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7"/>
  </p:notesMasterIdLst>
  <p:sldIdLst>
    <p:sldId id="409" r:id="rId3"/>
    <p:sldId id="333" r:id="rId4"/>
    <p:sldId id="410" r:id="rId5"/>
    <p:sldId id="299" r:id="rId6"/>
    <p:sldId id="334" r:id="rId7"/>
    <p:sldId id="335" r:id="rId8"/>
    <p:sldId id="366" r:id="rId9"/>
    <p:sldId id="367" r:id="rId10"/>
    <p:sldId id="411" r:id="rId11"/>
    <p:sldId id="307" r:id="rId12"/>
    <p:sldId id="337" r:id="rId13"/>
    <p:sldId id="338" r:id="rId14"/>
    <p:sldId id="339" r:id="rId15"/>
    <p:sldId id="340" r:id="rId16"/>
    <p:sldId id="360" r:id="rId17"/>
    <p:sldId id="412" r:id="rId18"/>
    <p:sldId id="301" r:id="rId19"/>
    <p:sldId id="343" r:id="rId20"/>
    <p:sldId id="344" r:id="rId21"/>
    <p:sldId id="358" r:id="rId22"/>
    <p:sldId id="345" r:id="rId23"/>
    <p:sldId id="359" r:id="rId24"/>
    <p:sldId id="346" r:id="rId25"/>
    <p:sldId id="347" r:id="rId26"/>
    <p:sldId id="413" r:id="rId27"/>
    <p:sldId id="316" r:id="rId28"/>
    <p:sldId id="350" r:id="rId29"/>
    <p:sldId id="351" r:id="rId30"/>
    <p:sldId id="352" r:id="rId31"/>
    <p:sldId id="353" r:id="rId32"/>
    <p:sldId id="354" r:id="rId33"/>
    <p:sldId id="356" r:id="rId34"/>
    <p:sldId id="357" r:id="rId35"/>
    <p:sldId id="414" r:id="rId36"/>
    <p:sldId id="362" r:id="rId37"/>
    <p:sldId id="318" r:id="rId38"/>
    <p:sldId id="363" r:id="rId39"/>
    <p:sldId id="364" r:id="rId40"/>
    <p:sldId id="365" r:id="rId41"/>
    <p:sldId id="295" r:id="rId42"/>
    <p:sldId id="1773" r:id="rId43"/>
    <p:sldId id="304" r:id="rId44"/>
    <p:sldId id="305" r:id="rId45"/>
    <p:sldId id="306" r:id="rId46"/>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8">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C93"/>
    <a:srgbClr val="3C557A"/>
    <a:srgbClr val="0F2556"/>
    <a:srgbClr val="325079"/>
    <a:srgbClr val="F2F2F2"/>
    <a:srgbClr val="162E5C"/>
    <a:srgbClr val="284A7A"/>
    <a:srgbClr val="3E587C"/>
    <a:srgbClr val="051A4E"/>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8" autoAdjust="0"/>
    <p:restoredTop sz="94660"/>
  </p:normalViewPr>
  <p:slideViewPr>
    <p:cSldViewPr showGuides="1">
      <p:cViewPr varScale="1">
        <p:scale>
          <a:sx n="72" d="100"/>
          <a:sy n="72" d="100"/>
        </p:scale>
        <p:origin x="696" y="84"/>
      </p:cViewPr>
      <p:guideLst>
        <p:guide orient="horz" pos="2318"/>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FEB9A-23AB-4D00-A72E-AD507B0F1653}" type="datetimeFigureOut">
              <a:rPr lang="zh-CN" altLang="en-US" smtClean="0"/>
              <a:t>2021/10/28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6CF1A-E888-4A07-B96A-456D0CF69483}" type="slidenum">
              <a:rPr lang="zh-CN" altLang="en-US" smtClean="0"/>
              <a:t>‹#›</a:t>
            </a:fld>
            <a:endParaRPr lang="zh-CN" altLang="en-US"/>
          </a:p>
        </p:txBody>
      </p:sp>
    </p:spTree>
    <p:extLst>
      <p:ext uri="{BB962C8B-B14F-4D97-AF65-F5344CB8AC3E}">
        <p14:creationId xmlns:p14="http://schemas.microsoft.com/office/powerpoint/2010/main" val="124497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6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614" y="123478"/>
            <a:ext cx="11576211"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103" y="1131592"/>
            <a:ext cx="3561694"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2072" y="1347500"/>
            <a:ext cx="15390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8063" y="1276564"/>
            <a:ext cx="685849" cy="68532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889" y="1637214"/>
            <a:ext cx="2232829"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889" y="2127463"/>
            <a:ext cx="2232829"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417" y="5808439"/>
            <a:ext cx="2232581"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417" y="4665769"/>
            <a:ext cx="2718004" cy="954107"/>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2815462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solidFill>
                  <a:prstClr val="black"/>
                </a:solidFill>
              </a:rPr>
              <a:pPr/>
              <a:t>2021/10/28</a:t>
            </a:fld>
            <a:endParaRPr lang="zh-CN" altLang="en-US">
              <a:solidFill>
                <a:prstClr val="black"/>
              </a:solidFill>
            </a:endParaRPr>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9351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2E3AAC11-D570-4EA9-AFC0-30FB72BA45EB}" type="datetimeFigureOut">
              <a:rPr lang="zh-CN" altLang="en-US" smtClean="0">
                <a:solidFill>
                  <a:prstClr val="black"/>
                </a:solidFill>
              </a:rPr>
              <a:pPr/>
              <a:t>2021/10/28</a:t>
            </a:fld>
            <a:endParaRPr lang="zh-CN" altLang="en-US">
              <a:solidFill>
                <a:prstClr val="black"/>
              </a:solidFill>
            </a:endParaRPr>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3444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67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8C7957-89EC-4DC7-A1B9-6F0B3159CBFA}" type="slidenum">
              <a:rPr lang="zh-CN" altLang="en-US" smtClean="0"/>
              <a:t>‹#›</a:t>
            </a:fld>
            <a:endParaRPr lang="zh-CN" altLang="en-US"/>
          </a:p>
        </p:txBody>
      </p:sp>
      <p:sp>
        <p:nvSpPr>
          <p:cNvPr id="11" name="TextBox 10"/>
          <p:cNvSpPr txBox="1"/>
          <p:nvPr userDrawn="1"/>
        </p:nvSpPr>
        <p:spPr>
          <a:xfrm>
            <a:off x="696987"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391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4B1069-3899-470A-8AB1-734237277644}" type="datetimeFigureOut">
              <a:rPr lang="zh-CN" altLang="en-US" smtClean="0"/>
              <a:t>2021/10/28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B1069-3899-470A-8AB1-734237277644}" type="datetimeFigureOut">
              <a:rPr lang="zh-CN" altLang="en-US" smtClean="0"/>
              <a:t>2021/10/28</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C7957-89EC-4DC7-A1B9-6F0B3159CB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35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22860" y="-27305"/>
            <a:ext cx="12241530" cy="6885305"/>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3928110" y="1181735"/>
            <a:ext cx="4267200" cy="42672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184"/>
          <p:cNvSpPr/>
          <p:nvPr/>
        </p:nvSpPr>
        <p:spPr>
          <a:xfrm>
            <a:off x="7670800" y="1181735"/>
            <a:ext cx="1282700" cy="1282700"/>
          </a:xfrm>
          <a:prstGeom prst="ellipse">
            <a:avLst/>
          </a:prstGeom>
          <a:solidFill>
            <a:srgbClr val="284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84"/>
          <p:cNvSpPr/>
          <p:nvPr/>
        </p:nvSpPr>
        <p:spPr>
          <a:xfrm>
            <a:off x="3171825" y="4179570"/>
            <a:ext cx="1608455" cy="1608455"/>
          </a:xfrm>
          <a:prstGeom prst="ellipse">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2999105" y="1181735"/>
            <a:ext cx="518795" cy="518795"/>
          </a:xfrm>
          <a:prstGeom prst="ellipse">
            <a:avLst/>
          </a:prstGeom>
          <a:solidFill>
            <a:srgbClr val="162E5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7472680" y="4568190"/>
            <a:ext cx="434340" cy="4343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184"/>
          <p:cNvSpPr/>
          <p:nvPr/>
        </p:nvSpPr>
        <p:spPr>
          <a:xfrm>
            <a:off x="8307070" y="3729355"/>
            <a:ext cx="337185" cy="337185"/>
          </a:xfrm>
          <a:prstGeom prst="ellipse">
            <a:avLst/>
          </a:prstGeom>
          <a:solidFill>
            <a:srgbClr val="3250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84"/>
          <p:cNvSpPr/>
          <p:nvPr/>
        </p:nvSpPr>
        <p:spPr>
          <a:xfrm>
            <a:off x="9224645" y="5002530"/>
            <a:ext cx="224155" cy="22415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等腰三角形 8"/>
          <p:cNvSpPr/>
          <p:nvPr/>
        </p:nvSpPr>
        <p:spPr>
          <a:xfrm rot="10800000">
            <a:off x="5953760" y="4509135"/>
            <a:ext cx="215900" cy="21653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7"/>
          <p:cNvSpPr>
            <a:spLocks noChangeArrowheads="1"/>
          </p:cNvSpPr>
          <p:nvPr/>
        </p:nvSpPr>
        <p:spPr bwMode="auto">
          <a:xfrm>
            <a:off x="3069501" y="2901761"/>
            <a:ext cx="598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FREE PPT TEMPLATE</a:t>
            </a:r>
            <a:endParaRPr lang="zh-CN" altLang="en-US" sz="3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7" name="直接连接符 86"/>
          <p:cNvCxnSpPr/>
          <p:nvPr/>
        </p:nvCxnSpPr>
        <p:spPr>
          <a:xfrm>
            <a:off x="4042410" y="3495040"/>
            <a:ext cx="397764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8" name="TextBox 7"/>
          <p:cNvSpPr>
            <a:spLocks noChangeArrowheads="1"/>
          </p:cNvSpPr>
          <p:nvPr/>
        </p:nvSpPr>
        <p:spPr bwMode="auto">
          <a:xfrm>
            <a:off x="3898994" y="3651667"/>
            <a:ext cx="4392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Insert the Subtitle of Your Presentation</a:t>
            </a:r>
          </a:p>
        </p:txBody>
      </p:sp>
      <p:sp>
        <p:nvSpPr>
          <p:cNvPr id="10" name="TextBox 7"/>
          <p:cNvSpPr>
            <a:spLocks noChangeArrowheads="1"/>
          </p:cNvSpPr>
          <p:nvPr/>
        </p:nvSpPr>
        <p:spPr bwMode="auto">
          <a:xfrm>
            <a:off x="3103030" y="1617920"/>
            <a:ext cx="5984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LOGO</a:t>
            </a:r>
          </a:p>
        </p:txBody>
      </p:sp>
      <p:sp>
        <p:nvSpPr>
          <p:cNvPr id="15" name="TextBox 3">
            <a:hlinkClick r:id="rId3"/>
            <a:extLst>
              <a:ext uri="{FF2B5EF4-FFF2-40B4-BE49-F238E27FC236}">
                <a16:creationId xmlns:a16="http://schemas.microsoft.com/office/drawing/2014/main" id="{98D7373C-431E-478A-85AA-937C7920FF37}"/>
              </a:ext>
            </a:extLst>
          </p:cNvPr>
          <p:cNvSpPr txBox="1"/>
          <p:nvPr/>
        </p:nvSpPr>
        <p:spPr>
          <a:xfrm>
            <a:off x="3508954" y="6611779"/>
            <a:ext cx="5169613" cy="246221"/>
          </a:xfrm>
          <a:prstGeom prst="rect">
            <a:avLst/>
          </a:prstGeom>
          <a:noFill/>
        </p:spPr>
        <p:txBody>
          <a:bodyPr wrap="square" rtlCol="0">
            <a:spAutoFit/>
          </a:bodyPr>
          <a:lstStyle/>
          <a:p>
            <a:pPr algn="ctr"/>
            <a:r>
              <a:rPr lang="en-US" altLang="zh-CN" sz="1000" dirty="0">
                <a:solidFill>
                  <a:srgbClr val="596C93"/>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596C93"/>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iterate type="lt">
                                    <p:tmPct val="10000"/>
                                  </p:iterate>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par>
                                <p:cTn id="10" presetID="22" presetClass="entr" presetSubtype="8" fill="hold" nodeType="withEffect">
                                  <p:stCondLst>
                                    <p:cond delay="100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800"/>
                                        <p:tgtEl>
                                          <p:spTgt spid="88"/>
                                        </p:tgtEl>
                                      </p:cBhvr>
                                    </p:animEffect>
                                  </p:childTnLst>
                                </p:cTn>
                              </p:par>
                              <p:par>
                                <p:cTn id="16" presetID="52" presetClass="entr" presetSubtype="0" fill="hold" grpId="0" nodeType="withEffect">
                                  <p:stCondLst>
                                    <p:cond delay="500"/>
                                  </p:stCondLst>
                                  <p:iterate type="lt">
                                    <p:tmPct val="10000"/>
                                  </p:iterate>
                                  <p:childTnLst>
                                    <p:set>
                                      <p:cBhvr>
                                        <p:cTn id="17" dur="1" fill="hold">
                                          <p:stCondLst>
                                            <p:cond delay="0"/>
                                          </p:stCondLst>
                                        </p:cTn>
                                        <p:tgtEl>
                                          <p:spTgt spid="10"/>
                                        </p:tgtEl>
                                        <p:attrNameLst>
                                          <p:attrName>style.visibility</p:attrName>
                                        </p:attrNameLst>
                                      </p:cBhvr>
                                      <p:to>
                                        <p:strVal val="visible"/>
                                      </p:to>
                                    </p:set>
                                    <p:animScale>
                                      <p:cBhvr>
                                        <p:cTn id="1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0"/>
                                        </p:tgtEl>
                                        <p:attrNameLst>
                                          <p:attrName>ppt_x</p:attrName>
                                          <p:attrName>ppt_y</p:attrName>
                                        </p:attrNameLst>
                                      </p:cBhvr>
                                    </p:animMotion>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10</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9" name="Rectangle 4"/>
          <p:cNvSpPr txBox="1">
            <a:spLocks noChangeArrowheads="1"/>
          </p:cNvSpPr>
          <p:nvPr/>
        </p:nvSpPr>
        <p:spPr bwMode="auto">
          <a:xfrm>
            <a:off x="3505299" y="1142684"/>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b="0" dirty="0">
                <a:solidFill>
                  <a:srgbClr val="414455"/>
                </a:solidFill>
                <a:latin typeface="微软雅黑" panose="020B0503020204020204" pitchFamily="34" charset="-122"/>
                <a:ea typeface="微软雅黑" panose="020B0503020204020204" pitchFamily="34" charset="-122"/>
              </a:rPr>
              <a:t>Add the title</a:t>
            </a:r>
            <a:endParaRPr lang="zh-CN" sz="2400" b="0" dirty="0">
              <a:solidFill>
                <a:srgbClr val="414455"/>
              </a:solidFill>
              <a:latin typeface="微软雅黑" panose="020B0503020204020204" pitchFamily="34" charset="-122"/>
              <a:ea typeface="微软雅黑" panose="020B0503020204020204" pitchFamily="34" charset="-122"/>
            </a:endParaRPr>
          </a:p>
        </p:txBody>
      </p:sp>
      <p:sp>
        <p:nvSpPr>
          <p:cNvPr id="110" name="Rectangle 2"/>
          <p:cNvSpPr/>
          <p:nvPr/>
        </p:nvSpPr>
        <p:spPr>
          <a:xfrm>
            <a:off x="7537747" y="1740272"/>
            <a:ext cx="3442990" cy="2332788"/>
          </a:xfrm>
          <a:prstGeom prst="rect">
            <a:avLst/>
          </a:prstGeom>
          <a:blipFill>
            <a:blip r:embed="rId3" cstate="print"/>
            <a:srcRect/>
            <a:stretch>
              <a:fillRect l="8176" r="-3574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11" name="Rectangle 2"/>
          <p:cNvSpPr/>
          <p:nvPr/>
        </p:nvSpPr>
        <p:spPr>
          <a:xfrm>
            <a:off x="1273051" y="1740272"/>
            <a:ext cx="3168352" cy="2332788"/>
          </a:xfrm>
          <a:prstGeom prst="rect">
            <a:avLst/>
          </a:prstGeom>
          <a:blipFill>
            <a:blip r:embed="rId4"/>
            <a:srcRect/>
            <a:stretch>
              <a:fillRect l="-3587" t="-4012" r="3587" b="-71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13" name="弧形 112"/>
          <p:cNvSpPr/>
          <p:nvPr/>
        </p:nvSpPr>
        <p:spPr>
          <a:xfrm>
            <a:off x="4297387" y="1052736"/>
            <a:ext cx="504056" cy="504056"/>
          </a:xfrm>
          <a:prstGeom prst="arc">
            <a:avLst>
              <a:gd name="adj1" fmla="val 18916496"/>
              <a:gd name="adj2" fmla="val 2632855"/>
            </a:avLst>
          </a:prstGeom>
          <a:ln>
            <a:solidFill>
              <a:srgbClr val="414455"/>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Rectangle 2"/>
          <p:cNvSpPr/>
          <p:nvPr/>
        </p:nvSpPr>
        <p:spPr>
          <a:xfrm>
            <a:off x="4297387" y="1740272"/>
            <a:ext cx="3600400" cy="2332788"/>
          </a:xfrm>
          <a:prstGeom prst="rect">
            <a:avLst/>
          </a:prstGeom>
          <a:gradFill>
            <a:gsLst>
              <a:gs pos="0">
                <a:srgbClr val="596C93"/>
              </a:gs>
              <a:gs pos="100000">
                <a:srgbClr val="0F2556"/>
              </a:gs>
            </a:gsLst>
            <a:lin ang="21594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15" name="TextBox 59"/>
          <p:cNvSpPr txBox="1">
            <a:spLocks noChangeArrowheads="1"/>
          </p:cNvSpPr>
          <p:nvPr/>
        </p:nvSpPr>
        <p:spPr bwMode="auto">
          <a:xfrm flipH="1">
            <a:off x="4441403" y="2132856"/>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矩形 47"/>
          <p:cNvSpPr>
            <a:spLocks noChangeArrowheads="1"/>
          </p:cNvSpPr>
          <p:nvPr/>
        </p:nvSpPr>
        <p:spPr bwMode="auto">
          <a:xfrm>
            <a:off x="4441798" y="2477127"/>
            <a:ext cx="3154563" cy="112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solidFill>
                <a:sym typeface="微软雅黑" panose="020B0503020204020204" pitchFamily="34" charset="-122"/>
              </a:rPr>
              <a:t>Click here to add content, content to match the title, you can copy and paste directly, to select useful keyword entry.</a:t>
            </a:r>
          </a:p>
        </p:txBody>
      </p:sp>
      <p:grpSp>
        <p:nvGrpSpPr>
          <p:cNvPr id="117" name="组合 116"/>
          <p:cNvGrpSpPr/>
          <p:nvPr/>
        </p:nvGrpSpPr>
        <p:grpSpPr>
          <a:xfrm>
            <a:off x="1357322" y="4638965"/>
            <a:ext cx="526544" cy="474739"/>
            <a:chOff x="5424755" y="1340768"/>
            <a:chExt cx="670560" cy="604586"/>
          </a:xfrm>
        </p:grpSpPr>
        <p:grpSp>
          <p:nvGrpSpPr>
            <p:cNvPr id="118" name="组合 117"/>
            <p:cNvGrpSpPr/>
            <p:nvPr/>
          </p:nvGrpSpPr>
          <p:grpSpPr>
            <a:xfrm>
              <a:off x="5424755" y="1340768"/>
              <a:ext cx="670560" cy="604586"/>
              <a:chOff x="3720691" y="2824413"/>
              <a:chExt cx="1341120" cy="1209172"/>
            </a:xfrm>
          </p:grpSpPr>
          <p:sp>
            <p:nvSpPr>
              <p:cNvPr id="12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1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2" name="文本框 9"/>
          <p:cNvSpPr txBox="1"/>
          <p:nvPr/>
        </p:nvSpPr>
        <p:spPr>
          <a:xfrm>
            <a:off x="1993131" y="4653136"/>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8" name="直接连接符 127"/>
          <p:cNvCxnSpPr/>
          <p:nvPr/>
        </p:nvCxnSpPr>
        <p:spPr>
          <a:xfrm>
            <a:off x="2065139" y="5013176"/>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a:off x="10375371" y="4882752"/>
            <a:ext cx="258720" cy="233265"/>
            <a:chOff x="3720691" y="2824413"/>
            <a:chExt cx="1341120" cy="1209172"/>
          </a:xfrm>
        </p:grpSpPr>
        <p:sp>
          <p:nvSpPr>
            <p:cNvPr id="13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2" name="TextBox 131"/>
          <p:cNvSpPr txBox="1"/>
          <p:nvPr/>
        </p:nvSpPr>
        <p:spPr>
          <a:xfrm>
            <a:off x="1968549" y="5160733"/>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133" name="组合 132"/>
          <p:cNvGrpSpPr/>
          <p:nvPr/>
        </p:nvGrpSpPr>
        <p:grpSpPr>
          <a:xfrm>
            <a:off x="11003779" y="1556073"/>
            <a:ext cx="278384" cy="184511"/>
            <a:chOff x="9482595" y="2565731"/>
            <a:chExt cx="278384" cy="184511"/>
          </a:xfrm>
        </p:grpSpPr>
        <p:sp>
          <p:nvSpPr>
            <p:cNvPr id="134" name="椭圆 13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wipe(down)">
                                      <p:cBhvr>
                                        <p:cTn id="20" dur="500"/>
                                        <p:tgtEl>
                                          <p:spTgt spid="11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wipe(left)">
                                      <p:cBhvr>
                                        <p:cTn id="24" dur="500"/>
                                        <p:tgtEl>
                                          <p:spTgt spid="109"/>
                                        </p:tgtEl>
                                      </p:cBhvr>
                                    </p:animEffect>
                                  </p:childTnLst>
                                </p:cTn>
                              </p:par>
                              <p:par>
                                <p:cTn id="25" presetID="2" presetClass="entr" presetSubtype="8" fill="hold" grpId="0" nodeType="withEffect">
                                  <p:stCondLst>
                                    <p:cond delay="50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0-#ppt_w/2"/>
                                          </p:val>
                                        </p:tav>
                                        <p:tav tm="100000">
                                          <p:val>
                                            <p:strVal val="#ppt_x"/>
                                          </p:val>
                                        </p:tav>
                                      </p:tavLst>
                                    </p:anim>
                                    <p:anim calcmode="lin" valueType="num">
                                      <p:cBhvr additive="base">
                                        <p:cTn id="28" dur="500" fill="hold"/>
                                        <p:tgtEl>
                                          <p:spTgt spid="1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fill="hold"/>
                                        <p:tgtEl>
                                          <p:spTgt spid="111"/>
                                        </p:tgtEl>
                                        <p:attrNameLst>
                                          <p:attrName>ppt_x</p:attrName>
                                        </p:attrNameLst>
                                      </p:cBhvr>
                                      <p:tavLst>
                                        <p:tav tm="0">
                                          <p:val>
                                            <p:strVal val="0-#ppt_w/2"/>
                                          </p:val>
                                        </p:tav>
                                        <p:tav tm="100000">
                                          <p:val>
                                            <p:strVal val="#ppt_x"/>
                                          </p:val>
                                        </p:tav>
                                      </p:tavLst>
                                    </p:anim>
                                    <p:anim calcmode="lin" valueType="num">
                                      <p:cBhvr additive="base">
                                        <p:cTn id="32" dur="500" fill="hold"/>
                                        <p:tgtEl>
                                          <p:spTgt spid="1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fill="hold"/>
                                        <p:tgtEl>
                                          <p:spTgt spid="114"/>
                                        </p:tgtEl>
                                        <p:attrNameLst>
                                          <p:attrName>ppt_x</p:attrName>
                                        </p:attrNameLst>
                                      </p:cBhvr>
                                      <p:tavLst>
                                        <p:tav tm="0">
                                          <p:val>
                                            <p:strVal val="0-#ppt_w/2"/>
                                          </p:val>
                                        </p:tav>
                                        <p:tav tm="100000">
                                          <p:val>
                                            <p:strVal val="#ppt_x"/>
                                          </p:val>
                                        </p:tav>
                                      </p:tavLst>
                                    </p:anim>
                                    <p:anim calcmode="lin" valueType="num">
                                      <p:cBhvr additive="base">
                                        <p:cTn id="36" dur="500" fill="hold"/>
                                        <p:tgtEl>
                                          <p:spTgt spid="11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left)">
                                      <p:cBhvr>
                                        <p:cTn id="40" dur="500"/>
                                        <p:tgtEl>
                                          <p:spTgt spid="11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wipe(left)">
                                      <p:cBhvr>
                                        <p:cTn id="43" dur="500"/>
                                        <p:tgtEl>
                                          <p:spTgt spid="115"/>
                                        </p:tgtEl>
                                      </p:cBhvr>
                                    </p:animEffect>
                                  </p:childTnLst>
                                </p:cTn>
                              </p:par>
                            </p:childTnLst>
                          </p:cTn>
                        </p:par>
                        <p:par>
                          <p:cTn id="44" fill="hold">
                            <p:stCondLst>
                              <p:cond delay="2000"/>
                            </p:stCondLst>
                            <p:childTnLst>
                              <p:par>
                                <p:cTn id="45" presetID="2" presetClass="entr" presetSubtype="8"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anim calcmode="lin" valueType="num">
                                      <p:cBhvr additive="base">
                                        <p:cTn id="47" dur="500" fill="hold"/>
                                        <p:tgtEl>
                                          <p:spTgt spid="117"/>
                                        </p:tgtEl>
                                        <p:attrNameLst>
                                          <p:attrName>ppt_x</p:attrName>
                                        </p:attrNameLst>
                                      </p:cBhvr>
                                      <p:tavLst>
                                        <p:tav tm="0">
                                          <p:val>
                                            <p:strVal val="0-#ppt_w/2"/>
                                          </p:val>
                                        </p:tav>
                                        <p:tav tm="100000">
                                          <p:val>
                                            <p:strVal val="#ppt_x"/>
                                          </p:val>
                                        </p:tav>
                                      </p:tavLst>
                                    </p:anim>
                                    <p:anim calcmode="lin" valueType="num">
                                      <p:cBhvr additive="base">
                                        <p:cTn id="48" dur="500" fill="hold"/>
                                        <p:tgtEl>
                                          <p:spTgt spid="117"/>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1000"/>
                                        <p:tgtEl>
                                          <p:spTgt spid="122"/>
                                        </p:tgtEl>
                                      </p:cBhvr>
                                    </p:animEffect>
                                    <p:anim calcmode="lin" valueType="num">
                                      <p:cBhvr>
                                        <p:cTn id="53" dur="1000" fill="hold"/>
                                        <p:tgtEl>
                                          <p:spTgt spid="122"/>
                                        </p:tgtEl>
                                        <p:attrNameLst>
                                          <p:attrName>ppt_x</p:attrName>
                                        </p:attrNameLst>
                                      </p:cBhvr>
                                      <p:tavLst>
                                        <p:tav tm="0">
                                          <p:val>
                                            <p:strVal val="#ppt_x"/>
                                          </p:val>
                                        </p:tav>
                                        <p:tav tm="100000">
                                          <p:val>
                                            <p:strVal val="#ppt_x"/>
                                          </p:val>
                                        </p:tav>
                                      </p:tavLst>
                                    </p:anim>
                                    <p:anim calcmode="lin" valueType="num">
                                      <p:cBhvr>
                                        <p:cTn id="54" dur="1000" fill="hold"/>
                                        <p:tgtEl>
                                          <p:spTgt spid="122"/>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left)">
                                      <p:cBhvr>
                                        <p:cTn id="58" dur="500"/>
                                        <p:tgtEl>
                                          <p:spTgt spid="128"/>
                                        </p:tgtEl>
                                      </p:cBhvr>
                                    </p:animEffect>
                                  </p:childTnLst>
                                </p:cTn>
                              </p:par>
                              <p:par>
                                <p:cTn id="59" presetID="2" presetClass="entr" presetSubtype="2" fill="hold" nodeType="withEffect">
                                  <p:stCondLst>
                                    <p:cond delay="250"/>
                                  </p:stCondLst>
                                  <p:childTnLst>
                                    <p:set>
                                      <p:cBhvr>
                                        <p:cTn id="60" dur="1" fill="hold">
                                          <p:stCondLst>
                                            <p:cond delay="0"/>
                                          </p:stCondLst>
                                        </p:cTn>
                                        <p:tgtEl>
                                          <p:spTgt spid="129"/>
                                        </p:tgtEl>
                                        <p:attrNameLst>
                                          <p:attrName>style.visibility</p:attrName>
                                        </p:attrNameLst>
                                      </p:cBhvr>
                                      <p:to>
                                        <p:strVal val="visible"/>
                                      </p:to>
                                    </p:set>
                                    <p:anim calcmode="lin" valueType="num">
                                      <p:cBhvr additive="base">
                                        <p:cTn id="61" dur="500" fill="hold"/>
                                        <p:tgtEl>
                                          <p:spTgt spid="129"/>
                                        </p:tgtEl>
                                        <p:attrNameLst>
                                          <p:attrName>ppt_x</p:attrName>
                                        </p:attrNameLst>
                                      </p:cBhvr>
                                      <p:tavLst>
                                        <p:tav tm="0">
                                          <p:val>
                                            <p:strVal val="1+#ppt_w/2"/>
                                          </p:val>
                                        </p:tav>
                                        <p:tav tm="100000">
                                          <p:val>
                                            <p:strVal val="#ppt_x"/>
                                          </p:val>
                                        </p:tav>
                                      </p:tavLst>
                                    </p:anim>
                                    <p:anim calcmode="lin" valueType="num">
                                      <p:cBhvr additive="base">
                                        <p:cTn id="62" dur="500" fill="hold"/>
                                        <p:tgtEl>
                                          <p:spTgt spid="129"/>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18" presetClass="entr" presetSubtype="3" fill="hold" grpId="0" nodeType="after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strips(upRight)">
                                      <p:cBhvr>
                                        <p:cTn id="66" dur="500"/>
                                        <p:tgtEl>
                                          <p:spTgt spid="132"/>
                                        </p:tgtEl>
                                      </p:cBhvr>
                                    </p:animEffect>
                                  </p:childTnLst>
                                </p:cTn>
                              </p:par>
                            </p:childTnLst>
                          </p:cTn>
                        </p:par>
                        <p:par>
                          <p:cTn id="67" fill="hold">
                            <p:stCondLst>
                              <p:cond delay="4500"/>
                            </p:stCondLst>
                            <p:childTnLst>
                              <p:par>
                                <p:cTn id="68" presetID="42" presetClass="entr" presetSubtype="0" fill="hold" nodeType="after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1000"/>
                                        <p:tgtEl>
                                          <p:spTgt spid="133"/>
                                        </p:tgtEl>
                                      </p:cBhvr>
                                    </p:animEffect>
                                    <p:anim calcmode="lin" valueType="num">
                                      <p:cBhvr>
                                        <p:cTn id="71" dur="1000" fill="hold"/>
                                        <p:tgtEl>
                                          <p:spTgt spid="133"/>
                                        </p:tgtEl>
                                        <p:attrNameLst>
                                          <p:attrName>ppt_x</p:attrName>
                                        </p:attrNameLst>
                                      </p:cBhvr>
                                      <p:tavLst>
                                        <p:tav tm="0">
                                          <p:val>
                                            <p:strVal val="#ppt_x"/>
                                          </p:val>
                                        </p:tav>
                                        <p:tav tm="100000">
                                          <p:val>
                                            <p:strVal val="#ppt_x"/>
                                          </p:val>
                                        </p:tav>
                                      </p:tavLst>
                                    </p:anim>
                                    <p:anim calcmode="lin" valueType="num">
                                      <p:cBhvr>
                                        <p:cTn id="72"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9" grpId="0"/>
      <p:bldP spid="110" grpId="0" animBg="1"/>
      <p:bldP spid="111" grpId="0" animBg="1"/>
      <p:bldP spid="113" grpId="0" animBg="1"/>
      <p:bldP spid="114" grpId="0" bldLvl="0" animBg="1"/>
      <p:bldP spid="115" grpId="0"/>
      <p:bldP spid="116" grpId="0"/>
      <p:bldP spid="122" grpId="0"/>
      <p:bldP spid="1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11</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14" name="肘形连接符 13"/>
          <p:cNvCxnSpPr/>
          <p:nvPr/>
        </p:nvCxnSpPr>
        <p:spPr>
          <a:xfrm flipV="1">
            <a:off x="3721323" y="2108935"/>
            <a:ext cx="2909448" cy="757210"/>
          </a:xfrm>
          <a:prstGeom prst="bentConnector3">
            <a:avLst>
              <a:gd name="adj1" fmla="val 62381"/>
            </a:avLst>
          </a:prstGeom>
          <a:ln w="9525" cap="rnd">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721323" y="3185644"/>
            <a:ext cx="3096344" cy="812358"/>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4340267" y="3096734"/>
            <a:ext cx="3010585" cy="777523"/>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a:off x="4297387" y="4173486"/>
            <a:ext cx="3096344" cy="812358"/>
          </a:xfrm>
          <a:prstGeom prst="bentConnector3">
            <a:avLst>
              <a:gd name="adj1" fmla="val 55369"/>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633091" y="2393556"/>
            <a:ext cx="2952328" cy="1843589"/>
            <a:chOff x="1633091" y="2393556"/>
            <a:chExt cx="2952328" cy="1843589"/>
          </a:xfrm>
        </p:grpSpPr>
        <p:sp>
          <p:nvSpPr>
            <p:cNvPr id="19" name="Freeform 9"/>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20" name="Freeform 9"/>
            <p:cNvSpPr/>
            <p:nvPr/>
          </p:nvSpPr>
          <p:spPr bwMode="auto">
            <a:xfrm flipH="1">
              <a:off x="1709291" y="2441139"/>
              <a:ext cx="2799928" cy="174842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a:gsLst>
                <a:gs pos="0">
                  <a:srgbClr val="596C93"/>
                </a:gs>
                <a:gs pos="100000">
                  <a:srgbClr val="0E2557"/>
                </a:gs>
              </a:gsLst>
              <a:lin ang="54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21" name="KSO_Shape"/>
          <p:cNvSpPr/>
          <p:nvPr/>
        </p:nvSpPr>
        <p:spPr bwMode="auto">
          <a:xfrm>
            <a:off x="2683259" y="2998179"/>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993131" y="3752424"/>
            <a:ext cx="2127831" cy="369324"/>
          </a:xfrm>
          <a:prstGeom prst="rect">
            <a:avLst/>
          </a:prstGeom>
        </p:spPr>
        <p:txBody>
          <a:bodyPr wrap="square" lIns="91431" tIns="45716" rIns="91431" bIns="45716">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Add the title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1876288" y="4437112"/>
            <a:ext cx="2493107"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sym typeface="微软雅黑" panose="020B0503020204020204" pitchFamily="34" charset="-122"/>
              </a:rPr>
              <a:t>Click here to add content that matches the title.</a:t>
            </a:r>
          </a:p>
        </p:txBody>
      </p:sp>
      <p:grpSp>
        <p:nvGrpSpPr>
          <p:cNvPr id="24" name="组合 23"/>
          <p:cNvGrpSpPr/>
          <p:nvPr/>
        </p:nvGrpSpPr>
        <p:grpSpPr>
          <a:xfrm>
            <a:off x="6385619" y="1784031"/>
            <a:ext cx="670560" cy="604586"/>
            <a:chOff x="5424755" y="1340768"/>
            <a:chExt cx="670560" cy="604586"/>
          </a:xfrm>
        </p:grpSpPr>
        <p:grpSp>
          <p:nvGrpSpPr>
            <p:cNvPr id="25" name="组合 24"/>
            <p:cNvGrpSpPr/>
            <p:nvPr/>
          </p:nvGrpSpPr>
          <p:grpSpPr>
            <a:xfrm>
              <a:off x="5424755" y="1340768"/>
              <a:ext cx="670560" cy="604586"/>
              <a:chOff x="5424755" y="1340768"/>
              <a:chExt cx="670560" cy="604586"/>
            </a:xfrm>
          </p:grpSpPr>
          <p:grpSp>
            <p:nvGrpSpPr>
              <p:cNvPr id="27" name="组合 26"/>
              <p:cNvGrpSpPr/>
              <p:nvPr/>
            </p:nvGrpSpPr>
            <p:grpSpPr>
              <a:xfrm>
                <a:off x="5424755" y="1340768"/>
                <a:ext cx="670560" cy="604586"/>
                <a:chOff x="3720691" y="2824413"/>
                <a:chExt cx="1341120" cy="1209172"/>
              </a:xfrm>
            </p:grpSpPr>
            <p:sp>
              <p:nvSpPr>
                <p:cNvPr id="2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31" name="矩形 30"/>
          <p:cNvSpPr/>
          <p:nvPr/>
        </p:nvSpPr>
        <p:spPr>
          <a:xfrm>
            <a:off x="7238155" y="1628800"/>
            <a:ext cx="236065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32" name="矩形 47"/>
          <p:cNvSpPr>
            <a:spLocks noChangeArrowheads="1"/>
          </p:cNvSpPr>
          <p:nvPr/>
        </p:nvSpPr>
        <p:spPr bwMode="auto">
          <a:xfrm>
            <a:off x="7238155" y="1951798"/>
            <a:ext cx="30358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33" name="组合 32"/>
          <p:cNvGrpSpPr/>
          <p:nvPr/>
        </p:nvGrpSpPr>
        <p:grpSpPr>
          <a:xfrm>
            <a:off x="7105699" y="2795859"/>
            <a:ext cx="670560" cy="604586"/>
            <a:chOff x="5424755" y="1340768"/>
            <a:chExt cx="670560" cy="604586"/>
          </a:xfrm>
        </p:grpSpPr>
        <p:grpSp>
          <p:nvGrpSpPr>
            <p:cNvPr id="34" name="组合 33"/>
            <p:cNvGrpSpPr/>
            <p:nvPr/>
          </p:nvGrpSpPr>
          <p:grpSpPr>
            <a:xfrm>
              <a:off x="5424755" y="1340768"/>
              <a:ext cx="670560" cy="604586"/>
              <a:chOff x="5424755" y="1340768"/>
              <a:chExt cx="670560" cy="604586"/>
            </a:xfrm>
          </p:grpSpPr>
          <p:grpSp>
            <p:nvGrpSpPr>
              <p:cNvPr id="36" name="组合 35"/>
              <p:cNvGrpSpPr/>
              <p:nvPr/>
            </p:nvGrpSpPr>
            <p:grpSpPr>
              <a:xfrm>
                <a:off x="5424755" y="1340768"/>
                <a:ext cx="670560" cy="604586"/>
                <a:chOff x="3720691" y="2824413"/>
                <a:chExt cx="1341120" cy="1209172"/>
              </a:xfrm>
            </p:grpSpPr>
            <p:sp>
              <p:nvSpPr>
                <p:cNvPr id="3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40" name="矩形 39"/>
          <p:cNvSpPr/>
          <p:nvPr/>
        </p:nvSpPr>
        <p:spPr>
          <a:xfrm>
            <a:off x="7958235" y="2640628"/>
            <a:ext cx="236065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1" name="矩形 47"/>
          <p:cNvSpPr>
            <a:spLocks noChangeArrowheads="1"/>
          </p:cNvSpPr>
          <p:nvPr/>
        </p:nvSpPr>
        <p:spPr bwMode="auto">
          <a:xfrm>
            <a:off x="7958235" y="2963626"/>
            <a:ext cx="30358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2" name="组合 41"/>
          <p:cNvGrpSpPr/>
          <p:nvPr/>
        </p:nvGrpSpPr>
        <p:grpSpPr>
          <a:xfrm>
            <a:off x="6457627" y="3659955"/>
            <a:ext cx="670560" cy="604586"/>
            <a:chOff x="5424755" y="1340768"/>
            <a:chExt cx="670560" cy="604586"/>
          </a:xfrm>
        </p:grpSpPr>
        <p:grpSp>
          <p:nvGrpSpPr>
            <p:cNvPr id="43" name="组合 42"/>
            <p:cNvGrpSpPr/>
            <p:nvPr/>
          </p:nvGrpSpPr>
          <p:grpSpPr>
            <a:xfrm>
              <a:off x="5424755" y="1340768"/>
              <a:ext cx="670560" cy="604586"/>
              <a:chOff x="5424755" y="1340768"/>
              <a:chExt cx="670560" cy="604586"/>
            </a:xfrm>
          </p:grpSpPr>
          <p:grpSp>
            <p:nvGrpSpPr>
              <p:cNvPr id="45" name="组合 44"/>
              <p:cNvGrpSpPr/>
              <p:nvPr/>
            </p:nvGrpSpPr>
            <p:grpSpPr>
              <a:xfrm>
                <a:off x="5424755" y="1340768"/>
                <a:ext cx="670560" cy="604586"/>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4"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49" name="矩形 48"/>
          <p:cNvSpPr/>
          <p:nvPr/>
        </p:nvSpPr>
        <p:spPr>
          <a:xfrm>
            <a:off x="7310163" y="3504724"/>
            <a:ext cx="236065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50" name="矩形 47"/>
          <p:cNvSpPr>
            <a:spLocks noChangeArrowheads="1"/>
          </p:cNvSpPr>
          <p:nvPr/>
        </p:nvSpPr>
        <p:spPr bwMode="auto">
          <a:xfrm>
            <a:off x="7310163" y="3827722"/>
            <a:ext cx="310790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1" name="组合 50"/>
          <p:cNvGrpSpPr/>
          <p:nvPr/>
        </p:nvGrpSpPr>
        <p:grpSpPr>
          <a:xfrm>
            <a:off x="7105699" y="4596059"/>
            <a:ext cx="670560" cy="604586"/>
            <a:chOff x="5424755" y="1340768"/>
            <a:chExt cx="670560" cy="604586"/>
          </a:xfrm>
        </p:grpSpPr>
        <p:grpSp>
          <p:nvGrpSpPr>
            <p:cNvPr id="52" name="组合 51"/>
            <p:cNvGrpSpPr/>
            <p:nvPr/>
          </p:nvGrpSpPr>
          <p:grpSpPr>
            <a:xfrm>
              <a:off x="5424755" y="1340768"/>
              <a:ext cx="670560" cy="604586"/>
              <a:chOff x="5424755" y="1340768"/>
              <a:chExt cx="670560" cy="604586"/>
            </a:xfrm>
          </p:grpSpPr>
          <p:grpSp>
            <p:nvGrpSpPr>
              <p:cNvPr id="54" name="组合 53"/>
              <p:cNvGrpSpPr/>
              <p:nvPr/>
            </p:nvGrpSpPr>
            <p:grpSpPr>
              <a:xfrm>
                <a:off x="5424755" y="1340768"/>
                <a:ext cx="670560" cy="604586"/>
                <a:chOff x="3720691" y="2824413"/>
                <a:chExt cx="1341120" cy="1209172"/>
              </a:xfrm>
            </p:grpSpPr>
            <p:sp>
              <p:nvSpPr>
                <p:cNvPr id="5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53"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58" name="矩形 57"/>
          <p:cNvSpPr/>
          <p:nvPr/>
        </p:nvSpPr>
        <p:spPr>
          <a:xfrm>
            <a:off x="7958235" y="4440828"/>
            <a:ext cx="236065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59" name="矩形 47"/>
          <p:cNvSpPr>
            <a:spLocks noChangeArrowheads="1"/>
          </p:cNvSpPr>
          <p:nvPr/>
        </p:nvSpPr>
        <p:spPr bwMode="auto">
          <a:xfrm>
            <a:off x="7958235" y="4763826"/>
            <a:ext cx="310790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60" name="组合 59"/>
          <p:cNvGrpSpPr/>
          <p:nvPr/>
        </p:nvGrpSpPr>
        <p:grpSpPr>
          <a:xfrm>
            <a:off x="3649315" y="2308385"/>
            <a:ext cx="278384" cy="184511"/>
            <a:chOff x="9482595" y="2565731"/>
            <a:chExt cx="278384" cy="184511"/>
          </a:xfrm>
        </p:grpSpPr>
        <p:sp>
          <p:nvSpPr>
            <p:cNvPr id="61" name="椭圆 60"/>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2" presetClass="entr" presetSubtype="4" fill="hold" grpId="0"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 calcmode="lin" valueType="num">
                                      <p:cBhvr>
                                        <p:cTn id="47" dur="500" fill="hold"/>
                                        <p:tgtEl>
                                          <p:spTgt spid="24"/>
                                        </p:tgtEl>
                                        <p:attrNameLst>
                                          <p:attrName>style.rotation</p:attrName>
                                        </p:attrNameLst>
                                      </p:cBhvr>
                                      <p:tavLst>
                                        <p:tav tm="0">
                                          <p:val>
                                            <p:fltVal val="360"/>
                                          </p:val>
                                        </p:tav>
                                        <p:tav tm="100000">
                                          <p:val>
                                            <p:fltVal val="0"/>
                                          </p:val>
                                        </p:tav>
                                      </p:tavLst>
                                    </p:anim>
                                    <p:animEffect transition="in" filter="fade">
                                      <p:cBhvr>
                                        <p:cTn id="48" dur="500"/>
                                        <p:tgtEl>
                                          <p:spTgt spid="24"/>
                                        </p:tgtEl>
                                      </p:cBhvr>
                                    </p:animEffect>
                                  </p:childTnLst>
                                </p:cTn>
                              </p:par>
                              <p:par>
                                <p:cTn id="49" presetID="14" presetClass="entr" presetSubtype="10"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400"/>
                                        <p:tgtEl>
                                          <p:spTgt spid="31"/>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32"/>
                                        </p:tgtEl>
                                        <p:attrNameLst>
                                          <p:attrName>style.visibility</p:attrName>
                                        </p:attrNameLst>
                                      </p:cBhvr>
                                      <p:to>
                                        <p:strVal val="visible"/>
                                      </p:to>
                                    </p:set>
                                    <p:animEffect transition="in" filter="randombar(horizontal)">
                                      <p:cBhvr>
                                        <p:cTn id="54" dur="400"/>
                                        <p:tgtEl>
                                          <p:spTgt spid="32"/>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par>
                          <p:cTn id="59" fill="hold">
                            <p:stCondLst>
                              <p:cond delay="3500"/>
                            </p:stCondLst>
                            <p:childTnLst>
                              <p:par>
                                <p:cTn id="60" presetID="49" presetClass="entr" presetSubtype="0" decel="100000"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360"/>
                                          </p:val>
                                        </p:tav>
                                        <p:tav tm="100000">
                                          <p:val>
                                            <p:fltVal val="0"/>
                                          </p:val>
                                        </p:tav>
                                      </p:tavLst>
                                    </p:anim>
                                    <p:animEffect transition="in" filter="fade">
                                      <p:cBhvr>
                                        <p:cTn id="65" dur="500"/>
                                        <p:tgtEl>
                                          <p:spTgt spid="33"/>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400"/>
                                        <p:tgtEl>
                                          <p:spTgt spid="40"/>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41"/>
                                        </p:tgtEl>
                                        <p:attrNameLst>
                                          <p:attrName>style.visibility</p:attrName>
                                        </p:attrNameLst>
                                      </p:cBhvr>
                                      <p:to>
                                        <p:strVal val="visible"/>
                                      </p:to>
                                    </p:set>
                                    <p:animEffect transition="in" filter="randombar(horizontal)">
                                      <p:cBhvr>
                                        <p:cTn id="71" dur="400"/>
                                        <p:tgtEl>
                                          <p:spTgt spid="41"/>
                                        </p:tgtEl>
                                      </p:cBhvr>
                                    </p:animEffect>
                                  </p:childTnLst>
                                </p:cTn>
                              </p:par>
                            </p:childTnLst>
                          </p:cTn>
                        </p:par>
                        <p:par>
                          <p:cTn id="72" fill="hold">
                            <p:stCondLst>
                              <p:cond delay="4000"/>
                            </p:stCondLst>
                            <p:childTnLst>
                              <p:par>
                                <p:cTn id="73" presetID="22" presetClass="entr" presetSubtype="8"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4500"/>
                            </p:stCondLst>
                            <p:childTnLst>
                              <p:par>
                                <p:cTn id="77" presetID="49" presetClass="entr" presetSubtype="0" decel="10000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360"/>
                                          </p:val>
                                        </p:tav>
                                        <p:tav tm="100000">
                                          <p:val>
                                            <p:fltVal val="0"/>
                                          </p:val>
                                        </p:tav>
                                      </p:tavLst>
                                    </p:anim>
                                    <p:animEffect transition="in" filter="fade">
                                      <p:cBhvr>
                                        <p:cTn id="82" dur="500"/>
                                        <p:tgtEl>
                                          <p:spTgt spid="42"/>
                                        </p:tgtEl>
                                      </p:cBhvr>
                                    </p:animEffect>
                                  </p:childTnLst>
                                </p:cTn>
                              </p:par>
                              <p:par>
                                <p:cTn id="83" presetID="14" presetClass="entr" presetSubtype="10" fill="hold" grpId="0" nodeType="withEffect">
                                  <p:stCondLst>
                                    <p:cond delay="500"/>
                                  </p:stCondLst>
                                  <p:childTnLst>
                                    <p:set>
                                      <p:cBhvr>
                                        <p:cTn id="84" dur="1" fill="hold">
                                          <p:stCondLst>
                                            <p:cond delay="0"/>
                                          </p:stCondLst>
                                        </p:cTn>
                                        <p:tgtEl>
                                          <p:spTgt spid="49"/>
                                        </p:tgtEl>
                                        <p:attrNameLst>
                                          <p:attrName>style.visibility</p:attrName>
                                        </p:attrNameLst>
                                      </p:cBhvr>
                                      <p:to>
                                        <p:strVal val="visible"/>
                                      </p:to>
                                    </p:set>
                                    <p:animEffect transition="in" filter="randombar(horizontal)">
                                      <p:cBhvr>
                                        <p:cTn id="85" dur="400"/>
                                        <p:tgtEl>
                                          <p:spTgt spid="49"/>
                                        </p:tgtEl>
                                      </p:cBhvr>
                                    </p:animEffect>
                                  </p:childTnLst>
                                </p:cTn>
                              </p:par>
                              <p:par>
                                <p:cTn id="86" presetID="14" presetClass="entr" presetSubtype="10" fill="hold" grpId="0" nodeType="withEffect">
                                  <p:stCondLst>
                                    <p:cond delay="500"/>
                                  </p:stCondLst>
                                  <p:childTnLst>
                                    <p:set>
                                      <p:cBhvr>
                                        <p:cTn id="87" dur="1" fill="hold">
                                          <p:stCondLst>
                                            <p:cond delay="0"/>
                                          </p:stCondLst>
                                        </p:cTn>
                                        <p:tgtEl>
                                          <p:spTgt spid="50"/>
                                        </p:tgtEl>
                                        <p:attrNameLst>
                                          <p:attrName>style.visibility</p:attrName>
                                        </p:attrNameLst>
                                      </p:cBhvr>
                                      <p:to>
                                        <p:strVal val="visible"/>
                                      </p:to>
                                    </p:set>
                                    <p:animEffect transition="in" filter="randombar(horizontal)">
                                      <p:cBhvr>
                                        <p:cTn id="88" dur="400"/>
                                        <p:tgtEl>
                                          <p:spTgt spid="50"/>
                                        </p:tgtEl>
                                      </p:cBhvr>
                                    </p:animEffect>
                                  </p:childTnLst>
                                </p:cTn>
                              </p:par>
                            </p:childTnLst>
                          </p:cTn>
                        </p:par>
                        <p:par>
                          <p:cTn id="89" fill="hold">
                            <p:stCondLst>
                              <p:cond delay="5000"/>
                            </p:stCondLst>
                            <p:childTnLst>
                              <p:par>
                                <p:cTn id="90" presetID="22" presetClass="entr" presetSubtype="8"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par>
                          <p:cTn id="93" fill="hold">
                            <p:stCondLst>
                              <p:cond delay="5500"/>
                            </p:stCondLst>
                            <p:childTnLst>
                              <p:par>
                                <p:cTn id="94" presetID="49" presetClass="entr" presetSubtype="0" decel="100000"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p:cTn id="96" dur="500" fill="hold"/>
                                        <p:tgtEl>
                                          <p:spTgt spid="51"/>
                                        </p:tgtEl>
                                        <p:attrNameLst>
                                          <p:attrName>ppt_w</p:attrName>
                                        </p:attrNameLst>
                                      </p:cBhvr>
                                      <p:tavLst>
                                        <p:tav tm="0">
                                          <p:val>
                                            <p:fltVal val="0"/>
                                          </p:val>
                                        </p:tav>
                                        <p:tav tm="100000">
                                          <p:val>
                                            <p:strVal val="#ppt_w"/>
                                          </p:val>
                                        </p:tav>
                                      </p:tavLst>
                                    </p:anim>
                                    <p:anim calcmode="lin" valueType="num">
                                      <p:cBhvr>
                                        <p:cTn id="97" dur="500" fill="hold"/>
                                        <p:tgtEl>
                                          <p:spTgt spid="51"/>
                                        </p:tgtEl>
                                        <p:attrNameLst>
                                          <p:attrName>ppt_h</p:attrName>
                                        </p:attrNameLst>
                                      </p:cBhvr>
                                      <p:tavLst>
                                        <p:tav tm="0">
                                          <p:val>
                                            <p:fltVal val="0"/>
                                          </p:val>
                                        </p:tav>
                                        <p:tav tm="100000">
                                          <p:val>
                                            <p:strVal val="#ppt_h"/>
                                          </p:val>
                                        </p:tav>
                                      </p:tavLst>
                                    </p:anim>
                                    <p:anim calcmode="lin" valueType="num">
                                      <p:cBhvr>
                                        <p:cTn id="98" dur="500" fill="hold"/>
                                        <p:tgtEl>
                                          <p:spTgt spid="51"/>
                                        </p:tgtEl>
                                        <p:attrNameLst>
                                          <p:attrName>style.rotation</p:attrName>
                                        </p:attrNameLst>
                                      </p:cBhvr>
                                      <p:tavLst>
                                        <p:tav tm="0">
                                          <p:val>
                                            <p:fltVal val="360"/>
                                          </p:val>
                                        </p:tav>
                                        <p:tav tm="100000">
                                          <p:val>
                                            <p:fltVal val="0"/>
                                          </p:val>
                                        </p:tav>
                                      </p:tavLst>
                                    </p:anim>
                                    <p:animEffect transition="in" filter="fade">
                                      <p:cBhvr>
                                        <p:cTn id="99" dur="500"/>
                                        <p:tgtEl>
                                          <p:spTgt spid="51"/>
                                        </p:tgtEl>
                                      </p:cBhvr>
                                    </p:animEffect>
                                  </p:childTnLst>
                                </p:cTn>
                              </p:par>
                              <p:par>
                                <p:cTn id="100" presetID="14" presetClass="entr" presetSubtype="10" fill="hold" grpId="0" nodeType="withEffect">
                                  <p:stCondLst>
                                    <p:cond delay="500"/>
                                  </p:stCondLst>
                                  <p:childTnLst>
                                    <p:set>
                                      <p:cBhvr>
                                        <p:cTn id="101" dur="1" fill="hold">
                                          <p:stCondLst>
                                            <p:cond delay="0"/>
                                          </p:stCondLst>
                                        </p:cTn>
                                        <p:tgtEl>
                                          <p:spTgt spid="58"/>
                                        </p:tgtEl>
                                        <p:attrNameLst>
                                          <p:attrName>style.visibility</p:attrName>
                                        </p:attrNameLst>
                                      </p:cBhvr>
                                      <p:to>
                                        <p:strVal val="visible"/>
                                      </p:to>
                                    </p:set>
                                    <p:animEffect transition="in" filter="randombar(horizontal)">
                                      <p:cBhvr>
                                        <p:cTn id="102" dur="400"/>
                                        <p:tgtEl>
                                          <p:spTgt spid="58"/>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59"/>
                                        </p:tgtEl>
                                        <p:attrNameLst>
                                          <p:attrName>style.visibility</p:attrName>
                                        </p:attrNameLst>
                                      </p:cBhvr>
                                      <p:to>
                                        <p:strVal val="visible"/>
                                      </p:to>
                                    </p:set>
                                    <p:animEffect transition="in" filter="randombar(horizontal)">
                                      <p:cBhvr>
                                        <p:cTn id="105" dur="400"/>
                                        <p:tgtEl>
                                          <p:spTgt spid="59"/>
                                        </p:tgtEl>
                                      </p:cBhvr>
                                    </p:animEffect>
                                  </p:childTnLst>
                                </p:cTn>
                              </p:par>
                            </p:childTnLst>
                          </p:cTn>
                        </p:par>
                        <p:par>
                          <p:cTn id="106" fill="hold">
                            <p:stCondLst>
                              <p:cond delay="6000"/>
                            </p:stCondLst>
                            <p:childTnLst>
                              <p:par>
                                <p:cTn id="107" presetID="42" presetClass="entr" presetSubtype="0" fill="hold"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1000"/>
                                        <p:tgtEl>
                                          <p:spTgt spid="60"/>
                                        </p:tgtEl>
                                      </p:cBhvr>
                                    </p:animEffect>
                                    <p:anim calcmode="lin" valueType="num">
                                      <p:cBhvr>
                                        <p:cTn id="110" dur="1000" fill="hold"/>
                                        <p:tgtEl>
                                          <p:spTgt spid="60"/>
                                        </p:tgtEl>
                                        <p:attrNameLst>
                                          <p:attrName>ppt_x</p:attrName>
                                        </p:attrNameLst>
                                      </p:cBhvr>
                                      <p:tavLst>
                                        <p:tav tm="0">
                                          <p:val>
                                            <p:strVal val="#ppt_x"/>
                                          </p:val>
                                        </p:tav>
                                        <p:tav tm="100000">
                                          <p:val>
                                            <p:strVal val="#ppt_x"/>
                                          </p:val>
                                        </p:tav>
                                      </p:tavLst>
                                    </p:anim>
                                    <p:anim calcmode="lin" valueType="num">
                                      <p:cBhvr>
                                        <p:cTn id="11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21" grpId="0" bldLvl="0" animBg="1"/>
      <p:bldP spid="22" grpId="0"/>
      <p:bldP spid="23" grpId="0"/>
      <p:bldP spid="31" grpId="0"/>
      <p:bldP spid="32" grpId="0"/>
      <p:bldP spid="40" grpId="0"/>
      <p:bldP spid="41" grpId="0"/>
      <p:bldP spid="49" grpId="0"/>
      <p:bldP spid="50"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12</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4" name="组合 13"/>
          <p:cNvGrpSpPr/>
          <p:nvPr/>
        </p:nvGrpSpPr>
        <p:grpSpPr>
          <a:xfrm>
            <a:off x="2281163" y="1844824"/>
            <a:ext cx="936104" cy="844004"/>
            <a:chOff x="3720691" y="2824413"/>
            <a:chExt cx="1341120" cy="1209172"/>
          </a:xfrm>
        </p:grpSpPr>
        <p:sp>
          <p:nvSpPr>
            <p:cNvPr id="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5"/>
          <p:cNvSpPr>
            <a:spLocks noEditPoints="1"/>
          </p:cNvSpPr>
          <p:nvPr/>
        </p:nvSpPr>
        <p:spPr bwMode="auto">
          <a:xfrm>
            <a:off x="2605763" y="2100118"/>
            <a:ext cx="324561" cy="339657"/>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cxnSp>
        <p:nvCxnSpPr>
          <p:cNvPr id="18" name="直接连接符 17"/>
          <p:cNvCxnSpPr/>
          <p:nvPr/>
        </p:nvCxnSpPr>
        <p:spPr>
          <a:xfrm>
            <a:off x="2457704" y="2857797"/>
            <a:ext cx="3428191"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9" name="TextBox 498"/>
          <p:cNvSpPr txBox="1"/>
          <p:nvPr/>
        </p:nvSpPr>
        <p:spPr>
          <a:xfrm>
            <a:off x="4350795" y="2426933"/>
            <a:ext cx="1199367" cy="369332"/>
          </a:xfrm>
          <a:prstGeom prst="rect">
            <a:avLst/>
          </a:prstGeom>
          <a:noFill/>
        </p:spPr>
        <p:txBody>
          <a:bodyPr wrap="none" rtlCol="0" anchor="ctr">
            <a:spAutoFit/>
          </a:bodyPr>
          <a:lstStyle/>
          <a:p>
            <a:pPr>
              <a:spcBef>
                <a:spcPct val="0"/>
              </a:spcBef>
              <a:buFont typeface="Arial" panose="020B0604020202020204" pitchFamily="34" charset="0"/>
              <a:buNone/>
            </a:pP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extBox 503"/>
          <p:cNvSpPr txBox="1"/>
          <p:nvPr/>
        </p:nvSpPr>
        <p:spPr>
          <a:xfrm>
            <a:off x="2332480" y="2947845"/>
            <a:ext cx="373199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281163" y="3933056"/>
            <a:ext cx="936104" cy="844004"/>
            <a:chOff x="3720691" y="2824413"/>
            <a:chExt cx="1341120" cy="1209172"/>
          </a:xfrm>
        </p:grpSpPr>
        <p:sp>
          <p:nvSpPr>
            <p:cNvPr id="2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4" name="Freeform 55"/>
          <p:cNvSpPr>
            <a:spLocks noEditPoints="1"/>
          </p:cNvSpPr>
          <p:nvPr/>
        </p:nvSpPr>
        <p:spPr bwMode="auto">
          <a:xfrm>
            <a:off x="2605763" y="4188350"/>
            <a:ext cx="324561" cy="339657"/>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endParaRPr>
          </a:p>
        </p:txBody>
      </p:sp>
      <p:cxnSp>
        <p:nvCxnSpPr>
          <p:cNvPr id="25" name="直接连接符 24"/>
          <p:cNvCxnSpPr/>
          <p:nvPr/>
        </p:nvCxnSpPr>
        <p:spPr>
          <a:xfrm>
            <a:off x="2457704" y="4946029"/>
            <a:ext cx="3428191"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498"/>
          <p:cNvSpPr txBox="1"/>
          <p:nvPr/>
        </p:nvSpPr>
        <p:spPr>
          <a:xfrm>
            <a:off x="4350795" y="4515165"/>
            <a:ext cx="1199367" cy="369332"/>
          </a:xfrm>
          <a:prstGeom prst="rect">
            <a:avLst/>
          </a:prstGeom>
          <a:noFill/>
        </p:spPr>
        <p:txBody>
          <a:bodyPr wrap="none" rtlCol="0" anchor="ctr">
            <a:spAutoFit/>
          </a:bodyPr>
          <a:lstStyle/>
          <a:p>
            <a:pPr>
              <a:spcBef>
                <a:spcPct val="0"/>
              </a:spcBef>
              <a:buFont typeface="Arial" panose="020B0604020202020204" pitchFamily="34" charset="0"/>
              <a:buNone/>
            </a:pP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TextBox 503"/>
          <p:cNvSpPr txBox="1"/>
          <p:nvPr/>
        </p:nvSpPr>
        <p:spPr>
          <a:xfrm>
            <a:off x="2332480" y="5036077"/>
            <a:ext cx="373199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6601643" y="1844824"/>
            <a:ext cx="936104" cy="844004"/>
            <a:chOff x="3720691" y="2824413"/>
            <a:chExt cx="1341120" cy="1209172"/>
          </a:xfrm>
        </p:grpSpPr>
        <p:sp>
          <p:nvSpPr>
            <p:cNvPr id="2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596C93"/>
                </a:gs>
                <a:gs pos="100000">
                  <a:srgbClr val="0F2556"/>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cxnSp>
        <p:nvCxnSpPr>
          <p:cNvPr id="31" name="直接连接符 30"/>
          <p:cNvCxnSpPr/>
          <p:nvPr/>
        </p:nvCxnSpPr>
        <p:spPr>
          <a:xfrm>
            <a:off x="6778184" y="2857797"/>
            <a:ext cx="3428191"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2" name="TextBox 498"/>
          <p:cNvSpPr txBox="1"/>
          <p:nvPr/>
        </p:nvSpPr>
        <p:spPr>
          <a:xfrm>
            <a:off x="8671275" y="2426933"/>
            <a:ext cx="1199367" cy="369332"/>
          </a:xfrm>
          <a:prstGeom prst="rect">
            <a:avLst/>
          </a:prstGeom>
          <a:noFill/>
        </p:spPr>
        <p:txBody>
          <a:bodyPr wrap="none" rtlCol="0" anchor="ctr">
            <a:spAutoFit/>
          </a:bodyPr>
          <a:lstStyle/>
          <a:p>
            <a:pPr>
              <a:spcBef>
                <a:spcPct val="0"/>
              </a:spcBef>
              <a:buFont typeface="Arial" panose="020B0604020202020204" pitchFamily="34" charset="0"/>
              <a:buNone/>
            </a:pP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503"/>
          <p:cNvSpPr txBox="1"/>
          <p:nvPr/>
        </p:nvSpPr>
        <p:spPr>
          <a:xfrm>
            <a:off x="6652960" y="2947845"/>
            <a:ext cx="373199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流程图: 联系 20"/>
          <p:cNvSpPr/>
          <p:nvPr/>
        </p:nvSpPr>
        <p:spPr>
          <a:xfrm>
            <a:off x="6925737" y="2100118"/>
            <a:ext cx="287915" cy="424624"/>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grpSp>
        <p:nvGrpSpPr>
          <p:cNvPr id="35" name="组合 34"/>
          <p:cNvGrpSpPr/>
          <p:nvPr/>
        </p:nvGrpSpPr>
        <p:grpSpPr>
          <a:xfrm>
            <a:off x="6601643" y="3933056"/>
            <a:ext cx="936104" cy="844004"/>
            <a:chOff x="3720691" y="2824413"/>
            <a:chExt cx="1341120" cy="1209172"/>
          </a:xfrm>
        </p:grpSpPr>
        <p:sp>
          <p:nvSpPr>
            <p:cNvPr id="3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cxnSp>
        <p:nvCxnSpPr>
          <p:cNvPr id="38" name="直接连接符 37"/>
          <p:cNvCxnSpPr/>
          <p:nvPr/>
        </p:nvCxnSpPr>
        <p:spPr>
          <a:xfrm>
            <a:off x="6778184" y="4946029"/>
            <a:ext cx="3428191" cy="0"/>
          </a:xfrm>
          <a:prstGeom prst="line">
            <a:avLst/>
          </a:prstGeom>
          <a:ln>
            <a:solidFill>
              <a:srgbClr val="41445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9" name="TextBox 498"/>
          <p:cNvSpPr txBox="1"/>
          <p:nvPr/>
        </p:nvSpPr>
        <p:spPr>
          <a:xfrm>
            <a:off x="8671275" y="4515165"/>
            <a:ext cx="1199367" cy="369332"/>
          </a:xfrm>
          <a:prstGeom prst="rect">
            <a:avLst/>
          </a:prstGeom>
          <a:noFill/>
        </p:spPr>
        <p:txBody>
          <a:bodyPr wrap="none" rtlCol="0" anchor="ctr">
            <a:spAutoFit/>
          </a:bodyPr>
          <a:lstStyle/>
          <a:p>
            <a:pPr>
              <a:spcBef>
                <a:spcPct val="0"/>
              </a:spcBef>
              <a:buFont typeface="Arial" panose="020B0604020202020204" pitchFamily="34" charset="0"/>
              <a:buNone/>
            </a:pPr>
            <a:r>
              <a:rPr lang="en-US" altLang="zh-CN"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TextBox 503"/>
          <p:cNvSpPr txBox="1"/>
          <p:nvPr/>
        </p:nvSpPr>
        <p:spPr>
          <a:xfrm>
            <a:off x="6652960" y="5036077"/>
            <a:ext cx="373199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流程图: 联系 20"/>
          <p:cNvSpPr/>
          <p:nvPr/>
        </p:nvSpPr>
        <p:spPr>
          <a:xfrm>
            <a:off x="6925737" y="4188350"/>
            <a:ext cx="287915" cy="424624"/>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grpSp>
        <p:nvGrpSpPr>
          <p:cNvPr id="42" name="组合 41"/>
          <p:cNvGrpSpPr/>
          <p:nvPr/>
        </p:nvGrpSpPr>
        <p:grpSpPr>
          <a:xfrm>
            <a:off x="10130035" y="2308385"/>
            <a:ext cx="278384" cy="184511"/>
            <a:chOff x="9482595" y="2565731"/>
            <a:chExt cx="278384" cy="184511"/>
          </a:xfrm>
        </p:grpSpPr>
        <p:sp>
          <p:nvSpPr>
            <p:cNvPr id="43" name="椭圆 42"/>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000"/>
                            </p:stCondLst>
                            <p:childTnLst>
                              <p:par>
                                <p:cTn id="30" presetID="12" presetClass="entr" presetSubtype="4" fill="hold" grpId="0" nodeType="afterEffect">
                                  <p:stCondLst>
                                    <p:cond delay="0"/>
                                  </p:stCondLst>
                                  <p:iterate type="lt">
                                    <p:tmPct val="50000"/>
                                  </p:iterate>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300"/>
                                        <p:tgtEl>
                                          <p:spTgt spid="19"/>
                                        </p:tgtEl>
                                        <p:attrNameLst>
                                          <p:attrName>ppt_y</p:attrName>
                                        </p:attrNameLst>
                                      </p:cBhvr>
                                      <p:tavLst>
                                        <p:tav tm="0">
                                          <p:val>
                                            <p:strVal val="#ppt_y+#ppt_h*1.125000"/>
                                          </p:val>
                                        </p:tav>
                                        <p:tav tm="100000">
                                          <p:val>
                                            <p:strVal val="#ppt_y"/>
                                          </p:val>
                                        </p:tav>
                                      </p:tavLst>
                                    </p:anim>
                                    <p:animEffect transition="in" filter="wipe(up)">
                                      <p:cBhvr>
                                        <p:cTn id="33" dur="300"/>
                                        <p:tgtEl>
                                          <p:spTgt spid="19"/>
                                        </p:tgtEl>
                                      </p:cBhvr>
                                    </p:animEffect>
                                  </p:childTnLst>
                                </p:cTn>
                              </p:par>
                              <p:par>
                                <p:cTn id="34" presetID="10" presetClass="entr" presetSubtype="0" fill="hold" grpId="0" nodeType="withEffect">
                                  <p:stCondLst>
                                    <p:cond delay="1000"/>
                                  </p:stCondLst>
                                  <p:iterate type="lt">
                                    <p:tmPct val="1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
                                        <p:tgtEl>
                                          <p:spTgt spid="20"/>
                                        </p:tgtEl>
                                      </p:cBhvr>
                                    </p:animEffect>
                                  </p:childTnLst>
                                </p:cTn>
                              </p:par>
                              <p:par>
                                <p:cTn id="37" presetID="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5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3000"/>
                            </p:stCondLst>
                            <p:childTnLst>
                              <p:par>
                                <p:cTn id="50" presetID="12" presetClass="entr" presetSubtype="4" fill="hold" grpId="0" nodeType="afterEffect">
                                  <p:stCondLst>
                                    <p:cond delay="0"/>
                                  </p:stCondLst>
                                  <p:iterate type="lt">
                                    <p:tmPct val="50000"/>
                                  </p:iterate>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300"/>
                                        <p:tgtEl>
                                          <p:spTgt spid="26"/>
                                        </p:tgtEl>
                                        <p:attrNameLst>
                                          <p:attrName>ppt_y</p:attrName>
                                        </p:attrNameLst>
                                      </p:cBhvr>
                                      <p:tavLst>
                                        <p:tav tm="0">
                                          <p:val>
                                            <p:strVal val="#ppt_y+#ppt_h*1.125000"/>
                                          </p:val>
                                        </p:tav>
                                        <p:tav tm="100000">
                                          <p:val>
                                            <p:strVal val="#ppt_y"/>
                                          </p:val>
                                        </p:tav>
                                      </p:tavLst>
                                    </p:anim>
                                    <p:animEffect transition="in" filter="wipe(up)">
                                      <p:cBhvr>
                                        <p:cTn id="53" dur="300"/>
                                        <p:tgtEl>
                                          <p:spTgt spid="26"/>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27"/>
                                        </p:tgtEl>
                                        <p:attrNameLst>
                                          <p:attrName>style.visibility</p:attrName>
                                        </p:attrNameLst>
                                      </p:cBhvr>
                                      <p:to>
                                        <p:strVal val="visible"/>
                                      </p:to>
                                    </p:set>
                                    <p:animEffect transition="in" filter="fade">
                                      <p:cBhvr>
                                        <p:cTn id="56" dur="100"/>
                                        <p:tgtEl>
                                          <p:spTgt spid="27"/>
                                        </p:tgtEl>
                                      </p:cBhvr>
                                    </p:animEffect>
                                  </p:childTnLst>
                                </p:cTn>
                              </p:par>
                              <p:par>
                                <p:cTn id="57" presetID="2" presetClass="entr" presetSubtype="2" fill="hold" nodeType="withEffect">
                                  <p:stCondLst>
                                    <p:cond delay="75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75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1+#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childTnLst>
                          </p:cTn>
                        </p:par>
                        <p:par>
                          <p:cTn id="69" fill="hold">
                            <p:stCondLst>
                              <p:cond delay="5000"/>
                            </p:stCondLst>
                            <p:childTnLst>
                              <p:par>
                                <p:cTn id="70" presetID="12" presetClass="entr" presetSubtype="4" fill="hold" grpId="0" nodeType="afterEffect">
                                  <p:stCondLst>
                                    <p:cond delay="0"/>
                                  </p:stCondLst>
                                  <p:iterate type="lt">
                                    <p:tmPct val="50000"/>
                                  </p:iterate>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ppt_y</p:attrName>
                                        </p:attrNameLst>
                                      </p:cBhvr>
                                      <p:tavLst>
                                        <p:tav tm="0">
                                          <p:val>
                                            <p:strVal val="#ppt_y+#ppt_h*1.125000"/>
                                          </p:val>
                                        </p:tav>
                                        <p:tav tm="100000">
                                          <p:val>
                                            <p:strVal val="#ppt_y"/>
                                          </p:val>
                                        </p:tav>
                                      </p:tavLst>
                                    </p:anim>
                                    <p:animEffect transition="in" filter="wipe(up)">
                                      <p:cBhvr>
                                        <p:cTn id="73" dur="300"/>
                                        <p:tgtEl>
                                          <p:spTgt spid="32"/>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fade">
                                      <p:cBhvr>
                                        <p:cTn id="76" dur="100"/>
                                        <p:tgtEl>
                                          <p:spTgt spid="33"/>
                                        </p:tgtEl>
                                      </p:cBhvr>
                                    </p:animEffect>
                                  </p:childTnLst>
                                </p:cTn>
                              </p:par>
                              <p:par>
                                <p:cTn id="77" presetID="2" presetClass="entr" presetSubtype="2" fill="hold" nodeType="withEffect">
                                  <p:stCondLst>
                                    <p:cond delay="7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75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1+#ppt_w/2"/>
                                          </p:val>
                                        </p:tav>
                                        <p:tav tm="100000">
                                          <p:val>
                                            <p:strVal val="#ppt_x"/>
                                          </p:val>
                                        </p:tav>
                                      </p:tavLst>
                                    </p:anim>
                                    <p:anim calcmode="lin" valueType="num">
                                      <p:cBhvr additive="base">
                                        <p:cTn id="84" dur="500" fill="hold"/>
                                        <p:tgtEl>
                                          <p:spTgt spid="41"/>
                                        </p:tgtEl>
                                        <p:attrNameLst>
                                          <p:attrName>ppt_y</p:attrName>
                                        </p:attrNameLst>
                                      </p:cBhvr>
                                      <p:tavLst>
                                        <p:tav tm="0">
                                          <p:val>
                                            <p:strVal val="#ppt_y"/>
                                          </p:val>
                                        </p:tav>
                                        <p:tav tm="100000">
                                          <p:val>
                                            <p:strVal val="#ppt_y"/>
                                          </p:val>
                                        </p:tav>
                                      </p:tavLst>
                                    </p:anim>
                                  </p:childTnLst>
                                </p:cTn>
                              </p:par>
                            </p:childTnLst>
                          </p:cTn>
                        </p:par>
                        <p:par>
                          <p:cTn id="85" fill="hold">
                            <p:stCondLst>
                              <p:cond delay="6500"/>
                            </p:stCondLst>
                            <p:childTnLst>
                              <p:par>
                                <p:cTn id="86" presetID="22" presetClass="entr" presetSubtype="8"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par>
                          <p:cTn id="89" fill="hold">
                            <p:stCondLst>
                              <p:cond delay="700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300"/>
                                        <p:tgtEl>
                                          <p:spTgt spid="39"/>
                                        </p:tgtEl>
                                        <p:attrNameLst>
                                          <p:attrName>ppt_y</p:attrName>
                                        </p:attrNameLst>
                                      </p:cBhvr>
                                      <p:tavLst>
                                        <p:tav tm="0">
                                          <p:val>
                                            <p:strVal val="#ppt_y+#ppt_h*1.125000"/>
                                          </p:val>
                                        </p:tav>
                                        <p:tav tm="100000">
                                          <p:val>
                                            <p:strVal val="#ppt_y"/>
                                          </p:val>
                                        </p:tav>
                                      </p:tavLst>
                                    </p:anim>
                                    <p:animEffect transition="in" filter="wipe(up)">
                                      <p:cBhvr>
                                        <p:cTn id="93" dur="300"/>
                                        <p:tgtEl>
                                          <p:spTgt spid="39"/>
                                        </p:tgtEl>
                                      </p:cBhvr>
                                    </p:animEffect>
                                  </p:childTnLst>
                                </p:cTn>
                              </p:par>
                              <p:par>
                                <p:cTn id="94" presetID="10" presetClass="entr" presetSubtype="0" fill="hold" grpId="0" nodeType="withEffect">
                                  <p:stCondLst>
                                    <p:cond delay="1000"/>
                                  </p:stCondLst>
                                  <p:iterate type="lt">
                                    <p:tmPct val="10000"/>
                                  </p:iterate>
                                  <p:childTnLst>
                                    <p:set>
                                      <p:cBhvr>
                                        <p:cTn id="95" dur="1" fill="hold">
                                          <p:stCondLst>
                                            <p:cond delay="0"/>
                                          </p:stCondLst>
                                        </p:cTn>
                                        <p:tgtEl>
                                          <p:spTgt spid="40"/>
                                        </p:tgtEl>
                                        <p:attrNameLst>
                                          <p:attrName>style.visibility</p:attrName>
                                        </p:attrNameLst>
                                      </p:cBhvr>
                                      <p:to>
                                        <p:strVal val="visible"/>
                                      </p:to>
                                    </p:set>
                                    <p:animEffect transition="in" filter="fade">
                                      <p:cBhvr>
                                        <p:cTn id="96" dur="100"/>
                                        <p:tgtEl>
                                          <p:spTgt spid="40"/>
                                        </p:tgtEl>
                                      </p:cBhvr>
                                    </p:animEffect>
                                  </p:childTnLst>
                                </p:cTn>
                              </p:par>
                            </p:childTnLst>
                          </p:cTn>
                        </p:par>
                        <p:par>
                          <p:cTn id="97" fill="hold">
                            <p:stCondLst>
                              <p:cond delay="8500"/>
                            </p:stCondLst>
                            <p:childTnLst>
                              <p:par>
                                <p:cTn id="98" presetID="42" presetClass="entr" presetSubtype="0" fill="hold"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7" grpId="0" bldLvl="0" animBg="1"/>
      <p:bldP spid="19" grpId="0"/>
      <p:bldP spid="20" grpId="0"/>
      <p:bldP spid="24" grpId="0" bldLvl="0" animBg="1"/>
      <p:bldP spid="26" grpId="0"/>
      <p:bldP spid="27" grpId="0"/>
      <p:bldP spid="32" grpId="0"/>
      <p:bldP spid="33" grpId="0"/>
      <p:bldP spid="34" grpId="0" bldLvl="0" animBg="1"/>
      <p:bldP spid="39" grpId="0"/>
      <p:bldP spid="40" grpId="0"/>
      <p:bldP spid="4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13</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 name="任意多边形 13"/>
          <p:cNvSpPr/>
          <p:nvPr/>
        </p:nvSpPr>
        <p:spPr>
          <a:xfrm>
            <a:off x="2923069" y="3429000"/>
            <a:ext cx="1440160" cy="276449"/>
          </a:xfrm>
          <a:custGeom>
            <a:avLst/>
            <a:gdLst>
              <a:gd name="connsiteX0" fmla="*/ 0 w 2304962"/>
              <a:gd name="connsiteY0" fmla="*/ 0 h 442454"/>
              <a:gd name="connsiteX1" fmla="*/ 459306 w 2304962"/>
              <a:gd name="connsiteY1" fmla="*/ 442451 h 442454"/>
              <a:gd name="connsiteX2" fmla="*/ 905972 w 2304962"/>
              <a:gd name="connsiteY2" fmla="*/ 8427 h 442454"/>
              <a:gd name="connsiteX3" fmla="*/ 1369493 w 2304962"/>
              <a:gd name="connsiteY3" fmla="*/ 434023 h 442454"/>
              <a:gd name="connsiteX4" fmla="*/ 1841441 w 2304962"/>
              <a:gd name="connsiteY4" fmla="*/ 4213 h 442454"/>
              <a:gd name="connsiteX5" fmla="*/ 2304962 w 2304962"/>
              <a:gd name="connsiteY5" fmla="*/ 429810 h 4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62" h="442454">
                <a:moveTo>
                  <a:pt x="0" y="0"/>
                </a:moveTo>
                <a:cubicBezTo>
                  <a:pt x="154155" y="220523"/>
                  <a:pt x="308311" y="441047"/>
                  <a:pt x="459306" y="442451"/>
                </a:cubicBezTo>
                <a:cubicBezTo>
                  <a:pt x="610301" y="443855"/>
                  <a:pt x="754274" y="9832"/>
                  <a:pt x="905972" y="8427"/>
                </a:cubicBezTo>
                <a:cubicBezTo>
                  <a:pt x="1057670" y="7022"/>
                  <a:pt x="1213582" y="434725"/>
                  <a:pt x="1369493" y="434023"/>
                </a:cubicBezTo>
                <a:cubicBezTo>
                  <a:pt x="1525404" y="433321"/>
                  <a:pt x="1685530" y="4915"/>
                  <a:pt x="1841441" y="4213"/>
                </a:cubicBezTo>
                <a:cubicBezTo>
                  <a:pt x="1997352" y="3511"/>
                  <a:pt x="2223495" y="345534"/>
                  <a:pt x="2304962" y="429810"/>
                </a:cubicBezTo>
              </a:path>
            </a:pathLst>
          </a:custGeom>
          <a:noFill/>
          <a:ln w="76200">
            <a:solidFill>
              <a:srgbClr val="414455">
                <a:alpha val="3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065139" y="3001648"/>
            <a:ext cx="1152128" cy="1038774"/>
            <a:chOff x="5424755" y="1340768"/>
            <a:chExt cx="670560" cy="604586"/>
          </a:xfrm>
        </p:grpSpPr>
        <p:grpSp>
          <p:nvGrpSpPr>
            <p:cNvPr id="16" name="组合 15"/>
            <p:cNvGrpSpPr/>
            <p:nvPr/>
          </p:nvGrpSpPr>
          <p:grpSpPr>
            <a:xfrm>
              <a:off x="5424755" y="1340768"/>
              <a:ext cx="670560" cy="604586"/>
              <a:chOff x="5424755" y="1340768"/>
              <a:chExt cx="670560" cy="604586"/>
            </a:xfrm>
          </p:grpSpPr>
          <p:grpSp>
            <p:nvGrpSpPr>
              <p:cNvPr id="18" name="组合 17"/>
              <p:cNvGrpSpPr/>
              <p:nvPr/>
            </p:nvGrpSpPr>
            <p:grpSpPr>
              <a:xfrm>
                <a:off x="5424755" y="1340768"/>
                <a:ext cx="670560" cy="604586"/>
                <a:chOff x="3720691" y="2824413"/>
                <a:chExt cx="1341120" cy="1209172"/>
              </a:xfrm>
            </p:grpSpPr>
            <p:sp>
              <p:nvSpPr>
                <p:cNvPr id="2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7" name="TextBox 7"/>
            <p:cNvSpPr>
              <a:spLocks noChangeArrowheads="1"/>
            </p:cNvSpPr>
            <p:nvPr/>
          </p:nvSpPr>
          <p:spPr bwMode="auto">
            <a:xfrm>
              <a:off x="5471986" y="1562450"/>
              <a:ext cx="576064" cy="1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Tittle </a:t>
              </a:r>
              <a:endParaRPr lang="zh-CN" altLang="en-US"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22" name="组合 21"/>
          <p:cNvGrpSpPr/>
          <p:nvPr/>
        </p:nvGrpSpPr>
        <p:grpSpPr>
          <a:xfrm>
            <a:off x="4115426" y="2643694"/>
            <a:ext cx="1917723" cy="1729044"/>
            <a:chOff x="4702856" y="2924944"/>
            <a:chExt cx="1401009" cy="1263169"/>
          </a:xfrm>
        </p:grpSpPr>
        <p:grpSp>
          <p:nvGrpSpPr>
            <p:cNvPr id="23" name="组合 22"/>
            <p:cNvGrpSpPr/>
            <p:nvPr/>
          </p:nvGrpSpPr>
          <p:grpSpPr>
            <a:xfrm>
              <a:off x="4702856" y="2924944"/>
              <a:ext cx="1401009" cy="1263169"/>
              <a:chOff x="5424755" y="1340768"/>
              <a:chExt cx="670560" cy="604586"/>
            </a:xfrm>
          </p:grpSpPr>
          <p:grpSp>
            <p:nvGrpSpPr>
              <p:cNvPr id="25" name="组合 24"/>
              <p:cNvGrpSpPr/>
              <p:nvPr/>
            </p:nvGrpSpPr>
            <p:grpSpPr>
              <a:xfrm>
                <a:off x="5424755" y="1340768"/>
                <a:ext cx="670560" cy="604586"/>
                <a:chOff x="3720691" y="2824413"/>
                <a:chExt cx="1341120" cy="1209172"/>
              </a:xfrm>
            </p:grpSpPr>
            <p:sp>
              <p:nvSpPr>
                <p:cNvPr id="2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endParaRPr>
                </a:p>
              </p:txBody>
            </p:sp>
            <p:sp>
              <p:nvSpPr>
                <p:cNvPr id="28"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endParaRPr>
                </a:p>
              </p:txBody>
            </p:sp>
          </p:grpSp>
          <p:sp>
            <p:nvSpPr>
              <p:cNvPr id="2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24" name="矩形 23"/>
            <p:cNvSpPr/>
            <p:nvPr/>
          </p:nvSpPr>
          <p:spPr>
            <a:xfrm>
              <a:off x="4883891" y="3130414"/>
              <a:ext cx="1159817" cy="822941"/>
            </a:xfrm>
            <a:prstGeom prst="rect">
              <a:avLst/>
            </a:prstGeom>
          </p:spPr>
          <p:txBody>
            <a:bodyPr wrap="square" lIns="91431" tIns="45716" rIns="91431" bIns="45716">
              <a:spAutoFit/>
            </a:bodyPr>
            <a:lstStyle/>
            <a:p>
              <a:pPr algn="ctr">
                <a:lnSpc>
                  <a:spcPct val="1200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5659373" y="1856039"/>
            <a:ext cx="670560" cy="604586"/>
            <a:chOff x="5424755" y="1340768"/>
            <a:chExt cx="670560" cy="604586"/>
          </a:xfrm>
        </p:grpSpPr>
        <p:grpSp>
          <p:nvGrpSpPr>
            <p:cNvPr id="30" name="组合 29"/>
            <p:cNvGrpSpPr/>
            <p:nvPr/>
          </p:nvGrpSpPr>
          <p:grpSpPr>
            <a:xfrm>
              <a:off x="5424755" y="1340768"/>
              <a:ext cx="670560" cy="604586"/>
              <a:chOff x="5424755" y="1340768"/>
              <a:chExt cx="670560" cy="604586"/>
            </a:xfrm>
          </p:grpSpPr>
          <p:grpSp>
            <p:nvGrpSpPr>
              <p:cNvPr id="32" name="组合 31"/>
              <p:cNvGrpSpPr/>
              <p:nvPr/>
            </p:nvGrpSpPr>
            <p:grpSpPr>
              <a:xfrm>
                <a:off x="5424755" y="1340768"/>
                <a:ext cx="670560" cy="604586"/>
                <a:chOff x="3720691" y="2824413"/>
                <a:chExt cx="1341120" cy="1209172"/>
              </a:xfrm>
            </p:grpSpPr>
            <p:sp>
              <p:nvSpPr>
                <p:cNvPr id="3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1"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36" name="矩形 35"/>
          <p:cNvSpPr/>
          <p:nvPr/>
        </p:nvSpPr>
        <p:spPr>
          <a:xfrm>
            <a:off x="6511909" y="1700808"/>
            <a:ext cx="239399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37" name="矩形 47"/>
          <p:cNvSpPr>
            <a:spLocks noChangeArrowheads="1"/>
          </p:cNvSpPr>
          <p:nvPr/>
        </p:nvSpPr>
        <p:spPr bwMode="auto">
          <a:xfrm>
            <a:off x="6511909" y="2023806"/>
            <a:ext cx="29638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38" name="组合 37"/>
          <p:cNvGrpSpPr/>
          <p:nvPr/>
        </p:nvGrpSpPr>
        <p:grpSpPr>
          <a:xfrm>
            <a:off x="6235437" y="2723851"/>
            <a:ext cx="670560" cy="604586"/>
            <a:chOff x="5424755" y="1340768"/>
            <a:chExt cx="670560" cy="604586"/>
          </a:xfrm>
        </p:grpSpPr>
        <p:grpSp>
          <p:nvGrpSpPr>
            <p:cNvPr id="39" name="组合 38"/>
            <p:cNvGrpSpPr/>
            <p:nvPr/>
          </p:nvGrpSpPr>
          <p:grpSpPr>
            <a:xfrm>
              <a:off x="5424755" y="1340768"/>
              <a:ext cx="670560" cy="604586"/>
              <a:chOff x="5424755" y="1340768"/>
              <a:chExt cx="670560" cy="604586"/>
            </a:xfrm>
          </p:grpSpPr>
          <p:grpSp>
            <p:nvGrpSpPr>
              <p:cNvPr id="41" name="组合 40"/>
              <p:cNvGrpSpPr/>
              <p:nvPr/>
            </p:nvGrpSpPr>
            <p:grpSpPr>
              <a:xfrm>
                <a:off x="5424755" y="1340768"/>
                <a:ext cx="670560" cy="604586"/>
                <a:chOff x="3720691" y="2824413"/>
                <a:chExt cx="1341120" cy="1209172"/>
              </a:xfrm>
            </p:grpSpPr>
            <p:sp>
              <p:nvSpPr>
                <p:cNvPr id="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0"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45" name="矩形 44"/>
          <p:cNvSpPr/>
          <p:nvPr/>
        </p:nvSpPr>
        <p:spPr>
          <a:xfrm>
            <a:off x="7087973" y="2568620"/>
            <a:ext cx="239399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6" name="矩形 47"/>
          <p:cNvSpPr>
            <a:spLocks noChangeArrowheads="1"/>
          </p:cNvSpPr>
          <p:nvPr/>
        </p:nvSpPr>
        <p:spPr bwMode="auto">
          <a:xfrm>
            <a:off x="7087973" y="2891618"/>
            <a:ext cx="29638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7" name="组合 46"/>
          <p:cNvGrpSpPr/>
          <p:nvPr/>
        </p:nvGrpSpPr>
        <p:grpSpPr>
          <a:xfrm>
            <a:off x="6235437" y="3659955"/>
            <a:ext cx="670560" cy="604586"/>
            <a:chOff x="5424755" y="1340768"/>
            <a:chExt cx="670560" cy="604586"/>
          </a:xfrm>
        </p:grpSpPr>
        <p:grpSp>
          <p:nvGrpSpPr>
            <p:cNvPr id="48" name="组合 47"/>
            <p:cNvGrpSpPr/>
            <p:nvPr/>
          </p:nvGrpSpPr>
          <p:grpSpPr>
            <a:xfrm>
              <a:off x="5424755" y="1340768"/>
              <a:ext cx="670560" cy="604586"/>
              <a:chOff x="5424755" y="1340768"/>
              <a:chExt cx="670560" cy="604586"/>
            </a:xfrm>
          </p:grpSpPr>
          <p:grpSp>
            <p:nvGrpSpPr>
              <p:cNvPr id="50" name="组合 49"/>
              <p:cNvGrpSpPr/>
              <p:nvPr/>
            </p:nvGrpSpPr>
            <p:grpSpPr>
              <a:xfrm>
                <a:off x="5424755" y="1340768"/>
                <a:ext cx="670560" cy="604586"/>
                <a:chOff x="3720691" y="2824413"/>
                <a:chExt cx="1341120" cy="1209172"/>
              </a:xfrm>
            </p:grpSpPr>
            <p:sp>
              <p:nvSpPr>
                <p:cNvPr id="5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54" name="矩形 53"/>
          <p:cNvSpPr/>
          <p:nvPr/>
        </p:nvSpPr>
        <p:spPr>
          <a:xfrm>
            <a:off x="7087973" y="3504724"/>
            <a:ext cx="239399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55" name="矩形 47"/>
          <p:cNvSpPr>
            <a:spLocks noChangeArrowheads="1"/>
          </p:cNvSpPr>
          <p:nvPr/>
        </p:nvSpPr>
        <p:spPr bwMode="auto">
          <a:xfrm>
            <a:off x="7087973" y="3827722"/>
            <a:ext cx="29638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6" name="组合 55"/>
          <p:cNvGrpSpPr/>
          <p:nvPr/>
        </p:nvGrpSpPr>
        <p:grpSpPr>
          <a:xfrm>
            <a:off x="5659373" y="4524051"/>
            <a:ext cx="670560" cy="604586"/>
            <a:chOff x="5424755" y="1340768"/>
            <a:chExt cx="670560" cy="604586"/>
          </a:xfrm>
        </p:grpSpPr>
        <p:grpSp>
          <p:nvGrpSpPr>
            <p:cNvPr id="57" name="组合 56"/>
            <p:cNvGrpSpPr/>
            <p:nvPr/>
          </p:nvGrpSpPr>
          <p:grpSpPr>
            <a:xfrm>
              <a:off x="5424755" y="1340768"/>
              <a:ext cx="670560" cy="604586"/>
              <a:chOff x="5424755" y="1340768"/>
              <a:chExt cx="670560" cy="604586"/>
            </a:xfrm>
          </p:grpSpPr>
          <p:grpSp>
            <p:nvGrpSpPr>
              <p:cNvPr id="59" name="组合 58"/>
              <p:cNvGrpSpPr/>
              <p:nvPr/>
            </p:nvGrpSpPr>
            <p:grpSpPr>
              <a:xfrm>
                <a:off x="5424755" y="1340768"/>
                <a:ext cx="670560" cy="604586"/>
                <a:chOff x="3720691" y="2824413"/>
                <a:chExt cx="1341120" cy="1209172"/>
              </a:xfrm>
            </p:grpSpPr>
            <p:sp>
              <p:nvSpPr>
                <p:cNvPr id="6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414455"/>
                    </a:solidFill>
                  </a:endParaRPr>
                </a:p>
              </p:txBody>
            </p:sp>
            <p:sp>
              <p:nvSpPr>
                <p:cNvPr id="6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414455"/>
                    </a:solidFill>
                  </a:endParaRPr>
                </a:p>
              </p:txBody>
            </p:sp>
          </p:grpSp>
          <p:sp>
            <p:nvSpPr>
              <p:cNvPr id="6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b="1">
                  <a:solidFill>
                    <a:srgbClr val="414455"/>
                  </a:solidFill>
                </a:endParaRPr>
              </a:p>
            </p:txBody>
          </p:sp>
        </p:grpSp>
        <p:sp>
          <p:nvSpPr>
            <p:cNvPr id="5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63" name="矩形 62"/>
          <p:cNvSpPr/>
          <p:nvPr/>
        </p:nvSpPr>
        <p:spPr>
          <a:xfrm>
            <a:off x="6511909" y="4368820"/>
            <a:ext cx="239399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64" name="矩形 47"/>
          <p:cNvSpPr>
            <a:spLocks noChangeArrowheads="1"/>
          </p:cNvSpPr>
          <p:nvPr/>
        </p:nvSpPr>
        <p:spPr bwMode="auto">
          <a:xfrm>
            <a:off x="6511909" y="4691818"/>
            <a:ext cx="29638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65" name="组合 64"/>
          <p:cNvGrpSpPr/>
          <p:nvPr/>
        </p:nvGrpSpPr>
        <p:grpSpPr>
          <a:xfrm>
            <a:off x="3076733" y="2924944"/>
            <a:ext cx="278384" cy="184511"/>
            <a:chOff x="9482595" y="2565731"/>
            <a:chExt cx="278384" cy="184511"/>
          </a:xfrm>
        </p:grpSpPr>
        <p:sp>
          <p:nvSpPr>
            <p:cNvPr id="66" name="椭圆 65"/>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椭圆 6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par>
                          <p:cTn id="28" fill="hold">
                            <p:stCondLst>
                              <p:cond delay="1500"/>
                            </p:stCondLst>
                            <p:childTnLst>
                              <p:par>
                                <p:cTn id="29" presetID="26" presetClass="emph" presetSubtype="0" fill="hold" grpId="1" nodeType="afterEffect">
                                  <p:stCondLst>
                                    <p:cond delay="0"/>
                                  </p:stCondLst>
                                  <p:childTnLst>
                                    <p:animEffect transition="out" filter="fade">
                                      <p:cBhvr>
                                        <p:cTn id="30" dur="250" tmFilter="0, 0; .2, .5; .8, .5; 1, 0"/>
                                        <p:tgtEl>
                                          <p:spTgt spid="14"/>
                                        </p:tgtEl>
                                      </p:cBhvr>
                                    </p:animEffect>
                                    <p:animScale>
                                      <p:cBhvr>
                                        <p:cTn id="31" dur="125" autoRev="1" fill="hold"/>
                                        <p:tgtEl>
                                          <p:spTgt spid="14"/>
                                        </p:tgtEl>
                                      </p:cBhvr>
                                      <p:by x="105000" y="105000"/>
                                    </p:animScale>
                                  </p:childTnLst>
                                </p:cTn>
                              </p:par>
                            </p:childTnLst>
                          </p:cTn>
                        </p:par>
                        <p:par>
                          <p:cTn id="32" fill="hold">
                            <p:stCondLst>
                              <p:cond delay="2000"/>
                            </p:stCondLst>
                            <p:childTnLst>
                              <p:par>
                                <p:cTn id="33" presetID="26" presetClass="emph" presetSubtype="0" fill="hold" grpId="2" nodeType="afterEffect">
                                  <p:stCondLst>
                                    <p:cond delay="0"/>
                                  </p:stCondLst>
                                  <p:childTnLst>
                                    <p:animEffect transition="out" filter="fade">
                                      <p:cBhvr>
                                        <p:cTn id="34" dur="250" tmFilter="0, 0; .2, .5; .8, .5; 1, 0"/>
                                        <p:tgtEl>
                                          <p:spTgt spid="14"/>
                                        </p:tgtEl>
                                      </p:cBhvr>
                                    </p:animEffect>
                                    <p:animScale>
                                      <p:cBhvr>
                                        <p:cTn id="35" dur="125" autoRev="1" fill="hold"/>
                                        <p:tgtEl>
                                          <p:spTgt spid="14"/>
                                        </p:tgtEl>
                                      </p:cBhvr>
                                      <p:by x="105000" y="105000"/>
                                    </p:animScale>
                                  </p:childTnLst>
                                </p:cTn>
                              </p:par>
                            </p:childTnLst>
                          </p:cTn>
                        </p:par>
                        <p:par>
                          <p:cTn id="36" fill="hold">
                            <p:stCondLst>
                              <p:cond delay="2500"/>
                            </p:stCondLst>
                            <p:childTnLst>
                              <p:par>
                                <p:cTn id="37" presetID="26" presetClass="emph" presetSubtype="0" fill="hold" grpId="3" nodeType="afterEffect">
                                  <p:stCondLst>
                                    <p:cond delay="0"/>
                                  </p:stCondLst>
                                  <p:childTnLst>
                                    <p:animEffect transition="out" filter="fade">
                                      <p:cBhvr>
                                        <p:cTn id="38" dur="250" tmFilter="0, 0; .2, .5; .8, .5; 1, 0"/>
                                        <p:tgtEl>
                                          <p:spTgt spid="14"/>
                                        </p:tgtEl>
                                      </p:cBhvr>
                                    </p:animEffect>
                                    <p:animScale>
                                      <p:cBhvr>
                                        <p:cTn id="39" dur="125" autoRev="1" fill="hold"/>
                                        <p:tgtEl>
                                          <p:spTgt spid="14"/>
                                        </p:tgtEl>
                                      </p:cBhvr>
                                      <p:by x="105000" y="105000"/>
                                    </p:animScale>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49" presetClass="entr" presetSubtype="0" decel="10000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 calcmode="lin" valueType="num">
                                      <p:cBhvr>
                                        <p:cTn id="51" dur="500" fill="hold"/>
                                        <p:tgtEl>
                                          <p:spTgt spid="29"/>
                                        </p:tgtEl>
                                        <p:attrNameLst>
                                          <p:attrName>style.rotation</p:attrName>
                                        </p:attrNameLst>
                                      </p:cBhvr>
                                      <p:tavLst>
                                        <p:tav tm="0">
                                          <p:val>
                                            <p:fltVal val="360"/>
                                          </p:val>
                                        </p:tav>
                                        <p:tav tm="100000">
                                          <p:val>
                                            <p:fltVal val="0"/>
                                          </p:val>
                                        </p:tav>
                                      </p:tavLst>
                                    </p:anim>
                                    <p:animEffect transition="in" filter="fade">
                                      <p:cBhvr>
                                        <p:cTn id="52" dur="500"/>
                                        <p:tgtEl>
                                          <p:spTgt spid="29"/>
                                        </p:tgtEl>
                                      </p:cBhvr>
                                    </p:animEffect>
                                  </p:childTnLst>
                                </p:cTn>
                              </p:par>
                              <p:par>
                                <p:cTn id="53" presetID="14" presetClass="entr" presetSubtype="10" fill="hold" grpId="0" nodeType="withEffect">
                                  <p:stCondLst>
                                    <p:cond delay="50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400"/>
                                        <p:tgtEl>
                                          <p:spTgt spid="36"/>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400"/>
                                        <p:tgtEl>
                                          <p:spTgt spid="37"/>
                                        </p:tgtEl>
                                      </p:cBhvr>
                                    </p:animEffect>
                                  </p:childTnLst>
                                </p:cTn>
                              </p:par>
                            </p:childTnLst>
                          </p:cTn>
                        </p:par>
                        <p:par>
                          <p:cTn id="59" fill="hold">
                            <p:stCondLst>
                              <p:cond delay="4000"/>
                            </p:stCondLst>
                            <p:childTnLst>
                              <p:par>
                                <p:cTn id="60" presetID="49" presetClass="entr" presetSubtype="0" decel="10000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 calcmode="lin" valueType="num">
                                      <p:cBhvr>
                                        <p:cTn id="64" dur="500" fill="hold"/>
                                        <p:tgtEl>
                                          <p:spTgt spid="38"/>
                                        </p:tgtEl>
                                        <p:attrNameLst>
                                          <p:attrName>style.rotation</p:attrName>
                                        </p:attrNameLst>
                                      </p:cBhvr>
                                      <p:tavLst>
                                        <p:tav tm="0">
                                          <p:val>
                                            <p:fltVal val="360"/>
                                          </p:val>
                                        </p:tav>
                                        <p:tav tm="100000">
                                          <p:val>
                                            <p:fltVal val="0"/>
                                          </p:val>
                                        </p:tav>
                                      </p:tavLst>
                                    </p:anim>
                                    <p:animEffect transition="in" filter="fade">
                                      <p:cBhvr>
                                        <p:cTn id="65" dur="500"/>
                                        <p:tgtEl>
                                          <p:spTgt spid="38"/>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400"/>
                                        <p:tgtEl>
                                          <p:spTgt spid="4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400"/>
                                        <p:tgtEl>
                                          <p:spTgt spid="46"/>
                                        </p:tgtEl>
                                      </p:cBhvr>
                                    </p:animEffect>
                                  </p:childTnLst>
                                </p:cTn>
                              </p:par>
                            </p:childTnLst>
                          </p:cTn>
                        </p:par>
                        <p:par>
                          <p:cTn id="72" fill="hold">
                            <p:stCondLst>
                              <p:cond delay="4500"/>
                            </p:stCondLst>
                            <p:childTnLst>
                              <p:par>
                                <p:cTn id="73" presetID="49" presetClass="entr" presetSubtype="0" decel="10000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 calcmode="lin" valueType="num">
                                      <p:cBhvr>
                                        <p:cTn id="77" dur="500" fill="hold"/>
                                        <p:tgtEl>
                                          <p:spTgt spid="47"/>
                                        </p:tgtEl>
                                        <p:attrNameLst>
                                          <p:attrName>style.rotation</p:attrName>
                                        </p:attrNameLst>
                                      </p:cBhvr>
                                      <p:tavLst>
                                        <p:tav tm="0">
                                          <p:val>
                                            <p:fltVal val="360"/>
                                          </p:val>
                                        </p:tav>
                                        <p:tav tm="100000">
                                          <p:val>
                                            <p:fltVal val="0"/>
                                          </p:val>
                                        </p:tav>
                                      </p:tavLst>
                                    </p:anim>
                                    <p:animEffect transition="in" filter="fade">
                                      <p:cBhvr>
                                        <p:cTn id="78" dur="500"/>
                                        <p:tgtEl>
                                          <p:spTgt spid="4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54"/>
                                        </p:tgtEl>
                                        <p:attrNameLst>
                                          <p:attrName>style.visibility</p:attrName>
                                        </p:attrNameLst>
                                      </p:cBhvr>
                                      <p:to>
                                        <p:strVal val="visible"/>
                                      </p:to>
                                    </p:set>
                                    <p:animEffect transition="in" filter="randombar(horizontal)">
                                      <p:cBhvr>
                                        <p:cTn id="81" dur="400"/>
                                        <p:tgtEl>
                                          <p:spTgt spid="54"/>
                                        </p:tgtEl>
                                      </p:cBhvr>
                                    </p:animEffect>
                                  </p:childTnLst>
                                </p:cTn>
                              </p:par>
                              <p:par>
                                <p:cTn id="82" presetID="14" presetClass="entr" presetSubtype="10" fill="hold" grpId="0" nodeType="withEffect">
                                  <p:stCondLst>
                                    <p:cond delay="500"/>
                                  </p:stCondLst>
                                  <p:childTnLst>
                                    <p:set>
                                      <p:cBhvr>
                                        <p:cTn id="83" dur="1" fill="hold">
                                          <p:stCondLst>
                                            <p:cond delay="0"/>
                                          </p:stCondLst>
                                        </p:cTn>
                                        <p:tgtEl>
                                          <p:spTgt spid="55"/>
                                        </p:tgtEl>
                                        <p:attrNameLst>
                                          <p:attrName>style.visibility</p:attrName>
                                        </p:attrNameLst>
                                      </p:cBhvr>
                                      <p:to>
                                        <p:strVal val="visible"/>
                                      </p:to>
                                    </p:set>
                                    <p:animEffect transition="in" filter="randombar(horizontal)">
                                      <p:cBhvr>
                                        <p:cTn id="84" dur="400"/>
                                        <p:tgtEl>
                                          <p:spTgt spid="55"/>
                                        </p:tgtEl>
                                      </p:cBhvr>
                                    </p:animEffect>
                                  </p:childTnLst>
                                </p:cTn>
                              </p:par>
                            </p:childTnLst>
                          </p:cTn>
                        </p:par>
                        <p:par>
                          <p:cTn id="85" fill="hold">
                            <p:stCondLst>
                              <p:cond delay="5000"/>
                            </p:stCondLst>
                            <p:childTnLst>
                              <p:par>
                                <p:cTn id="86" presetID="49" presetClass="entr" presetSubtype="0" decel="10000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 calcmode="lin" valueType="num">
                                      <p:cBhvr>
                                        <p:cTn id="90" dur="500" fill="hold"/>
                                        <p:tgtEl>
                                          <p:spTgt spid="56"/>
                                        </p:tgtEl>
                                        <p:attrNameLst>
                                          <p:attrName>style.rotation</p:attrName>
                                        </p:attrNameLst>
                                      </p:cBhvr>
                                      <p:tavLst>
                                        <p:tav tm="0">
                                          <p:val>
                                            <p:fltVal val="360"/>
                                          </p:val>
                                        </p:tav>
                                        <p:tav tm="100000">
                                          <p:val>
                                            <p:fltVal val="0"/>
                                          </p:val>
                                        </p:tav>
                                      </p:tavLst>
                                    </p:anim>
                                    <p:animEffect transition="in" filter="fade">
                                      <p:cBhvr>
                                        <p:cTn id="91" dur="500"/>
                                        <p:tgtEl>
                                          <p:spTgt spid="56"/>
                                        </p:tgtEl>
                                      </p:cBhvr>
                                    </p:animEffect>
                                  </p:childTnLst>
                                </p:cTn>
                              </p:par>
                              <p:par>
                                <p:cTn id="92" presetID="14" presetClass="entr" presetSubtype="10" fill="hold" grpId="0" nodeType="withEffect">
                                  <p:stCondLst>
                                    <p:cond delay="500"/>
                                  </p:stCondLst>
                                  <p:childTnLst>
                                    <p:set>
                                      <p:cBhvr>
                                        <p:cTn id="93" dur="1" fill="hold">
                                          <p:stCondLst>
                                            <p:cond delay="0"/>
                                          </p:stCondLst>
                                        </p:cTn>
                                        <p:tgtEl>
                                          <p:spTgt spid="63"/>
                                        </p:tgtEl>
                                        <p:attrNameLst>
                                          <p:attrName>style.visibility</p:attrName>
                                        </p:attrNameLst>
                                      </p:cBhvr>
                                      <p:to>
                                        <p:strVal val="visible"/>
                                      </p:to>
                                    </p:set>
                                    <p:animEffect transition="in" filter="randombar(horizontal)">
                                      <p:cBhvr>
                                        <p:cTn id="94" dur="400"/>
                                        <p:tgtEl>
                                          <p:spTgt spid="63"/>
                                        </p:tgtEl>
                                      </p:cBhvr>
                                    </p:animEffect>
                                  </p:childTnLst>
                                </p:cTn>
                              </p:par>
                              <p:par>
                                <p:cTn id="95" presetID="14" presetClass="entr" presetSubtype="10" fill="hold" grpId="0" nodeType="withEffect">
                                  <p:stCondLst>
                                    <p:cond delay="500"/>
                                  </p:stCondLst>
                                  <p:childTnLst>
                                    <p:set>
                                      <p:cBhvr>
                                        <p:cTn id="96" dur="1" fill="hold">
                                          <p:stCondLst>
                                            <p:cond delay="0"/>
                                          </p:stCondLst>
                                        </p:cTn>
                                        <p:tgtEl>
                                          <p:spTgt spid="64"/>
                                        </p:tgtEl>
                                        <p:attrNameLst>
                                          <p:attrName>style.visibility</p:attrName>
                                        </p:attrNameLst>
                                      </p:cBhvr>
                                      <p:to>
                                        <p:strVal val="visible"/>
                                      </p:to>
                                    </p:set>
                                    <p:animEffect transition="in" filter="randombar(horizontal)">
                                      <p:cBhvr>
                                        <p:cTn id="97" dur="400"/>
                                        <p:tgtEl>
                                          <p:spTgt spid="64"/>
                                        </p:tgtEl>
                                      </p:cBhvr>
                                    </p:animEffect>
                                  </p:childTnLst>
                                </p:cTn>
                              </p:par>
                            </p:childTnLst>
                          </p:cTn>
                        </p:par>
                        <p:par>
                          <p:cTn id="98" fill="hold">
                            <p:stCondLst>
                              <p:cond delay="5500"/>
                            </p:stCondLst>
                            <p:childTnLst>
                              <p:par>
                                <p:cTn id="99" presetID="42" presetClass="entr" presetSubtype="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1000"/>
                                        <p:tgtEl>
                                          <p:spTgt spid="65"/>
                                        </p:tgtEl>
                                      </p:cBhvr>
                                    </p:animEffect>
                                    <p:anim calcmode="lin" valueType="num">
                                      <p:cBhvr>
                                        <p:cTn id="102" dur="1000" fill="hold"/>
                                        <p:tgtEl>
                                          <p:spTgt spid="65"/>
                                        </p:tgtEl>
                                        <p:attrNameLst>
                                          <p:attrName>ppt_x</p:attrName>
                                        </p:attrNameLst>
                                      </p:cBhvr>
                                      <p:tavLst>
                                        <p:tav tm="0">
                                          <p:val>
                                            <p:strVal val="#ppt_x"/>
                                          </p:val>
                                        </p:tav>
                                        <p:tav tm="100000">
                                          <p:val>
                                            <p:strVal val="#ppt_x"/>
                                          </p:val>
                                        </p:tav>
                                      </p:tavLst>
                                    </p:anim>
                                    <p:anim calcmode="lin" valueType="num">
                                      <p:cBhvr>
                                        <p:cTn id="10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4" grpId="0" animBg="1"/>
      <p:bldP spid="14" grpId="1" animBg="1"/>
      <p:bldP spid="14" grpId="2" animBg="1"/>
      <p:bldP spid="14" grpId="3" animBg="1"/>
      <p:bldP spid="36" grpId="0"/>
      <p:bldP spid="37" grpId="0"/>
      <p:bldP spid="45" grpId="0"/>
      <p:bldP spid="46" grpId="0"/>
      <p:bldP spid="54" grpId="0"/>
      <p:bldP spid="55"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14</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4" name="组合 13"/>
          <p:cNvGrpSpPr/>
          <p:nvPr/>
        </p:nvGrpSpPr>
        <p:grpSpPr>
          <a:xfrm>
            <a:off x="1816722" y="2338035"/>
            <a:ext cx="1401009" cy="1263169"/>
            <a:chOff x="4702856" y="2924944"/>
            <a:chExt cx="1401009" cy="1263169"/>
          </a:xfrm>
        </p:grpSpPr>
        <p:grpSp>
          <p:nvGrpSpPr>
            <p:cNvPr id="15" name="组合 14"/>
            <p:cNvGrpSpPr/>
            <p:nvPr/>
          </p:nvGrpSpPr>
          <p:grpSpPr>
            <a:xfrm>
              <a:off x="4702856" y="2924944"/>
              <a:ext cx="1401009" cy="1263169"/>
              <a:chOff x="5424755" y="1340768"/>
              <a:chExt cx="670560" cy="604586"/>
            </a:xfrm>
          </p:grpSpPr>
          <p:grpSp>
            <p:nvGrpSpPr>
              <p:cNvPr id="17" name="组合 16"/>
              <p:cNvGrpSpPr/>
              <p:nvPr/>
            </p:nvGrpSpPr>
            <p:grpSpPr>
              <a:xfrm>
                <a:off x="5424755" y="1340768"/>
                <a:ext cx="670560" cy="604586"/>
                <a:chOff x="3720691" y="2824413"/>
                <a:chExt cx="1341120" cy="1209172"/>
              </a:xfrm>
            </p:grpSpPr>
            <p:sp>
              <p:nvSpPr>
                <p:cNvPr id="1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0"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6" name="矩形 15"/>
            <p:cNvSpPr/>
            <p:nvPr/>
          </p:nvSpPr>
          <p:spPr>
            <a:xfrm>
              <a:off x="4722051" y="3265029"/>
              <a:ext cx="1296145" cy="646323"/>
            </a:xfrm>
            <a:prstGeom prst="rect">
              <a:avLst/>
            </a:prstGeom>
          </p:spPr>
          <p:txBody>
            <a:bodyPr wrap="square" lIns="91431" tIns="45716" rIns="91431" bIns="45716">
              <a:spAutoFit/>
            </a:bodyPr>
            <a:lstStyle/>
            <a:p>
              <a:pPr algn="ct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grpSp>
      <p:grpSp>
        <p:nvGrpSpPr>
          <p:cNvPr id="21" name="组合 20"/>
          <p:cNvGrpSpPr/>
          <p:nvPr/>
        </p:nvGrpSpPr>
        <p:grpSpPr>
          <a:xfrm>
            <a:off x="2569195" y="2826334"/>
            <a:ext cx="1602768" cy="1445077"/>
            <a:chOff x="4702856" y="2924944"/>
            <a:chExt cx="1401009" cy="1263169"/>
          </a:xfrm>
        </p:grpSpPr>
        <p:grpSp>
          <p:nvGrpSpPr>
            <p:cNvPr id="22" name="组合 21"/>
            <p:cNvGrpSpPr/>
            <p:nvPr/>
          </p:nvGrpSpPr>
          <p:grpSpPr>
            <a:xfrm>
              <a:off x="4702856" y="2924944"/>
              <a:ext cx="1401009" cy="1263169"/>
              <a:chOff x="5424755" y="1340768"/>
              <a:chExt cx="670560" cy="604586"/>
            </a:xfrm>
          </p:grpSpPr>
          <p:grpSp>
            <p:nvGrpSpPr>
              <p:cNvPr id="24" name="组合 23"/>
              <p:cNvGrpSpPr/>
              <p:nvPr/>
            </p:nvGrpSpPr>
            <p:grpSpPr>
              <a:xfrm>
                <a:off x="5424755" y="1340768"/>
                <a:ext cx="670560" cy="604586"/>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7"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3" name="矩形 22"/>
            <p:cNvSpPr/>
            <p:nvPr/>
          </p:nvSpPr>
          <p:spPr>
            <a:xfrm>
              <a:off x="4801443" y="3356992"/>
              <a:ext cx="1296145" cy="564963"/>
            </a:xfrm>
            <a:prstGeom prst="rect">
              <a:avLst/>
            </a:prstGeom>
          </p:spPr>
          <p:txBody>
            <a:bodyPr wrap="square" lIns="91431" tIns="45716" rIns="91431" bIns="45716">
              <a:spAutoFit/>
            </a:bodyPr>
            <a:lstStyle/>
            <a:p>
              <a:pPr algn="ct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grpSp>
      <p:grpSp>
        <p:nvGrpSpPr>
          <p:cNvPr id="28" name="组合 27"/>
          <p:cNvGrpSpPr/>
          <p:nvPr/>
        </p:nvGrpSpPr>
        <p:grpSpPr>
          <a:xfrm>
            <a:off x="3342820" y="1772816"/>
            <a:ext cx="1917723" cy="1729045"/>
            <a:chOff x="4702856" y="2924944"/>
            <a:chExt cx="1401009" cy="1263169"/>
          </a:xfrm>
        </p:grpSpPr>
        <p:grpSp>
          <p:nvGrpSpPr>
            <p:cNvPr id="29" name="组合 28"/>
            <p:cNvGrpSpPr/>
            <p:nvPr/>
          </p:nvGrpSpPr>
          <p:grpSpPr>
            <a:xfrm>
              <a:off x="4702856" y="2924944"/>
              <a:ext cx="1401009" cy="1263169"/>
              <a:chOff x="5424755" y="1340768"/>
              <a:chExt cx="670560" cy="604586"/>
            </a:xfrm>
          </p:grpSpPr>
          <p:grpSp>
            <p:nvGrpSpPr>
              <p:cNvPr id="31" name="组合 30"/>
              <p:cNvGrpSpPr/>
              <p:nvPr/>
            </p:nvGrpSpPr>
            <p:grpSpPr>
              <a:xfrm>
                <a:off x="5424755" y="1340768"/>
                <a:ext cx="670560" cy="604586"/>
                <a:chOff x="3720691" y="2824413"/>
                <a:chExt cx="1341120" cy="1209172"/>
              </a:xfrm>
            </p:grpSpPr>
            <p:sp>
              <p:nvSpPr>
                <p:cNvPr id="3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4"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0" name="矩形 29"/>
            <p:cNvSpPr/>
            <p:nvPr/>
          </p:nvSpPr>
          <p:spPr>
            <a:xfrm>
              <a:off x="4768950" y="3444222"/>
              <a:ext cx="1296145" cy="269813"/>
            </a:xfrm>
            <a:prstGeom prst="rect">
              <a:avLst/>
            </a:prstGeom>
          </p:spPr>
          <p:txBody>
            <a:bodyPr wrap="square" lIns="91431" tIns="45716" rIns="91431" bIns="45716">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Add the 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3477767" y="3699082"/>
            <a:ext cx="2338172" cy="567411"/>
          </a:xfrm>
          <a:prstGeom prst="line">
            <a:avLst/>
          </a:prstGeom>
          <a:ln>
            <a:solidFill>
              <a:srgbClr val="414455"/>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15939" y="4266493"/>
            <a:ext cx="4252983" cy="0"/>
          </a:xfrm>
          <a:prstGeom prst="line">
            <a:avLst/>
          </a:prstGeom>
          <a:ln>
            <a:solidFill>
              <a:srgbClr val="414455"/>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reeform 6"/>
          <p:cNvSpPr/>
          <p:nvPr/>
        </p:nvSpPr>
        <p:spPr bwMode="auto">
          <a:xfrm>
            <a:off x="8769298" y="2557870"/>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tx1">
              <a:lumMod val="95000"/>
              <a:lumOff val="5000"/>
              <a:alpha val="7843"/>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8" name="Freeform 7"/>
          <p:cNvSpPr/>
          <p:nvPr/>
        </p:nvSpPr>
        <p:spPr bwMode="auto">
          <a:xfrm>
            <a:off x="6196535" y="3573035"/>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tx1">
              <a:lumMod val="95000"/>
              <a:lumOff val="5000"/>
              <a:alpha val="7843"/>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9" name="Freeform 15"/>
          <p:cNvSpPr/>
          <p:nvPr/>
        </p:nvSpPr>
        <p:spPr bwMode="auto">
          <a:xfrm>
            <a:off x="7476634" y="3172410"/>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tx1">
              <a:lumMod val="95000"/>
              <a:lumOff val="5000"/>
              <a:alpha val="7843"/>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0" name="TextBox 14"/>
          <p:cNvSpPr txBox="1"/>
          <p:nvPr/>
        </p:nvSpPr>
        <p:spPr>
          <a:xfrm>
            <a:off x="6199698" y="3167210"/>
            <a:ext cx="965329" cy="523220"/>
          </a:xfrm>
          <a:prstGeom prst="rect">
            <a:avLst/>
          </a:prstGeom>
          <a:noFill/>
        </p:spPr>
        <p:txBody>
          <a:bodyPr wrap="none" rtlCol="0" anchor="ctr">
            <a:spAutoFit/>
          </a:bodyPr>
          <a:lstStyle/>
          <a:p>
            <a:pPr lvl="0" algn="ctr"/>
            <a:r>
              <a:rPr lang="en-US" altLang="zh-CN" sz="2800"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1" name="TextBox 18"/>
          <p:cNvSpPr txBox="1"/>
          <p:nvPr/>
        </p:nvSpPr>
        <p:spPr>
          <a:xfrm>
            <a:off x="7499950" y="2671542"/>
            <a:ext cx="968535" cy="523220"/>
          </a:xfrm>
          <a:prstGeom prst="rect">
            <a:avLst/>
          </a:prstGeom>
          <a:noFill/>
        </p:spPr>
        <p:txBody>
          <a:bodyPr wrap="none" rtlCol="0" anchor="ctr">
            <a:spAutoFit/>
          </a:bodyPr>
          <a:lstStyle/>
          <a:p>
            <a:pPr lvl="0" algn="ctr"/>
            <a:r>
              <a:rPr lang="en-US" altLang="zh-CN" sz="2800"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2" name="TextBox 19"/>
          <p:cNvSpPr txBox="1"/>
          <p:nvPr/>
        </p:nvSpPr>
        <p:spPr>
          <a:xfrm>
            <a:off x="8789224" y="2079173"/>
            <a:ext cx="971741" cy="523220"/>
          </a:xfrm>
          <a:prstGeom prst="rect">
            <a:avLst/>
          </a:prstGeom>
          <a:noFill/>
        </p:spPr>
        <p:txBody>
          <a:bodyPr wrap="none" rtlCol="0" anchor="ctr">
            <a:spAutoFit/>
          </a:bodyPr>
          <a:lstStyle/>
          <a:p>
            <a:pPr lvl="0" algn="ctr"/>
            <a:r>
              <a:rPr lang="en-US" altLang="zh-CN" sz="2800"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3" name="TextBox 29"/>
          <p:cNvSpPr txBox="1"/>
          <p:nvPr/>
        </p:nvSpPr>
        <p:spPr>
          <a:xfrm flipH="1">
            <a:off x="5815939" y="4528626"/>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en-US" altLang="zh-CN" sz="1800" dirty="0">
                <a:solidFill>
                  <a:srgbClr val="414455"/>
                </a:solidFill>
                <a:latin typeface="微软雅黑" panose="020B0503020204020204" pitchFamily="34" charset="-122"/>
                <a:cs typeface="Arial" panose="020B0604020202020204" pitchFamily="34" charset="0"/>
              </a:rPr>
              <a:t>Add title</a:t>
            </a:r>
            <a:endParaRPr lang="zh-CN" altLang="en-US" sz="1800" dirty="0">
              <a:solidFill>
                <a:srgbClr val="414455"/>
              </a:solidFill>
              <a:latin typeface="微软雅黑" panose="020B0503020204020204" pitchFamily="34" charset="-122"/>
              <a:cs typeface="Arial" panose="020B0604020202020204" pitchFamily="34" charset="0"/>
            </a:endParaRPr>
          </a:p>
        </p:txBody>
      </p:sp>
      <p:sp>
        <p:nvSpPr>
          <p:cNvPr id="44" name="TextBox 30"/>
          <p:cNvSpPr txBox="1"/>
          <p:nvPr/>
        </p:nvSpPr>
        <p:spPr>
          <a:xfrm>
            <a:off x="5815938" y="4770550"/>
            <a:ext cx="4602129" cy="932563"/>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grpSp>
        <p:nvGrpSpPr>
          <p:cNvPr id="45" name="组合 44"/>
          <p:cNvGrpSpPr/>
          <p:nvPr/>
        </p:nvGrpSpPr>
        <p:grpSpPr>
          <a:xfrm>
            <a:off x="5089475" y="1876337"/>
            <a:ext cx="278384" cy="184511"/>
            <a:chOff x="9482595" y="2565731"/>
            <a:chExt cx="278384" cy="184511"/>
          </a:xfrm>
        </p:grpSpPr>
        <p:sp>
          <p:nvSpPr>
            <p:cNvPr id="46" name="椭圆 45"/>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400"/>
                                        <p:tgtEl>
                                          <p:spTgt spid="3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350"/>
                                        <p:tgtEl>
                                          <p:spTgt spid="36"/>
                                        </p:tgtEl>
                                      </p:cBhvr>
                                    </p:animEffect>
                                  </p:childTnLst>
                                </p:cTn>
                              </p:par>
                            </p:childTnLst>
                          </p:cTn>
                        </p:par>
                        <p:par>
                          <p:cTn id="37" fill="hold">
                            <p:stCondLst>
                              <p:cond delay="1500"/>
                            </p:stCondLst>
                            <p:childTnLst>
                              <p:par>
                                <p:cTn id="38" presetID="2" presetClass="entr" presetSubtype="4" decel="100000" fill="hold" grpId="0" nodeType="afterEffect">
                                  <p:stCondLst>
                                    <p:cond delay="25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75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275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Effect transition="in" filter="fade">
                                      <p:cBhvr>
                                        <p:cTn id="63" dur="100"/>
                                        <p:tgtEl>
                                          <p:spTgt spid="43"/>
                                        </p:tgtEl>
                                      </p:cBhvr>
                                    </p:animEffect>
                                  </p:childTnLst>
                                </p:cTn>
                              </p:par>
                              <p:par>
                                <p:cTn id="64" presetID="10" presetClass="entr" presetSubtype="0" fill="hold" grpId="0" nodeType="withEffect">
                                  <p:stCondLst>
                                    <p:cond delay="0"/>
                                  </p:stCondLst>
                                  <p:iterate type="lt">
                                    <p:tmPct val="10000"/>
                                  </p:iterate>
                                  <p:childTnLst>
                                    <p:set>
                                      <p:cBhvr>
                                        <p:cTn id="65" dur="1" fill="hold">
                                          <p:stCondLst>
                                            <p:cond delay="0"/>
                                          </p:stCondLst>
                                        </p:cTn>
                                        <p:tgtEl>
                                          <p:spTgt spid="44"/>
                                        </p:tgtEl>
                                        <p:attrNameLst>
                                          <p:attrName>style.visibility</p:attrName>
                                        </p:attrNameLst>
                                      </p:cBhvr>
                                      <p:to>
                                        <p:strVal val="visible"/>
                                      </p:to>
                                    </p:set>
                                    <p:animEffect transition="in" filter="fade">
                                      <p:cBhvr>
                                        <p:cTn id="66" dur="100"/>
                                        <p:tgtEl>
                                          <p:spTgt spid="44"/>
                                        </p:tgtEl>
                                      </p:cBhvr>
                                    </p:animEffect>
                                  </p:childTnLst>
                                </p:cTn>
                              </p:par>
                            </p:childTnLst>
                          </p:cTn>
                        </p:par>
                        <p:par>
                          <p:cTn id="67" fill="hold">
                            <p:stCondLst>
                              <p:cond delay="3830"/>
                            </p:stCondLst>
                            <p:childTnLst>
                              <p:par>
                                <p:cTn id="68" presetID="42"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37" grpId="0" animBg="1"/>
      <p:bldP spid="38" grpId="0" animBg="1"/>
      <p:bldP spid="39" grpId="0" animBg="1"/>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15</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107" name="Freeform 261"/>
          <p:cNvSpPr/>
          <p:nvPr/>
        </p:nvSpPr>
        <p:spPr bwMode="auto">
          <a:xfrm>
            <a:off x="735519" y="373644"/>
            <a:ext cx="293818" cy="293818"/>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48" name="组合 47"/>
          <p:cNvGrpSpPr/>
          <p:nvPr/>
        </p:nvGrpSpPr>
        <p:grpSpPr>
          <a:xfrm>
            <a:off x="2671725" y="1587314"/>
            <a:ext cx="1224136" cy="1224136"/>
            <a:chOff x="1057027" y="2420888"/>
            <a:chExt cx="864096" cy="864096"/>
          </a:xfrm>
        </p:grpSpPr>
        <p:sp>
          <p:nvSpPr>
            <p:cNvPr id="49" name="椭圆 48"/>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Oval 12"/>
          <p:cNvSpPr/>
          <p:nvPr/>
        </p:nvSpPr>
        <p:spPr>
          <a:xfrm>
            <a:off x="2497187" y="1412776"/>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52" name="Arc 14"/>
          <p:cNvSpPr/>
          <p:nvPr/>
        </p:nvSpPr>
        <p:spPr>
          <a:xfrm rot="249144">
            <a:off x="2507118" y="1412776"/>
            <a:ext cx="1573212" cy="1573212"/>
          </a:xfrm>
          <a:prstGeom prst="arc">
            <a:avLst>
              <a:gd name="adj1" fmla="val 16018236"/>
              <a:gd name="adj2" fmla="val 7971649"/>
            </a:avLst>
          </a:prstGeom>
          <a:noFill/>
          <a:ln w="101600" cap="rnd" cmpd="sng">
            <a:solidFill>
              <a:srgbClr val="41445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文本框 9"/>
          <p:cNvSpPr txBox="1"/>
          <p:nvPr/>
        </p:nvSpPr>
        <p:spPr>
          <a:xfrm>
            <a:off x="2729106" y="2060848"/>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方正兰亭黑简体" panose="02000000000000000000" pitchFamily="2" charset="-122"/>
                <a:ea typeface="方正兰亭黑简体" panose="02000000000000000000" pitchFamily="2" charset="-122"/>
              </a:rPr>
              <a:t>65%</a:t>
            </a:r>
          </a:p>
        </p:txBody>
      </p:sp>
      <p:grpSp>
        <p:nvGrpSpPr>
          <p:cNvPr id="54" name="组合 53"/>
          <p:cNvGrpSpPr/>
          <p:nvPr/>
        </p:nvGrpSpPr>
        <p:grpSpPr>
          <a:xfrm>
            <a:off x="2209155" y="2924325"/>
            <a:ext cx="258720" cy="233265"/>
            <a:chOff x="3720691" y="2824413"/>
            <a:chExt cx="1341120" cy="1209172"/>
          </a:xfrm>
        </p:grpSpPr>
        <p:sp>
          <p:nvSpPr>
            <p:cNvPr id="5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sp>
          <p:nvSpPr>
            <p:cNvPr id="5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grpSp>
      <p:sp>
        <p:nvSpPr>
          <p:cNvPr id="57" name="矩形 56"/>
          <p:cNvSpPr/>
          <p:nvPr/>
        </p:nvSpPr>
        <p:spPr>
          <a:xfrm>
            <a:off x="2292044" y="3174184"/>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矩形 47"/>
          <p:cNvSpPr>
            <a:spLocks noChangeArrowheads="1"/>
          </p:cNvSpPr>
          <p:nvPr/>
        </p:nvSpPr>
        <p:spPr bwMode="auto">
          <a:xfrm>
            <a:off x="2291357" y="3497182"/>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9" name="组合 58"/>
          <p:cNvGrpSpPr/>
          <p:nvPr/>
        </p:nvGrpSpPr>
        <p:grpSpPr>
          <a:xfrm>
            <a:off x="5480037" y="1570199"/>
            <a:ext cx="1224136" cy="1224136"/>
            <a:chOff x="1057027" y="2420888"/>
            <a:chExt cx="864096" cy="864096"/>
          </a:xfrm>
        </p:grpSpPr>
        <p:sp>
          <p:nvSpPr>
            <p:cNvPr id="60" name="椭圆 59"/>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Oval 12"/>
          <p:cNvSpPr/>
          <p:nvPr/>
        </p:nvSpPr>
        <p:spPr>
          <a:xfrm>
            <a:off x="5305499" y="1395661"/>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3" name="Arc 14"/>
          <p:cNvSpPr/>
          <p:nvPr/>
        </p:nvSpPr>
        <p:spPr>
          <a:xfrm rot="249144">
            <a:off x="5315430" y="1395661"/>
            <a:ext cx="1573212" cy="1573212"/>
          </a:xfrm>
          <a:prstGeom prst="arc">
            <a:avLst>
              <a:gd name="adj1" fmla="val 16018236"/>
              <a:gd name="adj2" fmla="val 12749509"/>
            </a:avLst>
          </a:prstGeom>
          <a:noFill/>
          <a:ln w="101600" cap="rnd" cmpd="sng">
            <a:solidFill>
              <a:srgbClr val="41445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文本框 9"/>
          <p:cNvSpPr txBox="1"/>
          <p:nvPr/>
        </p:nvSpPr>
        <p:spPr>
          <a:xfrm>
            <a:off x="5537418" y="2043733"/>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方正兰亭黑简体" panose="02000000000000000000" pitchFamily="2" charset="-122"/>
                <a:ea typeface="方正兰亭黑简体" panose="02000000000000000000" pitchFamily="2" charset="-122"/>
              </a:rPr>
              <a:t>95%</a:t>
            </a:r>
          </a:p>
        </p:txBody>
      </p:sp>
      <p:grpSp>
        <p:nvGrpSpPr>
          <p:cNvPr id="65" name="组合 64"/>
          <p:cNvGrpSpPr/>
          <p:nvPr/>
        </p:nvGrpSpPr>
        <p:grpSpPr>
          <a:xfrm>
            <a:off x="5017467" y="2907210"/>
            <a:ext cx="258720" cy="233265"/>
            <a:chOff x="3720691" y="2824413"/>
            <a:chExt cx="1341120" cy="1209172"/>
          </a:xfrm>
        </p:grpSpPr>
        <p:sp>
          <p:nvSpPr>
            <p:cNvPr id="6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sp>
          <p:nvSpPr>
            <p:cNvPr id="6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grpSp>
      <p:sp>
        <p:nvSpPr>
          <p:cNvPr id="69" name="矩形 68"/>
          <p:cNvSpPr/>
          <p:nvPr/>
        </p:nvSpPr>
        <p:spPr>
          <a:xfrm>
            <a:off x="5100356" y="3157069"/>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47"/>
          <p:cNvSpPr>
            <a:spLocks noChangeArrowheads="1"/>
          </p:cNvSpPr>
          <p:nvPr/>
        </p:nvSpPr>
        <p:spPr bwMode="auto">
          <a:xfrm>
            <a:off x="5099669" y="3480067"/>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74" name="组合 73"/>
          <p:cNvGrpSpPr/>
          <p:nvPr/>
        </p:nvGrpSpPr>
        <p:grpSpPr>
          <a:xfrm>
            <a:off x="8308478" y="1570199"/>
            <a:ext cx="1224136" cy="1224136"/>
            <a:chOff x="1057027" y="2420888"/>
            <a:chExt cx="864096" cy="864096"/>
          </a:xfrm>
        </p:grpSpPr>
        <p:sp>
          <p:nvSpPr>
            <p:cNvPr id="75" name="椭圆 74"/>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097531" y="2461084"/>
              <a:ext cx="783704" cy="783704"/>
            </a:xfrm>
            <a:prstGeom prst="ellipse">
              <a:avLst/>
            </a:prstGeom>
            <a:gradFill>
              <a:gsLst>
                <a:gs pos="0">
                  <a:srgbClr val="596C93"/>
                </a:gs>
                <a:gs pos="100000">
                  <a:srgbClr val="0F2556"/>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Oval 12"/>
          <p:cNvSpPr/>
          <p:nvPr/>
        </p:nvSpPr>
        <p:spPr>
          <a:xfrm>
            <a:off x="8133940" y="1395661"/>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8" name="Arc 14"/>
          <p:cNvSpPr/>
          <p:nvPr/>
        </p:nvSpPr>
        <p:spPr>
          <a:xfrm rot="249144">
            <a:off x="8143871" y="1395661"/>
            <a:ext cx="1573212" cy="1573212"/>
          </a:xfrm>
          <a:prstGeom prst="arc">
            <a:avLst>
              <a:gd name="adj1" fmla="val 16018236"/>
              <a:gd name="adj2" fmla="val 5714737"/>
            </a:avLst>
          </a:prstGeom>
          <a:noFill/>
          <a:ln w="101600" cap="rnd" cmpd="sng">
            <a:solidFill>
              <a:srgbClr val="41445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9" name="文本框 9"/>
          <p:cNvSpPr txBox="1"/>
          <p:nvPr/>
        </p:nvSpPr>
        <p:spPr>
          <a:xfrm>
            <a:off x="8365859" y="2043733"/>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方正兰亭黑简体" panose="02000000000000000000" pitchFamily="2" charset="-122"/>
                <a:ea typeface="方正兰亭黑简体" panose="02000000000000000000" pitchFamily="2" charset="-122"/>
              </a:rPr>
              <a:t>45%</a:t>
            </a:r>
          </a:p>
        </p:txBody>
      </p:sp>
      <p:grpSp>
        <p:nvGrpSpPr>
          <p:cNvPr id="80" name="组合 79"/>
          <p:cNvGrpSpPr/>
          <p:nvPr/>
        </p:nvGrpSpPr>
        <p:grpSpPr>
          <a:xfrm>
            <a:off x="7845908" y="2907210"/>
            <a:ext cx="258720" cy="233265"/>
            <a:chOff x="3720691" y="2824413"/>
            <a:chExt cx="1341120" cy="1209172"/>
          </a:xfrm>
        </p:grpSpPr>
        <p:sp>
          <p:nvSpPr>
            <p:cNvPr id="8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sp>
          <p:nvSpPr>
            <p:cNvPr id="8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C00000"/>
                </a:solidFill>
                <a:latin typeface="方正兰亭黑简体" panose="02000000000000000000" pitchFamily="2" charset="-122"/>
                <a:ea typeface="方正兰亭黑简体" panose="02000000000000000000" pitchFamily="2" charset="-122"/>
              </a:endParaRPr>
            </a:p>
          </p:txBody>
        </p:sp>
      </p:grpSp>
      <p:sp>
        <p:nvSpPr>
          <p:cNvPr id="84" name="矩形 83"/>
          <p:cNvSpPr/>
          <p:nvPr/>
        </p:nvSpPr>
        <p:spPr>
          <a:xfrm>
            <a:off x="7928797" y="3157069"/>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5" name="矩形 47"/>
          <p:cNvSpPr>
            <a:spLocks noChangeArrowheads="1"/>
          </p:cNvSpPr>
          <p:nvPr/>
        </p:nvSpPr>
        <p:spPr bwMode="auto">
          <a:xfrm>
            <a:off x="7928110" y="3480067"/>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86" name="组合 85"/>
          <p:cNvGrpSpPr/>
          <p:nvPr/>
        </p:nvGrpSpPr>
        <p:grpSpPr>
          <a:xfrm>
            <a:off x="1357322" y="4782981"/>
            <a:ext cx="526544" cy="474739"/>
            <a:chOff x="5424755" y="1340768"/>
            <a:chExt cx="670560" cy="604586"/>
          </a:xfrm>
        </p:grpSpPr>
        <p:grpSp>
          <p:nvGrpSpPr>
            <p:cNvPr id="87" name="组合 86"/>
            <p:cNvGrpSpPr/>
            <p:nvPr/>
          </p:nvGrpSpPr>
          <p:grpSpPr>
            <a:xfrm>
              <a:off x="5424755" y="1340768"/>
              <a:ext cx="670560" cy="604586"/>
              <a:chOff x="3720691" y="2824413"/>
              <a:chExt cx="1341120" cy="1209172"/>
            </a:xfrm>
          </p:grpSpPr>
          <p:sp>
            <p:nvSpPr>
              <p:cNvPr id="8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91" name="文本框 9"/>
          <p:cNvSpPr txBox="1"/>
          <p:nvPr/>
        </p:nvSpPr>
        <p:spPr>
          <a:xfrm>
            <a:off x="1993131" y="479715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92" name="直接连接符 91"/>
          <p:cNvCxnSpPr/>
          <p:nvPr/>
        </p:nvCxnSpPr>
        <p:spPr>
          <a:xfrm>
            <a:off x="2065139" y="5157192"/>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10375371" y="5026768"/>
            <a:ext cx="258720" cy="233265"/>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96" name="TextBox 95"/>
          <p:cNvSpPr txBox="1"/>
          <p:nvPr/>
        </p:nvSpPr>
        <p:spPr>
          <a:xfrm>
            <a:off x="1968549" y="5304749"/>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97" name="组合 96"/>
          <p:cNvGrpSpPr/>
          <p:nvPr/>
        </p:nvGrpSpPr>
        <p:grpSpPr>
          <a:xfrm>
            <a:off x="9419603" y="1300273"/>
            <a:ext cx="278384" cy="184511"/>
            <a:chOff x="9482595" y="2565731"/>
            <a:chExt cx="278384" cy="184511"/>
          </a:xfrm>
        </p:grpSpPr>
        <p:sp>
          <p:nvSpPr>
            <p:cNvPr id="98" name="椭圆 9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25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2" presetClass="entr" presetSubtype="4" fill="hold" grpId="0" nodeType="withEffect">
                                  <p:stCondLst>
                                    <p:cond delay="175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75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53" presetClass="entr" presetSubtype="16" fill="hold" nodeType="withEffect">
                                  <p:stCondLst>
                                    <p:cond delay="75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53" presetClass="entr" presetSubtype="16" fill="hold" grpId="0" nodeType="withEffect">
                                  <p:stCondLst>
                                    <p:cond delay="1250"/>
                                  </p:stCondLst>
                                  <p:childTnLst>
                                    <p:set>
                                      <p:cBhvr>
                                        <p:cTn id="57" dur="1" fill="hold">
                                          <p:stCondLst>
                                            <p:cond delay="0"/>
                                          </p:stCondLst>
                                        </p:cTn>
                                        <p:tgtEl>
                                          <p:spTgt spid="62"/>
                                        </p:tgtEl>
                                        <p:attrNameLst>
                                          <p:attrName>style.visibility</p:attrName>
                                        </p:attrNameLst>
                                      </p:cBhvr>
                                      <p:to>
                                        <p:strVal val="visible"/>
                                      </p:to>
                                    </p:set>
                                    <p:anim calcmode="lin" valueType="num">
                                      <p:cBhvr>
                                        <p:cTn id="58" dur="500" fill="hold"/>
                                        <p:tgtEl>
                                          <p:spTgt spid="62"/>
                                        </p:tgtEl>
                                        <p:attrNameLst>
                                          <p:attrName>ppt_w</p:attrName>
                                        </p:attrNameLst>
                                      </p:cBhvr>
                                      <p:tavLst>
                                        <p:tav tm="0">
                                          <p:val>
                                            <p:fltVal val="0"/>
                                          </p:val>
                                        </p:tav>
                                        <p:tav tm="100000">
                                          <p:val>
                                            <p:strVal val="#ppt_w"/>
                                          </p:val>
                                        </p:tav>
                                      </p:tavLst>
                                    </p:anim>
                                    <p:anim calcmode="lin" valueType="num">
                                      <p:cBhvr>
                                        <p:cTn id="59" dur="500" fill="hold"/>
                                        <p:tgtEl>
                                          <p:spTgt spid="62"/>
                                        </p:tgtEl>
                                        <p:attrNameLst>
                                          <p:attrName>ppt_h</p:attrName>
                                        </p:attrNameLst>
                                      </p:cBhvr>
                                      <p:tavLst>
                                        <p:tav tm="0">
                                          <p:val>
                                            <p:fltVal val="0"/>
                                          </p:val>
                                        </p:tav>
                                        <p:tav tm="100000">
                                          <p:val>
                                            <p:strVal val="#ppt_h"/>
                                          </p:val>
                                        </p:tav>
                                      </p:tavLst>
                                    </p:anim>
                                    <p:animEffect transition="in" filter="fade">
                                      <p:cBhvr>
                                        <p:cTn id="60" dur="500"/>
                                        <p:tgtEl>
                                          <p:spTgt spid="62"/>
                                        </p:tgtEl>
                                      </p:cBhvr>
                                    </p:animEffect>
                                  </p:childTnLst>
                                </p:cTn>
                              </p:par>
                              <p:par>
                                <p:cTn id="61" presetID="53" presetClass="entr" presetSubtype="16" fill="hold" grpId="0" nodeType="withEffect">
                                  <p:stCondLst>
                                    <p:cond delay="125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ppt_w</p:attrName>
                                        </p:attrNameLst>
                                      </p:cBhvr>
                                      <p:tavLst>
                                        <p:tav tm="0">
                                          <p:val>
                                            <p:fltVal val="0"/>
                                          </p:val>
                                        </p:tav>
                                        <p:tav tm="100000">
                                          <p:val>
                                            <p:strVal val="#ppt_w"/>
                                          </p:val>
                                        </p:tav>
                                      </p:tavLst>
                                    </p:anim>
                                    <p:anim calcmode="lin" valueType="num">
                                      <p:cBhvr>
                                        <p:cTn id="64" dur="500" fill="hold"/>
                                        <p:tgtEl>
                                          <p:spTgt spid="63"/>
                                        </p:tgtEl>
                                        <p:attrNameLst>
                                          <p:attrName>ppt_h</p:attrName>
                                        </p:attrNameLst>
                                      </p:cBhvr>
                                      <p:tavLst>
                                        <p:tav tm="0">
                                          <p:val>
                                            <p:fltVal val="0"/>
                                          </p:val>
                                        </p:tav>
                                        <p:tav tm="100000">
                                          <p:val>
                                            <p:strVal val="#ppt_h"/>
                                          </p:val>
                                        </p:tav>
                                      </p:tavLst>
                                    </p:anim>
                                    <p:animEffect transition="in" filter="fade">
                                      <p:cBhvr>
                                        <p:cTn id="65" dur="500"/>
                                        <p:tgtEl>
                                          <p:spTgt spid="63"/>
                                        </p:tgtEl>
                                      </p:cBhvr>
                                    </p:animEffect>
                                  </p:childTnLst>
                                </p:cTn>
                              </p:par>
                            </p:childTnLst>
                          </p:cTn>
                        </p:par>
                        <p:par>
                          <p:cTn id="66" fill="hold">
                            <p:stCondLst>
                              <p:cond delay="15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25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1000"/>
                                        <p:tgtEl>
                                          <p:spTgt spid="65"/>
                                        </p:tgtEl>
                                      </p:cBhvr>
                                    </p:animEffect>
                                    <p:anim calcmode="lin" valueType="num">
                                      <p:cBhvr>
                                        <p:cTn id="75" dur="1000" fill="hold"/>
                                        <p:tgtEl>
                                          <p:spTgt spid="65"/>
                                        </p:tgtEl>
                                        <p:attrNameLst>
                                          <p:attrName>ppt_x</p:attrName>
                                        </p:attrNameLst>
                                      </p:cBhvr>
                                      <p:tavLst>
                                        <p:tav tm="0">
                                          <p:val>
                                            <p:strVal val="#ppt_x"/>
                                          </p:val>
                                        </p:tav>
                                        <p:tav tm="100000">
                                          <p:val>
                                            <p:strVal val="#ppt_x"/>
                                          </p:val>
                                        </p:tav>
                                      </p:tavLst>
                                    </p:anim>
                                    <p:anim calcmode="lin" valueType="num">
                                      <p:cBhvr>
                                        <p:cTn id="76" dur="1000" fill="hold"/>
                                        <p:tgtEl>
                                          <p:spTgt spid="65"/>
                                        </p:tgtEl>
                                        <p:attrNameLst>
                                          <p:attrName>ppt_y</p:attrName>
                                        </p:attrNameLst>
                                      </p:cBhvr>
                                      <p:tavLst>
                                        <p:tav tm="0">
                                          <p:val>
                                            <p:strVal val="#ppt_y+.1"/>
                                          </p:val>
                                        </p:tav>
                                        <p:tav tm="100000">
                                          <p:val>
                                            <p:strVal val="#ppt_y"/>
                                          </p:val>
                                        </p:tav>
                                      </p:tavLst>
                                    </p:anim>
                                  </p:childTnLst>
                                </p:cTn>
                              </p:par>
                              <p:par>
                                <p:cTn id="77" presetID="2" presetClass="entr" presetSubtype="4" fill="hold" grpId="0" nodeType="withEffect">
                                  <p:stCondLst>
                                    <p:cond delay="175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500" fill="hold"/>
                                        <p:tgtEl>
                                          <p:spTgt spid="69"/>
                                        </p:tgtEl>
                                        <p:attrNameLst>
                                          <p:attrName>ppt_x</p:attrName>
                                        </p:attrNameLst>
                                      </p:cBhvr>
                                      <p:tavLst>
                                        <p:tav tm="0">
                                          <p:val>
                                            <p:strVal val="#ppt_x"/>
                                          </p:val>
                                        </p:tav>
                                        <p:tav tm="100000">
                                          <p:val>
                                            <p:strVal val="#ppt_x"/>
                                          </p:val>
                                        </p:tav>
                                      </p:tavLst>
                                    </p:anim>
                                    <p:anim calcmode="lin" valueType="num">
                                      <p:cBhvr additive="base">
                                        <p:cTn id="80" dur="500" fill="hold"/>
                                        <p:tgtEl>
                                          <p:spTgt spid="6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75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53" presetClass="entr" presetSubtype="16" fill="hold" nodeType="withEffect">
                                  <p:stCondLst>
                                    <p:cond delay="75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77"/>
                                        </p:tgtEl>
                                        <p:attrNameLst>
                                          <p:attrName>style.visibility</p:attrName>
                                        </p:attrNameLst>
                                      </p:cBhvr>
                                      <p:to>
                                        <p:strVal val="visible"/>
                                      </p:to>
                                    </p:set>
                                    <p:anim calcmode="lin" valueType="num">
                                      <p:cBhvr>
                                        <p:cTn id="92" dur="500" fill="hold"/>
                                        <p:tgtEl>
                                          <p:spTgt spid="77"/>
                                        </p:tgtEl>
                                        <p:attrNameLst>
                                          <p:attrName>ppt_w</p:attrName>
                                        </p:attrNameLst>
                                      </p:cBhvr>
                                      <p:tavLst>
                                        <p:tav tm="0">
                                          <p:val>
                                            <p:fltVal val="0"/>
                                          </p:val>
                                        </p:tav>
                                        <p:tav tm="100000">
                                          <p:val>
                                            <p:strVal val="#ppt_w"/>
                                          </p:val>
                                        </p:tav>
                                      </p:tavLst>
                                    </p:anim>
                                    <p:anim calcmode="lin" valueType="num">
                                      <p:cBhvr>
                                        <p:cTn id="93" dur="500" fill="hold"/>
                                        <p:tgtEl>
                                          <p:spTgt spid="77"/>
                                        </p:tgtEl>
                                        <p:attrNameLst>
                                          <p:attrName>ppt_h</p:attrName>
                                        </p:attrNameLst>
                                      </p:cBhvr>
                                      <p:tavLst>
                                        <p:tav tm="0">
                                          <p:val>
                                            <p:fltVal val="0"/>
                                          </p:val>
                                        </p:tav>
                                        <p:tav tm="100000">
                                          <p:val>
                                            <p:strVal val="#ppt_h"/>
                                          </p:val>
                                        </p:tav>
                                      </p:tavLst>
                                    </p:anim>
                                    <p:animEffect transition="in" filter="fade">
                                      <p:cBhvr>
                                        <p:cTn id="94" dur="500"/>
                                        <p:tgtEl>
                                          <p:spTgt spid="77"/>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78"/>
                                        </p:tgtEl>
                                        <p:attrNameLst>
                                          <p:attrName>style.visibility</p:attrName>
                                        </p:attrNameLst>
                                      </p:cBhvr>
                                      <p:to>
                                        <p:strVal val="visible"/>
                                      </p:to>
                                    </p:set>
                                    <p:anim calcmode="lin" valueType="num">
                                      <p:cBhvr>
                                        <p:cTn id="97" dur="500" fill="hold"/>
                                        <p:tgtEl>
                                          <p:spTgt spid="78"/>
                                        </p:tgtEl>
                                        <p:attrNameLst>
                                          <p:attrName>ppt_w</p:attrName>
                                        </p:attrNameLst>
                                      </p:cBhvr>
                                      <p:tavLst>
                                        <p:tav tm="0">
                                          <p:val>
                                            <p:fltVal val="0"/>
                                          </p:val>
                                        </p:tav>
                                        <p:tav tm="100000">
                                          <p:val>
                                            <p:strVal val="#ppt_w"/>
                                          </p:val>
                                        </p:tav>
                                      </p:tavLst>
                                    </p:anim>
                                    <p:anim calcmode="lin" valueType="num">
                                      <p:cBhvr>
                                        <p:cTn id="98" dur="500" fill="hold"/>
                                        <p:tgtEl>
                                          <p:spTgt spid="78"/>
                                        </p:tgtEl>
                                        <p:attrNameLst>
                                          <p:attrName>ppt_h</p:attrName>
                                        </p:attrNameLst>
                                      </p:cBhvr>
                                      <p:tavLst>
                                        <p:tav tm="0">
                                          <p:val>
                                            <p:fltVal val="0"/>
                                          </p:val>
                                        </p:tav>
                                        <p:tav tm="100000">
                                          <p:val>
                                            <p:strVal val="#ppt_h"/>
                                          </p:val>
                                        </p:tav>
                                      </p:tavLst>
                                    </p:anim>
                                    <p:animEffect transition="in" filter="fade">
                                      <p:cBhvr>
                                        <p:cTn id="99" dur="500"/>
                                        <p:tgtEl>
                                          <p:spTgt spid="78"/>
                                        </p:tgtEl>
                                      </p:cBhvr>
                                    </p:animEffect>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fade">
                                      <p:cBhvr>
                                        <p:cTn id="103" dur="1000"/>
                                        <p:tgtEl>
                                          <p:spTgt spid="79"/>
                                        </p:tgtEl>
                                      </p:cBhvr>
                                    </p:animEffect>
                                    <p:anim calcmode="lin" valueType="num">
                                      <p:cBhvr>
                                        <p:cTn id="104" dur="1000" fill="hold"/>
                                        <p:tgtEl>
                                          <p:spTgt spid="79"/>
                                        </p:tgtEl>
                                        <p:attrNameLst>
                                          <p:attrName>ppt_x</p:attrName>
                                        </p:attrNameLst>
                                      </p:cBhvr>
                                      <p:tavLst>
                                        <p:tav tm="0">
                                          <p:val>
                                            <p:strVal val="#ppt_x"/>
                                          </p:val>
                                        </p:tav>
                                        <p:tav tm="100000">
                                          <p:val>
                                            <p:strVal val="#ppt_x"/>
                                          </p:val>
                                        </p:tav>
                                      </p:tavLst>
                                    </p:anim>
                                    <p:anim calcmode="lin" valueType="num">
                                      <p:cBhvr>
                                        <p:cTn id="105" dur="1000" fill="hold"/>
                                        <p:tgtEl>
                                          <p:spTgt spid="7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125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1000"/>
                                        <p:tgtEl>
                                          <p:spTgt spid="80"/>
                                        </p:tgtEl>
                                      </p:cBhvr>
                                    </p:animEffect>
                                    <p:anim calcmode="lin" valueType="num">
                                      <p:cBhvr>
                                        <p:cTn id="109" dur="1000" fill="hold"/>
                                        <p:tgtEl>
                                          <p:spTgt spid="80"/>
                                        </p:tgtEl>
                                        <p:attrNameLst>
                                          <p:attrName>ppt_x</p:attrName>
                                        </p:attrNameLst>
                                      </p:cBhvr>
                                      <p:tavLst>
                                        <p:tav tm="0">
                                          <p:val>
                                            <p:strVal val="#ppt_x"/>
                                          </p:val>
                                        </p:tav>
                                        <p:tav tm="100000">
                                          <p:val>
                                            <p:strVal val="#ppt_x"/>
                                          </p:val>
                                        </p:tav>
                                      </p:tavLst>
                                    </p:anim>
                                    <p:anim calcmode="lin" valueType="num">
                                      <p:cBhvr>
                                        <p:cTn id="110" dur="1000" fill="hold"/>
                                        <p:tgtEl>
                                          <p:spTgt spid="80"/>
                                        </p:tgtEl>
                                        <p:attrNameLst>
                                          <p:attrName>ppt_y</p:attrName>
                                        </p:attrNameLst>
                                      </p:cBhvr>
                                      <p:tavLst>
                                        <p:tav tm="0">
                                          <p:val>
                                            <p:strVal val="#ppt_y+.1"/>
                                          </p:val>
                                        </p:tav>
                                        <p:tav tm="100000">
                                          <p:val>
                                            <p:strVal val="#ppt_y"/>
                                          </p:val>
                                        </p:tav>
                                      </p:tavLst>
                                    </p:anim>
                                  </p:childTnLst>
                                </p:cTn>
                              </p:par>
                              <p:par>
                                <p:cTn id="111" presetID="2" presetClass="entr" presetSubtype="4" fill="hold" grpId="0" nodeType="withEffect">
                                  <p:stCondLst>
                                    <p:cond delay="1750"/>
                                  </p:stCondLst>
                                  <p:childTnLst>
                                    <p:set>
                                      <p:cBhvr>
                                        <p:cTn id="112" dur="1" fill="hold">
                                          <p:stCondLst>
                                            <p:cond delay="0"/>
                                          </p:stCondLst>
                                        </p:cTn>
                                        <p:tgtEl>
                                          <p:spTgt spid="84"/>
                                        </p:tgtEl>
                                        <p:attrNameLst>
                                          <p:attrName>style.visibility</p:attrName>
                                        </p:attrNameLst>
                                      </p:cBhvr>
                                      <p:to>
                                        <p:strVal val="visible"/>
                                      </p:to>
                                    </p:set>
                                    <p:anim calcmode="lin" valueType="num">
                                      <p:cBhvr additive="base">
                                        <p:cTn id="113" dur="500" fill="hold"/>
                                        <p:tgtEl>
                                          <p:spTgt spid="84"/>
                                        </p:tgtEl>
                                        <p:attrNameLst>
                                          <p:attrName>ppt_x</p:attrName>
                                        </p:attrNameLst>
                                      </p:cBhvr>
                                      <p:tavLst>
                                        <p:tav tm="0">
                                          <p:val>
                                            <p:strVal val="#ppt_x"/>
                                          </p:val>
                                        </p:tav>
                                        <p:tav tm="100000">
                                          <p:val>
                                            <p:strVal val="#ppt_x"/>
                                          </p:val>
                                        </p:tav>
                                      </p:tavLst>
                                    </p:anim>
                                    <p:anim calcmode="lin" valueType="num">
                                      <p:cBhvr additive="base">
                                        <p:cTn id="114" dur="500" fill="hold"/>
                                        <p:tgtEl>
                                          <p:spTgt spid="8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1750"/>
                                  </p:stCondLst>
                                  <p:childTnLst>
                                    <p:set>
                                      <p:cBhvr>
                                        <p:cTn id="116" dur="1" fill="hold">
                                          <p:stCondLst>
                                            <p:cond delay="0"/>
                                          </p:stCondLst>
                                        </p:cTn>
                                        <p:tgtEl>
                                          <p:spTgt spid="85"/>
                                        </p:tgtEl>
                                        <p:attrNameLst>
                                          <p:attrName>style.visibility</p:attrName>
                                        </p:attrNameLst>
                                      </p:cBhvr>
                                      <p:to>
                                        <p:strVal val="visible"/>
                                      </p:to>
                                    </p:set>
                                    <p:anim calcmode="lin" valueType="num">
                                      <p:cBhvr additive="base">
                                        <p:cTn id="117" dur="500" fill="hold"/>
                                        <p:tgtEl>
                                          <p:spTgt spid="85"/>
                                        </p:tgtEl>
                                        <p:attrNameLst>
                                          <p:attrName>ppt_x</p:attrName>
                                        </p:attrNameLst>
                                      </p:cBhvr>
                                      <p:tavLst>
                                        <p:tav tm="0">
                                          <p:val>
                                            <p:strVal val="#ppt_x"/>
                                          </p:val>
                                        </p:tav>
                                        <p:tav tm="100000">
                                          <p:val>
                                            <p:strVal val="#ppt_x"/>
                                          </p:val>
                                        </p:tav>
                                      </p:tavLst>
                                    </p:anim>
                                    <p:anim calcmode="lin" valueType="num">
                                      <p:cBhvr additive="base">
                                        <p:cTn id="118" dur="500" fill="hold"/>
                                        <p:tgtEl>
                                          <p:spTgt spid="85"/>
                                        </p:tgtEl>
                                        <p:attrNameLst>
                                          <p:attrName>ppt_y</p:attrName>
                                        </p:attrNameLst>
                                      </p:cBhvr>
                                      <p:tavLst>
                                        <p:tav tm="0">
                                          <p:val>
                                            <p:strVal val="1+#ppt_h/2"/>
                                          </p:val>
                                        </p:tav>
                                        <p:tav tm="100000">
                                          <p:val>
                                            <p:strVal val="#ppt_y"/>
                                          </p:val>
                                        </p:tav>
                                      </p:tavLst>
                                    </p:anim>
                                  </p:childTnLst>
                                </p:cTn>
                              </p:par>
                            </p:childTnLst>
                          </p:cTn>
                        </p:par>
                        <p:par>
                          <p:cTn id="119" fill="hold">
                            <p:stCondLst>
                              <p:cond delay="3500"/>
                            </p:stCondLst>
                            <p:childTnLst>
                              <p:par>
                                <p:cTn id="120" presetID="2" presetClass="entr" presetSubtype="8" fill="hold" nodeType="afterEffect">
                                  <p:stCondLst>
                                    <p:cond delay="0"/>
                                  </p:stCondLst>
                                  <p:childTnLst>
                                    <p:set>
                                      <p:cBhvr>
                                        <p:cTn id="121" dur="1" fill="hold">
                                          <p:stCondLst>
                                            <p:cond delay="0"/>
                                          </p:stCondLst>
                                        </p:cTn>
                                        <p:tgtEl>
                                          <p:spTgt spid="86"/>
                                        </p:tgtEl>
                                        <p:attrNameLst>
                                          <p:attrName>style.visibility</p:attrName>
                                        </p:attrNameLst>
                                      </p:cBhvr>
                                      <p:to>
                                        <p:strVal val="visible"/>
                                      </p:to>
                                    </p:set>
                                    <p:anim calcmode="lin" valueType="num">
                                      <p:cBhvr additive="base">
                                        <p:cTn id="122" dur="500" fill="hold"/>
                                        <p:tgtEl>
                                          <p:spTgt spid="86"/>
                                        </p:tgtEl>
                                        <p:attrNameLst>
                                          <p:attrName>ppt_x</p:attrName>
                                        </p:attrNameLst>
                                      </p:cBhvr>
                                      <p:tavLst>
                                        <p:tav tm="0">
                                          <p:val>
                                            <p:strVal val="0-#ppt_w/2"/>
                                          </p:val>
                                        </p:tav>
                                        <p:tav tm="100000">
                                          <p:val>
                                            <p:strVal val="#ppt_x"/>
                                          </p:val>
                                        </p:tav>
                                      </p:tavLst>
                                    </p:anim>
                                    <p:anim calcmode="lin" valueType="num">
                                      <p:cBhvr additive="base">
                                        <p:cTn id="123" dur="500" fill="hold"/>
                                        <p:tgtEl>
                                          <p:spTgt spid="86"/>
                                        </p:tgtEl>
                                        <p:attrNameLst>
                                          <p:attrName>ppt_y</p:attrName>
                                        </p:attrNameLst>
                                      </p:cBhvr>
                                      <p:tavLst>
                                        <p:tav tm="0">
                                          <p:val>
                                            <p:strVal val="#ppt_y"/>
                                          </p:val>
                                        </p:tav>
                                        <p:tav tm="100000">
                                          <p:val>
                                            <p:strVal val="#ppt_y"/>
                                          </p:val>
                                        </p:tav>
                                      </p:tavLst>
                                    </p:anim>
                                  </p:childTnLst>
                                </p:cTn>
                              </p:par>
                            </p:childTnLst>
                          </p:cTn>
                        </p:par>
                        <p:par>
                          <p:cTn id="124" fill="hold">
                            <p:stCondLst>
                              <p:cond delay="4000"/>
                            </p:stCondLst>
                            <p:childTnLst>
                              <p:par>
                                <p:cTn id="125" presetID="42" presetClass="entr" presetSubtype="0" fill="hold" grpId="0" nodeType="after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fade">
                                      <p:cBhvr>
                                        <p:cTn id="127" dur="1000"/>
                                        <p:tgtEl>
                                          <p:spTgt spid="91"/>
                                        </p:tgtEl>
                                      </p:cBhvr>
                                    </p:animEffect>
                                    <p:anim calcmode="lin" valueType="num">
                                      <p:cBhvr>
                                        <p:cTn id="128" dur="1000" fill="hold"/>
                                        <p:tgtEl>
                                          <p:spTgt spid="91"/>
                                        </p:tgtEl>
                                        <p:attrNameLst>
                                          <p:attrName>ppt_x</p:attrName>
                                        </p:attrNameLst>
                                      </p:cBhvr>
                                      <p:tavLst>
                                        <p:tav tm="0">
                                          <p:val>
                                            <p:strVal val="#ppt_x"/>
                                          </p:val>
                                        </p:tav>
                                        <p:tav tm="100000">
                                          <p:val>
                                            <p:strVal val="#ppt_x"/>
                                          </p:val>
                                        </p:tav>
                                      </p:tavLst>
                                    </p:anim>
                                    <p:anim calcmode="lin" valueType="num">
                                      <p:cBhvr>
                                        <p:cTn id="129" dur="1000" fill="hold"/>
                                        <p:tgtEl>
                                          <p:spTgt spid="91"/>
                                        </p:tgtEl>
                                        <p:attrNameLst>
                                          <p:attrName>ppt_y</p:attrName>
                                        </p:attrNameLst>
                                      </p:cBhvr>
                                      <p:tavLst>
                                        <p:tav tm="0">
                                          <p:val>
                                            <p:strVal val="#ppt_y+.1"/>
                                          </p:val>
                                        </p:tav>
                                        <p:tav tm="100000">
                                          <p:val>
                                            <p:strVal val="#ppt_y"/>
                                          </p:val>
                                        </p:tav>
                                      </p:tavLst>
                                    </p:anim>
                                  </p:childTnLst>
                                </p:cTn>
                              </p:par>
                            </p:childTnLst>
                          </p:cTn>
                        </p:par>
                        <p:par>
                          <p:cTn id="130" fill="hold">
                            <p:stCondLst>
                              <p:cond delay="5000"/>
                            </p:stCondLst>
                            <p:childTnLst>
                              <p:par>
                                <p:cTn id="131" presetID="22" presetClass="entr" presetSubtype="8" fill="hold" nodeType="after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wipe(left)">
                                      <p:cBhvr>
                                        <p:cTn id="133" dur="500"/>
                                        <p:tgtEl>
                                          <p:spTgt spid="92"/>
                                        </p:tgtEl>
                                      </p:cBhvr>
                                    </p:animEffect>
                                  </p:childTnLst>
                                </p:cTn>
                              </p:par>
                              <p:par>
                                <p:cTn id="134" presetID="2" presetClass="entr" presetSubtype="2" fill="hold" nodeType="withEffect">
                                  <p:stCondLst>
                                    <p:cond delay="250"/>
                                  </p:stCondLst>
                                  <p:childTnLst>
                                    <p:set>
                                      <p:cBhvr>
                                        <p:cTn id="135" dur="1" fill="hold">
                                          <p:stCondLst>
                                            <p:cond delay="0"/>
                                          </p:stCondLst>
                                        </p:cTn>
                                        <p:tgtEl>
                                          <p:spTgt spid="93"/>
                                        </p:tgtEl>
                                        <p:attrNameLst>
                                          <p:attrName>style.visibility</p:attrName>
                                        </p:attrNameLst>
                                      </p:cBhvr>
                                      <p:to>
                                        <p:strVal val="visible"/>
                                      </p:to>
                                    </p:set>
                                    <p:anim calcmode="lin" valueType="num">
                                      <p:cBhvr additive="base">
                                        <p:cTn id="136" dur="500" fill="hold"/>
                                        <p:tgtEl>
                                          <p:spTgt spid="93"/>
                                        </p:tgtEl>
                                        <p:attrNameLst>
                                          <p:attrName>ppt_x</p:attrName>
                                        </p:attrNameLst>
                                      </p:cBhvr>
                                      <p:tavLst>
                                        <p:tav tm="0">
                                          <p:val>
                                            <p:strVal val="1+#ppt_w/2"/>
                                          </p:val>
                                        </p:tav>
                                        <p:tav tm="100000">
                                          <p:val>
                                            <p:strVal val="#ppt_x"/>
                                          </p:val>
                                        </p:tav>
                                      </p:tavLst>
                                    </p:anim>
                                    <p:anim calcmode="lin" valueType="num">
                                      <p:cBhvr additive="base">
                                        <p:cTn id="137" dur="500" fill="hold"/>
                                        <p:tgtEl>
                                          <p:spTgt spid="93"/>
                                        </p:tgtEl>
                                        <p:attrNameLst>
                                          <p:attrName>ppt_y</p:attrName>
                                        </p:attrNameLst>
                                      </p:cBhvr>
                                      <p:tavLst>
                                        <p:tav tm="0">
                                          <p:val>
                                            <p:strVal val="#ppt_y"/>
                                          </p:val>
                                        </p:tav>
                                        <p:tav tm="100000">
                                          <p:val>
                                            <p:strVal val="#ppt_y"/>
                                          </p:val>
                                        </p:tav>
                                      </p:tavLst>
                                    </p:anim>
                                  </p:childTnLst>
                                </p:cTn>
                              </p:par>
                            </p:childTnLst>
                          </p:cTn>
                        </p:par>
                        <p:par>
                          <p:cTn id="138" fill="hold">
                            <p:stCondLst>
                              <p:cond delay="5500"/>
                            </p:stCondLst>
                            <p:childTnLst>
                              <p:par>
                                <p:cTn id="139" presetID="18" presetClass="entr" presetSubtype="3" fill="hold" grpId="0" nodeType="afterEffect">
                                  <p:stCondLst>
                                    <p:cond delay="0"/>
                                  </p:stCondLst>
                                  <p:childTnLst>
                                    <p:set>
                                      <p:cBhvr>
                                        <p:cTn id="140" dur="1" fill="hold">
                                          <p:stCondLst>
                                            <p:cond delay="0"/>
                                          </p:stCondLst>
                                        </p:cTn>
                                        <p:tgtEl>
                                          <p:spTgt spid="96"/>
                                        </p:tgtEl>
                                        <p:attrNameLst>
                                          <p:attrName>style.visibility</p:attrName>
                                        </p:attrNameLst>
                                      </p:cBhvr>
                                      <p:to>
                                        <p:strVal val="visible"/>
                                      </p:to>
                                    </p:set>
                                    <p:animEffect transition="in" filter="strips(upRight)">
                                      <p:cBhvr>
                                        <p:cTn id="141" dur="500"/>
                                        <p:tgtEl>
                                          <p:spTgt spid="96"/>
                                        </p:tgtEl>
                                      </p:cBhvr>
                                    </p:animEffect>
                                  </p:childTnLst>
                                </p:cTn>
                              </p:par>
                            </p:childTnLst>
                          </p:cTn>
                        </p:par>
                        <p:par>
                          <p:cTn id="142" fill="hold">
                            <p:stCondLst>
                              <p:cond delay="6000"/>
                            </p:stCondLst>
                            <p:childTnLst>
                              <p:par>
                                <p:cTn id="143" presetID="42" presetClass="entr" presetSubtype="0" fill="hold"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51" grpId="0" animBg="1"/>
      <p:bldP spid="52" grpId="0" animBg="1"/>
      <p:bldP spid="53" grpId="0"/>
      <p:bldP spid="57" grpId="0"/>
      <p:bldP spid="58" grpId="0"/>
      <p:bldP spid="62" grpId="0" animBg="1"/>
      <p:bldP spid="63" grpId="0" animBg="1"/>
      <p:bldP spid="64" grpId="0"/>
      <p:bldP spid="69" grpId="0"/>
      <p:bldP spid="73" grpId="0"/>
      <p:bldP spid="77" grpId="0" animBg="1"/>
      <p:bldP spid="78" grpId="0" animBg="1"/>
      <p:bldP spid="79" grpId="0"/>
      <p:bldP spid="84" grpId="0"/>
      <p:bldP spid="85" grpId="0"/>
      <p:bldP spid="91"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6561b4ca2edf3c"/>
          <p:cNvPicPr>
            <a:picLocks noChangeAspect="1"/>
          </p:cNvPicPr>
          <p:nvPr/>
        </p:nvPicPr>
        <p:blipFill>
          <a:blip r:embed="rId2"/>
          <a:stretch>
            <a:fillRect/>
          </a:stretch>
        </p:blipFill>
        <p:spPr>
          <a:xfrm>
            <a:off x="-42545" y="-37465"/>
            <a:ext cx="12236450" cy="4465955"/>
          </a:xfrm>
          <a:prstGeom prst="rect">
            <a:avLst/>
          </a:prstGeom>
          <a:noFill/>
        </p:spPr>
      </p:pic>
      <p:sp>
        <p:nvSpPr>
          <p:cNvPr id="4" name="矩形 3"/>
          <p:cNvSpPr/>
          <p:nvPr/>
        </p:nvSpPr>
        <p:spPr>
          <a:xfrm>
            <a:off x="-41910" y="-99695"/>
            <a:ext cx="12260580" cy="4537075"/>
          </a:xfrm>
          <a:prstGeom prst="rect">
            <a:avLst/>
          </a:prstGeom>
          <a:solidFill>
            <a:srgbClr val="0F2556">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844098" y="923608"/>
            <a:ext cx="2936875" cy="2936875"/>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930775" y="1010285"/>
            <a:ext cx="2763520" cy="276352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5023485" y="1102995"/>
            <a:ext cx="2578100" cy="25781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flipH="1">
            <a:off x="6132515" y="1614805"/>
            <a:ext cx="360040" cy="1554480"/>
          </a:xfrm>
          <a:prstGeom prst="rect">
            <a:avLst/>
          </a:prstGeom>
          <a:noFill/>
        </p:spPr>
        <p:txBody>
          <a:bodyPr wrap="square" rtlCol="0">
            <a:spAutoFit/>
          </a:bodyPr>
          <a:lstStyle/>
          <a:p>
            <a:pPr algn="ctr"/>
            <a:r>
              <a:rPr lang="en-US" altLang="id-ID" sz="9600" b="1" dirty="0">
                <a:solidFill>
                  <a:schemeClr val="bg1"/>
                </a:solidFill>
                <a:latin typeface="方正兰亭黑简体" panose="02000000000000000000" pitchFamily="2" charset="-122"/>
                <a:ea typeface="方正兰亭黑简体" panose="02000000000000000000" pitchFamily="2" charset="-122"/>
              </a:rPr>
              <a:t>3</a:t>
            </a:r>
          </a:p>
        </p:txBody>
      </p:sp>
      <p:sp>
        <p:nvSpPr>
          <p:cNvPr id="112" name="文本框 9"/>
          <p:cNvSpPr txBox="1"/>
          <p:nvPr/>
        </p:nvSpPr>
        <p:spPr>
          <a:xfrm>
            <a:off x="4916170" y="4705350"/>
            <a:ext cx="3055620" cy="500137"/>
          </a:xfrm>
          <a:prstGeom prst="rect">
            <a:avLst/>
          </a:prstGeom>
          <a:noFill/>
        </p:spPr>
        <p:txBody>
          <a:bodyPr wrap="square" lIns="68580" tIns="34290" rIns="68580" bIns="34290" rtlCol="0">
            <a:spAutoFit/>
          </a:bodyPr>
          <a:lstStyle/>
          <a:p>
            <a:pPr marL="0" lvl="1" algn="ctr"/>
            <a:r>
              <a:rPr lang="en-US" altLang="zh-CN" sz="2800" b="1" dirty="0">
                <a:solidFill>
                  <a:schemeClr val="tx1"/>
                </a:solidFill>
                <a:latin typeface="微软雅黑" panose="020B0503020204020204" pitchFamily="34" charset="-122"/>
                <a:ea typeface="微软雅黑" panose="020B0503020204020204" pitchFamily="34" charset="-122"/>
              </a:rPr>
              <a:t>Add the title</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235046" y="5302613"/>
            <a:ext cx="1436675" cy="215444"/>
            <a:chOff x="4369395" y="3284984"/>
            <a:chExt cx="1436675" cy="215444"/>
          </a:xfrm>
        </p:grpSpPr>
        <p:sp>
          <p:nvSpPr>
            <p:cNvPr id="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9395" y="3316401"/>
              <a:ext cx="168551" cy="168551"/>
              <a:chOff x="5005199" y="3717032"/>
              <a:chExt cx="168551" cy="168551"/>
            </a:xfrm>
          </p:grpSpPr>
          <p:sp>
            <p:nvSpPr>
              <p:cNvPr id="10" name="椭圆 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6679016" y="5302613"/>
            <a:ext cx="1436675" cy="215444"/>
            <a:chOff x="4369395" y="3284984"/>
            <a:chExt cx="1436675" cy="215444"/>
          </a:xfrm>
        </p:grpSpPr>
        <p:sp>
          <p:nvSpPr>
            <p:cNvPr id="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7" name="组合 26"/>
          <p:cNvGrpSpPr/>
          <p:nvPr/>
        </p:nvGrpSpPr>
        <p:grpSpPr>
          <a:xfrm>
            <a:off x="5235371" y="5555813"/>
            <a:ext cx="1436675" cy="215444"/>
            <a:chOff x="4369395" y="3284984"/>
            <a:chExt cx="1436675" cy="215444"/>
          </a:xfrm>
        </p:grpSpPr>
        <p:sp>
          <p:nvSpPr>
            <p:cNvPr id="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3" name="组合 62"/>
          <p:cNvGrpSpPr/>
          <p:nvPr/>
        </p:nvGrpSpPr>
        <p:grpSpPr>
          <a:xfrm>
            <a:off x="6675531" y="5555813"/>
            <a:ext cx="2016224" cy="215444"/>
            <a:chOff x="4369395" y="3284984"/>
            <a:chExt cx="2016224" cy="215444"/>
          </a:xfrm>
        </p:grpSpPr>
        <p:sp>
          <p:nvSpPr>
            <p:cNvPr id="64" name="文本框 9"/>
            <p:cNvSpPr txBox="1"/>
            <p:nvPr/>
          </p:nvSpPr>
          <p:spPr>
            <a:xfrm>
              <a:off x="4581935" y="3284984"/>
              <a:ext cx="1803684"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17</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60" name="任意多边形 59"/>
          <p:cNvSpPr/>
          <p:nvPr/>
        </p:nvSpPr>
        <p:spPr>
          <a:xfrm>
            <a:off x="-32084" y="2979130"/>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0F255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1630877" y="2694337"/>
            <a:ext cx="670560" cy="604586"/>
            <a:chOff x="5424755" y="1340768"/>
            <a:chExt cx="670560" cy="604586"/>
          </a:xfrm>
        </p:grpSpPr>
        <p:grpSp>
          <p:nvGrpSpPr>
            <p:cNvPr id="62" name="组合 61"/>
            <p:cNvGrpSpPr/>
            <p:nvPr/>
          </p:nvGrpSpPr>
          <p:grpSpPr>
            <a:xfrm>
              <a:off x="5424755" y="1340768"/>
              <a:ext cx="670560" cy="604586"/>
              <a:chOff x="3720691" y="2824413"/>
              <a:chExt cx="1341120" cy="1209172"/>
            </a:xfrm>
          </p:grpSpPr>
          <p:sp>
            <p:nvSpPr>
              <p:cNvPr id="6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66" name="Freeform 126"/>
          <p:cNvSpPr>
            <a:spLocks noChangeAspect="1" noEditPoints="1"/>
          </p:cNvSpPr>
          <p:nvPr/>
        </p:nvSpPr>
        <p:spPr bwMode="auto">
          <a:xfrm>
            <a:off x="1830731" y="2835689"/>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67" name="组合 66"/>
          <p:cNvGrpSpPr/>
          <p:nvPr/>
        </p:nvGrpSpPr>
        <p:grpSpPr>
          <a:xfrm>
            <a:off x="3700183" y="2708920"/>
            <a:ext cx="670560" cy="604586"/>
            <a:chOff x="5424755" y="1340768"/>
            <a:chExt cx="670560" cy="604586"/>
          </a:xfrm>
        </p:grpSpPr>
        <p:grpSp>
          <p:nvGrpSpPr>
            <p:cNvPr id="69" name="组合 68"/>
            <p:cNvGrpSpPr/>
            <p:nvPr/>
          </p:nvGrpSpPr>
          <p:grpSpPr>
            <a:xfrm>
              <a:off x="5424755" y="1340768"/>
              <a:ext cx="670560" cy="604586"/>
              <a:chOff x="3720691" y="2824413"/>
              <a:chExt cx="1341120" cy="1209172"/>
            </a:xfrm>
          </p:grpSpPr>
          <p:sp>
            <p:nvSpPr>
              <p:cNvPr id="7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5810229" y="3256462"/>
            <a:ext cx="670560" cy="604586"/>
            <a:chOff x="5424755" y="1340768"/>
            <a:chExt cx="670560" cy="604586"/>
          </a:xfrm>
        </p:grpSpPr>
        <p:grpSp>
          <p:nvGrpSpPr>
            <p:cNvPr id="77" name="组合 76"/>
            <p:cNvGrpSpPr/>
            <p:nvPr/>
          </p:nvGrpSpPr>
          <p:grpSpPr>
            <a:xfrm>
              <a:off x="5424755" y="1340768"/>
              <a:ext cx="670560" cy="604586"/>
              <a:chOff x="3720691" y="2824413"/>
              <a:chExt cx="1341120" cy="1209172"/>
            </a:xfrm>
          </p:grpSpPr>
          <p:sp>
            <p:nvSpPr>
              <p:cNvPr id="7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82" name="组合 81"/>
          <p:cNvGrpSpPr/>
          <p:nvPr/>
        </p:nvGrpSpPr>
        <p:grpSpPr>
          <a:xfrm>
            <a:off x="7731957" y="3760518"/>
            <a:ext cx="670560" cy="604586"/>
            <a:chOff x="5424755" y="1340768"/>
            <a:chExt cx="670560" cy="604586"/>
          </a:xfrm>
        </p:grpSpPr>
        <p:grpSp>
          <p:nvGrpSpPr>
            <p:cNvPr id="83" name="组合 82"/>
            <p:cNvGrpSpPr/>
            <p:nvPr/>
          </p:nvGrpSpPr>
          <p:grpSpPr>
            <a:xfrm>
              <a:off x="5424755" y="1340768"/>
              <a:ext cx="670560" cy="604586"/>
              <a:chOff x="3720691" y="2824413"/>
              <a:chExt cx="1341120" cy="1209172"/>
            </a:xfrm>
          </p:grpSpPr>
          <p:sp>
            <p:nvSpPr>
              <p:cNvPr id="8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9748181" y="3904534"/>
            <a:ext cx="670560" cy="604586"/>
            <a:chOff x="5424755" y="1340768"/>
            <a:chExt cx="670560" cy="604586"/>
          </a:xfrm>
        </p:grpSpPr>
        <p:grpSp>
          <p:nvGrpSpPr>
            <p:cNvPr id="88" name="组合 87"/>
            <p:cNvGrpSpPr/>
            <p:nvPr/>
          </p:nvGrpSpPr>
          <p:grpSpPr>
            <a:xfrm>
              <a:off x="5424755" y="1340768"/>
              <a:ext cx="670560" cy="604586"/>
              <a:chOff x="3720691" y="2824413"/>
              <a:chExt cx="1341120" cy="1209172"/>
            </a:xfrm>
          </p:grpSpPr>
          <p:sp>
            <p:nvSpPr>
              <p:cNvPr id="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92" name="Freeform 261"/>
          <p:cNvSpPr/>
          <p:nvPr/>
        </p:nvSpPr>
        <p:spPr bwMode="auto">
          <a:xfrm>
            <a:off x="3871050" y="2880543"/>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93" name="组合 92"/>
          <p:cNvGrpSpPr>
            <a:grpSpLocks noChangeAspect="1"/>
          </p:cNvGrpSpPr>
          <p:nvPr/>
        </p:nvGrpSpPr>
        <p:grpSpPr>
          <a:xfrm>
            <a:off x="5971185" y="3416249"/>
            <a:ext cx="354291" cy="303915"/>
            <a:chOff x="5084763" y="971548"/>
            <a:chExt cx="323865" cy="277813"/>
          </a:xfrm>
          <a:solidFill>
            <a:srgbClr val="414455"/>
          </a:solidFill>
        </p:grpSpPr>
        <p:sp>
          <p:nvSpPr>
            <p:cNvPr id="94"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5"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97" name="Freeform 9"/>
          <p:cNvSpPr>
            <a:spLocks noEditPoints="1"/>
          </p:cNvSpPr>
          <p:nvPr/>
        </p:nvSpPr>
        <p:spPr bwMode="auto">
          <a:xfrm rot="19469485">
            <a:off x="7872583" y="3861222"/>
            <a:ext cx="378367" cy="40317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8" name="Freeform 206"/>
          <p:cNvSpPr>
            <a:spLocks noChangeAspect="1" noEditPoints="1"/>
          </p:cNvSpPr>
          <p:nvPr/>
        </p:nvSpPr>
        <p:spPr bwMode="auto">
          <a:xfrm>
            <a:off x="9933972" y="4026081"/>
            <a:ext cx="304622" cy="3682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矩形 98"/>
          <p:cNvSpPr/>
          <p:nvPr/>
        </p:nvSpPr>
        <p:spPr>
          <a:xfrm>
            <a:off x="838789" y="3461056"/>
            <a:ext cx="2159566" cy="864339"/>
          </a:xfrm>
          <a:prstGeom prst="rect">
            <a:avLst/>
          </a:prstGeom>
        </p:spPr>
        <p:txBody>
          <a:bodyPr wrap="square">
            <a:spAutoFit/>
          </a:bodyPr>
          <a:lstStyle/>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p>
        </p:txBody>
      </p:sp>
      <p:sp>
        <p:nvSpPr>
          <p:cNvPr id="100" name="矩形 99"/>
          <p:cNvSpPr/>
          <p:nvPr/>
        </p:nvSpPr>
        <p:spPr>
          <a:xfrm>
            <a:off x="2997987" y="3525009"/>
            <a:ext cx="2069499" cy="864339"/>
          </a:xfrm>
          <a:prstGeom prst="rect">
            <a:avLst/>
          </a:prstGeom>
        </p:spPr>
        <p:txBody>
          <a:bodyPr wrap="square">
            <a:spAutoFit/>
          </a:bodyPr>
          <a:lstStyle/>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p>
        </p:txBody>
      </p:sp>
      <p:sp>
        <p:nvSpPr>
          <p:cNvPr id="101" name="矩形 100"/>
          <p:cNvSpPr/>
          <p:nvPr/>
        </p:nvSpPr>
        <p:spPr>
          <a:xfrm>
            <a:off x="5099794" y="3982744"/>
            <a:ext cx="1995586" cy="864339"/>
          </a:xfrm>
          <a:prstGeom prst="rect">
            <a:avLst/>
          </a:prstGeom>
        </p:spPr>
        <p:txBody>
          <a:bodyPr wrap="square">
            <a:spAutoFit/>
          </a:bodyPr>
          <a:lstStyle/>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p>
        </p:txBody>
      </p:sp>
      <p:sp>
        <p:nvSpPr>
          <p:cNvPr id="102" name="矩形 101"/>
          <p:cNvSpPr/>
          <p:nvPr/>
        </p:nvSpPr>
        <p:spPr>
          <a:xfrm>
            <a:off x="6946991" y="2606183"/>
            <a:ext cx="1995586" cy="864339"/>
          </a:xfrm>
          <a:prstGeom prst="rect">
            <a:avLst/>
          </a:prstGeom>
        </p:spPr>
        <p:txBody>
          <a:bodyPr wrap="square">
            <a:spAutoFit/>
          </a:bodyPr>
          <a:lstStyle/>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p>
        </p:txBody>
      </p:sp>
      <p:sp>
        <p:nvSpPr>
          <p:cNvPr id="103" name="矩形 102"/>
          <p:cNvSpPr/>
          <p:nvPr/>
        </p:nvSpPr>
        <p:spPr>
          <a:xfrm>
            <a:off x="8948241" y="2773995"/>
            <a:ext cx="2281871" cy="864339"/>
          </a:xfrm>
          <a:prstGeom prst="rect">
            <a:avLst/>
          </a:prstGeom>
        </p:spPr>
        <p:txBody>
          <a:bodyPr wrap="square">
            <a:spAutoFit/>
          </a:bodyPr>
          <a:lstStyle/>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p>
        </p:txBody>
      </p:sp>
      <p:grpSp>
        <p:nvGrpSpPr>
          <p:cNvPr id="104" name="组合 103"/>
          <p:cNvGrpSpPr/>
          <p:nvPr/>
        </p:nvGrpSpPr>
        <p:grpSpPr>
          <a:xfrm>
            <a:off x="10706099" y="2668425"/>
            <a:ext cx="278384" cy="184511"/>
            <a:chOff x="9482595" y="2565731"/>
            <a:chExt cx="278384" cy="184511"/>
          </a:xfrm>
        </p:grpSpPr>
        <p:sp>
          <p:nvSpPr>
            <p:cNvPr id="105" name="椭圆 104"/>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1000"/>
                                        <p:tgtEl>
                                          <p:spTgt spid="60"/>
                                        </p:tgtEl>
                                      </p:cBhvr>
                                    </p:animEffect>
                                  </p:childTnLst>
                                </p:cTn>
                              </p:par>
                              <p:par>
                                <p:cTn id="21" presetID="2" presetClass="entr" presetSubtype="12" fill="hold" nodeType="withEffect">
                                  <p:stCondLst>
                                    <p:cond delay="50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50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0-#ppt_w/2"/>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50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0-#ppt_w/2"/>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50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0-#ppt_w/2"/>
                                          </p:val>
                                        </p:tav>
                                        <p:tav tm="100000">
                                          <p:val>
                                            <p:strVal val="#ppt_x"/>
                                          </p:val>
                                        </p:tav>
                                      </p:tavLst>
                                    </p:anim>
                                    <p:anim calcmode="lin" valueType="num">
                                      <p:cBhvr additive="base">
                                        <p:cTn id="40" dur="500" fill="hold"/>
                                        <p:tgtEl>
                                          <p:spTgt spid="87"/>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10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2000"/>
                                        <p:tgtEl>
                                          <p:spTgt spid="66"/>
                                        </p:tgtEl>
                                      </p:cBhvr>
                                    </p:animEffect>
                                    <p:anim calcmode="lin" valueType="num">
                                      <p:cBhvr>
                                        <p:cTn id="44" dur="2000" fill="hold"/>
                                        <p:tgtEl>
                                          <p:spTgt spid="66"/>
                                        </p:tgtEl>
                                        <p:attrNameLst>
                                          <p:attrName>ppt_w</p:attrName>
                                        </p:attrNameLst>
                                      </p:cBhvr>
                                      <p:tavLst>
                                        <p:tav tm="0" fmla="#ppt_w*sin(2.5*pi*$)">
                                          <p:val>
                                            <p:fltVal val="0"/>
                                          </p:val>
                                        </p:tav>
                                        <p:tav tm="100000">
                                          <p:val>
                                            <p:fltVal val="1"/>
                                          </p:val>
                                        </p:tav>
                                      </p:tavLst>
                                    </p:anim>
                                    <p:anim calcmode="lin" valueType="num">
                                      <p:cBhvr>
                                        <p:cTn id="45" dur="2000" fill="hold"/>
                                        <p:tgtEl>
                                          <p:spTgt spid="66"/>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100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2000"/>
                                        <p:tgtEl>
                                          <p:spTgt spid="92"/>
                                        </p:tgtEl>
                                      </p:cBhvr>
                                    </p:animEffect>
                                    <p:anim calcmode="lin" valueType="num">
                                      <p:cBhvr>
                                        <p:cTn id="49" dur="2000" fill="hold"/>
                                        <p:tgtEl>
                                          <p:spTgt spid="92"/>
                                        </p:tgtEl>
                                        <p:attrNameLst>
                                          <p:attrName>ppt_w</p:attrName>
                                        </p:attrNameLst>
                                      </p:cBhvr>
                                      <p:tavLst>
                                        <p:tav tm="0" fmla="#ppt_w*sin(2.5*pi*$)">
                                          <p:val>
                                            <p:fltVal val="0"/>
                                          </p:val>
                                        </p:tav>
                                        <p:tav tm="100000">
                                          <p:val>
                                            <p:fltVal val="1"/>
                                          </p:val>
                                        </p:tav>
                                      </p:tavLst>
                                    </p:anim>
                                    <p:anim calcmode="lin" valueType="num">
                                      <p:cBhvr>
                                        <p:cTn id="50" dur="2000" fill="hold"/>
                                        <p:tgtEl>
                                          <p:spTgt spid="92"/>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100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2000"/>
                                        <p:tgtEl>
                                          <p:spTgt spid="93"/>
                                        </p:tgtEl>
                                      </p:cBhvr>
                                    </p:animEffect>
                                    <p:anim calcmode="lin" valueType="num">
                                      <p:cBhvr>
                                        <p:cTn id="54" dur="2000" fill="hold"/>
                                        <p:tgtEl>
                                          <p:spTgt spid="93"/>
                                        </p:tgtEl>
                                        <p:attrNameLst>
                                          <p:attrName>ppt_w</p:attrName>
                                        </p:attrNameLst>
                                      </p:cBhvr>
                                      <p:tavLst>
                                        <p:tav tm="0" fmla="#ppt_w*sin(2.5*pi*$)">
                                          <p:val>
                                            <p:fltVal val="0"/>
                                          </p:val>
                                        </p:tav>
                                        <p:tav tm="100000">
                                          <p:val>
                                            <p:fltVal val="1"/>
                                          </p:val>
                                        </p:tav>
                                      </p:tavLst>
                                    </p:anim>
                                    <p:anim calcmode="lin" valueType="num">
                                      <p:cBhvr>
                                        <p:cTn id="55" dur="2000" fill="hold"/>
                                        <p:tgtEl>
                                          <p:spTgt spid="93"/>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100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2000"/>
                                        <p:tgtEl>
                                          <p:spTgt spid="97"/>
                                        </p:tgtEl>
                                      </p:cBhvr>
                                    </p:animEffect>
                                    <p:anim calcmode="lin" valueType="num">
                                      <p:cBhvr>
                                        <p:cTn id="59" dur="2000" fill="hold"/>
                                        <p:tgtEl>
                                          <p:spTgt spid="97"/>
                                        </p:tgtEl>
                                        <p:attrNameLst>
                                          <p:attrName>ppt_w</p:attrName>
                                        </p:attrNameLst>
                                      </p:cBhvr>
                                      <p:tavLst>
                                        <p:tav tm="0" fmla="#ppt_w*sin(2.5*pi*$)">
                                          <p:val>
                                            <p:fltVal val="0"/>
                                          </p:val>
                                        </p:tav>
                                        <p:tav tm="100000">
                                          <p:val>
                                            <p:fltVal val="1"/>
                                          </p:val>
                                        </p:tav>
                                      </p:tavLst>
                                    </p:anim>
                                    <p:anim calcmode="lin" valueType="num">
                                      <p:cBhvr>
                                        <p:cTn id="60" dur="2000" fill="hold"/>
                                        <p:tgtEl>
                                          <p:spTgt spid="97"/>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100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2000"/>
                                        <p:tgtEl>
                                          <p:spTgt spid="98"/>
                                        </p:tgtEl>
                                      </p:cBhvr>
                                    </p:animEffect>
                                    <p:anim calcmode="lin" valueType="num">
                                      <p:cBhvr>
                                        <p:cTn id="64" dur="2000" fill="hold"/>
                                        <p:tgtEl>
                                          <p:spTgt spid="98"/>
                                        </p:tgtEl>
                                        <p:attrNameLst>
                                          <p:attrName>ppt_w</p:attrName>
                                        </p:attrNameLst>
                                      </p:cBhvr>
                                      <p:tavLst>
                                        <p:tav tm="0" fmla="#ppt_w*sin(2.5*pi*$)">
                                          <p:val>
                                            <p:fltVal val="0"/>
                                          </p:val>
                                        </p:tav>
                                        <p:tav tm="100000">
                                          <p:val>
                                            <p:fltVal val="1"/>
                                          </p:val>
                                        </p:tav>
                                      </p:tavLst>
                                    </p:anim>
                                    <p:anim calcmode="lin" valueType="num">
                                      <p:cBhvr>
                                        <p:cTn id="65" dur="2000" fill="hold"/>
                                        <p:tgtEl>
                                          <p:spTgt spid="98"/>
                                        </p:tgtEl>
                                        <p:attrNameLst>
                                          <p:attrName>ppt_h</p:attrName>
                                        </p:attrNameLst>
                                      </p:cBhvr>
                                      <p:tavLst>
                                        <p:tav tm="0">
                                          <p:val>
                                            <p:strVal val="#ppt_h"/>
                                          </p:val>
                                        </p:tav>
                                        <p:tav tm="100000">
                                          <p:val>
                                            <p:strVal val="#ppt_h"/>
                                          </p:val>
                                        </p:tav>
                                      </p:tavLst>
                                    </p:anim>
                                  </p:childTnLst>
                                </p:cTn>
                              </p:par>
                              <p:par>
                                <p:cTn id="66" presetID="22" presetClass="entr" presetSubtype="1" fill="hold" grpId="0" nodeType="withEffect">
                                  <p:stCondLst>
                                    <p:cond delay="2500"/>
                                  </p:stCondLst>
                                  <p:childTnLst>
                                    <p:set>
                                      <p:cBhvr>
                                        <p:cTn id="67" dur="1" fill="hold">
                                          <p:stCondLst>
                                            <p:cond delay="0"/>
                                          </p:stCondLst>
                                        </p:cTn>
                                        <p:tgtEl>
                                          <p:spTgt spid="99"/>
                                        </p:tgtEl>
                                        <p:attrNameLst>
                                          <p:attrName>style.visibility</p:attrName>
                                        </p:attrNameLst>
                                      </p:cBhvr>
                                      <p:to>
                                        <p:strVal val="visible"/>
                                      </p:to>
                                    </p:set>
                                    <p:animEffect transition="in" filter="wipe(up)">
                                      <p:cBhvr>
                                        <p:cTn id="68" dur="500"/>
                                        <p:tgtEl>
                                          <p:spTgt spid="99"/>
                                        </p:tgtEl>
                                      </p:cBhvr>
                                    </p:animEffect>
                                  </p:childTnLst>
                                </p:cTn>
                              </p:par>
                              <p:par>
                                <p:cTn id="69" presetID="22" presetClass="entr" presetSubtype="1" fill="hold" grpId="0" nodeType="withEffect">
                                  <p:stCondLst>
                                    <p:cond delay="2500"/>
                                  </p:stCondLst>
                                  <p:childTnLst>
                                    <p:set>
                                      <p:cBhvr>
                                        <p:cTn id="70" dur="1" fill="hold">
                                          <p:stCondLst>
                                            <p:cond delay="0"/>
                                          </p:stCondLst>
                                        </p:cTn>
                                        <p:tgtEl>
                                          <p:spTgt spid="100"/>
                                        </p:tgtEl>
                                        <p:attrNameLst>
                                          <p:attrName>style.visibility</p:attrName>
                                        </p:attrNameLst>
                                      </p:cBhvr>
                                      <p:to>
                                        <p:strVal val="visible"/>
                                      </p:to>
                                    </p:set>
                                    <p:animEffect transition="in" filter="wipe(up)">
                                      <p:cBhvr>
                                        <p:cTn id="71" dur="500"/>
                                        <p:tgtEl>
                                          <p:spTgt spid="100"/>
                                        </p:tgtEl>
                                      </p:cBhvr>
                                    </p:animEffect>
                                  </p:childTnLst>
                                </p:cTn>
                              </p:par>
                              <p:par>
                                <p:cTn id="72" presetID="22" presetClass="entr" presetSubtype="1" fill="hold" grpId="0" nodeType="withEffect">
                                  <p:stCondLst>
                                    <p:cond delay="2500"/>
                                  </p:stCondLst>
                                  <p:childTnLst>
                                    <p:set>
                                      <p:cBhvr>
                                        <p:cTn id="73" dur="1" fill="hold">
                                          <p:stCondLst>
                                            <p:cond delay="0"/>
                                          </p:stCondLst>
                                        </p:cTn>
                                        <p:tgtEl>
                                          <p:spTgt spid="101"/>
                                        </p:tgtEl>
                                        <p:attrNameLst>
                                          <p:attrName>style.visibility</p:attrName>
                                        </p:attrNameLst>
                                      </p:cBhvr>
                                      <p:to>
                                        <p:strVal val="visible"/>
                                      </p:to>
                                    </p:set>
                                    <p:animEffect transition="in" filter="wipe(up)">
                                      <p:cBhvr>
                                        <p:cTn id="74" dur="500"/>
                                        <p:tgtEl>
                                          <p:spTgt spid="101"/>
                                        </p:tgtEl>
                                      </p:cBhvr>
                                    </p:animEffect>
                                  </p:childTnLst>
                                </p:cTn>
                              </p:par>
                              <p:par>
                                <p:cTn id="75" presetID="22" presetClass="entr" presetSubtype="1" fill="hold" grpId="0" nodeType="withEffect">
                                  <p:stCondLst>
                                    <p:cond delay="2500"/>
                                  </p:stCondLst>
                                  <p:childTnLst>
                                    <p:set>
                                      <p:cBhvr>
                                        <p:cTn id="76" dur="1" fill="hold">
                                          <p:stCondLst>
                                            <p:cond delay="0"/>
                                          </p:stCondLst>
                                        </p:cTn>
                                        <p:tgtEl>
                                          <p:spTgt spid="102"/>
                                        </p:tgtEl>
                                        <p:attrNameLst>
                                          <p:attrName>style.visibility</p:attrName>
                                        </p:attrNameLst>
                                      </p:cBhvr>
                                      <p:to>
                                        <p:strVal val="visible"/>
                                      </p:to>
                                    </p:set>
                                    <p:animEffect transition="in" filter="wipe(up)">
                                      <p:cBhvr>
                                        <p:cTn id="77" dur="500"/>
                                        <p:tgtEl>
                                          <p:spTgt spid="102"/>
                                        </p:tgtEl>
                                      </p:cBhvr>
                                    </p:animEffect>
                                  </p:childTnLst>
                                </p:cTn>
                              </p:par>
                              <p:par>
                                <p:cTn id="78" presetID="22" presetClass="entr" presetSubtype="1" fill="hold" grpId="0" nodeType="withEffect">
                                  <p:stCondLst>
                                    <p:cond delay="2500"/>
                                  </p:stCondLst>
                                  <p:childTnLst>
                                    <p:set>
                                      <p:cBhvr>
                                        <p:cTn id="79" dur="1" fill="hold">
                                          <p:stCondLst>
                                            <p:cond delay="0"/>
                                          </p:stCondLst>
                                        </p:cTn>
                                        <p:tgtEl>
                                          <p:spTgt spid="103"/>
                                        </p:tgtEl>
                                        <p:attrNameLst>
                                          <p:attrName>style.visibility</p:attrName>
                                        </p:attrNameLst>
                                      </p:cBhvr>
                                      <p:to>
                                        <p:strVal val="visible"/>
                                      </p:to>
                                    </p:set>
                                    <p:animEffect transition="in" filter="wipe(up)">
                                      <p:cBhvr>
                                        <p:cTn id="80" dur="500"/>
                                        <p:tgtEl>
                                          <p:spTgt spid="103"/>
                                        </p:tgtEl>
                                      </p:cBhvr>
                                    </p:animEffect>
                                  </p:childTnLst>
                                </p:cTn>
                              </p:par>
                            </p:childTnLst>
                          </p:cTn>
                        </p:par>
                        <p:par>
                          <p:cTn id="81" fill="hold">
                            <p:stCondLst>
                              <p:cond delay="1500"/>
                            </p:stCondLst>
                            <p:childTnLst>
                              <p:par>
                                <p:cTn id="82" presetID="42" presetClass="entr" presetSubtype="0" fill="hold" nodeType="after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1000"/>
                                        <p:tgtEl>
                                          <p:spTgt spid="104"/>
                                        </p:tgtEl>
                                      </p:cBhvr>
                                    </p:animEffect>
                                    <p:anim calcmode="lin" valueType="num">
                                      <p:cBhvr>
                                        <p:cTn id="85" dur="1000" fill="hold"/>
                                        <p:tgtEl>
                                          <p:spTgt spid="104"/>
                                        </p:tgtEl>
                                        <p:attrNameLst>
                                          <p:attrName>ppt_x</p:attrName>
                                        </p:attrNameLst>
                                      </p:cBhvr>
                                      <p:tavLst>
                                        <p:tav tm="0">
                                          <p:val>
                                            <p:strVal val="#ppt_x"/>
                                          </p:val>
                                        </p:tav>
                                        <p:tav tm="100000">
                                          <p:val>
                                            <p:strVal val="#ppt_x"/>
                                          </p:val>
                                        </p:tav>
                                      </p:tavLst>
                                    </p:anim>
                                    <p:anim calcmode="lin" valueType="num">
                                      <p:cBhvr>
                                        <p:cTn id="8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6" grpId="0" animBg="1"/>
      <p:bldP spid="92" grpId="0" animBg="1"/>
      <p:bldP spid="97" grpId="0" animBg="1"/>
      <p:bldP spid="98" grpId="0" animBg="1"/>
      <p:bldP spid="99" grpId="0"/>
      <p:bldP spid="100" grpId="0"/>
      <p:bldP spid="101" grpId="0"/>
      <p:bldP spid="102" grpId="0"/>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18</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86" name="组合 85"/>
          <p:cNvGrpSpPr/>
          <p:nvPr/>
        </p:nvGrpSpPr>
        <p:grpSpPr>
          <a:xfrm>
            <a:off x="4100490" y="1383687"/>
            <a:ext cx="4013321" cy="4966128"/>
            <a:chOff x="865232" y="1286330"/>
            <a:chExt cx="4013321" cy="4966128"/>
          </a:xfrm>
        </p:grpSpPr>
        <p:pic>
          <p:nvPicPr>
            <p:cNvPr id="87" name="Picture 3"/>
            <p:cNvPicPr>
              <a:picLocks noChangeAspect="1"/>
            </p:cNvPicPr>
            <p:nvPr/>
          </p:nvPicPr>
          <p:blipFill rotWithShape="1">
            <a:blip r:embed="rId3" cstate="print"/>
            <a:srcRect l="5354" t="8440" r="6203" b="10137"/>
            <a:stretch>
              <a:fillRect/>
            </a:stretch>
          </p:blipFill>
          <p:spPr>
            <a:xfrm>
              <a:off x="865232" y="1286330"/>
              <a:ext cx="4013321" cy="4966128"/>
            </a:xfrm>
            <a:prstGeom prst="rect">
              <a:avLst/>
            </a:prstGeom>
          </p:spPr>
        </p:pic>
        <p:sp>
          <p:nvSpPr>
            <p:cNvPr id="88" name="Rectangle 4"/>
            <p:cNvSpPr/>
            <p:nvPr/>
          </p:nvSpPr>
          <p:spPr>
            <a:xfrm>
              <a:off x="1454929" y="1875864"/>
              <a:ext cx="2838784" cy="3697941"/>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414455"/>
                </a:solidFill>
              </a:endParaRPr>
            </a:p>
          </p:txBody>
        </p:sp>
      </p:grpSp>
      <p:grpSp>
        <p:nvGrpSpPr>
          <p:cNvPr id="89" name="组合 88"/>
          <p:cNvGrpSpPr/>
          <p:nvPr/>
        </p:nvGrpSpPr>
        <p:grpSpPr>
          <a:xfrm>
            <a:off x="7393731" y="2430721"/>
            <a:ext cx="1152128" cy="1038774"/>
            <a:chOff x="5424755" y="1340768"/>
            <a:chExt cx="670560" cy="604586"/>
          </a:xfrm>
        </p:grpSpPr>
        <p:grpSp>
          <p:nvGrpSpPr>
            <p:cNvPr id="90" name="组合 89"/>
            <p:cNvGrpSpPr/>
            <p:nvPr/>
          </p:nvGrpSpPr>
          <p:grpSpPr>
            <a:xfrm>
              <a:off x="5424755" y="1340768"/>
              <a:ext cx="670560" cy="604586"/>
              <a:chOff x="5424755" y="1340768"/>
              <a:chExt cx="670560" cy="604586"/>
            </a:xfrm>
          </p:grpSpPr>
          <p:grpSp>
            <p:nvGrpSpPr>
              <p:cNvPr id="92" name="组合 91"/>
              <p:cNvGrpSpPr/>
              <p:nvPr/>
            </p:nvGrpSpPr>
            <p:grpSpPr>
              <a:xfrm>
                <a:off x="5424755" y="1340768"/>
                <a:ext cx="670560" cy="604586"/>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9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91"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01</a:t>
              </a:r>
            </a:p>
          </p:txBody>
        </p:sp>
      </p:grpSp>
      <p:sp>
        <p:nvSpPr>
          <p:cNvPr id="96" name="矩形 95"/>
          <p:cNvSpPr/>
          <p:nvPr/>
        </p:nvSpPr>
        <p:spPr>
          <a:xfrm>
            <a:off x="8680628" y="2461383"/>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矩形 47"/>
          <p:cNvSpPr>
            <a:spLocks noChangeArrowheads="1"/>
          </p:cNvSpPr>
          <p:nvPr/>
        </p:nvSpPr>
        <p:spPr bwMode="auto">
          <a:xfrm>
            <a:off x="8679940" y="2830736"/>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98" name="组合 97"/>
          <p:cNvGrpSpPr/>
          <p:nvPr/>
        </p:nvGrpSpPr>
        <p:grpSpPr>
          <a:xfrm>
            <a:off x="3721323" y="3798873"/>
            <a:ext cx="1152128" cy="1038774"/>
            <a:chOff x="5424755" y="1340768"/>
            <a:chExt cx="670560" cy="604586"/>
          </a:xfrm>
        </p:grpSpPr>
        <p:grpSp>
          <p:nvGrpSpPr>
            <p:cNvPr id="99" name="组合 98"/>
            <p:cNvGrpSpPr/>
            <p:nvPr/>
          </p:nvGrpSpPr>
          <p:grpSpPr>
            <a:xfrm>
              <a:off x="5424755" y="1340768"/>
              <a:ext cx="670560" cy="604586"/>
              <a:chOff x="5424755" y="1340768"/>
              <a:chExt cx="670560" cy="604586"/>
            </a:xfrm>
          </p:grpSpPr>
          <p:grpSp>
            <p:nvGrpSpPr>
              <p:cNvPr id="101" name="组合 100"/>
              <p:cNvGrpSpPr/>
              <p:nvPr/>
            </p:nvGrpSpPr>
            <p:grpSpPr>
              <a:xfrm>
                <a:off x="5424755" y="1340768"/>
                <a:ext cx="670560" cy="604586"/>
                <a:chOff x="3720691" y="2824413"/>
                <a:chExt cx="1341120" cy="1209172"/>
              </a:xfrm>
            </p:grpSpPr>
            <p:sp>
              <p:nvSpPr>
                <p:cNvPr id="10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0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10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100"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02</a:t>
              </a:r>
            </a:p>
          </p:txBody>
        </p:sp>
      </p:grpSp>
      <p:sp>
        <p:nvSpPr>
          <p:cNvPr id="105" name="矩形 104"/>
          <p:cNvSpPr/>
          <p:nvPr/>
        </p:nvSpPr>
        <p:spPr>
          <a:xfrm>
            <a:off x="769683" y="3757527"/>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6" name="矩形 47"/>
          <p:cNvSpPr>
            <a:spLocks noChangeArrowheads="1"/>
          </p:cNvSpPr>
          <p:nvPr/>
        </p:nvSpPr>
        <p:spPr bwMode="auto">
          <a:xfrm>
            <a:off x="768995" y="4080525"/>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07" name="组合 106"/>
          <p:cNvGrpSpPr/>
          <p:nvPr/>
        </p:nvGrpSpPr>
        <p:grpSpPr>
          <a:xfrm>
            <a:off x="7835427" y="1340768"/>
            <a:ext cx="278384" cy="184511"/>
            <a:chOff x="9482595" y="2565731"/>
            <a:chExt cx="278384" cy="184511"/>
          </a:xfrm>
        </p:grpSpPr>
        <p:sp>
          <p:nvSpPr>
            <p:cNvPr id="108" name="椭圆 10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109" name="椭圆 10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grpSp>
        <p:nvGrpSpPr>
          <p:cNvPr id="110" name="组合 109"/>
          <p:cNvGrpSpPr/>
          <p:nvPr/>
        </p:nvGrpSpPr>
        <p:grpSpPr>
          <a:xfrm>
            <a:off x="7390556" y="4341282"/>
            <a:ext cx="1152128" cy="1038774"/>
            <a:chOff x="5424755" y="1340768"/>
            <a:chExt cx="670560" cy="604586"/>
          </a:xfrm>
        </p:grpSpPr>
        <p:grpSp>
          <p:nvGrpSpPr>
            <p:cNvPr id="111" name="组合 110"/>
            <p:cNvGrpSpPr/>
            <p:nvPr/>
          </p:nvGrpSpPr>
          <p:grpSpPr>
            <a:xfrm>
              <a:off x="5424755" y="1340768"/>
              <a:ext cx="670560" cy="604586"/>
              <a:chOff x="5424755" y="1340768"/>
              <a:chExt cx="670560" cy="604586"/>
            </a:xfrm>
          </p:grpSpPr>
          <p:grpSp>
            <p:nvGrpSpPr>
              <p:cNvPr id="113" name="组合 112"/>
              <p:cNvGrpSpPr/>
              <p:nvPr/>
            </p:nvGrpSpPr>
            <p:grpSpPr>
              <a:xfrm>
                <a:off x="5424755" y="1340768"/>
                <a:ext cx="670560" cy="604586"/>
                <a:chOff x="3720691" y="2824413"/>
                <a:chExt cx="1341120" cy="1209172"/>
              </a:xfrm>
            </p:grpSpPr>
            <p:sp>
              <p:nvSpPr>
                <p:cNvPr id="1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11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112"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03</a:t>
              </a:r>
            </a:p>
          </p:txBody>
        </p:sp>
      </p:grpSp>
      <p:sp>
        <p:nvSpPr>
          <p:cNvPr id="117" name="矩形 116"/>
          <p:cNvSpPr/>
          <p:nvPr/>
        </p:nvSpPr>
        <p:spPr>
          <a:xfrm>
            <a:off x="8680628" y="4405599"/>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矩形 47"/>
          <p:cNvSpPr>
            <a:spLocks noChangeArrowheads="1"/>
          </p:cNvSpPr>
          <p:nvPr/>
        </p:nvSpPr>
        <p:spPr bwMode="auto">
          <a:xfrm>
            <a:off x="8679940" y="4728597"/>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14:presetBounceEnd="40000">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14:bounceEnd="40000">
                                          <p:cBhvr additive="base">
                                            <p:cTn id="20" dur="500" fill="hold"/>
                                            <p:tgtEl>
                                              <p:spTgt spid="8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8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p:cTn id="25" dur="500" fill="hold"/>
                                            <p:tgtEl>
                                              <p:spTgt spid="89"/>
                                            </p:tgtEl>
                                            <p:attrNameLst>
                                              <p:attrName>ppt_w</p:attrName>
                                            </p:attrNameLst>
                                          </p:cBhvr>
                                          <p:tavLst>
                                            <p:tav tm="0">
                                              <p:val>
                                                <p:fltVal val="0"/>
                                              </p:val>
                                            </p:tav>
                                            <p:tav tm="100000">
                                              <p:val>
                                                <p:strVal val="#ppt_w"/>
                                              </p:val>
                                            </p:tav>
                                          </p:tavLst>
                                        </p:anim>
                                        <p:anim calcmode="lin" valueType="num">
                                          <p:cBhvr>
                                            <p:cTn id="26" dur="500" fill="hold"/>
                                            <p:tgtEl>
                                              <p:spTgt spid="89"/>
                                            </p:tgtEl>
                                            <p:attrNameLst>
                                              <p:attrName>ppt_h</p:attrName>
                                            </p:attrNameLst>
                                          </p:cBhvr>
                                          <p:tavLst>
                                            <p:tav tm="0">
                                              <p:val>
                                                <p:fltVal val="0"/>
                                              </p:val>
                                            </p:tav>
                                            <p:tav tm="100000">
                                              <p:val>
                                                <p:strVal val="#ppt_h"/>
                                              </p:val>
                                            </p:tav>
                                          </p:tavLst>
                                        </p:anim>
                                        <p:anim calcmode="lin" valueType="num">
                                          <p:cBhvr>
                                            <p:cTn id="27" dur="500" fill="hold"/>
                                            <p:tgtEl>
                                              <p:spTgt spid="89"/>
                                            </p:tgtEl>
                                            <p:attrNameLst>
                                              <p:attrName>style.rotation</p:attrName>
                                            </p:attrNameLst>
                                          </p:cBhvr>
                                          <p:tavLst>
                                            <p:tav tm="0">
                                              <p:val>
                                                <p:fltVal val="360"/>
                                              </p:val>
                                            </p:tav>
                                            <p:tav tm="100000">
                                              <p:val>
                                                <p:fltVal val="0"/>
                                              </p:val>
                                            </p:tav>
                                          </p:tavLst>
                                        </p:anim>
                                        <p:animEffect transition="in" filter="fade">
                                          <p:cBhvr>
                                            <p:cTn id="28" dur="500"/>
                                            <p:tgtEl>
                                              <p:spTgt spid="89"/>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randombar(horizontal)">
                                          <p:cBhvr>
                                            <p:cTn id="31" dur="400"/>
                                            <p:tgtEl>
                                              <p:spTgt spid="96"/>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97"/>
                                            </p:tgtEl>
                                            <p:attrNameLst>
                                              <p:attrName>style.visibility</p:attrName>
                                            </p:attrNameLst>
                                          </p:cBhvr>
                                          <p:to>
                                            <p:strVal val="visible"/>
                                          </p:to>
                                        </p:set>
                                        <p:animEffect transition="in" filter="randombar(horizontal)">
                                          <p:cBhvr>
                                            <p:cTn id="34" dur="400"/>
                                            <p:tgtEl>
                                              <p:spTgt spid="97"/>
                                            </p:tgtEl>
                                          </p:cBhvr>
                                        </p:animEffect>
                                      </p:childTnLst>
                                    </p:cTn>
                                  </p:par>
                                </p:childTnLst>
                              </p:cTn>
                            </p:par>
                            <p:par>
                              <p:cTn id="35" fill="hold">
                                <p:stCondLst>
                                  <p:cond delay="1500"/>
                                </p:stCondLst>
                                <p:childTnLst>
                                  <p:par>
                                    <p:cTn id="36" presetID="49" presetClass="entr" presetSubtype="0" decel="10000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p:cTn id="38" dur="500" fill="hold"/>
                                            <p:tgtEl>
                                              <p:spTgt spid="98"/>
                                            </p:tgtEl>
                                            <p:attrNameLst>
                                              <p:attrName>ppt_w</p:attrName>
                                            </p:attrNameLst>
                                          </p:cBhvr>
                                          <p:tavLst>
                                            <p:tav tm="0">
                                              <p:val>
                                                <p:fltVal val="0"/>
                                              </p:val>
                                            </p:tav>
                                            <p:tav tm="100000">
                                              <p:val>
                                                <p:strVal val="#ppt_w"/>
                                              </p:val>
                                            </p:tav>
                                          </p:tavLst>
                                        </p:anim>
                                        <p:anim calcmode="lin" valueType="num">
                                          <p:cBhvr>
                                            <p:cTn id="39" dur="500" fill="hold"/>
                                            <p:tgtEl>
                                              <p:spTgt spid="98"/>
                                            </p:tgtEl>
                                            <p:attrNameLst>
                                              <p:attrName>ppt_h</p:attrName>
                                            </p:attrNameLst>
                                          </p:cBhvr>
                                          <p:tavLst>
                                            <p:tav tm="0">
                                              <p:val>
                                                <p:fltVal val="0"/>
                                              </p:val>
                                            </p:tav>
                                            <p:tav tm="100000">
                                              <p:val>
                                                <p:strVal val="#ppt_h"/>
                                              </p:val>
                                            </p:tav>
                                          </p:tavLst>
                                        </p:anim>
                                        <p:anim calcmode="lin" valueType="num">
                                          <p:cBhvr>
                                            <p:cTn id="40" dur="500" fill="hold"/>
                                            <p:tgtEl>
                                              <p:spTgt spid="98"/>
                                            </p:tgtEl>
                                            <p:attrNameLst>
                                              <p:attrName>style.rotation</p:attrName>
                                            </p:attrNameLst>
                                          </p:cBhvr>
                                          <p:tavLst>
                                            <p:tav tm="0">
                                              <p:val>
                                                <p:fltVal val="360"/>
                                              </p:val>
                                            </p:tav>
                                            <p:tav tm="100000">
                                              <p:val>
                                                <p:fltVal val="0"/>
                                              </p:val>
                                            </p:tav>
                                          </p:tavLst>
                                        </p:anim>
                                        <p:animEffect transition="in" filter="fade">
                                          <p:cBhvr>
                                            <p:cTn id="41" dur="500"/>
                                            <p:tgtEl>
                                              <p:spTgt spid="98"/>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105"/>
                                            </p:tgtEl>
                                            <p:attrNameLst>
                                              <p:attrName>style.visibility</p:attrName>
                                            </p:attrNameLst>
                                          </p:cBhvr>
                                          <p:to>
                                            <p:strVal val="visible"/>
                                          </p:to>
                                        </p:set>
                                        <p:animEffect transition="in" filter="randombar(horizontal)">
                                          <p:cBhvr>
                                            <p:cTn id="44" dur="400"/>
                                            <p:tgtEl>
                                              <p:spTgt spid="105"/>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06"/>
                                            </p:tgtEl>
                                            <p:attrNameLst>
                                              <p:attrName>style.visibility</p:attrName>
                                            </p:attrNameLst>
                                          </p:cBhvr>
                                          <p:to>
                                            <p:strVal val="visible"/>
                                          </p:to>
                                        </p:set>
                                        <p:animEffect transition="in" filter="randombar(horizontal)">
                                          <p:cBhvr>
                                            <p:cTn id="47" dur="400"/>
                                            <p:tgtEl>
                                              <p:spTgt spid="106"/>
                                            </p:tgtEl>
                                          </p:cBhvr>
                                        </p:animEffect>
                                      </p:childTnLst>
                                    </p:cTn>
                                  </p:par>
                                </p:childTnLst>
                              </p:cTn>
                            </p:par>
                            <p:par>
                              <p:cTn id="48" fill="hold">
                                <p:stCondLst>
                                  <p:cond delay="2000"/>
                                </p:stCondLst>
                                <p:childTnLst>
                                  <p:par>
                                    <p:cTn id="49" presetID="49" presetClass="entr" presetSubtype="0" decel="100000" fill="hold"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p:cTn id="51" dur="500" fill="hold"/>
                                            <p:tgtEl>
                                              <p:spTgt spid="110"/>
                                            </p:tgtEl>
                                            <p:attrNameLst>
                                              <p:attrName>ppt_w</p:attrName>
                                            </p:attrNameLst>
                                          </p:cBhvr>
                                          <p:tavLst>
                                            <p:tav tm="0">
                                              <p:val>
                                                <p:fltVal val="0"/>
                                              </p:val>
                                            </p:tav>
                                            <p:tav tm="100000">
                                              <p:val>
                                                <p:strVal val="#ppt_w"/>
                                              </p:val>
                                            </p:tav>
                                          </p:tavLst>
                                        </p:anim>
                                        <p:anim calcmode="lin" valueType="num">
                                          <p:cBhvr>
                                            <p:cTn id="52" dur="500" fill="hold"/>
                                            <p:tgtEl>
                                              <p:spTgt spid="110"/>
                                            </p:tgtEl>
                                            <p:attrNameLst>
                                              <p:attrName>ppt_h</p:attrName>
                                            </p:attrNameLst>
                                          </p:cBhvr>
                                          <p:tavLst>
                                            <p:tav tm="0">
                                              <p:val>
                                                <p:fltVal val="0"/>
                                              </p:val>
                                            </p:tav>
                                            <p:tav tm="100000">
                                              <p:val>
                                                <p:strVal val="#ppt_h"/>
                                              </p:val>
                                            </p:tav>
                                          </p:tavLst>
                                        </p:anim>
                                        <p:anim calcmode="lin" valueType="num">
                                          <p:cBhvr>
                                            <p:cTn id="53" dur="500" fill="hold"/>
                                            <p:tgtEl>
                                              <p:spTgt spid="110"/>
                                            </p:tgtEl>
                                            <p:attrNameLst>
                                              <p:attrName>style.rotation</p:attrName>
                                            </p:attrNameLst>
                                          </p:cBhvr>
                                          <p:tavLst>
                                            <p:tav tm="0">
                                              <p:val>
                                                <p:fltVal val="360"/>
                                              </p:val>
                                            </p:tav>
                                            <p:tav tm="100000">
                                              <p:val>
                                                <p:fltVal val="0"/>
                                              </p:val>
                                            </p:tav>
                                          </p:tavLst>
                                        </p:anim>
                                        <p:animEffect transition="in" filter="fade">
                                          <p:cBhvr>
                                            <p:cTn id="54" dur="500"/>
                                            <p:tgtEl>
                                              <p:spTgt spid="110"/>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117"/>
                                            </p:tgtEl>
                                            <p:attrNameLst>
                                              <p:attrName>style.visibility</p:attrName>
                                            </p:attrNameLst>
                                          </p:cBhvr>
                                          <p:to>
                                            <p:strVal val="visible"/>
                                          </p:to>
                                        </p:set>
                                        <p:animEffect transition="in" filter="randombar(horizontal)">
                                          <p:cBhvr>
                                            <p:cTn id="57" dur="400"/>
                                            <p:tgtEl>
                                              <p:spTgt spid="117"/>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118"/>
                                            </p:tgtEl>
                                            <p:attrNameLst>
                                              <p:attrName>style.visibility</p:attrName>
                                            </p:attrNameLst>
                                          </p:cBhvr>
                                          <p:to>
                                            <p:strVal val="visible"/>
                                          </p:to>
                                        </p:set>
                                        <p:animEffect transition="in" filter="randombar(horizontal)">
                                          <p:cBhvr>
                                            <p:cTn id="60" dur="400"/>
                                            <p:tgtEl>
                                              <p:spTgt spid="118"/>
                                            </p:tgtEl>
                                          </p:cBhvr>
                                        </p:animEffect>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fade">
                                          <p:cBhvr>
                                            <p:cTn id="64" dur="1000"/>
                                            <p:tgtEl>
                                              <p:spTgt spid="107"/>
                                            </p:tgtEl>
                                          </p:cBhvr>
                                        </p:animEffect>
                                        <p:anim calcmode="lin" valueType="num">
                                          <p:cBhvr>
                                            <p:cTn id="65" dur="1000" fill="hold"/>
                                            <p:tgtEl>
                                              <p:spTgt spid="107"/>
                                            </p:tgtEl>
                                            <p:attrNameLst>
                                              <p:attrName>ppt_x</p:attrName>
                                            </p:attrNameLst>
                                          </p:cBhvr>
                                          <p:tavLst>
                                            <p:tav tm="0">
                                              <p:val>
                                                <p:strVal val="#ppt_x"/>
                                              </p:val>
                                            </p:tav>
                                            <p:tav tm="100000">
                                              <p:val>
                                                <p:strVal val="#ppt_x"/>
                                              </p:val>
                                            </p:tav>
                                          </p:tavLst>
                                        </p:anim>
                                        <p:anim calcmode="lin" valueType="num">
                                          <p:cBhvr>
                                            <p:cTn id="6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105" grpId="0"/>
          <p:bldP spid="106" grpId="0"/>
          <p:bldP spid="117" grpId="0"/>
          <p:bldP spid="1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p:cTn id="25" dur="500" fill="hold"/>
                                            <p:tgtEl>
                                              <p:spTgt spid="89"/>
                                            </p:tgtEl>
                                            <p:attrNameLst>
                                              <p:attrName>ppt_w</p:attrName>
                                            </p:attrNameLst>
                                          </p:cBhvr>
                                          <p:tavLst>
                                            <p:tav tm="0">
                                              <p:val>
                                                <p:fltVal val="0"/>
                                              </p:val>
                                            </p:tav>
                                            <p:tav tm="100000">
                                              <p:val>
                                                <p:strVal val="#ppt_w"/>
                                              </p:val>
                                            </p:tav>
                                          </p:tavLst>
                                        </p:anim>
                                        <p:anim calcmode="lin" valueType="num">
                                          <p:cBhvr>
                                            <p:cTn id="26" dur="500" fill="hold"/>
                                            <p:tgtEl>
                                              <p:spTgt spid="89"/>
                                            </p:tgtEl>
                                            <p:attrNameLst>
                                              <p:attrName>ppt_h</p:attrName>
                                            </p:attrNameLst>
                                          </p:cBhvr>
                                          <p:tavLst>
                                            <p:tav tm="0">
                                              <p:val>
                                                <p:fltVal val="0"/>
                                              </p:val>
                                            </p:tav>
                                            <p:tav tm="100000">
                                              <p:val>
                                                <p:strVal val="#ppt_h"/>
                                              </p:val>
                                            </p:tav>
                                          </p:tavLst>
                                        </p:anim>
                                        <p:anim calcmode="lin" valueType="num">
                                          <p:cBhvr>
                                            <p:cTn id="27" dur="500" fill="hold"/>
                                            <p:tgtEl>
                                              <p:spTgt spid="89"/>
                                            </p:tgtEl>
                                            <p:attrNameLst>
                                              <p:attrName>style.rotation</p:attrName>
                                            </p:attrNameLst>
                                          </p:cBhvr>
                                          <p:tavLst>
                                            <p:tav tm="0">
                                              <p:val>
                                                <p:fltVal val="360"/>
                                              </p:val>
                                            </p:tav>
                                            <p:tav tm="100000">
                                              <p:val>
                                                <p:fltVal val="0"/>
                                              </p:val>
                                            </p:tav>
                                          </p:tavLst>
                                        </p:anim>
                                        <p:animEffect transition="in" filter="fade">
                                          <p:cBhvr>
                                            <p:cTn id="28" dur="500"/>
                                            <p:tgtEl>
                                              <p:spTgt spid="89"/>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randombar(horizontal)">
                                          <p:cBhvr>
                                            <p:cTn id="31" dur="400"/>
                                            <p:tgtEl>
                                              <p:spTgt spid="96"/>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97"/>
                                            </p:tgtEl>
                                            <p:attrNameLst>
                                              <p:attrName>style.visibility</p:attrName>
                                            </p:attrNameLst>
                                          </p:cBhvr>
                                          <p:to>
                                            <p:strVal val="visible"/>
                                          </p:to>
                                        </p:set>
                                        <p:animEffect transition="in" filter="randombar(horizontal)">
                                          <p:cBhvr>
                                            <p:cTn id="34" dur="400"/>
                                            <p:tgtEl>
                                              <p:spTgt spid="97"/>
                                            </p:tgtEl>
                                          </p:cBhvr>
                                        </p:animEffect>
                                      </p:childTnLst>
                                    </p:cTn>
                                  </p:par>
                                </p:childTnLst>
                              </p:cTn>
                            </p:par>
                            <p:par>
                              <p:cTn id="35" fill="hold">
                                <p:stCondLst>
                                  <p:cond delay="1500"/>
                                </p:stCondLst>
                                <p:childTnLst>
                                  <p:par>
                                    <p:cTn id="36" presetID="49" presetClass="entr" presetSubtype="0" decel="10000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p:cTn id="38" dur="500" fill="hold"/>
                                            <p:tgtEl>
                                              <p:spTgt spid="98"/>
                                            </p:tgtEl>
                                            <p:attrNameLst>
                                              <p:attrName>ppt_w</p:attrName>
                                            </p:attrNameLst>
                                          </p:cBhvr>
                                          <p:tavLst>
                                            <p:tav tm="0">
                                              <p:val>
                                                <p:fltVal val="0"/>
                                              </p:val>
                                            </p:tav>
                                            <p:tav tm="100000">
                                              <p:val>
                                                <p:strVal val="#ppt_w"/>
                                              </p:val>
                                            </p:tav>
                                          </p:tavLst>
                                        </p:anim>
                                        <p:anim calcmode="lin" valueType="num">
                                          <p:cBhvr>
                                            <p:cTn id="39" dur="500" fill="hold"/>
                                            <p:tgtEl>
                                              <p:spTgt spid="98"/>
                                            </p:tgtEl>
                                            <p:attrNameLst>
                                              <p:attrName>ppt_h</p:attrName>
                                            </p:attrNameLst>
                                          </p:cBhvr>
                                          <p:tavLst>
                                            <p:tav tm="0">
                                              <p:val>
                                                <p:fltVal val="0"/>
                                              </p:val>
                                            </p:tav>
                                            <p:tav tm="100000">
                                              <p:val>
                                                <p:strVal val="#ppt_h"/>
                                              </p:val>
                                            </p:tav>
                                          </p:tavLst>
                                        </p:anim>
                                        <p:anim calcmode="lin" valueType="num">
                                          <p:cBhvr>
                                            <p:cTn id="40" dur="500" fill="hold"/>
                                            <p:tgtEl>
                                              <p:spTgt spid="98"/>
                                            </p:tgtEl>
                                            <p:attrNameLst>
                                              <p:attrName>style.rotation</p:attrName>
                                            </p:attrNameLst>
                                          </p:cBhvr>
                                          <p:tavLst>
                                            <p:tav tm="0">
                                              <p:val>
                                                <p:fltVal val="360"/>
                                              </p:val>
                                            </p:tav>
                                            <p:tav tm="100000">
                                              <p:val>
                                                <p:fltVal val="0"/>
                                              </p:val>
                                            </p:tav>
                                          </p:tavLst>
                                        </p:anim>
                                        <p:animEffect transition="in" filter="fade">
                                          <p:cBhvr>
                                            <p:cTn id="41" dur="500"/>
                                            <p:tgtEl>
                                              <p:spTgt spid="98"/>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105"/>
                                            </p:tgtEl>
                                            <p:attrNameLst>
                                              <p:attrName>style.visibility</p:attrName>
                                            </p:attrNameLst>
                                          </p:cBhvr>
                                          <p:to>
                                            <p:strVal val="visible"/>
                                          </p:to>
                                        </p:set>
                                        <p:animEffect transition="in" filter="randombar(horizontal)">
                                          <p:cBhvr>
                                            <p:cTn id="44" dur="400"/>
                                            <p:tgtEl>
                                              <p:spTgt spid="105"/>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06"/>
                                            </p:tgtEl>
                                            <p:attrNameLst>
                                              <p:attrName>style.visibility</p:attrName>
                                            </p:attrNameLst>
                                          </p:cBhvr>
                                          <p:to>
                                            <p:strVal val="visible"/>
                                          </p:to>
                                        </p:set>
                                        <p:animEffect transition="in" filter="randombar(horizontal)">
                                          <p:cBhvr>
                                            <p:cTn id="47" dur="400"/>
                                            <p:tgtEl>
                                              <p:spTgt spid="106"/>
                                            </p:tgtEl>
                                          </p:cBhvr>
                                        </p:animEffect>
                                      </p:childTnLst>
                                    </p:cTn>
                                  </p:par>
                                </p:childTnLst>
                              </p:cTn>
                            </p:par>
                            <p:par>
                              <p:cTn id="48" fill="hold">
                                <p:stCondLst>
                                  <p:cond delay="2000"/>
                                </p:stCondLst>
                                <p:childTnLst>
                                  <p:par>
                                    <p:cTn id="49" presetID="49" presetClass="entr" presetSubtype="0" decel="100000" fill="hold"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p:cTn id="51" dur="500" fill="hold"/>
                                            <p:tgtEl>
                                              <p:spTgt spid="110"/>
                                            </p:tgtEl>
                                            <p:attrNameLst>
                                              <p:attrName>ppt_w</p:attrName>
                                            </p:attrNameLst>
                                          </p:cBhvr>
                                          <p:tavLst>
                                            <p:tav tm="0">
                                              <p:val>
                                                <p:fltVal val="0"/>
                                              </p:val>
                                            </p:tav>
                                            <p:tav tm="100000">
                                              <p:val>
                                                <p:strVal val="#ppt_w"/>
                                              </p:val>
                                            </p:tav>
                                          </p:tavLst>
                                        </p:anim>
                                        <p:anim calcmode="lin" valueType="num">
                                          <p:cBhvr>
                                            <p:cTn id="52" dur="500" fill="hold"/>
                                            <p:tgtEl>
                                              <p:spTgt spid="110"/>
                                            </p:tgtEl>
                                            <p:attrNameLst>
                                              <p:attrName>ppt_h</p:attrName>
                                            </p:attrNameLst>
                                          </p:cBhvr>
                                          <p:tavLst>
                                            <p:tav tm="0">
                                              <p:val>
                                                <p:fltVal val="0"/>
                                              </p:val>
                                            </p:tav>
                                            <p:tav tm="100000">
                                              <p:val>
                                                <p:strVal val="#ppt_h"/>
                                              </p:val>
                                            </p:tav>
                                          </p:tavLst>
                                        </p:anim>
                                        <p:anim calcmode="lin" valueType="num">
                                          <p:cBhvr>
                                            <p:cTn id="53" dur="500" fill="hold"/>
                                            <p:tgtEl>
                                              <p:spTgt spid="110"/>
                                            </p:tgtEl>
                                            <p:attrNameLst>
                                              <p:attrName>style.rotation</p:attrName>
                                            </p:attrNameLst>
                                          </p:cBhvr>
                                          <p:tavLst>
                                            <p:tav tm="0">
                                              <p:val>
                                                <p:fltVal val="360"/>
                                              </p:val>
                                            </p:tav>
                                            <p:tav tm="100000">
                                              <p:val>
                                                <p:fltVal val="0"/>
                                              </p:val>
                                            </p:tav>
                                          </p:tavLst>
                                        </p:anim>
                                        <p:animEffect transition="in" filter="fade">
                                          <p:cBhvr>
                                            <p:cTn id="54" dur="500"/>
                                            <p:tgtEl>
                                              <p:spTgt spid="110"/>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117"/>
                                            </p:tgtEl>
                                            <p:attrNameLst>
                                              <p:attrName>style.visibility</p:attrName>
                                            </p:attrNameLst>
                                          </p:cBhvr>
                                          <p:to>
                                            <p:strVal val="visible"/>
                                          </p:to>
                                        </p:set>
                                        <p:animEffect transition="in" filter="randombar(horizontal)">
                                          <p:cBhvr>
                                            <p:cTn id="57" dur="400"/>
                                            <p:tgtEl>
                                              <p:spTgt spid="117"/>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118"/>
                                            </p:tgtEl>
                                            <p:attrNameLst>
                                              <p:attrName>style.visibility</p:attrName>
                                            </p:attrNameLst>
                                          </p:cBhvr>
                                          <p:to>
                                            <p:strVal val="visible"/>
                                          </p:to>
                                        </p:set>
                                        <p:animEffect transition="in" filter="randombar(horizontal)">
                                          <p:cBhvr>
                                            <p:cTn id="60" dur="400"/>
                                            <p:tgtEl>
                                              <p:spTgt spid="118"/>
                                            </p:tgtEl>
                                          </p:cBhvr>
                                        </p:animEffect>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fade">
                                          <p:cBhvr>
                                            <p:cTn id="64" dur="1000"/>
                                            <p:tgtEl>
                                              <p:spTgt spid="107"/>
                                            </p:tgtEl>
                                          </p:cBhvr>
                                        </p:animEffect>
                                        <p:anim calcmode="lin" valueType="num">
                                          <p:cBhvr>
                                            <p:cTn id="65" dur="1000" fill="hold"/>
                                            <p:tgtEl>
                                              <p:spTgt spid="107"/>
                                            </p:tgtEl>
                                            <p:attrNameLst>
                                              <p:attrName>ppt_x</p:attrName>
                                            </p:attrNameLst>
                                          </p:cBhvr>
                                          <p:tavLst>
                                            <p:tav tm="0">
                                              <p:val>
                                                <p:strVal val="#ppt_x"/>
                                              </p:val>
                                            </p:tav>
                                            <p:tav tm="100000">
                                              <p:val>
                                                <p:strVal val="#ppt_x"/>
                                              </p:val>
                                            </p:tav>
                                          </p:tavLst>
                                        </p:anim>
                                        <p:anim calcmode="lin" valueType="num">
                                          <p:cBhvr>
                                            <p:cTn id="6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105" grpId="0"/>
          <p:bldP spid="106" grpId="0"/>
          <p:bldP spid="117" grpId="0"/>
          <p:bldP spid="1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19</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7" name="矩形 5"/>
          <p:cNvSpPr/>
          <p:nvPr/>
        </p:nvSpPr>
        <p:spPr>
          <a:xfrm rot="14179741">
            <a:off x="5784230" y="3012713"/>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5"/>
          <p:cNvSpPr/>
          <p:nvPr/>
        </p:nvSpPr>
        <p:spPr>
          <a:xfrm rot="19358775">
            <a:off x="6700023" y="320506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
          <p:cNvSpPr/>
          <p:nvPr/>
        </p:nvSpPr>
        <p:spPr>
          <a:xfrm rot="18719445">
            <a:off x="4667137" y="289454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009355" y="2348880"/>
            <a:ext cx="1080120" cy="1080120"/>
            <a:chOff x="1057027" y="2420888"/>
            <a:chExt cx="864096" cy="864096"/>
          </a:xfrm>
        </p:grpSpPr>
        <p:sp>
          <p:nvSpPr>
            <p:cNvPr id="21" name="椭圆 20"/>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92"/>
          <p:cNvSpPr>
            <a:spLocks noEditPoints="1"/>
          </p:cNvSpPr>
          <p:nvPr/>
        </p:nvSpPr>
        <p:spPr bwMode="auto">
          <a:xfrm>
            <a:off x="4369395" y="2766812"/>
            <a:ext cx="365887" cy="374156"/>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椭圆 23"/>
          <p:cNvSpPr/>
          <p:nvPr/>
        </p:nvSpPr>
        <p:spPr>
          <a:xfrm>
            <a:off x="4346936" y="2086044"/>
            <a:ext cx="360040" cy="360040"/>
          </a:xfrm>
          <a:prstGeom prst="ellipse">
            <a:avLst/>
          </a:prstGeom>
          <a:solidFill>
            <a:srgbClr val="414455">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标题 4"/>
          <p:cNvSpPr txBox="1"/>
          <p:nvPr/>
        </p:nvSpPr>
        <p:spPr>
          <a:xfrm>
            <a:off x="4321229" y="209674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01</a:t>
            </a:r>
          </a:p>
        </p:txBody>
      </p:sp>
      <p:sp>
        <p:nvSpPr>
          <p:cNvPr id="26" name="矩形 25"/>
          <p:cNvSpPr/>
          <p:nvPr/>
        </p:nvSpPr>
        <p:spPr>
          <a:xfrm>
            <a:off x="1767859" y="24928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1767172" y="2887902"/>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28" name="组合 27"/>
          <p:cNvGrpSpPr/>
          <p:nvPr/>
        </p:nvGrpSpPr>
        <p:grpSpPr>
          <a:xfrm>
            <a:off x="5017467" y="3195933"/>
            <a:ext cx="1080120" cy="1080120"/>
            <a:chOff x="1057027" y="2420888"/>
            <a:chExt cx="864096" cy="864096"/>
          </a:xfrm>
        </p:grpSpPr>
        <p:sp>
          <p:nvSpPr>
            <p:cNvPr id="29" name="椭圆 28"/>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61"/>
          <p:cNvSpPr>
            <a:spLocks noEditPoints="1"/>
          </p:cNvSpPr>
          <p:nvPr/>
        </p:nvSpPr>
        <p:spPr bwMode="auto">
          <a:xfrm>
            <a:off x="5424531" y="3532742"/>
            <a:ext cx="359346" cy="347434"/>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椭圆 31"/>
          <p:cNvSpPr/>
          <p:nvPr/>
        </p:nvSpPr>
        <p:spPr>
          <a:xfrm>
            <a:off x="4830572" y="3645024"/>
            <a:ext cx="360040" cy="360040"/>
          </a:xfrm>
          <a:prstGeom prst="ellipse">
            <a:avLst/>
          </a:prstGeom>
          <a:solidFill>
            <a:srgbClr val="414455">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4"/>
          <p:cNvSpPr txBox="1"/>
          <p:nvPr/>
        </p:nvSpPr>
        <p:spPr>
          <a:xfrm>
            <a:off x="4787693" y="365572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02</a:t>
            </a:r>
          </a:p>
        </p:txBody>
      </p:sp>
      <p:sp>
        <p:nvSpPr>
          <p:cNvPr id="34" name="矩形 33"/>
          <p:cNvSpPr/>
          <p:nvPr/>
        </p:nvSpPr>
        <p:spPr>
          <a:xfrm>
            <a:off x="3280027" y="4038280"/>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47"/>
          <p:cNvSpPr>
            <a:spLocks noChangeArrowheads="1"/>
          </p:cNvSpPr>
          <p:nvPr/>
        </p:nvSpPr>
        <p:spPr bwMode="auto">
          <a:xfrm>
            <a:off x="3279340" y="443328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36" name="组合 35"/>
          <p:cNvGrpSpPr/>
          <p:nvPr/>
        </p:nvGrpSpPr>
        <p:grpSpPr>
          <a:xfrm>
            <a:off x="6212235" y="2446084"/>
            <a:ext cx="1080120" cy="1080120"/>
            <a:chOff x="1057027" y="2420888"/>
            <a:chExt cx="864096" cy="864096"/>
          </a:xfrm>
        </p:grpSpPr>
        <p:sp>
          <p:nvSpPr>
            <p:cNvPr id="37" name="椭圆 36"/>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Freeform 34"/>
          <p:cNvSpPr>
            <a:spLocks noEditPoints="1"/>
          </p:cNvSpPr>
          <p:nvPr/>
        </p:nvSpPr>
        <p:spPr bwMode="auto">
          <a:xfrm>
            <a:off x="6581163" y="2758494"/>
            <a:ext cx="372014" cy="374081"/>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 name="椭圆 39"/>
          <p:cNvSpPr/>
          <p:nvPr/>
        </p:nvSpPr>
        <p:spPr>
          <a:xfrm>
            <a:off x="6126716" y="2410185"/>
            <a:ext cx="360040" cy="360040"/>
          </a:xfrm>
          <a:prstGeom prst="ellipse">
            <a:avLst/>
          </a:prstGeom>
          <a:solidFill>
            <a:srgbClr val="414455">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标题 4"/>
          <p:cNvSpPr txBox="1"/>
          <p:nvPr/>
        </p:nvSpPr>
        <p:spPr>
          <a:xfrm>
            <a:off x="6083837" y="2420887"/>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03</a:t>
            </a:r>
          </a:p>
        </p:txBody>
      </p:sp>
      <p:sp>
        <p:nvSpPr>
          <p:cNvPr id="42" name="矩形 41"/>
          <p:cNvSpPr/>
          <p:nvPr/>
        </p:nvSpPr>
        <p:spPr>
          <a:xfrm>
            <a:off x="7538434" y="1988840"/>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47"/>
          <p:cNvSpPr>
            <a:spLocks noChangeArrowheads="1"/>
          </p:cNvSpPr>
          <p:nvPr/>
        </p:nvSpPr>
        <p:spPr bwMode="auto">
          <a:xfrm>
            <a:off x="7537747" y="238384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4" name="组合 43"/>
          <p:cNvGrpSpPr/>
          <p:nvPr/>
        </p:nvGrpSpPr>
        <p:grpSpPr>
          <a:xfrm>
            <a:off x="6970819" y="3594779"/>
            <a:ext cx="1080120" cy="1080120"/>
            <a:chOff x="1057027" y="2420888"/>
            <a:chExt cx="864096" cy="864096"/>
          </a:xfrm>
        </p:grpSpPr>
        <p:sp>
          <p:nvSpPr>
            <p:cNvPr id="45" name="椭圆 44"/>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097531" y="2461084"/>
              <a:ext cx="783704" cy="783704"/>
            </a:xfrm>
            <a:prstGeom prst="ellipse">
              <a:avLst/>
            </a:prstGeom>
            <a:gradFill>
              <a:gsLst>
                <a:gs pos="0">
                  <a:srgbClr val="0F2556"/>
                </a:gs>
                <a:gs pos="100000">
                  <a:srgbClr val="596C93"/>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71"/>
          <p:cNvSpPr>
            <a:spLocks noEditPoints="1"/>
          </p:cNvSpPr>
          <p:nvPr/>
        </p:nvSpPr>
        <p:spPr bwMode="auto">
          <a:xfrm>
            <a:off x="7292355" y="3913295"/>
            <a:ext cx="405851" cy="396931"/>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椭圆 47"/>
          <p:cNvSpPr/>
          <p:nvPr/>
        </p:nvSpPr>
        <p:spPr>
          <a:xfrm>
            <a:off x="7710892" y="3501008"/>
            <a:ext cx="360040" cy="360040"/>
          </a:xfrm>
          <a:prstGeom prst="ellipse">
            <a:avLst/>
          </a:prstGeom>
          <a:solidFill>
            <a:srgbClr val="414455">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7668013" y="3511710"/>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04</a:t>
            </a:r>
          </a:p>
        </p:txBody>
      </p:sp>
      <p:sp>
        <p:nvSpPr>
          <p:cNvPr id="50" name="矩形 49"/>
          <p:cNvSpPr/>
          <p:nvPr/>
        </p:nvSpPr>
        <p:spPr>
          <a:xfrm>
            <a:off x="8320587" y="3534224"/>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矩形 47"/>
          <p:cNvSpPr>
            <a:spLocks noChangeArrowheads="1"/>
          </p:cNvSpPr>
          <p:nvPr/>
        </p:nvSpPr>
        <p:spPr bwMode="auto">
          <a:xfrm>
            <a:off x="8319900" y="3929230"/>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2" name="组合 51"/>
          <p:cNvGrpSpPr/>
          <p:nvPr/>
        </p:nvGrpSpPr>
        <p:grpSpPr>
          <a:xfrm>
            <a:off x="9697987" y="3460513"/>
            <a:ext cx="278384" cy="184511"/>
            <a:chOff x="9482595" y="2565731"/>
            <a:chExt cx="278384" cy="184511"/>
          </a:xfrm>
        </p:grpSpPr>
        <p:sp>
          <p:nvSpPr>
            <p:cNvPr id="53" name="椭圆 52"/>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400"/>
                                        <p:tgtEl>
                                          <p:spTgt spid="26"/>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400"/>
                                        <p:tgtEl>
                                          <p:spTgt spid="27"/>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1500"/>
                            </p:stCondLst>
                            <p:childTnLst>
                              <p:par>
                                <p:cTn id="49" presetID="53" presetClass="entr" presetSubtype="16"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14" presetClass="entr" presetSubtype="1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randombar(horizontal)">
                                      <p:cBhvr>
                                        <p:cTn id="72" dur="400"/>
                                        <p:tgtEl>
                                          <p:spTgt spid="34"/>
                                        </p:tgtEl>
                                      </p:cBhvr>
                                    </p:animEffect>
                                  </p:childTnLst>
                                </p:cTn>
                              </p:par>
                              <p:par>
                                <p:cTn id="73" presetID="14" presetClass="entr" presetSubtype="10" fill="hold" grpId="0" nodeType="withEffect">
                                  <p:stCondLst>
                                    <p:cond delay="500"/>
                                  </p:stCondLst>
                                  <p:childTnLst>
                                    <p:set>
                                      <p:cBhvr>
                                        <p:cTn id="74" dur="1" fill="hold">
                                          <p:stCondLst>
                                            <p:cond delay="0"/>
                                          </p:stCondLst>
                                        </p:cTn>
                                        <p:tgtEl>
                                          <p:spTgt spid="35"/>
                                        </p:tgtEl>
                                        <p:attrNameLst>
                                          <p:attrName>style.visibility</p:attrName>
                                        </p:attrNameLst>
                                      </p:cBhvr>
                                      <p:to>
                                        <p:strVal val="visible"/>
                                      </p:to>
                                    </p:set>
                                    <p:animEffect transition="in" filter="randombar(horizontal)">
                                      <p:cBhvr>
                                        <p:cTn id="75" dur="400"/>
                                        <p:tgtEl>
                                          <p:spTgt spid="35"/>
                                        </p:tgtEl>
                                      </p:cBhvr>
                                    </p:animEffect>
                                  </p:childTnLst>
                                </p:cTn>
                              </p:par>
                              <p:par>
                                <p:cTn id="76" presetID="22" presetClass="entr" presetSubtype="8" fill="hold" grpId="0" nodeType="withEffect">
                                  <p:stCondLst>
                                    <p:cond delay="100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par>
                          <p:cTn id="79" fill="hold">
                            <p:stCondLst>
                              <p:cond delay="2500"/>
                            </p:stCondLst>
                            <p:childTnLst>
                              <p:par>
                                <p:cTn id="80" presetID="53" presetClass="entr" presetSubtype="16"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3000"/>
                            </p:stCondLst>
                            <p:childTnLst>
                              <p:par>
                                <p:cTn id="86" presetID="53" presetClass="entr" presetSubtype="16"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grpId="0" nodeType="withEffect">
                                  <p:stCondLst>
                                    <p:cond delay="75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Effect transition="in" filter="fade">
                                      <p:cBhvr>
                                        <p:cTn id="100" dur="500"/>
                                        <p:tgtEl>
                                          <p:spTgt spid="41"/>
                                        </p:tgtEl>
                                      </p:cBhvr>
                                    </p:animEffect>
                                  </p:childTnLst>
                                </p:cTn>
                              </p:par>
                              <p:par>
                                <p:cTn id="101" presetID="14" presetClass="entr" presetSubtype="10" fill="hold" grpId="0" nodeType="withEffect">
                                  <p:stCondLst>
                                    <p:cond delay="500"/>
                                  </p:stCondLst>
                                  <p:childTnLst>
                                    <p:set>
                                      <p:cBhvr>
                                        <p:cTn id="102" dur="1" fill="hold">
                                          <p:stCondLst>
                                            <p:cond delay="0"/>
                                          </p:stCondLst>
                                        </p:cTn>
                                        <p:tgtEl>
                                          <p:spTgt spid="42"/>
                                        </p:tgtEl>
                                        <p:attrNameLst>
                                          <p:attrName>style.visibility</p:attrName>
                                        </p:attrNameLst>
                                      </p:cBhvr>
                                      <p:to>
                                        <p:strVal val="visible"/>
                                      </p:to>
                                    </p:set>
                                    <p:animEffect transition="in" filter="randombar(horizontal)">
                                      <p:cBhvr>
                                        <p:cTn id="103" dur="400"/>
                                        <p:tgtEl>
                                          <p:spTgt spid="42"/>
                                        </p:tgtEl>
                                      </p:cBhvr>
                                    </p:animEffect>
                                  </p:childTnLst>
                                </p:cTn>
                              </p:par>
                              <p:par>
                                <p:cTn id="104" presetID="14" presetClass="entr" presetSubtype="10" fill="hold" grpId="0" nodeType="withEffect">
                                  <p:stCondLst>
                                    <p:cond delay="500"/>
                                  </p:stCondLst>
                                  <p:childTnLst>
                                    <p:set>
                                      <p:cBhvr>
                                        <p:cTn id="105" dur="1" fill="hold">
                                          <p:stCondLst>
                                            <p:cond delay="0"/>
                                          </p:stCondLst>
                                        </p:cTn>
                                        <p:tgtEl>
                                          <p:spTgt spid="43"/>
                                        </p:tgtEl>
                                        <p:attrNameLst>
                                          <p:attrName>style.visibility</p:attrName>
                                        </p:attrNameLst>
                                      </p:cBhvr>
                                      <p:to>
                                        <p:strVal val="visible"/>
                                      </p:to>
                                    </p:set>
                                    <p:animEffect transition="in" filter="randombar(horizontal)">
                                      <p:cBhvr>
                                        <p:cTn id="106" dur="400"/>
                                        <p:tgtEl>
                                          <p:spTgt spid="43"/>
                                        </p:tgtEl>
                                      </p:cBhvr>
                                    </p:animEffect>
                                  </p:childTnLst>
                                </p:cTn>
                              </p:par>
                              <p:par>
                                <p:cTn id="107" presetID="22" presetClass="entr" presetSubtype="8" fill="hold" grpId="0" nodeType="withEffect">
                                  <p:stCondLst>
                                    <p:cond delay="100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par>
                          <p:cTn id="110" fill="hold">
                            <p:stCondLst>
                              <p:cond delay="3500"/>
                            </p:stCondLst>
                            <p:childTnLst>
                              <p:par>
                                <p:cTn id="111" presetID="53" presetClass="entr" presetSubtype="16" fill="hold"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childTnLst>
                          </p:cTn>
                        </p:par>
                        <p:par>
                          <p:cTn id="116" fill="hold">
                            <p:stCondLst>
                              <p:cond delay="40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48"/>
                                        </p:tgtEl>
                                        <p:attrNameLst>
                                          <p:attrName>style.visibility</p:attrName>
                                        </p:attrNameLst>
                                      </p:cBhvr>
                                      <p:to>
                                        <p:strVal val="visible"/>
                                      </p:to>
                                    </p:set>
                                    <p:anim calcmode="lin" valueType="num">
                                      <p:cBhvr>
                                        <p:cTn id="124" dur="500" fill="hold"/>
                                        <p:tgtEl>
                                          <p:spTgt spid="48"/>
                                        </p:tgtEl>
                                        <p:attrNameLst>
                                          <p:attrName>ppt_w</p:attrName>
                                        </p:attrNameLst>
                                      </p:cBhvr>
                                      <p:tavLst>
                                        <p:tav tm="0">
                                          <p:val>
                                            <p:fltVal val="0"/>
                                          </p:val>
                                        </p:tav>
                                        <p:tav tm="100000">
                                          <p:val>
                                            <p:strVal val="#ppt_w"/>
                                          </p:val>
                                        </p:tav>
                                      </p:tavLst>
                                    </p:anim>
                                    <p:anim calcmode="lin" valueType="num">
                                      <p:cBhvr>
                                        <p:cTn id="125" dur="500" fill="hold"/>
                                        <p:tgtEl>
                                          <p:spTgt spid="48"/>
                                        </p:tgtEl>
                                        <p:attrNameLst>
                                          <p:attrName>ppt_h</p:attrName>
                                        </p:attrNameLst>
                                      </p:cBhvr>
                                      <p:tavLst>
                                        <p:tav tm="0">
                                          <p:val>
                                            <p:fltVal val="0"/>
                                          </p:val>
                                        </p:tav>
                                        <p:tav tm="100000">
                                          <p:val>
                                            <p:strVal val="#ppt_h"/>
                                          </p:val>
                                        </p:tav>
                                      </p:tavLst>
                                    </p:anim>
                                    <p:animEffect transition="in" filter="fade">
                                      <p:cBhvr>
                                        <p:cTn id="126" dur="500"/>
                                        <p:tgtEl>
                                          <p:spTgt spid="48"/>
                                        </p:tgtEl>
                                      </p:cBhvr>
                                    </p:animEffect>
                                  </p:childTnLst>
                                </p:cTn>
                              </p:par>
                              <p:par>
                                <p:cTn id="127" presetID="53" presetClass="entr" presetSubtype="16" fill="hold" grpId="0" nodeType="withEffect">
                                  <p:stCondLst>
                                    <p:cond delay="750"/>
                                  </p:stCondLst>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ppt_w</p:attrName>
                                        </p:attrNameLst>
                                      </p:cBhvr>
                                      <p:tavLst>
                                        <p:tav tm="0">
                                          <p:val>
                                            <p:fltVal val="0"/>
                                          </p:val>
                                        </p:tav>
                                        <p:tav tm="100000">
                                          <p:val>
                                            <p:strVal val="#ppt_w"/>
                                          </p:val>
                                        </p:tav>
                                      </p:tavLst>
                                    </p:anim>
                                    <p:anim calcmode="lin" valueType="num">
                                      <p:cBhvr>
                                        <p:cTn id="130" dur="500" fill="hold"/>
                                        <p:tgtEl>
                                          <p:spTgt spid="49"/>
                                        </p:tgtEl>
                                        <p:attrNameLst>
                                          <p:attrName>ppt_h</p:attrName>
                                        </p:attrNameLst>
                                      </p:cBhvr>
                                      <p:tavLst>
                                        <p:tav tm="0">
                                          <p:val>
                                            <p:fltVal val="0"/>
                                          </p:val>
                                        </p:tav>
                                        <p:tav tm="100000">
                                          <p:val>
                                            <p:strVal val="#ppt_h"/>
                                          </p:val>
                                        </p:tav>
                                      </p:tavLst>
                                    </p:anim>
                                    <p:animEffect transition="in" filter="fade">
                                      <p:cBhvr>
                                        <p:cTn id="131" dur="500"/>
                                        <p:tgtEl>
                                          <p:spTgt spid="49"/>
                                        </p:tgtEl>
                                      </p:cBhvr>
                                    </p:animEffect>
                                  </p:childTnLst>
                                </p:cTn>
                              </p:par>
                              <p:par>
                                <p:cTn id="132" presetID="14" presetClass="entr" presetSubtype="10" fill="hold" grpId="0" nodeType="withEffect">
                                  <p:stCondLst>
                                    <p:cond delay="500"/>
                                  </p:stCondLst>
                                  <p:childTnLst>
                                    <p:set>
                                      <p:cBhvr>
                                        <p:cTn id="133" dur="1" fill="hold">
                                          <p:stCondLst>
                                            <p:cond delay="0"/>
                                          </p:stCondLst>
                                        </p:cTn>
                                        <p:tgtEl>
                                          <p:spTgt spid="50"/>
                                        </p:tgtEl>
                                        <p:attrNameLst>
                                          <p:attrName>style.visibility</p:attrName>
                                        </p:attrNameLst>
                                      </p:cBhvr>
                                      <p:to>
                                        <p:strVal val="visible"/>
                                      </p:to>
                                    </p:set>
                                    <p:animEffect transition="in" filter="randombar(horizontal)">
                                      <p:cBhvr>
                                        <p:cTn id="134" dur="400"/>
                                        <p:tgtEl>
                                          <p:spTgt spid="50"/>
                                        </p:tgtEl>
                                      </p:cBhvr>
                                    </p:animEffect>
                                  </p:childTnLst>
                                </p:cTn>
                              </p:par>
                              <p:par>
                                <p:cTn id="135" presetID="14" presetClass="entr" presetSubtype="10" fill="hold" grpId="0" nodeType="withEffect">
                                  <p:stCondLst>
                                    <p:cond delay="500"/>
                                  </p:stCondLst>
                                  <p:childTnLst>
                                    <p:set>
                                      <p:cBhvr>
                                        <p:cTn id="136" dur="1" fill="hold">
                                          <p:stCondLst>
                                            <p:cond delay="0"/>
                                          </p:stCondLst>
                                        </p:cTn>
                                        <p:tgtEl>
                                          <p:spTgt spid="51"/>
                                        </p:tgtEl>
                                        <p:attrNameLst>
                                          <p:attrName>style.visibility</p:attrName>
                                        </p:attrNameLst>
                                      </p:cBhvr>
                                      <p:to>
                                        <p:strVal val="visible"/>
                                      </p:to>
                                    </p:set>
                                    <p:animEffect transition="in" filter="randombar(horizontal)">
                                      <p:cBhvr>
                                        <p:cTn id="137" dur="400"/>
                                        <p:tgtEl>
                                          <p:spTgt spid="51"/>
                                        </p:tgtEl>
                                      </p:cBhvr>
                                    </p:animEffect>
                                  </p:childTnLst>
                                </p:cTn>
                              </p:par>
                            </p:childTnLst>
                          </p:cTn>
                        </p:par>
                        <p:par>
                          <p:cTn id="138" fill="hold">
                            <p:stCondLst>
                              <p:cond delay="4500"/>
                            </p:stCondLst>
                            <p:childTnLst>
                              <p:par>
                                <p:cTn id="139" presetID="42" presetClass="entr" presetSubtype="0" fill="hold"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bldLvl="0" animBg="1"/>
      <p:bldP spid="24" grpId="0" animBg="1"/>
      <p:bldP spid="25" grpId="0"/>
      <p:bldP spid="26" grpId="0"/>
      <p:bldP spid="27" grpId="0"/>
      <p:bldP spid="31" grpId="0" bldLvl="0" animBg="1"/>
      <p:bldP spid="32" grpId="0" animBg="1"/>
      <p:bldP spid="33" grpId="0"/>
      <p:bldP spid="34" grpId="0"/>
      <p:bldP spid="35" grpId="0"/>
      <p:bldP spid="39" grpId="0" bldLvl="0" animBg="1"/>
      <p:bldP spid="40" grpId="0" animBg="1"/>
      <p:bldP spid="41" grpId="0"/>
      <p:bldP spid="42" grpId="0"/>
      <p:bldP spid="43" grpId="0"/>
      <p:bldP spid="47" grpId="0" bldLvl="0" animBg="1"/>
      <p:bldP spid="48" grpId="0" animBg="1"/>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1479745" y="1125983"/>
            <a:ext cx="1823720" cy="579120"/>
          </a:xfrm>
          <a:prstGeom prst="rect">
            <a:avLst/>
          </a:prstGeom>
          <a:noFill/>
        </p:spPr>
        <p:txBody>
          <a:bodyPr wrap="none" rtlCol="0">
            <a:spAutoFit/>
          </a:bodyPr>
          <a:lstStyle/>
          <a:p>
            <a:r>
              <a:rPr lang="en-US" altLang="zh-CN" sz="3200" b="1" dirty="0">
                <a:solidFill>
                  <a:srgbClr val="414455"/>
                </a:solidFill>
                <a:latin typeface="方正兰亭黑简体" panose="02000000000000000000" pitchFamily="2" charset="-122"/>
                <a:ea typeface="方正兰亭黑简体" panose="02000000000000000000" pitchFamily="2" charset="-122"/>
              </a:rPr>
              <a:t>CONTENTS</a:t>
            </a:r>
            <a:endParaRPr lang="zh-CN" altLang="en-US" sz="3200" b="1" dirty="0">
              <a:solidFill>
                <a:srgbClr val="414455"/>
              </a:solidFill>
              <a:latin typeface="方正兰亭黑简体" panose="02000000000000000000" pitchFamily="2" charset="-122"/>
              <a:ea typeface="方正兰亭黑简体" panose="02000000000000000000" pitchFamily="2" charset="-122"/>
            </a:endParaRPr>
          </a:p>
        </p:txBody>
      </p:sp>
      <p:grpSp>
        <p:nvGrpSpPr>
          <p:cNvPr id="81" name="组合 80"/>
          <p:cNvGrpSpPr/>
          <p:nvPr/>
        </p:nvGrpSpPr>
        <p:grpSpPr>
          <a:xfrm>
            <a:off x="1788929" y="2690087"/>
            <a:ext cx="1195290" cy="1077690"/>
            <a:chOff x="3720691" y="2824413"/>
            <a:chExt cx="1341120" cy="1209172"/>
          </a:xfrm>
        </p:grpSpPr>
        <p:sp>
          <p:nvSpPr>
            <p:cNvPr id="8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4" name="Freeform 5"/>
          <p:cNvSpPr/>
          <p:nvPr/>
        </p:nvSpPr>
        <p:spPr bwMode="auto">
          <a:xfrm rot="1855731">
            <a:off x="1870779" y="2763883"/>
            <a:ext cx="1031591" cy="93009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nvGrpSpPr>
          <p:cNvPr id="85" name="组合 84"/>
          <p:cNvGrpSpPr/>
          <p:nvPr/>
        </p:nvGrpSpPr>
        <p:grpSpPr>
          <a:xfrm>
            <a:off x="3683118" y="2732112"/>
            <a:ext cx="1148594" cy="1035588"/>
            <a:chOff x="3720691" y="2824413"/>
            <a:chExt cx="1341120" cy="1209172"/>
          </a:xfrm>
        </p:grpSpPr>
        <p:sp>
          <p:nvSpPr>
            <p:cNvPr id="8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8" name="Freeform 5"/>
          <p:cNvSpPr/>
          <p:nvPr/>
        </p:nvSpPr>
        <p:spPr bwMode="auto">
          <a:xfrm rot="1855731">
            <a:off x="3761770" y="2803025"/>
            <a:ext cx="991290" cy="8937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nvGrpSpPr>
          <p:cNvPr id="89" name="组合 88"/>
          <p:cNvGrpSpPr/>
          <p:nvPr/>
        </p:nvGrpSpPr>
        <p:grpSpPr>
          <a:xfrm>
            <a:off x="5530071" y="2732112"/>
            <a:ext cx="1148594" cy="1035588"/>
            <a:chOff x="3720691" y="2824413"/>
            <a:chExt cx="1341120" cy="1209172"/>
          </a:xfrm>
        </p:grpSpPr>
        <p:sp>
          <p:nvSpPr>
            <p:cNvPr id="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92" name="Freeform 5"/>
          <p:cNvSpPr/>
          <p:nvPr/>
        </p:nvSpPr>
        <p:spPr bwMode="auto">
          <a:xfrm rot="1855731">
            <a:off x="5608723" y="2803025"/>
            <a:ext cx="991290" cy="8937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nvGrpSpPr>
          <p:cNvPr id="93" name="组合 92"/>
          <p:cNvGrpSpPr/>
          <p:nvPr/>
        </p:nvGrpSpPr>
        <p:grpSpPr>
          <a:xfrm>
            <a:off x="7330271" y="2732112"/>
            <a:ext cx="1148594" cy="1035588"/>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96" name="Freeform 5"/>
          <p:cNvSpPr/>
          <p:nvPr/>
        </p:nvSpPr>
        <p:spPr bwMode="auto">
          <a:xfrm rot="1855731">
            <a:off x="7408923" y="2803025"/>
            <a:ext cx="991290" cy="8937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nvGrpSpPr>
          <p:cNvPr id="97" name="组合 96"/>
          <p:cNvGrpSpPr/>
          <p:nvPr/>
        </p:nvGrpSpPr>
        <p:grpSpPr>
          <a:xfrm>
            <a:off x="9130471" y="2789116"/>
            <a:ext cx="1148594" cy="1035588"/>
            <a:chOff x="3720691" y="2824413"/>
            <a:chExt cx="1341120" cy="1209172"/>
          </a:xfrm>
        </p:grpSpPr>
        <p:sp>
          <p:nvSpPr>
            <p:cNvPr id="9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0" name="Freeform 5"/>
          <p:cNvSpPr/>
          <p:nvPr/>
        </p:nvSpPr>
        <p:spPr bwMode="auto">
          <a:xfrm rot="1855731">
            <a:off x="9209123" y="2860029"/>
            <a:ext cx="991290" cy="8937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nvGrpSpPr>
          <p:cNvPr id="116" name="组合 115"/>
          <p:cNvGrpSpPr/>
          <p:nvPr/>
        </p:nvGrpSpPr>
        <p:grpSpPr>
          <a:xfrm>
            <a:off x="10139683" y="2708920"/>
            <a:ext cx="278384" cy="184511"/>
            <a:chOff x="9482595" y="2565731"/>
            <a:chExt cx="278384" cy="184511"/>
          </a:xfrm>
        </p:grpSpPr>
        <p:sp>
          <p:nvSpPr>
            <p:cNvPr id="117" name="椭圆 11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Freeform 126"/>
          <p:cNvSpPr>
            <a:spLocks noChangeAspect="1" noEditPoints="1"/>
          </p:cNvSpPr>
          <p:nvPr/>
        </p:nvSpPr>
        <p:spPr bwMode="auto">
          <a:xfrm>
            <a:off x="2187149" y="3008478"/>
            <a:ext cx="392003" cy="490515"/>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40" name="Freeform 261"/>
          <p:cNvSpPr/>
          <p:nvPr/>
        </p:nvSpPr>
        <p:spPr bwMode="auto">
          <a:xfrm>
            <a:off x="3987266" y="3026037"/>
            <a:ext cx="519272" cy="51927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41" name="组合 40"/>
          <p:cNvGrpSpPr>
            <a:grpSpLocks noChangeAspect="1"/>
          </p:cNvGrpSpPr>
          <p:nvPr/>
        </p:nvGrpSpPr>
        <p:grpSpPr>
          <a:xfrm>
            <a:off x="5833507" y="2990692"/>
            <a:ext cx="604359" cy="518427"/>
            <a:chOff x="5084763" y="971548"/>
            <a:chExt cx="323865" cy="277813"/>
          </a:xfrm>
          <a:solidFill>
            <a:srgbClr val="414455"/>
          </a:solidFill>
        </p:grpSpPr>
        <p:sp>
          <p:nvSpPr>
            <p:cNvPr id="42"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3"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5"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46" name="Freeform 9"/>
          <p:cNvSpPr>
            <a:spLocks noEditPoints="1"/>
          </p:cNvSpPr>
          <p:nvPr/>
        </p:nvSpPr>
        <p:spPr bwMode="auto">
          <a:xfrm rot="19469485">
            <a:off x="7654296" y="3004563"/>
            <a:ext cx="500542" cy="533358"/>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7" name="Freeform 206"/>
          <p:cNvSpPr>
            <a:spLocks noChangeAspect="1" noEditPoints="1"/>
          </p:cNvSpPr>
          <p:nvPr/>
        </p:nvSpPr>
        <p:spPr bwMode="auto">
          <a:xfrm>
            <a:off x="9542920" y="3047071"/>
            <a:ext cx="428728" cy="51824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矩形 43"/>
          <p:cNvSpPr/>
          <p:nvPr/>
        </p:nvSpPr>
        <p:spPr>
          <a:xfrm>
            <a:off x="1432588" y="3988856"/>
            <a:ext cx="1802096" cy="1063881"/>
          </a:xfrm>
          <a:prstGeom prst="rect">
            <a:avLst/>
          </a:prstGeom>
        </p:spPr>
        <p:txBody>
          <a:bodyPr wrap="none">
            <a:spAutoFit/>
          </a:bodyPr>
          <a:lstStyle/>
          <a:p>
            <a:pPr algn="ctr">
              <a:lnSpc>
                <a:spcPct val="130000"/>
              </a:lnSpc>
              <a:spcAft>
                <a:spcPts val="0"/>
              </a:spcAft>
              <a:defRPr/>
            </a:pPr>
            <a:r>
              <a:rPr lang="en-US" altLang="zh-CN" sz="1600"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PART 01</a:t>
            </a:r>
          </a:p>
          <a:p>
            <a:pPr algn="ctr">
              <a:spcBef>
                <a:spcPts val="500"/>
              </a:spcBef>
              <a:spcAft>
                <a:spcPts val="0"/>
              </a:spcAft>
              <a:defRPr/>
            </a:pPr>
            <a:r>
              <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Add the title</a:t>
            </a:r>
            <a:endPar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rPr>
              <a:t>Introduction</a:t>
            </a:r>
            <a:endParaRPr lang="zh-CN"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矩形 47"/>
          <p:cNvSpPr/>
          <p:nvPr/>
        </p:nvSpPr>
        <p:spPr>
          <a:xfrm>
            <a:off x="3367109" y="3988856"/>
            <a:ext cx="1802096" cy="999761"/>
          </a:xfrm>
          <a:prstGeom prst="rect">
            <a:avLst/>
          </a:prstGeom>
        </p:spPr>
        <p:txBody>
          <a:bodyPr wrap="none">
            <a:spAutoFit/>
          </a:bodyPr>
          <a:lstStyle/>
          <a:p>
            <a:pPr algn="ctr">
              <a:lnSpc>
                <a:spcPct val="130000"/>
              </a:lnSpc>
              <a:spcAft>
                <a:spcPts val="0"/>
              </a:spcAft>
              <a:defRPr/>
            </a:pPr>
            <a:r>
              <a:rPr lang="en-US" altLang="zh-CN" sz="1600"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PART 02</a:t>
            </a:r>
          </a:p>
          <a:p>
            <a:pPr algn="ctr">
              <a:spcBef>
                <a:spcPts val="500"/>
              </a:spcBef>
              <a:defRPr/>
            </a:pPr>
            <a:r>
              <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Add the title</a:t>
            </a:r>
            <a:endPar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en-US"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rPr>
              <a:t>Background</a:t>
            </a:r>
            <a:endParaRPr lang="zh-CN"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矩形 48"/>
          <p:cNvSpPr/>
          <p:nvPr/>
        </p:nvSpPr>
        <p:spPr>
          <a:xfrm>
            <a:off x="5215858" y="3988856"/>
            <a:ext cx="1802096" cy="1063881"/>
          </a:xfrm>
          <a:prstGeom prst="rect">
            <a:avLst/>
          </a:prstGeom>
        </p:spPr>
        <p:txBody>
          <a:bodyPr wrap="none">
            <a:spAutoFit/>
          </a:bodyPr>
          <a:lstStyle/>
          <a:p>
            <a:pPr algn="ctr">
              <a:lnSpc>
                <a:spcPct val="130000"/>
              </a:lnSpc>
              <a:spcAft>
                <a:spcPts val="0"/>
              </a:spcAft>
              <a:defRPr/>
            </a:pPr>
            <a:r>
              <a:rPr lang="en-US" altLang="zh-CN" sz="1600"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PART 03</a:t>
            </a:r>
          </a:p>
          <a:p>
            <a:pPr algn="ctr">
              <a:spcBef>
                <a:spcPts val="500"/>
              </a:spcBef>
              <a:defRPr/>
            </a:pPr>
            <a:r>
              <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Add the title</a:t>
            </a:r>
            <a:endPar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defRPr/>
            </a:pPr>
            <a:r>
              <a:rPr lang="en-US"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rPr>
              <a:t> Thesis Description</a:t>
            </a:r>
            <a:endParaRPr lang="zh-CN"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矩形 49"/>
          <p:cNvSpPr/>
          <p:nvPr/>
        </p:nvSpPr>
        <p:spPr>
          <a:xfrm>
            <a:off x="7025969" y="3988856"/>
            <a:ext cx="1802096" cy="1063881"/>
          </a:xfrm>
          <a:prstGeom prst="rect">
            <a:avLst/>
          </a:prstGeom>
        </p:spPr>
        <p:txBody>
          <a:bodyPr wrap="none">
            <a:spAutoFit/>
          </a:bodyPr>
          <a:lstStyle/>
          <a:p>
            <a:pPr algn="ctr">
              <a:lnSpc>
                <a:spcPct val="130000"/>
              </a:lnSpc>
              <a:spcAft>
                <a:spcPts val="0"/>
              </a:spcAft>
              <a:defRPr/>
            </a:pPr>
            <a:r>
              <a:rPr lang="en-US" altLang="zh-CN" sz="1600"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PART 04</a:t>
            </a:r>
          </a:p>
          <a:p>
            <a:pPr algn="ctr">
              <a:spcBef>
                <a:spcPts val="500"/>
              </a:spcBef>
              <a:defRPr/>
            </a:pPr>
            <a:r>
              <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Add the title</a:t>
            </a:r>
            <a:endPar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defRPr/>
            </a:pPr>
            <a:r>
              <a:rPr lang="en-US"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rPr>
              <a:t>Verification</a:t>
            </a:r>
            <a:endParaRPr lang="zh-CN"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矩形 50"/>
          <p:cNvSpPr/>
          <p:nvPr/>
        </p:nvSpPr>
        <p:spPr>
          <a:xfrm>
            <a:off x="8862834" y="3988856"/>
            <a:ext cx="1802096" cy="1063881"/>
          </a:xfrm>
          <a:prstGeom prst="rect">
            <a:avLst/>
          </a:prstGeom>
        </p:spPr>
        <p:txBody>
          <a:bodyPr wrap="none">
            <a:spAutoFit/>
          </a:bodyPr>
          <a:lstStyle/>
          <a:p>
            <a:pPr algn="ctr">
              <a:lnSpc>
                <a:spcPct val="130000"/>
              </a:lnSpc>
              <a:spcAft>
                <a:spcPts val="0"/>
              </a:spcAft>
              <a:defRPr/>
            </a:pPr>
            <a:r>
              <a:rPr lang="en-US" altLang="zh-CN" sz="1600"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PART 05</a:t>
            </a:r>
          </a:p>
          <a:p>
            <a:pPr algn="ctr">
              <a:spcBef>
                <a:spcPts val="500"/>
              </a:spcBef>
              <a:spcAft>
                <a:spcPts val="0"/>
              </a:spcAft>
              <a:defRPr/>
            </a:pPr>
            <a:r>
              <a:rPr lang="en-US" altLang="zh-CN"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rPr>
              <a:t>Add the title</a:t>
            </a:r>
            <a:endParaRPr lang="zh-CN" altLang="en-US" sz="2000" b="1" kern="100" dirty="0">
              <a:solidFill>
                <a:srgbClr val="414455"/>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rPr>
              <a:t>The Summary</a:t>
            </a:r>
            <a:endParaRPr lang="zh-CN" altLang="zh-CN" sz="1400" kern="100" dirty="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60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1+#ppt_w/2"/>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60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1+#ppt_w/2"/>
                                          </p:val>
                                        </p:tav>
                                        <p:tav tm="100000">
                                          <p:val>
                                            <p:strVal val="#ppt_x"/>
                                          </p:val>
                                        </p:tav>
                                      </p:tavLst>
                                    </p:anim>
                                    <p:anim calcmode="lin" valueType="num">
                                      <p:cBhvr additive="base">
                                        <p:cTn id="17" dur="500" fill="hold"/>
                                        <p:tgtEl>
                                          <p:spTgt spid="84"/>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60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500" fill="hold"/>
                                        <p:tgtEl>
                                          <p:spTgt spid="85"/>
                                        </p:tgtEl>
                                        <p:attrNameLst>
                                          <p:attrName>ppt_x</p:attrName>
                                        </p:attrNameLst>
                                      </p:cBhvr>
                                      <p:tavLst>
                                        <p:tav tm="0">
                                          <p:val>
                                            <p:strVal val="1+#ppt_w/2"/>
                                          </p:val>
                                        </p:tav>
                                        <p:tav tm="100000">
                                          <p:val>
                                            <p:strVal val="#ppt_x"/>
                                          </p:val>
                                        </p:tav>
                                      </p:tavLst>
                                    </p:anim>
                                    <p:anim calcmode="lin" valueType="num">
                                      <p:cBhvr additive="base">
                                        <p:cTn id="21" dur="50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60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1+#ppt_w/2"/>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600"/>
                                  </p:stCondLst>
                                  <p:childTnLst>
                                    <p:set>
                                      <p:cBhvr>
                                        <p:cTn id="27" dur="1" fill="hold">
                                          <p:stCondLst>
                                            <p:cond delay="0"/>
                                          </p:stCondLst>
                                        </p:cTn>
                                        <p:tgtEl>
                                          <p:spTgt spid="89"/>
                                        </p:tgtEl>
                                        <p:attrNameLst>
                                          <p:attrName>style.visibility</p:attrName>
                                        </p:attrNameLst>
                                      </p:cBhvr>
                                      <p:to>
                                        <p:strVal val="visible"/>
                                      </p:to>
                                    </p:set>
                                    <p:anim calcmode="lin" valueType="num">
                                      <p:cBhvr additive="base">
                                        <p:cTn id="28" dur="500" fill="hold"/>
                                        <p:tgtEl>
                                          <p:spTgt spid="89"/>
                                        </p:tgtEl>
                                        <p:attrNameLst>
                                          <p:attrName>ppt_x</p:attrName>
                                        </p:attrNameLst>
                                      </p:cBhvr>
                                      <p:tavLst>
                                        <p:tav tm="0">
                                          <p:val>
                                            <p:strVal val="1+#ppt_w/2"/>
                                          </p:val>
                                        </p:tav>
                                        <p:tav tm="100000">
                                          <p:val>
                                            <p:strVal val="#ppt_x"/>
                                          </p:val>
                                        </p:tav>
                                      </p:tavLst>
                                    </p:anim>
                                    <p:anim calcmode="lin" valueType="num">
                                      <p:cBhvr additive="base">
                                        <p:cTn id="29" dur="500" fill="hold"/>
                                        <p:tgtEl>
                                          <p:spTgt spid="89"/>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600"/>
                                  </p:stCondLst>
                                  <p:childTnLst>
                                    <p:set>
                                      <p:cBhvr>
                                        <p:cTn id="31" dur="1" fill="hold">
                                          <p:stCondLst>
                                            <p:cond delay="0"/>
                                          </p:stCondLst>
                                        </p:cTn>
                                        <p:tgtEl>
                                          <p:spTgt spid="92"/>
                                        </p:tgtEl>
                                        <p:attrNameLst>
                                          <p:attrName>style.visibility</p:attrName>
                                        </p:attrNameLst>
                                      </p:cBhvr>
                                      <p:to>
                                        <p:strVal val="visible"/>
                                      </p:to>
                                    </p:set>
                                    <p:anim calcmode="lin" valueType="num">
                                      <p:cBhvr additive="base">
                                        <p:cTn id="32" dur="500" fill="hold"/>
                                        <p:tgtEl>
                                          <p:spTgt spid="92"/>
                                        </p:tgtEl>
                                        <p:attrNameLst>
                                          <p:attrName>ppt_x</p:attrName>
                                        </p:attrNameLst>
                                      </p:cBhvr>
                                      <p:tavLst>
                                        <p:tav tm="0">
                                          <p:val>
                                            <p:strVal val="1+#ppt_w/2"/>
                                          </p:val>
                                        </p:tav>
                                        <p:tav tm="100000">
                                          <p:val>
                                            <p:strVal val="#ppt_x"/>
                                          </p:val>
                                        </p:tav>
                                      </p:tavLst>
                                    </p:anim>
                                    <p:anim calcmode="lin" valueType="num">
                                      <p:cBhvr additive="base">
                                        <p:cTn id="33" dur="500" fill="hold"/>
                                        <p:tgtEl>
                                          <p:spTgt spid="92"/>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60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500" fill="hold"/>
                                        <p:tgtEl>
                                          <p:spTgt spid="93"/>
                                        </p:tgtEl>
                                        <p:attrNameLst>
                                          <p:attrName>ppt_x</p:attrName>
                                        </p:attrNameLst>
                                      </p:cBhvr>
                                      <p:tavLst>
                                        <p:tav tm="0">
                                          <p:val>
                                            <p:strVal val="1+#ppt_w/2"/>
                                          </p:val>
                                        </p:tav>
                                        <p:tav tm="100000">
                                          <p:val>
                                            <p:strVal val="#ppt_x"/>
                                          </p:val>
                                        </p:tav>
                                      </p:tavLst>
                                    </p:anim>
                                    <p:anim calcmode="lin" valueType="num">
                                      <p:cBhvr additive="base">
                                        <p:cTn id="37" dur="500" fill="hold"/>
                                        <p:tgtEl>
                                          <p:spTgt spid="93"/>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60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fill="hold"/>
                                        <p:tgtEl>
                                          <p:spTgt spid="96"/>
                                        </p:tgtEl>
                                        <p:attrNameLst>
                                          <p:attrName>ppt_x</p:attrName>
                                        </p:attrNameLst>
                                      </p:cBhvr>
                                      <p:tavLst>
                                        <p:tav tm="0">
                                          <p:val>
                                            <p:strVal val="1+#ppt_w/2"/>
                                          </p:val>
                                        </p:tav>
                                        <p:tav tm="100000">
                                          <p:val>
                                            <p:strVal val="#ppt_x"/>
                                          </p:val>
                                        </p:tav>
                                      </p:tavLst>
                                    </p:anim>
                                    <p:anim calcmode="lin" valueType="num">
                                      <p:cBhvr additive="base">
                                        <p:cTn id="41" dur="500" fill="hold"/>
                                        <p:tgtEl>
                                          <p:spTgt spid="96"/>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60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fill="hold"/>
                                        <p:tgtEl>
                                          <p:spTgt spid="97"/>
                                        </p:tgtEl>
                                        <p:attrNameLst>
                                          <p:attrName>ppt_x</p:attrName>
                                        </p:attrNameLst>
                                      </p:cBhvr>
                                      <p:tavLst>
                                        <p:tav tm="0">
                                          <p:val>
                                            <p:strVal val="1+#ppt_w/2"/>
                                          </p:val>
                                        </p:tav>
                                        <p:tav tm="100000">
                                          <p:val>
                                            <p:strVal val="#ppt_x"/>
                                          </p:val>
                                        </p:tav>
                                      </p:tavLst>
                                    </p:anim>
                                    <p:anim calcmode="lin" valueType="num">
                                      <p:cBhvr additive="base">
                                        <p:cTn id="45" dur="500" fill="hold"/>
                                        <p:tgtEl>
                                          <p:spTgt spid="97"/>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600"/>
                                  </p:stCondLst>
                                  <p:childTnLst>
                                    <p:set>
                                      <p:cBhvr>
                                        <p:cTn id="47" dur="1" fill="hold">
                                          <p:stCondLst>
                                            <p:cond delay="0"/>
                                          </p:stCondLst>
                                        </p:cTn>
                                        <p:tgtEl>
                                          <p:spTgt spid="100"/>
                                        </p:tgtEl>
                                        <p:attrNameLst>
                                          <p:attrName>style.visibility</p:attrName>
                                        </p:attrNameLst>
                                      </p:cBhvr>
                                      <p:to>
                                        <p:strVal val="visible"/>
                                      </p:to>
                                    </p:set>
                                    <p:anim calcmode="lin" valueType="num">
                                      <p:cBhvr additive="base">
                                        <p:cTn id="48" dur="500" fill="hold"/>
                                        <p:tgtEl>
                                          <p:spTgt spid="100"/>
                                        </p:tgtEl>
                                        <p:attrNameLst>
                                          <p:attrName>ppt_x</p:attrName>
                                        </p:attrNameLst>
                                      </p:cBhvr>
                                      <p:tavLst>
                                        <p:tav tm="0">
                                          <p:val>
                                            <p:strVal val="1+#ppt_w/2"/>
                                          </p:val>
                                        </p:tav>
                                        <p:tav tm="100000">
                                          <p:val>
                                            <p:strVal val="#ppt_x"/>
                                          </p:val>
                                        </p:tav>
                                      </p:tavLst>
                                    </p:anim>
                                    <p:anim calcmode="lin" valueType="num">
                                      <p:cBhvr additive="base">
                                        <p:cTn id="49" dur="500" fill="hold"/>
                                        <p:tgtEl>
                                          <p:spTgt spid="100"/>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100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000"/>
                                        <p:tgtEl>
                                          <p:spTgt spid="39"/>
                                        </p:tgtEl>
                                      </p:cBhvr>
                                    </p:animEffect>
                                    <p:anim calcmode="lin" valueType="num">
                                      <p:cBhvr>
                                        <p:cTn id="53" dur="2000" fill="hold"/>
                                        <p:tgtEl>
                                          <p:spTgt spid="39"/>
                                        </p:tgtEl>
                                        <p:attrNameLst>
                                          <p:attrName>ppt_w</p:attrName>
                                        </p:attrNameLst>
                                      </p:cBhvr>
                                      <p:tavLst>
                                        <p:tav tm="0" fmla="#ppt_w*sin(2.5*pi*$)">
                                          <p:val>
                                            <p:fltVal val="0"/>
                                          </p:val>
                                        </p:tav>
                                        <p:tav tm="100000">
                                          <p:val>
                                            <p:fltVal val="1"/>
                                          </p:val>
                                        </p:tav>
                                      </p:tavLst>
                                    </p:anim>
                                    <p:anim calcmode="lin" valueType="num">
                                      <p:cBhvr>
                                        <p:cTn id="54" dur="2000" fill="hold"/>
                                        <p:tgtEl>
                                          <p:spTgt spid="39"/>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100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2000"/>
                                        <p:tgtEl>
                                          <p:spTgt spid="40"/>
                                        </p:tgtEl>
                                      </p:cBhvr>
                                    </p:animEffect>
                                    <p:anim calcmode="lin" valueType="num">
                                      <p:cBhvr>
                                        <p:cTn id="58" dur="2000" fill="hold"/>
                                        <p:tgtEl>
                                          <p:spTgt spid="40"/>
                                        </p:tgtEl>
                                        <p:attrNameLst>
                                          <p:attrName>ppt_w</p:attrName>
                                        </p:attrNameLst>
                                      </p:cBhvr>
                                      <p:tavLst>
                                        <p:tav tm="0" fmla="#ppt_w*sin(2.5*pi*$)">
                                          <p:val>
                                            <p:fltVal val="0"/>
                                          </p:val>
                                        </p:tav>
                                        <p:tav tm="100000">
                                          <p:val>
                                            <p:fltVal val="1"/>
                                          </p:val>
                                        </p:tav>
                                      </p:tavLst>
                                    </p:anim>
                                    <p:anim calcmode="lin" valueType="num">
                                      <p:cBhvr>
                                        <p:cTn id="59" dur="2000" fill="hold"/>
                                        <p:tgtEl>
                                          <p:spTgt spid="40"/>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100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000"/>
                                        <p:tgtEl>
                                          <p:spTgt spid="41"/>
                                        </p:tgtEl>
                                      </p:cBhvr>
                                    </p:animEffect>
                                    <p:anim calcmode="lin" valueType="num">
                                      <p:cBhvr>
                                        <p:cTn id="63" dur="2000" fill="hold"/>
                                        <p:tgtEl>
                                          <p:spTgt spid="41"/>
                                        </p:tgtEl>
                                        <p:attrNameLst>
                                          <p:attrName>ppt_w</p:attrName>
                                        </p:attrNameLst>
                                      </p:cBhvr>
                                      <p:tavLst>
                                        <p:tav tm="0" fmla="#ppt_w*sin(2.5*pi*$)">
                                          <p:val>
                                            <p:fltVal val="0"/>
                                          </p:val>
                                        </p:tav>
                                        <p:tav tm="100000">
                                          <p:val>
                                            <p:fltVal val="1"/>
                                          </p:val>
                                        </p:tav>
                                      </p:tavLst>
                                    </p:anim>
                                    <p:anim calcmode="lin" valueType="num">
                                      <p:cBhvr>
                                        <p:cTn id="64" dur="2000" fill="hold"/>
                                        <p:tgtEl>
                                          <p:spTgt spid="41"/>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10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000"/>
                                        <p:tgtEl>
                                          <p:spTgt spid="46"/>
                                        </p:tgtEl>
                                      </p:cBhvr>
                                    </p:animEffect>
                                    <p:anim calcmode="lin" valueType="num">
                                      <p:cBhvr>
                                        <p:cTn id="68" dur="2000" fill="hold"/>
                                        <p:tgtEl>
                                          <p:spTgt spid="46"/>
                                        </p:tgtEl>
                                        <p:attrNameLst>
                                          <p:attrName>ppt_w</p:attrName>
                                        </p:attrNameLst>
                                      </p:cBhvr>
                                      <p:tavLst>
                                        <p:tav tm="0" fmla="#ppt_w*sin(2.5*pi*$)">
                                          <p:val>
                                            <p:fltVal val="0"/>
                                          </p:val>
                                        </p:tav>
                                        <p:tav tm="100000">
                                          <p:val>
                                            <p:fltVal val="1"/>
                                          </p:val>
                                        </p:tav>
                                      </p:tavLst>
                                    </p:anim>
                                    <p:anim calcmode="lin" valueType="num">
                                      <p:cBhvr>
                                        <p:cTn id="69" dur="2000" fill="hold"/>
                                        <p:tgtEl>
                                          <p:spTgt spid="46"/>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100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anim calcmode="lin" valueType="num">
                                      <p:cBhvr>
                                        <p:cTn id="73" dur="2000" fill="hold"/>
                                        <p:tgtEl>
                                          <p:spTgt spid="47"/>
                                        </p:tgtEl>
                                        <p:attrNameLst>
                                          <p:attrName>ppt_w</p:attrName>
                                        </p:attrNameLst>
                                      </p:cBhvr>
                                      <p:tavLst>
                                        <p:tav tm="0" fmla="#ppt_w*sin(2.5*pi*$)">
                                          <p:val>
                                            <p:fltVal val="0"/>
                                          </p:val>
                                        </p:tav>
                                        <p:tav tm="100000">
                                          <p:val>
                                            <p:fltVal val="1"/>
                                          </p:val>
                                        </p:tav>
                                      </p:tavLst>
                                    </p:anim>
                                    <p:anim calcmode="lin" valueType="num">
                                      <p:cBhvr>
                                        <p:cTn id="74" dur="2000" fill="hold"/>
                                        <p:tgtEl>
                                          <p:spTgt spid="47"/>
                                        </p:tgtEl>
                                        <p:attrNameLst>
                                          <p:attrName>ppt_h</p:attrName>
                                        </p:attrNameLst>
                                      </p:cBhvr>
                                      <p:tavLst>
                                        <p:tav tm="0">
                                          <p:val>
                                            <p:strVal val="#ppt_h"/>
                                          </p:val>
                                        </p:tav>
                                        <p:tav tm="100000">
                                          <p:val>
                                            <p:strVal val="#ppt_h"/>
                                          </p:val>
                                        </p:tav>
                                      </p:tavLst>
                                    </p:anim>
                                  </p:childTnLst>
                                </p:cTn>
                              </p:par>
                              <p:par>
                                <p:cTn id="75" presetID="22" presetClass="entr" presetSubtype="1" fill="hold" grpId="0" nodeType="withEffect">
                                  <p:stCondLst>
                                    <p:cond delay="250"/>
                                  </p:stCondLst>
                                  <p:childTnLst>
                                    <p:set>
                                      <p:cBhvr>
                                        <p:cTn id="76" dur="1" fill="hold">
                                          <p:stCondLst>
                                            <p:cond delay="0"/>
                                          </p:stCondLst>
                                        </p:cTn>
                                        <p:tgtEl>
                                          <p:spTgt spid="44"/>
                                        </p:tgtEl>
                                        <p:attrNameLst>
                                          <p:attrName>style.visibility</p:attrName>
                                        </p:attrNameLst>
                                      </p:cBhvr>
                                      <p:to>
                                        <p:strVal val="visible"/>
                                      </p:to>
                                    </p:set>
                                    <p:animEffect transition="in" filter="wipe(up)">
                                      <p:cBhvr>
                                        <p:cTn id="77" dur="500"/>
                                        <p:tgtEl>
                                          <p:spTgt spid="44"/>
                                        </p:tgtEl>
                                      </p:cBhvr>
                                    </p:animEffect>
                                  </p:childTnLst>
                                </p:cTn>
                              </p:par>
                              <p:par>
                                <p:cTn id="78" presetID="22" presetClass="entr" presetSubtype="1" fill="hold" grpId="0" nodeType="withEffect">
                                  <p:stCondLst>
                                    <p:cond delay="250"/>
                                  </p:stCondLst>
                                  <p:childTnLst>
                                    <p:set>
                                      <p:cBhvr>
                                        <p:cTn id="79" dur="1" fill="hold">
                                          <p:stCondLst>
                                            <p:cond delay="0"/>
                                          </p:stCondLst>
                                        </p:cTn>
                                        <p:tgtEl>
                                          <p:spTgt spid="48"/>
                                        </p:tgtEl>
                                        <p:attrNameLst>
                                          <p:attrName>style.visibility</p:attrName>
                                        </p:attrNameLst>
                                      </p:cBhvr>
                                      <p:to>
                                        <p:strVal val="visible"/>
                                      </p:to>
                                    </p:set>
                                    <p:animEffect transition="in" filter="wipe(up)">
                                      <p:cBhvr>
                                        <p:cTn id="80" dur="500"/>
                                        <p:tgtEl>
                                          <p:spTgt spid="48"/>
                                        </p:tgtEl>
                                      </p:cBhvr>
                                    </p:animEffect>
                                  </p:childTnLst>
                                </p:cTn>
                              </p:par>
                              <p:par>
                                <p:cTn id="81" presetID="22" presetClass="entr" presetSubtype="1" fill="hold" grpId="0" nodeType="withEffect">
                                  <p:stCondLst>
                                    <p:cond delay="250"/>
                                  </p:stCondLst>
                                  <p:childTnLst>
                                    <p:set>
                                      <p:cBhvr>
                                        <p:cTn id="82" dur="1" fill="hold">
                                          <p:stCondLst>
                                            <p:cond delay="0"/>
                                          </p:stCondLst>
                                        </p:cTn>
                                        <p:tgtEl>
                                          <p:spTgt spid="49"/>
                                        </p:tgtEl>
                                        <p:attrNameLst>
                                          <p:attrName>style.visibility</p:attrName>
                                        </p:attrNameLst>
                                      </p:cBhvr>
                                      <p:to>
                                        <p:strVal val="visible"/>
                                      </p:to>
                                    </p:set>
                                    <p:animEffect transition="in" filter="wipe(up)">
                                      <p:cBhvr>
                                        <p:cTn id="83" dur="500"/>
                                        <p:tgtEl>
                                          <p:spTgt spid="49"/>
                                        </p:tgtEl>
                                      </p:cBhvr>
                                    </p:animEffect>
                                  </p:childTnLst>
                                </p:cTn>
                              </p:par>
                              <p:par>
                                <p:cTn id="84" presetID="22" presetClass="entr" presetSubtype="1" fill="hold" grpId="0" nodeType="withEffect">
                                  <p:stCondLst>
                                    <p:cond delay="25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51"/>
                                        </p:tgtEl>
                                        <p:attrNameLst>
                                          <p:attrName>style.visibility</p:attrName>
                                        </p:attrNameLst>
                                      </p:cBhvr>
                                      <p:to>
                                        <p:strVal val="visible"/>
                                      </p:to>
                                    </p:set>
                                    <p:animEffect transition="in" filter="wipe(up)">
                                      <p:cBhvr>
                                        <p:cTn id="89" dur="500"/>
                                        <p:tgtEl>
                                          <p:spTgt spid="51"/>
                                        </p:tgtEl>
                                      </p:cBhvr>
                                    </p:animEffect>
                                  </p:childTnLst>
                                </p:cTn>
                              </p:par>
                            </p:childTnLst>
                          </p:cTn>
                        </p:par>
                        <p:par>
                          <p:cTn id="90" fill="hold">
                            <p:stCondLst>
                              <p:cond delay="3000"/>
                            </p:stCondLst>
                            <p:childTnLst>
                              <p:par>
                                <p:cTn id="91" presetID="42" presetClass="entr" presetSubtype="0"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1000"/>
                                        <p:tgtEl>
                                          <p:spTgt spid="116"/>
                                        </p:tgtEl>
                                      </p:cBhvr>
                                    </p:animEffect>
                                    <p:anim calcmode="lin" valueType="num">
                                      <p:cBhvr>
                                        <p:cTn id="94" dur="1000" fill="hold"/>
                                        <p:tgtEl>
                                          <p:spTgt spid="116"/>
                                        </p:tgtEl>
                                        <p:attrNameLst>
                                          <p:attrName>ppt_x</p:attrName>
                                        </p:attrNameLst>
                                      </p:cBhvr>
                                      <p:tavLst>
                                        <p:tav tm="0">
                                          <p:val>
                                            <p:strVal val="#ppt_x"/>
                                          </p:val>
                                        </p:tav>
                                        <p:tav tm="100000">
                                          <p:val>
                                            <p:strVal val="#ppt_x"/>
                                          </p:val>
                                        </p:tav>
                                      </p:tavLst>
                                    </p:anim>
                                    <p:anim calcmode="lin" valueType="num">
                                      <p:cBhvr>
                                        <p:cTn id="95"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animBg="1"/>
      <p:bldP spid="88" grpId="0" animBg="1"/>
      <p:bldP spid="92" grpId="0" animBg="1"/>
      <p:bldP spid="96" grpId="0" animBg="1"/>
      <p:bldP spid="100" grpId="0" animBg="1"/>
      <p:bldP spid="39" grpId="0" animBg="1"/>
      <p:bldP spid="40" grpId="0" animBg="1"/>
      <p:bldP spid="46" grpId="0" animBg="1"/>
      <p:bldP spid="47" grpId="0" animBg="1"/>
      <p:bldP spid="44"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20</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cxnSp>
        <p:nvCxnSpPr>
          <p:cNvPr id="55" name="直接连接符 54"/>
          <p:cNvCxnSpPr/>
          <p:nvPr/>
        </p:nvCxnSpPr>
        <p:spPr>
          <a:xfrm flipV="1">
            <a:off x="3649315" y="1988840"/>
            <a:ext cx="2412192" cy="701179"/>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354904" y="1988840"/>
            <a:ext cx="1706603" cy="1537722"/>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411127" y="1988840"/>
            <a:ext cx="650380" cy="2027866"/>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6061507" y="1988840"/>
            <a:ext cx="574541" cy="2075575"/>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061507" y="1988840"/>
            <a:ext cx="1647314" cy="1537722"/>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061507" y="1988840"/>
            <a:ext cx="2437224" cy="757312"/>
          </a:xfrm>
          <a:prstGeom prst="line">
            <a:avLst/>
          </a:prstGeom>
          <a:ln w="76200">
            <a:solidFill>
              <a:srgbClr val="414455">
                <a:alpha val="50196"/>
              </a:srgbClr>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313357" y="1327884"/>
            <a:ext cx="1568461" cy="1414146"/>
            <a:chOff x="3720691" y="2824413"/>
            <a:chExt cx="1341120" cy="1209172"/>
          </a:xfrm>
        </p:grpSpPr>
        <p:sp>
          <p:nvSpPr>
            <p:cNvPr id="6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9" name="Freeform 5"/>
          <p:cNvSpPr/>
          <p:nvPr/>
        </p:nvSpPr>
        <p:spPr bwMode="auto">
          <a:xfrm rot="1855731">
            <a:off x="5414894" y="1432320"/>
            <a:ext cx="1353655" cy="12204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p>
        </p:txBody>
      </p:sp>
      <p:sp>
        <p:nvSpPr>
          <p:cNvPr id="73" name="文本框 9"/>
          <p:cNvSpPr txBox="1"/>
          <p:nvPr/>
        </p:nvSpPr>
        <p:spPr>
          <a:xfrm>
            <a:off x="5557528" y="1710553"/>
            <a:ext cx="1080120" cy="684803"/>
          </a:xfrm>
          <a:prstGeom prst="rect">
            <a:avLst/>
          </a:prstGeom>
          <a:noFill/>
        </p:spPr>
        <p:txBody>
          <a:bodyPr wrap="square" lIns="68580" tIns="34290" rIns="68580" bIns="34290" rtlCol="0">
            <a:spAutoFit/>
          </a:bodyPr>
          <a:lstStyle/>
          <a:p>
            <a:pPr algn="ctr">
              <a:spcBef>
                <a:spcPct val="0"/>
              </a:spcBef>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ADD</a:t>
            </a:r>
          </a:p>
          <a:p>
            <a:pPr algn="ctr">
              <a:spcBef>
                <a:spcPct val="0"/>
              </a:spcBef>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TITTLE</a:t>
            </a:r>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4" name="组合 73"/>
          <p:cNvGrpSpPr/>
          <p:nvPr/>
        </p:nvGrpSpPr>
        <p:grpSpPr>
          <a:xfrm>
            <a:off x="3314035" y="2402836"/>
            <a:ext cx="670560" cy="604586"/>
            <a:chOff x="5424755" y="1340768"/>
            <a:chExt cx="670560" cy="604586"/>
          </a:xfrm>
        </p:grpSpPr>
        <p:grpSp>
          <p:nvGrpSpPr>
            <p:cNvPr id="75" name="组合 74"/>
            <p:cNvGrpSpPr/>
            <p:nvPr/>
          </p:nvGrpSpPr>
          <p:grpSpPr>
            <a:xfrm>
              <a:off x="5424755" y="1340768"/>
              <a:ext cx="670560" cy="604586"/>
              <a:chOff x="5424755" y="1340768"/>
              <a:chExt cx="670560" cy="604586"/>
            </a:xfrm>
          </p:grpSpPr>
          <p:grpSp>
            <p:nvGrpSpPr>
              <p:cNvPr id="77" name="组合 76"/>
              <p:cNvGrpSpPr/>
              <p:nvPr/>
            </p:nvGrpSpPr>
            <p:grpSpPr>
              <a:xfrm>
                <a:off x="5424755" y="1340768"/>
                <a:ext cx="670560" cy="604586"/>
                <a:chOff x="3720691" y="2824413"/>
                <a:chExt cx="1341120" cy="1209172"/>
              </a:xfrm>
            </p:grpSpPr>
            <p:sp>
              <p:nvSpPr>
                <p:cNvPr id="7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8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7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7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82" name="组合 81"/>
          <p:cNvGrpSpPr/>
          <p:nvPr/>
        </p:nvGrpSpPr>
        <p:grpSpPr>
          <a:xfrm>
            <a:off x="4109753" y="3224269"/>
            <a:ext cx="670560" cy="604586"/>
            <a:chOff x="5424755" y="1340768"/>
            <a:chExt cx="670560" cy="604586"/>
          </a:xfrm>
        </p:grpSpPr>
        <p:grpSp>
          <p:nvGrpSpPr>
            <p:cNvPr id="83" name="组合 82"/>
            <p:cNvGrpSpPr/>
            <p:nvPr/>
          </p:nvGrpSpPr>
          <p:grpSpPr>
            <a:xfrm>
              <a:off x="5424755" y="1340768"/>
              <a:ext cx="670560" cy="604586"/>
              <a:chOff x="5424755" y="1340768"/>
              <a:chExt cx="670560" cy="604586"/>
            </a:xfrm>
          </p:grpSpPr>
          <p:grpSp>
            <p:nvGrpSpPr>
              <p:cNvPr id="85" name="组合 84"/>
              <p:cNvGrpSpPr/>
              <p:nvPr/>
            </p:nvGrpSpPr>
            <p:grpSpPr>
              <a:xfrm>
                <a:off x="5424755" y="1340768"/>
                <a:ext cx="670560" cy="604586"/>
                <a:chOff x="3720691" y="2824413"/>
                <a:chExt cx="1341120" cy="1209172"/>
              </a:xfrm>
            </p:grpSpPr>
            <p:sp>
              <p:nvSpPr>
                <p:cNvPr id="8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8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8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84"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89" name="组合 88"/>
          <p:cNvGrpSpPr/>
          <p:nvPr/>
        </p:nvGrpSpPr>
        <p:grpSpPr>
          <a:xfrm>
            <a:off x="5061453" y="3828462"/>
            <a:ext cx="670560" cy="604586"/>
            <a:chOff x="5424755" y="1340768"/>
            <a:chExt cx="670560" cy="604586"/>
          </a:xfrm>
        </p:grpSpPr>
        <p:grpSp>
          <p:nvGrpSpPr>
            <p:cNvPr id="90" name="组合 89"/>
            <p:cNvGrpSpPr/>
            <p:nvPr/>
          </p:nvGrpSpPr>
          <p:grpSpPr>
            <a:xfrm>
              <a:off x="5424755" y="1340768"/>
              <a:ext cx="670560" cy="604586"/>
              <a:chOff x="5424755" y="1340768"/>
              <a:chExt cx="670560" cy="604586"/>
            </a:xfrm>
          </p:grpSpPr>
          <p:grpSp>
            <p:nvGrpSpPr>
              <p:cNvPr id="92" name="组合 91"/>
              <p:cNvGrpSpPr/>
              <p:nvPr/>
            </p:nvGrpSpPr>
            <p:grpSpPr>
              <a:xfrm>
                <a:off x="5424755" y="1340768"/>
                <a:ext cx="670560" cy="604586"/>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9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91"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96" name="组合 95"/>
          <p:cNvGrpSpPr/>
          <p:nvPr/>
        </p:nvGrpSpPr>
        <p:grpSpPr>
          <a:xfrm>
            <a:off x="6300768" y="3911897"/>
            <a:ext cx="670560" cy="604586"/>
            <a:chOff x="5424755" y="1340768"/>
            <a:chExt cx="670560" cy="604586"/>
          </a:xfrm>
        </p:grpSpPr>
        <p:grpSp>
          <p:nvGrpSpPr>
            <p:cNvPr id="97" name="组合 96"/>
            <p:cNvGrpSpPr/>
            <p:nvPr/>
          </p:nvGrpSpPr>
          <p:grpSpPr>
            <a:xfrm>
              <a:off x="5424755" y="1340768"/>
              <a:ext cx="670560" cy="604586"/>
              <a:chOff x="5424755" y="1340768"/>
              <a:chExt cx="670560" cy="604586"/>
            </a:xfrm>
          </p:grpSpPr>
          <p:grpSp>
            <p:nvGrpSpPr>
              <p:cNvPr id="99" name="组合 98"/>
              <p:cNvGrpSpPr/>
              <p:nvPr/>
            </p:nvGrpSpPr>
            <p:grpSpPr>
              <a:xfrm>
                <a:off x="5424755" y="1340768"/>
                <a:ext cx="670560" cy="604586"/>
                <a:chOff x="3720691" y="2824413"/>
                <a:chExt cx="1341120" cy="1209172"/>
              </a:xfrm>
            </p:grpSpPr>
            <p:sp>
              <p:nvSpPr>
                <p:cNvPr id="10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0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0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9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103" name="组合 102"/>
          <p:cNvGrpSpPr/>
          <p:nvPr/>
        </p:nvGrpSpPr>
        <p:grpSpPr>
          <a:xfrm>
            <a:off x="7373541" y="3357224"/>
            <a:ext cx="670560" cy="604586"/>
            <a:chOff x="5424755" y="1340768"/>
            <a:chExt cx="670560" cy="604586"/>
          </a:xfrm>
        </p:grpSpPr>
        <p:grpSp>
          <p:nvGrpSpPr>
            <p:cNvPr id="104" name="组合 103"/>
            <p:cNvGrpSpPr/>
            <p:nvPr/>
          </p:nvGrpSpPr>
          <p:grpSpPr>
            <a:xfrm>
              <a:off x="5424755" y="1340768"/>
              <a:ext cx="670560" cy="604586"/>
              <a:chOff x="5424755" y="1340768"/>
              <a:chExt cx="670560" cy="604586"/>
            </a:xfrm>
          </p:grpSpPr>
          <p:grpSp>
            <p:nvGrpSpPr>
              <p:cNvPr id="106" name="组合 105"/>
              <p:cNvGrpSpPr/>
              <p:nvPr/>
            </p:nvGrpSpPr>
            <p:grpSpPr>
              <a:xfrm>
                <a:off x="5424755" y="1340768"/>
                <a:ext cx="670560" cy="604586"/>
                <a:chOff x="3720691" y="2824413"/>
                <a:chExt cx="1341120" cy="1209172"/>
              </a:xfrm>
            </p:grpSpPr>
            <p:sp>
              <p:nvSpPr>
                <p:cNvPr id="10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0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0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0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05</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110" name="组合 109"/>
          <p:cNvGrpSpPr/>
          <p:nvPr/>
        </p:nvGrpSpPr>
        <p:grpSpPr>
          <a:xfrm>
            <a:off x="8163451" y="2532177"/>
            <a:ext cx="670560" cy="604586"/>
            <a:chOff x="5424755" y="1340768"/>
            <a:chExt cx="670560" cy="604586"/>
          </a:xfrm>
        </p:grpSpPr>
        <p:grpSp>
          <p:nvGrpSpPr>
            <p:cNvPr id="111" name="组合 110"/>
            <p:cNvGrpSpPr/>
            <p:nvPr/>
          </p:nvGrpSpPr>
          <p:grpSpPr>
            <a:xfrm>
              <a:off x="5424755" y="1340768"/>
              <a:ext cx="670560" cy="604586"/>
              <a:chOff x="5424755" y="1340768"/>
              <a:chExt cx="670560" cy="604586"/>
            </a:xfrm>
          </p:grpSpPr>
          <p:grpSp>
            <p:nvGrpSpPr>
              <p:cNvPr id="113" name="组合 112"/>
              <p:cNvGrpSpPr/>
              <p:nvPr/>
            </p:nvGrpSpPr>
            <p:grpSpPr>
              <a:xfrm>
                <a:off x="5424755" y="1340768"/>
                <a:ext cx="670560" cy="604586"/>
                <a:chOff x="3720691" y="2824413"/>
                <a:chExt cx="1341120" cy="1209172"/>
              </a:xfrm>
            </p:grpSpPr>
            <p:sp>
              <p:nvSpPr>
                <p:cNvPr id="1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1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12"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06</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17" name="矩形 116"/>
          <p:cNvSpPr/>
          <p:nvPr/>
        </p:nvSpPr>
        <p:spPr>
          <a:xfrm>
            <a:off x="2241564" y="2542963"/>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18" name="矩形 117"/>
          <p:cNvSpPr/>
          <p:nvPr/>
        </p:nvSpPr>
        <p:spPr>
          <a:xfrm>
            <a:off x="3033652" y="3335051"/>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19" name="矩形 118"/>
          <p:cNvSpPr/>
          <p:nvPr/>
        </p:nvSpPr>
        <p:spPr>
          <a:xfrm>
            <a:off x="3969756" y="3983123"/>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20" name="矩形 119"/>
          <p:cNvSpPr/>
          <p:nvPr/>
        </p:nvSpPr>
        <p:spPr>
          <a:xfrm>
            <a:off x="6994092" y="3992407"/>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21" name="矩形 120"/>
          <p:cNvSpPr/>
          <p:nvPr/>
        </p:nvSpPr>
        <p:spPr>
          <a:xfrm>
            <a:off x="8041803" y="3488351"/>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22" name="矩形 121"/>
          <p:cNvSpPr/>
          <p:nvPr/>
        </p:nvSpPr>
        <p:spPr>
          <a:xfrm>
            <a:off x="8905899" y="2614971"/>
            <a:ext cx="1551767" cy="646323"/>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grpSp>
        <p:nvGrpSpPr>
          <p:cNvPr id="128" name="组合 127"/>
          <p:cNvGrpSpPr/>
          <p:nvPr/>
        </p:nvGrpSpPr>
        <p:grpSpPr>
          <a:xfrm>
            <a:off x="1357322" y="4782981"/>
            <a:ext cx="526544" cy="474739"/>
            <a:chOff x="5424755" y="1340768"/>
            <a:chExt cx="670560" cy="604586"/>
          </a:xfrm>
        </p:grpSpPr>
        <p:grpSp>
          <p:nvGrpSpPr>
            <p:cNvPr id="129" name="组合 128"/>
            <p:cNvGrpSpPr/>
            <p:nvPr/>
          </p:nvGrpSpPr>
          <p:grpSpPr>
            <a:xfrm>
              <a:off x="5424755" y="1340768"/>
              <a:ext cx="670560" cy="604586"/>
              <a:chOff x="3720691" y="2824413"/>
              <a:chExt cx="1341120" cy="1209172"/>
            </a:xfrm>
          </p:grpSpPr>
          <p:sp>
            <p:nvSpPr>
              <p:cNvPr id="1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33" name="文本框 9"/>
          <p:cNvSpPr txBox="1"/>
          <p:nvPr/>
        </p:nvSpPr>
        <p:spPr>
          <a:xfrm>
            <a:off x="1993131" y="479715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34" name="直接连接符 133"/>
          <p:cNvCxnSpPr/>
          <p:nvPr/>
        </p:nvCxnSpPr>
        <p:spPr>
          <a:xfrm>
            <a:off x="2065139" y="5157192"/>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35" name="组合 134"/>
          <p:cNvGrpSpPr/>
          <p:nvPr/>
        </p:nvGrpSpPr>
        <p:grpSpPr>
          <a:xfrm>
            <a:off x="10375371" y="5026768"/>
            <a:ext cx="258720" cy="233265"/>
            <a:chOff x="3720691" y="2824413"/>
            <a:chExt cx="1341120" cy="1209172"/>
          </a:xfrm>
        </p:grpSpPr>
        <p:sp>
          <p:nvSpPr>
            <p:cNvPr id="13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8" name="TextBox 137"/>
          <p:cNvSpPr txBox="1"/>
          <p:nvPr/>
        </p:nvSpPr>
        <p:spPr>
          <a:xfrm>
            <a:off x="1968549" y="5304749"/>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139" name="组合 138"/>
          <p:cNvGrpSpPr/>
          <p:nvPr/>
        </p:nvGrpSpPr>
        <p:grpSpPr>
          <a:xfrm>
            <a:off x="6683299" y="1372281"/>
            <a:ext cx="278384" cy="184511"/>
            <a:chOff x="9482595" y="2565731"/>
            <a:chExt cx="278384" cy="184511"/>
          </a:xfrm>
        </p:grpSpPr>
        <p:sp>
          <p:nvSpPr>
            <p:cNvPr id="140" name="椭圆 139"/>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heel(1)">
                                      <p:cBhvr>
                                        <p:cTn id="24" dur="2000"/>
                                        <p:tgtEl>
                                          <p:spTgt spid="6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strips(downLeft)">
                                      <p:cBhvr>
                                        <p:cTn id="34" dur="500"/>
                                        <p:tgtEl>
                                          <p:spTgt spid="55"/>
                                        </p:tgtEl>
                                      </p:cBhvr>
                                    </p:animEffect>
                                  </p:childTnLst>
                                </p:cTn>
                              </p:par>
                              <p:par>
                                <p:cTn id="35" presetID="18" presetClass="entr" presetSubtype="12"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strips(downLeft)">
                                      <p:cBhvr>
                                        <p:cTn id="37" dur="500"/>
                                        <p:tgtEl>
                                          <p:spTgt spid="60"/>
                                        </p:tgtEl>
                                      </p:cBhvr>
                                    </p:animEffect>
                                  </p:childTnLst>
                                </p:cTn>
                              </p:par>
                              <p:par>
                                <p:cTn id="38" presetID="18" presetClass="entr" presetSubtype="12"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strips(downLeft)">
                                      <p:cBhvr>
                                        <p:cTn id="40" dur="500"/>
                                        <p:tgtEl>
                                          <p:spTgt spid="61"/>
                                        </p:tgtEl>
                                      </p:cBhvr>
                                    </p:animEffect>
                                  </p:childTnLst>
                                </p:cTn>
                              </p:par>
                              <p:par>
                                <p:cTn id="41" presetID="18" presetClass="entr" presetSubtype="6"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trips(downRight)">
                                      <p:cBhvr>
                                        <p:cTn id="43" dur="500"/>
                                        <p:tgtEl>
                                          <p:spTgt spid="62"/>
                                        </p:tgtEl>
                                      </p:cBhvr>
                                    </p:animEffect>
                                  </p:childTnLst>
                                </p:cTn>
                              </p:par>
                              <p:par>
                                <p:cTn id="44" presetID="18" presetClass="entr" presetSubtype="6"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strips(downRight)">
                                      <p:cBhvr>
                                        <p:cTn id="46" dur="500"/>
                                        <p:tgtEl>
                                          <p:spTgt spid="63"/>
                                        </p:tgtEl>
                                      </p:cBhvr>
                                    </p:animEffect>
                                  </p:childTnLst>
                                </p:cTn>
                              </p:par>
                              <p:par>
                                <p:cTn id="47" presetID="18" presetClass="entr" presetSubtype="6"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strips(downRight)">
                                      <p:cBhvr>
                                        <p:cTn id="49" dur="500"/>
                                        <p:tgtEl>
                                          <p:spTgt spid="64"/>
                                        </p:tgtEl>
                                      </p:cBhvr>
                                    </p:animEffect>
                                  </p:childTnLst>
                                </p:cTn>
                              </p:par>
                            </p:childTnLst>
                          </p:cTn>
                        </p:par>
                        <p:par>
                          <p:cTn id="50" fill="hold">
                            <p:stCondLst>
                              <p:cond delay="3500"/>
                            </p:stCondLst>
                            <p:childTnLst>
                              <p:par>
                                <p:cTn id="51" presetID="49" presetClass="entr" presetSubtype="0" decel="10000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p:cTn id="53" dur="500" fill="hold"/>
                                        <p:tgtEl>
                                          <p:spTgt spid="74"/>
                                        </p:tgtEl>
                                        <p:attrNameLst>
                                          <p:attrName>ppt_w</p:attrName>
                                        </p:attrNameLst>
                                      </p:cBhvr>
                                      <p:tavLst>
                                        <p:tav tm="0">
                                          <p:val>
                                            <p:fltVal val="0"/>
                                          </p:val>
                                        </p:tav>
                                        <p:tav tm="100000">
                                          <p:val>
                                            <p:strVal val="#ppt_w"/>
                                          </p:val>
                                        </p:tav>
                                      </p:tavLst>
                                    </p:anim>
                                    <p:anim calcmode="lin" valueType="num">
                                      <p:cBhvr>
                                        <p:cTn id="54" dur="500" fill="hold"/>
                                        <p:tgtEl>
                                          <p:spTgt spid="74"/>
                                        </p:tgtEl>
                                        <p:attrNameLst>
                                          <p:attrName>ppt_h</p:attrName>
                                        </p:attrNameLst>
                                      </p:cBhvr>
                                      <p:tavLst>
                                        <p:tav tm="0">
                                          <p:val>
                                            <p:fltVal val="0"/>
                                          </p:val>
                                        </p:tav>
                                        <p:tav tm="100000">
                                          <p:val>
                                            <p:strVal val="#ppt_h"/>
                                          </p:val>
                                        </p:tav>
                                      </p:tavLst>
                                    </p:anim>
                                    <p:anim calcmode="lin" valueType="num">
                                      <p:cBhvr>
                                        <p:cTn id="55" dur="500" fill="hold"/>
                                        <p:tgtEl>
                                          <p:spTgt spid="74"/>
                                        </p:tgtEl>
                                        <p:attrNameLst>
                                          <p:attrName>style.rotation</p:attrName>
                                        </p:attrNameLst>
                                      </p:cBhvr>
                                      <p:tavLst>
                                        <p:tav tm="0">
                                          <p:val>
                                            <p:fltVal val="360"/>
                                          </p:val>
                                        </p:tav>
                                        <p:tav tm="100000">
                                          <p:val>
                                            <p:fltVal val="0"/>
                                          </p:val>
                                        </p:tav>
                                      </p:tavLst>
                                    </p:anim>
                                    <p:animEffect transition="in" filter="fade">
                                      <p:cBhvr>
                                        <p:cTn id="56" dur="500"/>
                                        <p:tgtEl>
                                          <p:spTgt spid="74"/>
                                        </p:tgtEl>
                                      </p:cBhvr>
                                    </p:animEffect>
                                  </p:childTnLst>
                                </p:cTn>
                              </p:par>
                            </p:childTnLst>
                          </p:cTn>
                        </p:par>
                        <p:par>
                          <p:cTn id="57" fill="hold">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 calcmode="lin" valueType="num">
                                      <p:cBhvr>
                                        <p:cTn id="62" dur="500" fill="hold"/>
                                        <p:tgtEl>
                                          <p:spTgt spid="82"/>
                                        </p:tgtEl>
                                        <p:attrNameLst>
                                          <p:attrName>style.rotation</p:attrName>
                                        </p:attrNameLst>
                                      </p:cBhvr>
                                      <p:tavLst>
                                        <p:tav tm="0">
                                          <p:val>
                                            <p:fltVal val="360"/>
                                          </p:val>
                                        </p:tav>
                                        <p:tav tm="100000">
                                          <p:val>
                                            <p:fltVal val="0"/>
                                          </p:val>
                                        </p:tav>
                                      </p:tavLst>
                                    </p:anim>
                                    <p:animEffect transition="in" filter="fade">
                                      <p:cBhvr>
                                        <p:cTn id="63" dur="500"/>
                                        <p:tgtEl>
                                          <p:spTgt spid="82"/>
                                        </p:tgtEl>
                                      </p:cBhvr>
                                    </p:animEffect>
                                  </p:childTnLst>
                                </p:cTn>
                              </p:par>
                            </p:childTnLst>
                          </p:cTn>
                        </p:par>
                        <p:par>
                          <p:cTn id="64" fill="hold">
                            <p:stCondLst>
                              <p:cond delay="4500"/>
                            </p:stCondLst>
                            <p:childTnLst>
                              <p:par>
                                <p:cTn id="65" presetID="49" presetClass="entr" presetSubtype="0" decel="100000"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 calcmode="lin" valueType="num">
                                      <p:cBhvr>
                                        <p:cTn id="69" dur="500" fill="hold"/>
                                        <p:tgtEl>
                                          <p:spTgt spid="89"/>
                                        </p:tgtEl>
                                        <p:attrNameLst>
                                          <p:attrName>style.rotation</p:attrName>
                                        </p:attrNameLst>
                                      </p:cBhvr>
                                      <p:tavLst>
                                        <p:tav tm="0">
                                          <p:val>
                                            <p:fltVal val="360"/>
                                          </p:val>
                                        </p:tav>
                                        <p:tav tm="100000">
                                          <p:val>
                                            <p:fltVal val="0"/>
                                          </p:val>
                                        </p:tav>
                                      </p:tavLst>
                                    </p:anim>
                                    <p:animEffect transition="in" filter="fade">
                                      <p:cBhvr>
                                        <p:cTn id="70" dur="500"/>
                                        <p:tgtEl>
                                          <p:spTgt spid="89"/>
                                        </p:tgtEl>
                                      </p:cBhvr>
                                    </p:animEffect>
                                  </p:childTnLst>
                                </p:cTn>
                              </p:par>
                            </p:childTnLst>
                          </p:cTn>
                        </p:par>
                        <p:par>
                          <p:cTn id="71" fill="hold">
                            <p:stCondLst>
                              <p:cond delay="5000"/>
                            </p:stCondLst>
                            <p:childTnLst>
                              <p:par>
                                <p:cTn id="72" presetID="49" presetClass="entr" presetSubtype="0" decel="100000" fill="hold" nodeType="after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p:cTn id="74" dur="500" fill="hold"/>
                                        <p:tgtEl>
                                          <p:spTgt spid="96"/>
                                        </p:tgtEl>
                                        <p:attrNameLst>
                                          <p:attrName>ppt_w</p:attrName>
                                        </p:attrNameLst>
                                      </p:cBhvr>
                                      <p:tavLst>
                                        <p:tav tm="0">
                                          <p:val>
                                            <p:fltVal val="0"/>
                                          </p:val>
                                        </p:tav>
                                        <p:tav tm="100000">
                                          <p:val>
                                            <p:strVal val="#ppt_w"/>
                                          </p:val>
                                        </p:tav>
                                      </p:tavLst>
                                    </p:anim>
                                    <p:anim calcmode="lin" valueType="num">
                                      <p:cBhvr>
                                        <p:cTn id="75" dur="500" fill="hold"/>
                                        <p:tgtEl>
                                          <p:spTgt spid="96"/>
                                        </p:tgtEl>
                                        <p:attrNameLst>
                                          <p:attrName>ppt_h</p:attrName>
                                        </p:attrNameLst>
                                      </p:cBhvr>
                                      <p:tavLst>
                                        <p:tav tm="0">
                                          <p:val>
                                            <p:fltVal val="0"/>
                                          </p:val>
                                        </p:tav>
                                        <p:tav tm="100000">
                                          <p:val>
                                            <p:strVal val="#ppt_h"/>
                                          </p:val>
                                        </p:tav>
                                      </p:tavLst>
                                    </p:anim>
                                    <p:anim calcmode="lin" valueType="num">
                                      <p:cBhvr>
                                        <p:cTn id="76" dur="500" fill="hold"/>
                                        <p:tgtEl>
                                          <p:spTgt spid="96"/>
                                        </p:tgtEl>
                                        <p:attrNameLst>
                                          <p:attrName>style.rotation</p:attrName>
                                        </p:attrNameLst>
                                      </p:cBhvr>
                                      <p:tavLst>
                                        <p:tav tm="0">
                                          <p:val>
                                            <p:fltVal val="360"/>
                                          </p:val>
                                        </p:tav>
                                        <p:tav tm="100000">
                                          <p:val>
                                            <p:fltVal val="0"/>
                                          </p:val>
                                        </p:tav>
                                      </p:tavLst>
                                    </p:anim>
                                    <p:animEffect transition="in" filter="fade">
                                      <p:cBhvr>
                                        <p:cTn id="77" dur="500"/>
                                        <p:tgtEl>
                                          <p:spTgt spid="96"/>
                                        </p:tgtEl>
                                      </p:cBhvr>
                                    </p:animEffect>
                                  </p:childTnLst>
                                </p:cTn>
                              </p:par>
                            </p:childTnLst>
                          </p:cTn>
                        </p:par>
                        <p:par>
                          <p:cTn id="78" fill="hold">
                            <p:stCondLst>
                              <p:cond delay="5500"/>
                            </p:stCondLst>
                            <p:childTnLst>
                              <p:par>
                                <p:cTn id="79" presetID="49" presetClass="entr" presetSubtype="0" decel="10000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 calcmode="lin" valueType="num">
                                      <p:cBhvr>
                                        <p:cTn id="83" dur="500" fill="hold"/>
                                        <p:tgtEl>
                                          <p:spTgt spid="103"/>
                                        </p:tgtEl>
                                        <p:attrNameLst>
                                          <p:attrName>style.rotation</p:attrName>
                                        </p:attrNameLst>
                                      </p:cBhvr>
                                      <p:tavLst>
                                        <p:tav tm="0">
                                          <p:val>
                                            <p:fltVal val="360"/>
                                          </p:val>
                                        </p:tav>
                                        <p:tav tm="100000">
                                          <p:val>
                                            <p:fltVal val="0"/>
                                          </p:val>
                                        </p:tav>
                                      </p:tavLst>
                                    </p:anim>
                                    <p:animEffect transition="in" filter="fade">
                                      <p:cBhvr>
                                        <p:cTn id="84" dur="500"/>
                                        <p:tgtEl>
                                          <p:spTgt spid="103"/>
                                        </p:tgtEl>
                                      </p:cBhvr>
                                    </p:animEffect>
                                  </p:childTnLst>
                                </p:cTn>
                              </p:par>
                            </p:childTnLst>
                          </p:cTn>
                        </p:par>
                        <p:par>
                          <p:cTn id="85" fill="hold">
                            <p:stCondLst>
                              <p:cond delay="6000"/>
                            </p:stCondLst>
                            <p:childTnLst>
                              <p:par>
                                <p:cTn id="86" presetID="49" presetClass="entr" presetSubtype="0" decel="100000" fill="hold" nodeType="after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 calcmode="lin" valueType="num">
                                      <p:cBhvr>
                                        <p:cTn id="90" dur="500" fill="hold"/>
                                        <p:tgtEl>
                                          <p:spTgt spid="110"/>
                                        </p:tgtEl>
                                        <p:attrNameLst>
                                          <p:attrName>style.rotation</p:attrName>
                                        </p:attrNameLst>
                                      </p:cBhvr>
                                      <p:tavLst>
                                        <p:tav tm="0">
                                          <p:val>
                                            <p:fltVal val="360"/>
                                          </p:val>
                                        </p:tav>
                                        <p:tav tm="100000">
                                          <p:val>
                                            <p:fltVal val="0"/>
                                          </p:val>
                                        </p:tav>
                                      </p:tavLst>
                                    </p:anim>
                                    <p:animEffect transition="in" filter="fade">
                                      <p:cBhvr>
                                        <p:cTn id="91" dur="500"/>
                                        <p:tgtEl>
                                          <p:spTgt spid="110"/>
                                        </p:tgtEl>
                                      </p:cBhvr>
                                    </p:animEffect>
                                  </p:childTnLst>
                                </p:cTn>
                              </p:par>
                              <p:par>
                                <p:cTn id="92" presetID="14" presetClass="entr" presetSubtype="10" fill="hold" grpId="0" nodeType="withEffect">
                                  <p:stCondLst>
                                    <p:cond delay="500"/>
                                  </p:stCondLst>
                                  <p:childTnLst>
                                    <p:set>
                                      <p:cBhvr>
                                        <p:cTn id="93" dur="1" fill="hold">
                                          <p:stCondLst>
                                            <p:cond delay="0"/>
                                          </p:stCondLst>
                                        </p:cTn>
                                        <p:tgtEl>
                                          <p:spTgt spid="117"/>
                                        </p:tgtEl>
                                        <p:attrNameLst>
                                          <p:attrName>style.visibility</p:attrName>
                                        </p:attrNameLst>
                                      </p:cBhvr>
                                      <p:to>
                                        <p:strVal val="visible"/>
                                      </p:to>
                                    </p:set>
                                    <p:animEffect transition="in" filter="randombar(horizontal)">
                                      <p:cBhvr>
                                        <p:cTn id="94" dur="400"/>
                                        <p:tgtEl>
                                          <p:spTgt spid="117"/>
                                        </p:tgtEl>
                                      </p:cBhvr>
                                    </p:animEffect>
                                  </p:childTnLst>
                                </p:cTn>
                              </p:par>
                              <p:par>
                                <p:cTn id="95" presetID="14" presetClass="entr" presetSubtype="10" fill="hold" grpId="0" nodeType="withEffect">
                                  <p:stCondLst>
                                    <p:cond delay="500"/>
                                  </p:stCondLst>
                                  <p:childTnLst>
                                    <p:set>
                                      <p:cBhvr>
                                        <p:cTn id="96" dur="1" fill="hold">
                                          <p:stCondLst>
                                            <p:cond delay="0"/>
                                          </p:stCondLst>
                                        </p:cTn>
                                        <p:tgtEl>
                                          <p:spTgt spid="118"/>
                                        </p:tgtEl>
                                        <p:attrNameLst>
                                          <p:attrName>style.visibility</p:attrName>
                                        </p:attrNameLst>
                                      </p:cBhvr>
                                      <p:to>
                                        <p:strVal val="visible"/>
                                      </p:to>
                                    </p:set>
                                    <p:animEffect transition="in" filter="randombar(horizontal)">
                                      <p:cBhvr>
                                        <p:cTn id="97" dur="400"/>
                                        <p:tgtEl>
                                          <p:spTgt spid="118"/>
                                        </p:tgtEl>
                                      </p:cBhvr>
                                    </p:animEffect>
                                  </p:childTnLst>
                                </p:cTn>
                              </p:par>
                              <p:par>
                                <p:cTn id="98" presetID="14" presetClass="entr" presetSubtype="10" fill="hold" grpId="0" nodeType="withEffect">
                                  <p:stCondLst>
                                    <p:cond delay="500"/>
                                  </p:stCondLst>
                                  <p:childTnLst>
                                    <p:set>
                                      <p:cBhvr>
                                        <p:cTn id="99" dur="1" fill="hold">
                                          <p:stCondLst>
                                            <p:cond delay="0"/>
                                          </p:stCondLst>
                                        </p:cTn>
                                        <p:tgtEl>
                                          <p:spTgt spid="119"/>
                                        </p:tgtEl>
                                        <p:attrNameLst>
                                          <p:attrName>style.visibility</p:attrName>
                                        </p:attrNameLst>
                                      </p:cBhvr>
                                      <p:to>
                                        <p:strVal val="visible"/>
                                      </p:to>
                                    </p:set>
                                    <p:animEffect transition="in" filter="randombar(horizontal)">
                                      <p:cBhvr>
                                        <p:cTn id="100" dur="400"/>
                                        <p:tgtEl>
                                          <p:spTgt spid="119"/>
                                        </p:tgtEl>
                                      </p:cBhvr>
                                    </p:animEffect>
                                  </p:childTnLst>
                                </p:cTn>
                              </p:par>
                              <p:par>
                                <p:cTn id="101" presetID="14" presetClass="entr" presetSubtype="10" fill="hold" grpId="0" nodeType="withEffect">
                                  <p:stCondLst>
                                    <p:cond delay="500"/>
                                  </p:stCondLst>
                                  <p:childTnLst>
                                    <p:set>
                                      <p:cBhvr>
                                        <p:cTn id="102" dur="1" fill="hold">
                                          <p:stCondLst>
                                            <p:cond delay="0"/>
                                          </p:stCondLst>
                                        </p:cTn>
                                        <p:tgtEl>
                                          <p:spTgt spid="120"/>
                                        </p:tgtEl>
                                        <p:attrNameLst>
                                          <p:attrName>style.visibility</p:attrName>
                                        </p:attrNameLst>
                                      </p:cBhvr>
                                      <p:to>
                                        <p:strVal val="visible"/>
                                      </p:to>
                                    </p:set>
                                    <p:animEffect transition="in" filter="randombar(horizontal)">
                                      <p:cBhvr>
                                        <p:cTn id="103" dur="400"/>
                                        <p:tgtEl>
                                          <p:spTgt spid="120"/>
                                        </p:tgtEl>
                                      </p:cBhvr>
                                    </p:animEffect>
                                  </p:childTnLst>
                                </p:cTn>
                              </p:par>
                              <p:par>
                                <p:cTn id="104" presetID="14" presetClass="entr" presetSubtype="10" fill="hold" grpId="0" nodeType="withEffect">
                                  <p:stCondLst>
                                    <p:cond delay="500"/>
                                  </p:stCondLst>
                                  <p:childTnLst>
                                    <p:set>
                                      <p:cBhvr>
                                        <p:cTn id="105" dur="1" fill="hold">
                                          <p:stCondLst>
                                            <p:cond delay="0"/>
                                          </p:stCondLst>
                                        </p:cTn>
                                        <p:tgtEl>
                                          <p:spTgt spid="121"/>
                                        </p:tgtEl>
                                        <p:attrNameLst>
                                          <p:attrName>style.visibility</p:attrName>
                                        </p:attrNameLst>
                                      </p:cBhvr>
                                      <p:to>
                                        <p:strVal val="visible"/>
                                      </p:to>
                                    </p:set>
                                    <p:animEffect transition="in" filter="randombar(horizontal)">
                                      <p:cBhvr>
                                        <p:cTn id="106" dur="400"/>
                                        <p:tgtEl>
                                          <p:spTgt spid="121"/>
                                        </p:tgtEl>
                                      </p:cBhvr>
                                    </p:animEffect>
                                  </p:childTnLst>
                                </p:cTn>
                              </p:par>
                              <p:par>
                                <p:cTn id="107" presetID="14" presetClass="entr" presetSubtype="10" fill="hold" grpId="0" nodeType="withEffect">
                                  <p:stCondLst>
                                    <p:cond delay="500"/>
                                  </p:stCondLst>
                                  <p:childTnLst>
                                    <p:set>
                                      <p:cBhvr>
                                        <p:cTn id="108" dur="1" fill="hold">
                                          <p:stCondLst>
                                            <p:cond delay="0"/>
                                          </p:stCondLst>
                                        </p:cTn>
                                        <p:tgtEl>
                                          <p:spTgt spid="122"/>
                                        </p:tgtEl>
                                        <p:attrNameLst>
                                          <p:attrName>style.visibility</p:attrName>
                                        </p:attrNameLst>
                                      </p:cBhvr>
                                      <p:to>
                                        <p:strVal val="visible"/>
                                      </p:to>
                                    </p:set>
                                    <p:animEffect transition="in" filter="randombar(horizontal)">
                                      <p:cBhvr>
                                        <p:cTn id="109" dur="400"/>
                                        <p:tgtEl>
                                          <p:spTgt spid="122"/>
                                        </p:tgtEl>
                                      </p:cBhvr>
                                    </p:animEffect>
                                  </p:childTnLst>
                                </p:cTn>
                              </p:par>
                            </p:childTnLst>
                          </p:cTn>
                        </p:par>
                        <p:par>
                          <p:cTn id="110" fill="hold">
                            <p:stCondLst>
                              <p:cond delay="6500"/>
                            </p:stCondLst>
                            <p:childTnLst>
                              <p:par>
                                <p:cTn id="111" presetID="2" presetClass="entr" presetSubtype="8"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 calcmode="lin" valueType="num">
                                      <p:cBhvr additive="base">
                                        <p:cTn id="113" dur="500" fill="hold"/>
                                        <p:tgtEl>
                                          <p:spTgt spid="128"/>
                                        </p:tgtEl>
                                        <p:attrNameLst>
                                          <p:attrName>ppt_x</p:attrName>
                                        </p:attrNameLst>
                                      </p:cBhvr>
                                      <p:tavLst>
                                        <p:tav tm="0">
                                          <p:val>
                                            <p:strVal val="0-#ppt_w/2"/>
                                          </p:val>
                                        </p:tav>
                                        <p:tav tm="100000">
                                          <p:val>
                                            <p:strVal val="#ppt_x"/>
                                          </p:val>
                                        </p:tav>
                                      </p:tavLst>
                                    </p:anim>
                                    <p:anim calcmode="lin" valueType="num">
                                      <p:cBhvr additive="base">
                                        <p:cTn id="114" dur="500" fill="hold"/>
                                        <p:tgtEl>
                                          <p:spTgt spid="128"/>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42" presetClass="entr" presetSubtype="0" fill="hold" grpId="0" nodeType="afterEffect">
                                  <p:stCondLst>
                                    <p:cond delay="0"/>
                                  </p:stCondLst>
                                  <p:childTnLst>
                                    <p:set>
                                      <p:cBhvr>
                                        <p:cTn id="117" dur="1" fill="hold">
                                          <p:stCondLst>
                                            <p:cond delay="0"/>
                                          </p:stCondLst>
                                        </p:cTn>
                                        <p:tgtEl>
                                          <p:spTgt spid="133"/>
                                        </p:tgtEl>
                                        <p:attrNameLst>
                                          <p:attrName>style.visibility</p:attrName>
                                        </p:attrNameLst>
                                      </p:cBhvr>
                                      <p:to>
                                        <p:strVal val="visible"/>
                                      </p:to>
                                    </p:set>
                                    <p:animEffect transition="in" filter="fade">
                                      <p:cBhvr>
                                        <p:cTn id="118" dur="1000"/>
                                        <p:tgtEl>
                                          <p:spTgt spid="133"/>
                                        </p:tgtEl>
                                      </p:cBhvr>
                                    </p:animEffect>
                                    <p:anim calcmode="lin" valueType="num">
                                      <p:cBhvr>
                                        <p:cTn id="119" dur="1000" fill="hold"/>
                                        <p:tgtEl>
                                          <p:spTgt spid="133"/>
                                        </p:tgtEl>
                                        <p:attrNameLst>
                                          <p:attrName>ppt_x</p:attrName>
                                        </p:attrNameLst>
                                      </p:cBhvr>
                                      <p:tavLst>
                                        <p:tav tm="0">
                                          <p:val>
                                            <p:strVal val="#ppt_x"/>
                                          </p:val>
                                        </p:tav>
                                        <p:tav tm="100000">
                                          <p:val>
                                            <p:strVal val="#ppt_x"/>
                                          </p:val>
                                        </p:tav>
                                      </p:tavLst>
                                    </p:anim>
                                    <p:anim calcmode="lin" valueType="num">
                                      <p:cBhvr>
                                        <p:cTn id="120" dur="1000" fill="hold"/>
                                        <p:tgtEl>
                                          <p:spTgt spid="133"/>
                                        </p:tgtEl>
                                        <p:attrNameLst>
                                          <p:attrName>ppt_y</p:attrName>
                                        </p:attrNameLst>
                                      </p:cBhvr>
                                      <p:tavLst>
                                        <p:tav tm="0">
                                          <p:val>
                                            <p:strVal val="#ppt_y+.1"/>
                                          </p:val>
                                        </p:tav>
                                        <p:tav tm="100000">
                                          <p:val>
                                            <p:strVal val="#ppt_y"/>
                                          </p:val>
                                        </p:tav>
                                      </p:tavLst>
                                    </p:anim>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134"/>
                                        </p:tgtEl>
                                        <p:attrNameLst>
                                          <p:attrName>style.visibility</p:attrName>
                                        </p:attrNameLst>
                                      </p:cBhvr>
                                      <p:to>
                                        <p:strVal val="visible"/>
                                      </p:to>
                                    </p:set>
                                    <p:animEffect transition="in" filter="wipe(left)">
                                      <p:cBhvr>
                                        <p:cTn id="124" dur="500"/>
                                        <p:tgtEl>
                                          <p:spTgt spid="134"/>
                                        </p:tgtEl>
                                      </p:cBhvr>
                                    </p:animEffect>
                                  </p:childTnLst>
                                </p:cTn>
                              </p:par>
                              <p:par>
                                <p:cTn id="125" presetID="2" presetClass="entr" presetSubtype="2" fill="hold" nodeType="withEffect">
                                  <p:stCondLst>
                                    <p:cond delay="25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500" fill="hold"/>
                                        <p:tgtEl>
                                          <p:spTgt spid="135"/>
                                        </p:tgtEl>
                                        <p:attrNameLst>
                                          <p:attrName>ppt_x</p:attrName>
                                        </p:attrNameLst>
                                      </p:cBhvr>
                                      <p:tavLst>
                                        <p:tav tm="0">
                                          <p:val>
                                            <p:strVal val="1+#ppt_w/2"/>
                                          </p:val>
                                        </p:tav>
                                        <p:tav tm="100000">
                                          <p:val>
                                            <p:strVal val="#ppt_x"/>
                                          </p:val>
                                        </p:tav>
                                      </p:tavLst>
                                    </p:anim>
                                    <p:anim calcmode="lin" valueType="num">
                                      <p:cBhvr additive="base">
                                        <p:cTn id="128" dur="500" fill="hold"/>
                                        <p:tgtEl>
                                          <p:spTgt spid="135"/>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18" presetClass="entr" presetSubtype="3" fill="hold" grpId="0" nodeType="afterEffect">
                                  <p:stCondLst>
                                    <p:cond delay="0"/>
                                  </p:stCondLst>
                                  <p:childTnLst>
                                    <p:set>
                                      <p:cBhvr>
                                        <p:cTn id="131" dur="1" fill="hold">
                                          <p:stCondLst>
                                            <p:cond delay="0"/>
                                          </p:stCondLst>
                                        </p:cTn>
                                        <p:tgtEl>
                                          <p:spTgt spid="138"/>
                                        </p:tgtEl>
                                        <p:attrNameLst>
                                          <p:attrName>style.visibility</p:attrName>
                                        </p:attrNameLst>
                                      </p:cBhvr>
                                      <p:to>
                                        <p:strVal val="visible"/>
                                      </p:to>
                                    </p:set>
                                    <p:animEffect transition="in" filter="strips(upRight)">
                                      <p:cBhvr>
                                        <p:cTn id="132" dur="500"/>
                                        <p:tgtEl>
                                          <p:spTgt spid="138"/>
                                        </p:tgtEl>
                                      </p:cBhvr>
                                    </p:animEffect>
                                  </p:childTnLst>
                                </p:cTn>
                              </p:par>
                            </p:childTnLst>
                          </p:cTn>
                        </p:par>
                        <p:par>
                          <p:cTn id="133" fill="hold">
                            <p:stCondLst>
                              <p:cond delay="9000"/>
                            </p:stCondLst>
                            <p:childTnLst>
                              <p:par>
                                <p:cTn id="134" presetID="42" presetClass="entr" presetSubtype="0" fill="hold" nodeType="afterEffect">
                                  <p:stCondLst>
                                    <p:cond delay="0"/>
                                  </p:stCondLst>
                                  <p:childTnLst>
                                    <p:set>
                                      <p:cBhvr>
                                        <p:cTn id="135" dur="1" fill="hold">
                                          <p:stCondLst>
                                            <p:cond delay="0"/>
                                          </p:stCondLst>
                                        </p:cTn>
                                        <p:tgtEl>
                                          <p:spTgt spid="139"/>
                                        </p:tgtEl>
                                        <p:attrNameLst>
                                          <p:attrName>style.visibility</p:attrName>
                                        </p:attrNameLst>
                                      </p:cBhvr>
                                      <p:to>
                                        <p:strVal val="visible"/>
                                      </p:to>
                                    </p:set>
                                    <p:animEffect transition="in" filter="fade">
                                      <p:cBhvr>
                                        <p:cTn id="136" dur="1000"/>
                                        <p:tgtEl>
                                          <p:spTgt spid="139"/>
                                        </p:tgtEl>
                                      </p:cBhvr>
                                    </p:animEffect>
                                    <p:anim calcmode="lin" valueType="num">
                                      <p:cBhvr>
                                        <p:cTn id="137" dur="1000" fill="hold"/>
                                        <p:tgtEl>
                                          <p:spTgt spid="139"/>
                                        </p:tgtEl>
                                        <p:attrNameLst>
                                          <p:attrName>ppt_x</p:attrName>
                                        </p:attrNameLst>
                                      </p:cBhvr>
                                      <p:tavLst>
                                        <p:tav tm="0">
                                          <p:val>
                                            <p:strVal val="#ppt_x"/>
                                          </p:val>
                                        </p:tav>
                                        <p:tav tm="100000">
                                          <p:val>
                                            <p:strVal val="#ppt_x"/>
                                          </p:val>
                                        </p:tav>
                                      </p:tavLst>
                                    </p:anim>
                                    <p:anim calcmode="lin" valueType="num">
                                      <p:cBhvr>
                                        <p:cTn id="138"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3" grpId="0"/>
      <p:bldP spid="117" grpId="0"/>
      <p:bldP spid="118" grpId="0"/>
      <p:bldP spid="119" grpId="0"/>
      <p:bldP spid="120" grpId="0"/>
      <p:bldP spid="121" grpId="0"/>
      <p:bldP spid="122" grpId="0"/>
      <p:bldP spid="133" grpId="0"/>
      <p:bldP spid="1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21</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cxnSp>
        <p:nvCxnSpPr>
          <p:cNvPr id="17" name="直接箭头连接符 16"/>
          <p:cNvCxnSpPr/>
          <p:nvPr/>
        </p:nvCxnSpPr>
        <p:spPr>
          <a:xfrm>
            <a:off x="1342171" y="3284984"/>
            <a:ext cx="9579952" cy="0"/>
          </a:xfrm>
          <a:prstGeom prst="straightConnector1">
            <a:avLst/>
          </a:prstGeom>
          <a:ln w="152400">
            <a:solidFill>
              <a:srgbClr val="325079"/>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777107" y="2982691"/>
            <a:ext cx="670560" cy="604586"/>
            <a:chOff x="5424755" y="1340768"/>
            <a:chExt cx="670560" cy="604586"/>
          </a:xfrm>
        </p:grpSpPr>
        <p:grpSp>
          <p:nvGrpSpPr>
            <p:cNvPr id="19" name="组合 18"/>
            <p:cNvGrpSpPr/>
            <p:nvPr/>
          </p:nvGrpSpPr>
          <p:grpSpPr>
            <a:xfrm>
              <a:off x="5424755" y="1340768"/>
              <a:ext cx="670560" cy="604586"/>
              <a:chOff x="5424755" y="1340768"/>
              <a:chExt cx="670560" cy="604586"/>
            </a:xfrm>
          </p:grpSpPr>
          <p:grpSp>
            <p:nvGrpSpPr>
              <p:cNvPr id="21" name="组合 20"/>
              <p:cNvGrpSpPr/>
              <p:nvPr/>
            </p:nvGrpSpPr>
            <p:grpSpPr>
              <a:xfrm>
                <a:off x="5424755" y="1340768"/>
                <a:ext cx="670560" cy="604586"/>
                <a:chOff x="3720691" y="2824413"/>
                <a:chExt cx="1341120" cy="1209172"/>
              </a:xfrm>
            </p:grpSpPr>
            <p:sp>
              <p:nvSpPr>
                <p:cNvPr id="2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0"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25" name="组合 24"/>
          <p:cNvGrpSpPr/>
          <p:nvPr/>
        </p:nvGrpSpPr>
        <p:grpSpPr>
          <a:xfrm>
            <a:off x="3028891" y="2996952"/>
            <a:ext cx="670560" cy="604586"/>
            <a:chOff x="5424755" y="1340768"/>
            <a:chExt cx="670560" cy="604586"/>
          </a:xfrm>
        </p:grpSpPr>
        <p:grpSp>
          <p:nvGrpSpPr>
            <p:cNvPr id="26" name="组合 25"/>
            <p:cNvGrpSpPr/>
            <p:nvPr/>
          </p:nvGrpSpPr>
          <p:grpSpPr>
            <a:xfrm>
              <a:off x="5424755" y="1340768"/>
              <a:ext cx="670560" cy="604586"/>
              <a:chOff x="5424755" y="1340768"/>
              <a:chExt cx="670560" cy="604586"/>
            </a:xfrm>
          </p:grpSpPr>
          <p:grpSp>
            <p:nvGrpSpPr>
              <p:cNvPr id="28" name="组合 27"/>
              <p:cNvGrpSpPr/>
              <p:nvPr/>
            </p:nvGrpSpPr>
            <p:grpSpPr>
              <a:xfrm>
                <a:off x="5424755" y="1340768"/>
                <a:ext cx="670560" cy="604586"/>
                <a:chOff x="3720691" y="2824413"/>
                <a:chExt cx="1341120" cy="1209172"/>
              </a:xfrm>
            </p:grpSpPr>
            <p:sp>
              <p:nvSpPr>
                <p:cNvPr id="3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7"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2" name="组合 31"/>
          <p:cNvGrpSpPr/>
          <p:nvPr/>
        </p:nvGrpSpPr>
        <p:grpSpPr>
          <a:xfrm>
            <a:off x="4275515" y="2996952"/>
            <a:ext cx="670560" cy="604586"/>
            <a:chOff x="5424755" y="1340768"/>
            <a:chExt cx="670560" cy="604586"/>
          </a:xfrm>
        </p:grpSpPr>
        <p:grpSp>
          <p:nvGrpSpPr>
            <p:cNvPr id="33" name="组合 32"/>
            <p:cNvGrpSpPr/>
            <p:nvPr/>
          </p:nvGrpSpPr>
          <p:grpSpPr>
            <a:xfrm>
              <a:off x="5424755" y="1340768"/>
              <a:ext cx="670560" cy="604586"/>
              <a:chOff x="5424755" y="1340768"/>
              <a:chExt cx="670560" cy="604586"/>
            </a:xfrm>
          </p:grpSpPr>
          <p:grpSp>
            <p:nvGrpSpPr>
              <p:cNvPr id="35" name="组合 34"/>
              <p:cNvGrpSpPr/>
              <p:nvPr/>
            </p:nvGrpSpPr>
            <p:grpSpPr>
              <a:xfrm>
                <a:off x="5424755" y="1340768"/>
                <a:ext cx="670560" cy="604586"/>
                <a:chOff x="3720691" y="2824413"/>
                <a:chExt cx="1341120" cy="1209172"/>
              </a:xfrm>
            </p:grpSpPr>
            <p:sp>
              <p:nvSpPr>
                <p:cNvPr id="3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4"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9" name="组合 38"/>
          <p:cNvGrpSpPr/>
          <p:nvPr/>
        </p:nvGrpSpPr>
        <p:grpSpPr>
          <a:xfrm>
            <a:off x="5427027" y="2996952"/>
            <a:ext cx="670560" cy="604586"/>
            <a:chOff x="5424755" y="1340768"/>
            <a:chExt cx="670560" cy="604586"/>
          </a:xfrm>
        </p:grpSpPr>
        <p:grpSp>
          <p:nvGrpSpPr>
            <p:cNvPr id="40" name="组合 39"/>
            <p:cNvGrpSpPr/>
            <p:nvPr/>
          </p:nvGrpSpPr>
          <p:grpSpPr>
            <a:xfrm>
              <a:off x="5424755" y="1340768"/>
              <a:ext cx="670560" cy="604586"/>
              <a:chOff x="5424755" y="1340768"/>
              <a:chExt cx="670560" cy="604586"/>
            </a:xfrm>
          </p:grpSpPr>
          <p:grpSp>
            <p:nvGrpSpPr>
              <p:cNvPr id="42" name="组合 41"/>
              <p:cNvGrpSpPr/>
              <p:nvPr/>
            </p:nvGrpSpPr>
            <p:grpSpPr>
              <a:xfrm>
                <a:off x="5424755" y="1340768"/>
                <a:ext cx="670560" cy="604586"/>
                <a:chOff x="3720691" y="2824413"/>
                <a:chExt cx="1341120" cy="1209172"/>
              </a:xfrm>
            </p:grpSpPr>
            <p:sp>
              <p:nvSpPr>
                <p:cNvPr id="4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1"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46" name="组合 45"/>
          <p:cNvGrpSpPr/>
          <p:nvPr/>
        </p:nvGrpSpPr>
        <p:grpSpPr>
          <a:xfrm>
            <a:off x="6678811" y="3011213"/>
            <a:ext cx="670560" cy="604586"/>
            <a:chOff x="5424755" y="1340768"/>
            <a:chExt cx="670560" cy="604586"/>
          </a:xfrm>
        </p:grpSpPr>
        <p:grpSp>
          <p:nvGrpSpPr>
            <p:cNvPr id="47" name="组合 46"/>
            <p:cNvGrpSpPr/>
            <p:nvPr/>
          </p:nvGrpSpPr>
          <p:grpSpPr>
            <a:xfrm>
              <a:off x="5424755" y="1340768"/>
              <a:ext cx="670560" cy="604586"/>
              <a:chOff x="5424755" y="1340768"/>
              <a:chExt cx="670560" cy="604586"/>
            </a:xfrm>
          </p:grpSpPr>
          <p:grpSp>
            <p:nvGrpSpPr>
              <p:cNvPr id="49" name="组合 48"/>
              <p:cNvGrpSpPr/>
              <p:nvPr/>
            </p:nvGrpSpPr>
            <p:grpSpPr>
              <a:xfrm>
                <a:off x="5424755" y="1340768"/>
                <a:ext cx="670560" cy="604586"/>
                <a:chOff x="3720691" y="2824413"/>
                <a:chExt cx="1341120" cy="1209172"/>
              </a:xfrm>
            </p:grpSpPr>
            <p:sp>
              <p:nvSpPr>
                <p:cNvPr id="5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05</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53" name="组合 52"/>
          <p:cNvGrpSpPr/>
          <p:nvPr/>
        </p:nvGrpSpPr>
        <p:grpSpPr>
          <a:xfrm>
            <a:off x="7925435" y="3011213"/>
            <a:ext cx="670560" cy="604586"/>
            <a:chOff x="5424755" y="1340768"/>
            <a:chExt cx="670560" cy="604586"/>
          </a:xfrm>
        </p:grpSpPr>
        <p:grpSp>
          <p:nvGrpSpPr>
            <p:cNvPr id="54" name="组合 53"/>
            <p:cNvGrpSpPr/>
            <p:nvPr/>
          </p:nvGrpSpPr>
          <p:grpSpPr>
            <a:xfrm>
              <a:off x="5424755" y="1340768"/>
              <a:ext cx="670560" cy="604586"/>
              <a:chOff x="5424755" y="1340768"/>
              <a:chExt cx="670560" cy="604586"/>
            </a:xfrm>
          </p:grpSpPr>
          <p:grpSp>
            <p:nvGrpSpPr>
              <p:cNvPr id="60" name="组合 59"/>
              <p:cNvGrpSpPr/>
              <p:nvPr/>
            </p:nvGrpSpPr>
            <p:grpSpPr>
              <a:xfrm>
                <a:off x="5424755" y="1340768"/>
                <a:ext cx="670560" cy="604586"/>
                <a:chOff x="3720691" y="2824413"/>
                <a:chExt cx="1341120" cy="1209172"/>
              </a:xfrm>
            </p:grpSpPr>
            <p:sp>
              <p:nvSpPr>
                <p:cNvPr id="6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6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6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5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06</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64" name="组合 63"/>
          <p:cNvGrpSpPr/>
          <p:nvPr/>
        </p:nvGrpSpPr>
        <p:grpSpPr>
          <a:xfrm>
            <a:off x="9221579" y="2996952"/>
            <a:ext cx="670560" cy="604586"/>
            <a:chOff x="5424755" y="1340768"/>
            <a:chExt cx="670560" cy="604586"/>
          </a:xfrm>
        </p:grpSpPr>
        <p:grpSp>
          <p:nvGrpSpPr>
            <p:cNvPr id="65" name="组合 64"/>
            <p:cNvGrpSpPr/>
            <p:nvPr/>
          </p:nvGrpSpPr>
          <p:grpSpPr>
            <a:xfrm>
              <a:off x="5424755" y="1340768"/>
              <a:ext cx="670560" cy="604586"/>
              <a:chOff x="5424755" y="1340768"/>
              <a:chExt cx="670560" cy="604586"/>
            </a:xfrm>
          </p:grpSpPr>
          <p:grpSp>
            <p:nvGrpSpPr>
              <p:cNvPr id="67" name="组合 66"/>
              <p:cNvGrpSpPr/>
              <p:nvPr/>
            </p:nvGrpSpPr>
            <p:grpSpPr>
              <a:xfrm>
                <a:off x="5424755" y="1340768"/>
                <a:ext cx="670560" cy="604586"/>
                <a:chOff x="3720691" y="2824413"/>
                <a:chExt cx="1341120" cy="1209172"/>
              </a:xfrm>
            </p:grpSpPr>
            <p:sp>
              <p:nvSpPr>
                <p:cNvPr id="7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7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6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6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07</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75" name="矩形 74"/>
          <p:cNvSpPr/>
          <p:nvPr/>
        </p:nvSpPr>
        <p:spPr>
          <a:xfrm>
            <a:off x="1129035" y="3429000"/>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6" name="矩形 75"/>
          <p:cNvSpPr/>
          <p:nvPr/>
        </p:nvSpPr>
        <p:spPr>
          <a:xfrm>
            <a:off x="2425179" y="1484784"/>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7" name="矩形 76"/>
          <p:cNvSpPr/>
          <p:nvPr/>
        </p:nvSpPr>
        <p:spPr>
          <a:xfrm>
            <a:off x="4801443" y="1484784"/>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8" name="矩形 77"/>
          <p:cNvSpPr/>
          <p:nvPr/>
        </p:nvSpPr>
        <p:spPr>
          <a:xfrm>
            <a:off x="7249715" y="1517083"/>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9" name="矩形 78"/>
          <p:cNvSpPr/>
          <p:nvPr/>
        </p:nvSpPr>
        <p:spPr>
          <a:xfrm>
            <a:off x="3649315" y="3429000"/>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80" name="矩形 79"/>
          <p:cNvSpPr/>
          <p:nvPr/>
        </p:nvSpPr>
        <p:spPr>
          <a:xfrm>
            <a:off x="6097587" y="3429000"/>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82" name="矩形 81"/>
          <p:cNvSpPr/>
          <p:nvPr/>
        </p:nvSpPr>
        <p:spPr>
          <a:xfrm>
            <a:off x="8617867" y="3429000"/>
            <a:ext cx="1944216" cy="1399870"/>
          </a:xfrm>
          <a:prstGeom prst="rect">
            <a:avLst/>
          </a:prstGeom>
        </p:spPr>
        <p:txBody>
          <a:bodyPr wrap="square">
            <a:spAutoFit/>
          </a:bodyPr>
          <a:lstStyle/>
          <a:p>
            <a:pPr algn="ctr">
              <a:lnSpc>
                <a:spcPct val="130000"/>
              </a:lnSpc>
              <a:spcAft>
                <a:spcPts val="0"/>
              </a:spcAft>
              <a:defRPr/>
            </a:pPr>
            <a:endParaRPr lang="en-US" altLang="zh-CN" sz="16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en-US" altLang="zh-CN"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en-US" altLang="zh-CN"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Click here to add content that matches the title.</a:t>
            </a:r>
            <a:endParaRPr lang="zh-CN" altLang="en-US" sz="14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83" name="组合 82"/>
          <p:cNvGrpSpPr/>
          <p:nvPr/>
        </p:nvGrpSpPr>
        <p:grpSpPr>
          <a:xfrm>
            <a:off x="9707635" y="2560737"/>
            <a:ext cx="278384" cy="184511"/>
            <a:chOff x="9482595" y="2565731"/>
            <a:chExt cx="278384" cy="184511"/>
          </a:xfrm>
        </p:grpSpPr>
        <p:sp>
          <p:nvSpPr>
            <p:cNvPr id="84" name="椭圆 8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85" name="椭圆 8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 calcmode="lin" valueType="num">
                                      <p:cBhvr>
                                        <p:cTn id="26" dur="500" fill="hold"/>
                                        <p:tgtEl>
                                          <p:spTgt spid="18"/>
                                        </p:tgtEl>
                                        <p:attrNameLst>
                                          <p:attrName>style.rotation</p:attrName>
                                        </p:attrNameLst>
                                      </p:cBhvr>
                                      <p:tavLst>
                                        <p:tav tm="0">
                                          <p:val>
                                            <p:fltVal val="360"/>
                                          </p:val>
                                        </p:tav>
                                        <p:tav tm="100000">
                                          <p:val>
                                            <p:fltVal val="0"/>
                                          </p:val>
                                        </p:tav>
                                      </p:tavLst>
                                    </p:anim>
                                    <p:animEffect transition="in" filter="fade">
                                      <p:cBhvr>
                                        <p:cTn id="27" dur="500"/>
                                        <p:tgtEl>
                                          <p:spTgt spid="18"/>
                                        </p:tgtEl>
                                      </p:cBhvr>
                                    </p:animEffect>
                                  </p:childTnLst>
                                </p:cTn>
                              </p:par>
                            </p:childTnLst>
                          </p:cTn>
                        </p:par>
                        <p:par>
                          <p:cTn id="28" fill="hold">
                            <p:stCondLst>
                              <p:cond delay="1500"/>
                            </p:stCondLst>
                            <p:childTnLst>
                              <p:par>
                                <p:cTn id="29" presetID="49" presetClass="entr" presetSubtype="0" decel="10000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360"/>
                                          </p:val>
                                        </p:tav>
                                        <p:tav tm="100000">
                                          <p:val>
                                            <p:fltVal val="0"/>
                                          </p:val>
                                        </p:tav>
                                      </p:tavLst>
                                    </p:anim>
                                    <p:animEffect transition="in" filter="fade">
                                      <p:cBhvr>
                                        <p:cTn id="34" dur="500"/>
                                        <p:tgtEl>
                                          <p:spTgt spid="25"/>
                                        </p:tgtEl>
                                      </p:cBhvr>
                                    </p:animEffect>
                                  </p:childTnLst>
                                </p:cTn>
                              </p:par>
                            </p:childTnLst>
                          </p:cTn>
                        </p:par>
                        <p:par>
                          <p:cTn id="35" fill="hold">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 calcmode="lin" valueType="num">
                                      <p:cBhvr>
                                        <p:cTn id="40" dur="500" fill="hold"/>
                                        <p:tgtEl>
                                          <p:spTgt spid="32"/>
                                        </p:tgtEl>
                                        <p:attrNameLst>
                                          <p:attrName>style.rotation</p:attrName>
                                        </p:attrNameLst>
                                      </p:cBhvr>
                                      <p:tavLst>
                                        <p:tav tm="0">
                                          <p:val>
                                            <p:fltVal val="360"/>
                                          </p:val>
                                        </p:tav>
                                        <p:tav tm="100000">
                                          <p:val>
                                            <p:fltVal val="0"/>
                                          </p:val>
                                        </p:tav>
                                      </p:tavLst>
                                    </p:anim>
                                    <p:animEffect transition="in" filter="fade">
                                      <p:cBhvr>
                                        <p:cTn id="41" dur="500"/>
                                        <p:tgtEl>
                                          <p:spTgt spid="32"/>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 calcmode="lin" valueType="num">
                                      <p:cBhvr>
                                        <p:cTn id="47" dur="500" fill="hold"/>
                                        <p:tgtEl>
                                          <p:spTgt spid="39"/>
                                        </p:tgtEl>
                                        <p:attrNameLst>
                                          <p:attrName>style.rotation</p:attrName>
                                        </p:attrNameLst>
                                      </p:cBhvr>
                                      <p:tavLst>
                                        <p:tav tm="0">
                                          <p:val>
                                            <p:fltVal val="360"/>
                                          </p:val>
                                        </p:tav>
                                        <p:tav tm="100000">
                                          <p:val>
                                            <p:fltVal val="0"/>
                                          </p:val>
                                        </p:tav>
                                      </p:tavLst>
                                    </p:anim>
                                    <p:animEffect transition="in" filter="fade">
                                      <p:cBhvr>
                                        <p:cTn id="48" dur="500"/>
                                        <p:tgtEl>
                                          <p:spTgt spid="39"/>
                                        </p:tgtEl>
                                      </p:cBhvr>
                                    </p:animEffect>
                                  </p:childTnLst>
                                </p:cTn>
                              </p:par>
                            </p:childTnLst>
                          </p:cTn>
                        </p:par>
                        <p:par>
                          <p:cTn id="49" fill="hold">
                            <p:stCondLst>
                              <p:cond delay="3000"/>
                            </p:stCondLst>
                            <p:childTnLst>
                              <p:par>
                                <p:cTn id="50" presetID="49" presetClass="entr" presetSubtype="0" decel="100000"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 calcmode="lin" valueType="num">
                                      <p:cBhvr>
                                        <p:cTn id="54" dur="500" fill="hold"/>
                                        <p:tgtEl>
                                          <p:spTgt spid="46"/>
                                        </p:tgtEl>
                                        <p:attrNameLst>
                                          <p:attrName>style.rotation</p:attrName>
                                        </p:attrNameLst>
                                      </p:cBhvr>
                                      <p:tavLst>
                                        <p:tav tm="0">
                                          <p:val>
                                            <p:fltVal val="360"/>
                                          </p:val>
                                        </p:tav>
                                        <p:tav tm="100000">
                                          <p:val>
                                            <p:fltVal val="0"/>
                                          </p:val>
                                        </p:tav>
                                      </p:tavLst>
                                    </p:anim>
                                    <p:animEffect transition="in" filter="fade">
                                      <p:cBhvr>
                                        <p:cTn id="55" dur="500"/>
                                        <p:tgtEl>
                                          <p:spTgt spid="46"/>
                                        </p:tgtEl>
                                      </p:cBhvr>
                                    </p:animEffect>
                                  </p:childTnLst>
                                </p:cTn>
                              </p:par>
                            </p:childTnLst>
                          </p:cTn>
                        </p:par>
                        <p:par>
                          <p:cTn id="56" fill="hold">
                            <p:stCondLst>
                              <p:cond delay="3500"/>
                            </p:stCondLst>
                            <p:childTnLst>
                              <p:par>
                                <p:cTn id="57" presetID="49" presetClass="entr" presetSubtype="0" decel="10000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360"/>
                                          </p:val>
                                        </p:tav>
                                        <p:tav tm="100000">
                                          <p:val>
                                            <p:fltVal val="0"/>
                                          </p:val>
                                        </p:tav>
                                      </p:tavLst>
                                    </p:anim>
                                    <p:animEffect transition="in" filter="fade">
                                      <p:cBhvr>
                                        <p:cTn id="62" dur="500"/>
                                        <p:tgtEl>
                                          <p:spTgt spid="53"/>
                                        </p:tgtEl>
                                      </p:cBhvr>
                                    </p:animEffect>
                                  </p:childTnLst>
                                </p:cTn>
                              </p:par>
                            </p:childTnLst>
                          </p:cTn>
                        </p:par>
                        <p:par>
                          <p:cTn id="63" fill="hold">
                            <p:stCondLst>
                              <p:cond delay="4000"/>
                            </p:stCondLst>
                            <p:childTnLst>
                              <p:par>
                                <p:cTn id="64" presetID="49" presetClass="entr" presetSubtype="0" decel="100000"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 calcmode="lin" valueType="num">
                                      <p:cBhvr>
                                        <p:cTn id="68" dur="500" fill="hold"/>
                                        <p:tgtEl>
                                          <p:spTgt spid="64"/>
                                        </p:tgtEl>
                                        <p:attrNameLst>
                                          <p:attrName>style.rotation</p:attrName>
                                        </p:attrNameLst>
                                      </p:cBhvr>
                                      <p:tavLst>
                                        <p:tav tm="0">
                                          <p:val>
                                            <p:fltVal val="360"/>
                                          </p:val>
                                        </p:tav>
                                        <p:tav tm="100000">
                                          <p:val>
                                            <p:fltVal val="0"/>
                                          </p:val>
                                        </p:tav>
                                      </p:tavLst>
                                    </p:anim>
                                    <p:animEffect transition="in" filter="fade">
                                      <p:cBhvr>
                                        <p:cTn id="69" dur="500"/>
                                        <p:tgtEl>
                                          <p:spTgt spid="64"/>
                                        </p:tgtEl>
                                      </p:cBhvr>
                                    </p:animEffect>
                                  </p:childTnLst>
                                </p:cTn>
                              </p:par>
                              <p:par>
                                <p:cTn id="70" presetID="22" presetClass="entr" presetSubtype="1" fill="hold" grpId="0" nodeType="withEffect">
                                  <p:stCondLst>
                                    <p:cond delay="500"/>
                                  </p:stCondLst>
                                  <p:childTnLst>
                                    <p:set>
                                      <p:cBhvr>
                                        <p:cTn id="71" dur="1" fill="hold">
                                          <p:stCondLst>
                                            <p:cond delay="0"/>
                                          </p:stCondLst>
                                        </p:cTn>
                                        <p:tgtEl>
                                          <p:spTgt spid="75"/>
                                        </p:tgtEl>
                                        <p:attrNameLst>
                                          <p:attrName>style.visibility</p:attrName>
                                        </p:attrNameLst>
                                      </p:cBhvr>
                                      <p:to>
                                        <p:strVal val="visible"/>
                                      </p:to>
                                    </p:set>
                                    <p:animEffect transition="in" filter="wipe(up)">
                                      <p:cBhvr>
                                        <p:cTn id="72" dur="500"/>
                                        <p:tgtEl>
                                          <p:spTgt spid="75"/>
                                        </p:tgtEl>
                                      </p:cBhvr>
                                    </p:animEffect>
                                  </p:childTnLst>
                                </p:cTn>
                              </p:par>
                              <p:par>
                                <p:cTn id="73" presetID="22" presetClass="entr" presetSubtype="1" fill="hold" grpId="0" nodeType="withEffect">
                                  <p:stCondLst>
                                    <p:cond delay="500"/>
                                  </p:stCondLst>
                                  <p:childTnLst>
                                    <p:set>
                                      <p:cBhvr>
                                        <p:cTn id="74" dur="1" fill="hold">
                                          <p:stCondLst>
                                            <p:cond delay="0"/>
                                          </p:stCondLst>
                                        </p:cTn>
                                        <p:tgtEl>
                                          <p:spTgt spid="76"/>
                                        </p:tgtEl>
                                        <p:attrNameLst>
                                          <p:attrName>style.visibility</p:attrName>
                                        </p:attrNameLst>
                                      </p:cBhvr>
                                      <p:to>
                                        <p:strVal val="visible"/>
                                      </p:to>
                                    </p:set>
                                    <p:animEffect transition="in" filter="wipe(up)">
                                      <p:cBhvr>
                                        <p:cTn id="75" dur="500"/>
                                        <p:tgtEl>
                                          <p:spTgt spid="76"/>
                                        </p:tgtEl>
                                      </p:cBhvr>
                                    </p:animEffect>
                                  </p:childTnLst>
                                </p:cTn>
                              </p:par>
                              <p:par>
                                <p:cTn id="76" presetID="22" presetClass="entr" presetSubtype="1"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up)">
                                      <p:cBhvr>
                                        <p:cTn id="78" dur="500"/>
                                        <p:tgtEl>
                                          <p:spTgt spid="77"/>
                                        </p:tgtEl>
                                      </p:cBhvr>
                                    </p:animEffect>
                                  </p:childTnLst>
                                </p:cTn>
                              </p:par>
                              <p:par>
                                <p:cTn id="79" presetID="22" presetClass="entr" presetSubtype="1" fill="hold" grpId="0" nodeType="withEffect">
                                  <p:stCondLst>
                                    <p:cond delay="500"/>
                                  </p:stCondLst>
                                  <p:childTnLst>
                                    <p:set>
                                      <p:cBhvr>
                                        <p:cTn id="80" dur="1" fill="hold">
                                          <p:stCondLst>
                                            <p:cond delay="0"/>
                                          </p:stCondLst>
                                        </p:cTn>
                                        <p:tgtEl>
                                          <p:spTgt spid="78"/>
                                        </p:tgtEl>
                                        <p:attrNameLst>
                                          <p:attrName>style.visibility</p:attrName>
                                        </p:attrNameLst>
                                      </p:cBhvr>
                                      <p:to>
                                        <p:strVal val="visible"/>
                                      </p:to>
                                    </p:set>
                                    <p:animEffect transition="in" filter="wipe(up)">
                                      <p:cBhvr>
                                        <p:cTn id="81" dur="500"/>
                                        <p:tgtEl>
                                          <p:spTgt spid="78"/>
                                        </p:tgtEl>
                                      </p:cBhvr>
                                    </p:animEffect>
                                  </p:childTnLst>
                                </p:cTn>
                              </p:par>
                              <p:par>
                                <p:cTn id="82" presetID="22" presetClass="entr" presetSubtype="1" fill="hold" grpId="0" nodeType="withEffect">
                                  <p:stCondLst>
                                    <p:cond delay="500"/>
                                  </p:stCondLst>
                                  <p:childTnLst>
                                    <p:set>
                                      <p:cBhvr>
                                        <p:cTn id="83" dur="1" fill="hold">
                                          <p:stCondLst>
                                            <p:cond delay="0"/>
                                          </p:stCondLst>
                                        </p:cTn>
                                        <p:tgtEl>
                                          <p:spTgt spid="79"/>
                                        </p:tgtEl>
                                        <p:attrNameLst>
                                          <p:attrName>style.visibility</p:attrName>
                                        </p:attrNameLst>
                                      </p:cBhvr>
                                      <p:to>
                                        <p:strVal val="visible"/>
                                      </p:to>
                                    </p:set>
                                    <p:animEffect transition="in" filter="wipe(up)">
                                      <p:cBhvr>
                                        <p:cTn id="84" dur="500"/>
                                        <p:tgtEl>
                                          <p:spTgt spid="79"/>
                                        </p:tgtEl>
                                      </p:cBhvr>
                                    </p:animEffect>
                                  </p:childTnLst>
                                </p:cTn>
                              </p:par>
                              <p:par>
                                <p:cTn id="85" presetID="22" presetClass="entr" presetSubtype="1" fill="hold" grpId="0" nodeType="withEffect">
                                  <p:stCondLst>
                                    <p:cond delay="500"/>
                                  </p:stCondLst>
                                  <p:childTnLst>
                                    <p:set>
                                      <p:cBhvr>
                                        <p:cTn id="86" dur="1" fill="hold">
                                          <p:stCondLst>
                                            <p:cond delay="0"/>
                                          </p:stCondLst>
                                        </p:cTn>
                                        <p:tgtEl>
                                          <p:spTgt spid="80"/>
                                        </p:tgtEl>
                                        <p:attrNameLst>
                                          <p:attrName>style.visibility</p:attrName>
                                        </p:attrNameLst>
                                      </p:cBhvr>
                                      <p:to>
                                        <p:strVal val="visible"/>
                                      </p:to>
                                    </p:set>
                                    <p:animEffect transition="in" filter="wipe(up)">
                                      <p:cBhvr>
                                        <p:cTn id="87" dur="500"/>
                                        <p:tgtEl>
                                          <p:spTgt spid="80"/>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82"/>
                                        </p:tgtEl>
                                        <p:attrNameLst>
                                          <p:attrName>style.visibility</p:attrName>
                                        </p:attrNameLst>
                                      </p:cBhvr>
                                      <p:to>
                                        <p:strVal val="visible"/>
                                      </p:to>
                                    </p:set>
                                    <p:animEffect transition="in" filter="wipe(up)">
                                      <p:cBhvr>
                                        <p:cTn id="90" dur="500"/>
                                        <p:tgtEl>
                                          <p:spTgt spid="82"/>
                                        </p:tgtEl>
                                      </p:cBhvr>
                                    </p:animEffect>
                                  </p:childTnLst>
                                </p:cTn>
                              </p:par>
                            </p:childTnLst>
                          </p:cTn>
                        </p:par>
                        <p:par>
                          <p:cTn id="91" fill="hold">
                            <p:stCondLst>
                              <p:cond delay="4500"/>
                            </p:stCondLst>
                            <p:childTnLst>
                              <p:par>
                                <p:cTn id="92" presetID="42" presetClass="entr" presetSubtype="0" fill="hold" nodeType="after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1000"/>
                                        <p:tgtEl>
                                          <p:spTgt spid="83"/>
                                        </p:tgtEl>
                                      </p:cBhvr>
                                    </p:animEffect>
                                    <p:anim calcmode="lin" valueType="num">
                                      <p:cBhvr>
                                        <p:cTn id="95" dur="1000" fill="hold"/>
                                        <p:tgtEl>
                                          <p:spTgt spid="83"/>
                                        </p:tgtEl>
                                        <p:attrNameLst>
                                          <p:attrName>ppt_x</p:attrName>
                                        </p:attrNameLst>
                                      </p:cBhvr>
                                      <p:tavLst>
                                        <p:tav tm="0">
                                          <p:val>
                                            <p:strVal val="#ppt_x"/>
                                          </p:val>
                                        </p:tav>
                                        <p:tav tm="100000">
                                          <p:val>
                                            <p:strVal val="#ppt_x"/>
                                          </p:val>
                                        </p:tav>
                                      </p:tavLst>
                                    </p:anim>
                                    <p:anim calcmode="lin" valueType="num">
                                      <p:cBhvr>
                                        <p:cTn id="9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22</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86" name="组合 85"/>
          <p:cNvGrpSpPr/>
          <p:nvPr/>
        </p:nvGrpSpPr>
        <p:grpSpPr>
          <a:xfrm>
            <a:off x="1273051" y="2050723"/>
            <a:ext cx="4923846" cy="2962453"/>
            <a:chOff x="3022028" y="1587732"/>
            <a:chExt cx="6120680" cy="3682533"/>
          </a:xfrm>
        </p:grpSpPr>
        <p:pic>
          <p:nvPicPr>
            <p:cNvPr id="87"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88" name="矩形 87"/>
            <p:cNvSpPr/>
            <p:nvPr/>
          </p:nvSpPr>
          <p:spPr>
            <a:xfrm>
              <a:off x="3922350" y="2060861"/>
              <a:ext cx="4320480" cy="2376251"/>
            </a:xfrm>
            <a:prstGeom prst="rect">
              <a:avLst/>
            </a:prstGeom>
            <a:blipFill rotWithShape="1">
              <a:blip r:embed="rId4">
                <a:extLst>
                  <a:ext uri="{BEBA8EAE-BF5A-486C-A8C5-ECC9F3942E4B}">
                    <a14:imgProps xmlns:a14="http://schemas.microsoft.com/office/drawing/2010/main">
                      <a14:imgLayer r:embed="rId5">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6313611" y="1856039"/>
            <a:ext cx="670560" cy="604586"/>
            <a:chOff x="5424755" y="1340768"/>
            <a:chExt cx="670560" cy="604586"/>
          </a:xfrm>
        </p:grpSpPr>
        <p:grpSp>
          <p:nvGrpSpPr>
            <p:cNvPr id="90" name="组合 89"/>
            <p:cNvGrpSpPr/>
            <p:nvPr/>
          </p:nvGrpSpPr>
          <p:grpSpPr>
            <a:xfrm>
              <a:off x="5424755" y="1340768"/>
              <a:ext cx="670560" cy="604586"/>
              <a:chOff x="5424755" y="1340768"/>
              <a:chExt cx="670560" cy="604586"/>
            </a:xfrm>
          </p:grpSpPr>
          <p:grpSp>
            <p:nvGrpSpPr>
              <p:cNvPr id="92" name="组合 91"/>
              <p:cNvGrpSpPr/>
              <p:nvPr/>
            </p:nvGrpSpPr>
            <p:grpSpPr>
              <a:xfrm>
                <a:off x="5424755" y="1340768"/>
                <a:ext cx="670560" cy="604586"/>
                <a:chOff x="3720691" y="2824413"/>
                <a:chExt cx="1341120" cy="1209172"/>
              </a:xfrm>
            </p:grpSpPr>
            <p:sp>
              <p:nvSpPr>
                <p:cNvPr id="9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9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9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91"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96" name="矩形 95"/>
          <p:cNvSpPr/>
          <p:nvPr/>
        </p:nvSpPr>
        <p:spPr>
          <a:xfrm>
            <a:off x="7166147" y="1700808"/>
            <a:ext cx="2747864"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97" name="矩形 47"/>
          <p:cNvSpPr>
            <a:spLocks noChangeArrowheads="1"/>
          </p:cNvSpPr>
          <p:nvPr/>
        </p:nvSpPr>
        <p:spPr bwMode="auto">
          <a:xfrm>
            <a:off x="7166147" y="2023806"/>
            <a:ext cx="36839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98" name="组合 97"/>
          <p:cNvGrpSpPr/>
          <p:nvPr/>
        </p:nvGrpSpPr>
        <p:grpSpPr>
          <a:xfrm>
            <a:off x="6313611" y="2752406"/>
            <a:ext cx="670560" cy="604586"/>
            <a:chOff x="5424755" y="1340768"/>
            <a:chExt cx="670560" cy="604586"/>
          </a:xfrm>
        </p:grpSpPr>
        <p:grpSp>
          <p:nvGrpSpPr>
            <p:cNvPr id="99" name="组合 98"/>
            <p:cNvGrpSpPr/>
            <p:nvPr/>
          </p:nvGrpSpPr>
          <p:grpSpPr>
            <a:xfrm>
              <a:off x="5424755" y="1340768"/>
              <a:ext cx="670560" cy="604586"/>
              <a:chOff x="5424755" y="1340768"/>
              <a:chExt cx="670560" cy="604586"/>
            </a:xfrm>
          </p:grpSpPr>
          <p:grpSp>
            <p:nvGrpSpPr>
              <p:cNvPr id="101" name="组合 100"/>
              <p:cNvGrpSpPr/>
              <p:nvPr/>
            </p:nvGrpSpPr>
            <p:grpSpPr>
              <a:xfrm>
                <a:off x="5424755" y="1340768"/>
                <a:ext cx="670560" cy="604586"/>
                <a:chOff x="3720691" y="2824413"/>
                <a:chExt cx="1341120" cy="1209172"/>
              </a:xfrm>
            </p:grpSpPr>
            <p:sp>
              <p:nvSpPr>
                <p:cNvPr id="10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0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0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00"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05" name="矩形 104"/>
          <p:cNvSpPr/>
          <p:nvPr/>
        </p:nvSpPr>
        <p:spPr>
          <a:xfrm>
            <a:off x="7166147" y="2597175"/>
            <a:ext cx="2747864"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06" name="矩形 47"/>
          <p:cNvSpPr>
            <a:spLocks noChangeArrowheads="1"/>
          </p:cNvSpPr>
          <p:nvPr/>
        </p:nvSpPr>
        <p:spPr bwMode="auto">
          <a:xfrm>
            <a:off x="7166147" y="2920173"/>
            <a:ext cx="36839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07" name="组合 106"/>
          <p:cNvGrpSpPr/>
          <p:nvPr/>
        </p:nvGrpSpPr>
        <p:grpSpPr>
          <a:xfrm>
            <a:off x="6313611" y="3631400"/>
            <a:ext cx="670560" cy="604586"/>
            <a:chOff x="5424755" y="1340768"/>
            <a:chExt cx="670560" cy="604586"/>
          </a:xfrm>
        </p:grpSpPr>
        <p:grpSp>
          <p:nvGrpSpPr>
            <p:cNvPr id="108" name="组合 107"/>
            <p:cNvGrpSpPr/>
            <p:nvPr/>
          </p:nvGrpSpPr>
          <p:grpSpPr>
            <a:xfrm>
              <a:off x="5424755" y="1340768"/>
              <a:ext cx="670560" cy="604586"/>
              <a:chOff x="5424755" y="1340768"/>
              <a:chExt cx="670560" cy="604586"/>
            </a:xfrm>
          </p:grpSpPr>
          <p:grpSp>
            <p:nvGrpSpPr>
              <p:cNvPr id="110" name="组合 109"/>
              <p:cNvGrpSpPr/>
              <p:nvPr/>
            </p:nvGrpSpPr>
            <p:grpSpPr>
              <a:xfrm>
                <a:off x="5424755" y="1340768"/>
                <a:ext cx="670560" cy="604586"/>
                <a:chOff x="3720691" y="2824413"/>
                <a:chExt cx="1341120" cy="1209172"/>
              </a:xfrm>
            </p:grpSpPr>
            <p:sp>
              <p:nvSpPr>
                <p:cNvPr id="11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1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1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0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14" name="矩形 113"/>
          <p:cNvSpPr/>
          <p:nvPr/>
        </p:nvSpPr>
        <p:spPr>
          <a:xfrm>
            <a:off x="7166147" y="3476169"/>
            <a:ext cx="2747864"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15" name="矩形 47"/>
          <p:cNvSpPr>
            <a:spLocks noChangeArrowheads="1"/>
          </p:cNvSpPr>
          <p:nvPr/>
        </p:nvSpPr>
        <p:spPr bwMode="auto">
          <a:xfrm>
            <a:off x="7166147" y="3799167"/>
            <a:ext cx="36839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16" name="组合 115"/>
          <p:cNvGrpSpPr/>
          <p:nvPr/>
        </p:nvGrpSpPr>
        <p:grpSpPr>
          <a:xfrm>
            <a:off x="6313611" y="4524051"/>
            <a:ext cx="670560" cy="604586"/>
            <a:chOff x="5424755" y="1340768"/>
            <a:chExt cx="670560" cy="604586"/>
          </a:xfrm>
        </p:grpSpPr>
        <p:grpSp>
          <p:nvGrpSpPr>
            <p:cNvPr id="117" name="组合 116"/>
            <p:cNvGrpSpPr/>
            <p:nvPr/>
          </p:nvGrpSpPr>
          <p:grpSpPr>
            <a:xfrm>
              <a:off x="5424755" y="1340768"/>
              <a:ext cx="670560" cy="604586"/>
              <a:chOff x="5424755" y="1340768"/>
              <a:chExt cx="670560" cy="604586"/>
            </a:xfrm>
          </p:grpSpPr>
          <p:grpSp>
            <p:nvGrpSpPr>
              <p:cNvPr id="119" name="组合 118"/>
              <p:cNvGrpSpPr/>
              <p:nvPr/>
            </p:nvGrpSpPr>
            <p:grpSpPr>
              <a:xfrm>
                <a:off x="5424755" y="1340768"/>
                <a:ext cx="670560" cy="604586"/>
                <a:chOff x="3720691" y="2824413"/>
                <a:chExt cx="1341120" cy="1209172"/>
              </a:xfrm>
            </p:grpSpPr>
            <p:sp>
              <p:nvSpPr>
                <p:cNvPr id="1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2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1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28" name="矩形 127"/>
          <p:cNvSpPr/>
          <p:nvPr/>
        </p:nvSpPr>
        <p:spPr>
          <a:xfrm>
            <a:off x="7166147" y="4368820"/>
            <a:ext cx="2747864"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29" name="矩形 47"/>
          <p:cNvSpPr>
            <a:spLocks noChangeArrowheads="1"/>
          </p:cNvSpPr>
          <p:nvPr/>
        </p:nvSpPr>
        <p:spPr bwMode="auto">
          <a:xfrm>
            <a:off x="7166147" y="4691818"/>
            <a:ext cx="36839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30" name="组合 129"/>
          <p:cNvGrpSpPr/>
          <p:nvPr/>
        </p:nvGrpSpPr>
        <p:grpSpPr>
          <a:xfrm>
            <a:off x="5603179" y="2060848"/>
            <a:ext cx="278384" cy="184511"/>
            <a:chOff x="9482595" y="2565731"/>
            <a:chExt cx="278384" cy="184511"/>
          </a:xfrm>
        </p:grpSpPr>
        <p:sp>
          <p:nvSpPr>
            <p:cNvPr id="131" name="椭圆 130"/>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1000"/>
                                        <p:tgtEl>
                                          <p:spTgt spid="86"/>
                                        </p:tgtEl>
                                      </p:cBhvr>
                                    </p:animEffect>
                                    <p:anim calcmode="lin" valueType="num">
                                      <p:cBhvr>
                                        <p:cTn id="21" dur="1000" fill="hold"/>
                                        <p:tgtEl>
                                          <p:spTgt spid="86"/>
                                        </p:tgtEl>
                                        <p:attrNameLst>
                                          <p:attrName>ppt_x</p:attrName>
                                        </p:attrNameLst>
                                      </p:cBhvr>
                                      <p:tavLst>
                                        <p:tav tm="0">
                                          <p:val>
                                            <p:strVal val="#ppt_x"/>
                                          </p:val>
                                        </p:tav>
                                        <p:tav tm="100000">
                                          <p:val>
                                            <p:strVal val="#ppt_x"/>
                                          </p:val>
                                        </p:tav>
                                      </p:tavLst>
                                    </p:anim>
                                    <p:anim calcmode="lin" valueType="num">
                                      <p:cBhvr>
                                        <p:cTn id="22" dur="1000" fill="hold"/>
                                        <p:tgtEl>
                                          <p:spTgt spid="8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 calcmode="lin" valueType="num">
                                      <p:cBhvr>
                                        <p:cTn id="28" dur="500" fill="hold"/>
                                        <p:tgtEl>
                                          <p:spTgt spid="89"/>
                                        </p:tgtEl>
                                        <p:attrNameLst>
                                          <p:attrName>style.rotation</p:attrName>
                                        </p:attrNameLst>
                                      </p:cBhvr>
                                      <p:tavLst>
                                        <p:tav tm="0">
                                          <p:val>
                                            <p:fltVal val="360"/>
                                          </p:val>
                                        </p:tav>
                                        <p:tav tm="100000">
                                          <p:val>
                                            <p:fltVal val="0"/>
                                          </p:val>
                                        </p:tav>
                                      </p:tavLst>
                                    </p:anim>
                                    <p:animEffect transition="in" filter="fade">
                                      <p:cBhvr>
                                        <p:cTn id="29" dur="500"/>
                                        <p:tgtEl>
                                          <p:spTgt spid="89"/>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96"/>
                                        </p:tgtEl>
                                        <p:attrNameLst>
                                          <p:attrName>style.visibility</p:attrName>
                                        </p:attrNameLst>
                                      </p:cBhvr>
                                      <p:to>
                                        <p:strVal val="visible"/>
                                      </p:to>
                                    </p:set>
                                    <p:animEffect transition="in" filter="randombar(horizontal)">
                                      <p:cBhvr>
                                        <p:cTn id="32" dur="400"/>
                                        <p:tgtEl>
                                          <p:spTgt spid="96"/>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97"/>
                                        </p:tgtEl>
                                        <p:attrNameLst>
                                          <p:attrName>style.visibility</p:attrName>
                                        </p:attrNameLst>
                                      </p:cBhvr>
                                      <p:to>
                                        <p:strVal val="visible"/>
                                      </p:to>
                                    </p:set>
                                    <p:animEffect transition="in" filter="randombar(horizontal)">
                                      <p:cBhvr>
                                        <p:cTn id="35" dur="400"/>
                                        <p:tgtEl>
                                          <p:spTgt spid="97"/>
                                        </p:tgtEl>
                                      </p:cBhvr>
                                    </p:animEffect>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cBhvr>
                                        <p:cTn id="39" dur="500" fill="hold"/>
                                        <p:tgtEl>
                                          <p:spTgt spid="98"/>
                                        </p:tgtEl>
                                        <p:attrNameLst>
                                          <p:attrName>ppt_w</p:attrName>
                                        </p:attrNameLst>
                                      </p:cBhvr>
                                      <p:tavLst>
                                        <p:tav tm="0">
                                          <p:val>
                                            <p:fltVal val="0"/>
                                          </p:val>
                                        </p:tav>
                                        <p:tav tm="100000">
                                          <p:val>
                                            <p:strVal val="#ppt_w"/>
                                          </p:val>
                                        </p:tav>
                                      </p:tavLst>
                                    </p:anim>
                                    <p:anim calcmode="lin" valueType="num">
                                      <p:cBhvr>
                                        <p:cTn id="40" dur="500" fill="hold"/>
                                        <p:tgtEl>
                                          <p:spTgt spid="98"/>
                                        </p:tgtEl>
                                        <p:attrNameLst>
                                          <p:attrName>ppt_h</p:attrName>
                                        </p:attrNameLst>
                                      </p:cBhvr>
                                      <p:tavLst>
                                        <p:tav tm="0">
                                          <p:val>
                                            <p:fltVal val="0"/>
                                          </p:val>
                                        </p:tav>
                                        <p:tav tm="100000">
                                          <p:val>
                                            <p:strVal val="#ppt_h"/>
                                          </p:val>
                                        </p:tav>
                                      </p:tavLst>
                                    </p:anim>
                                    <p:anim calcmode="lin" valueType="num">
                                      <p:cBhvr>
                                        <p:cTn id="41" dur="500" fill="hold"/>
                                        <p:tgtEl>
                                          <p:spTgt spid="98"/>
                                        </p:tgtEl>
                                        <p:attrNameLst>
                                          <p:attrName>style.rotation</p:attrName>
                                        </p:attrNameLst>
                                      </p:cBhvr>
                                      <p:tavLst>
                                        <p:tav tm="0">
                                          <p:val>
                                            <p:fltVal val="360"/>
                                          </p:val>
                                        </p:tav>
                                        <p:tav tm="100000">
                                          <p:val>
                                            <p:fltVal val="0"/>
                                          </p:val>
                                        </p:tav>
                                      </p:tavLst>
                                    </p:anim>
                                    <p:animEffect transition="in" filter="fade">
                                      <p:cBhvr>
                                        <p:cTn id="42" dur="500"/>
                                        <p:tgtEl>
                                          <p:spTgt spid="98"/>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105"/>
                                        </p:tgtEl>
                                        <p:attrNameLst>
                                          <p:attrName>style.visibility</p:attrName>
                                        </p:attrNameLst>
                                      </p:cBhvr>
                                      <p:to>
                                        <p:strVal val="visible"/>
                                      </p:to>
                                    </p:set>
                                    <p:animEffect transition="in" filter="randombar(horizontal)">
                                      <p:cBhvr>
                                        <p:cTn id="45" dur="400"/>
                                        <p:tgtEl>
                                          <p:spTgt spid="105"/>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106"/>
                                        </p:tgtEl>
                                        <p:attrNameLst>
                                          <p:attrName>style.visibility</p:attrName>
                                        </p:attrNameLst>
                                      </p:cBhvr>
                                      <p:to>
                                        <p:strVal val="visible"/>
                                      </p:to>
                                    </p:set>
                                    <p:animEffect transition="in" filter="randombar(horizontal)">
                                      <p:cBhvr>
                                        <p:cTn id="48" dur="400"/>
                                        <p:tgtEl>
                                          <p:spTgt spid="106"/>
                                        </p:tgtEl>
                                      </p:cBhvr>
                                    </p:animEffect>
                                  </p:childTnLst>
                                </p:cTn>
                              </p:par>
                            </p:childTnLst>
                          </p:cTn>
                        </p:par>
                        <p:par>
                          <p:cTn id="49" fill="hold">
                            <p:stCondLst>
                              <p:cond delay="2500"/>
                            </p:stCondLst>
                            <p:childTnLst>
                              <p:par>
                                <p:cTn id="50" presetID="49" presetClass="entr" presetSubtype="0" decel="100000"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 calcmode="lin" valueType="num">
                                      <p:cBhvr>
                                        <p:cTn id="52" dur="500" fill="hold"/>
                                        <p:tgtEl>
                                          <p:spTgt spid="107"/>
                                        </p:tgtEl>
                                        <p:attrNameLst>
                                          <p:attrName>ppt_w</p:attrName>
                                        </p:attrNameLst>
                                      </p:cBhvr>
                                      <p:tavLst>
                                        <p:tav tm="0">
                                          <p:val>
                                            <p:fltVal val="0"/>
                                          </p:val>
                                        </p:tav>
                                        <p:tav tm="100000">
                                          <p:val>
                                            <p:strVal val="#ppt_w"/>
                                          </p:val>
                                        </p:tav>
                                      </p:tavLst>
                                    </p:anim>
                                    <p:anim calcmode="lin" valueType="num">
                                      <p:cBhvr>
                                        <p:cTn id="53" dur="500" fill="hold"/>
                                        <p:tgtEl>
                                          <p:spTgt spid="107"/>
                                        </p:tgtEl>
                                        <p:attrNameLst>
                                          <p:attrName>ppt_h</p:attrName>
                                        </p:attrNameLst>
                                      </p:cBhvr>
                                      <p:tavLst>
                                        <p:tav tm="0">
                                          <p:val>
                                            <p:fltVal val="0"/>
                                          </p:val>
                                        </p:tav>
                                        <p:tav tm="100000">
                                          <p:val>
                                            <p:strVal val="#ppt_h"/>
                                          </p:val>
                                        </p:tav>
                                      </p:tavLst>
                                    </p:anim>
                                    <p:anim calcmode="lin" valueType="num">
                                      <p:cBhvr>
                                        <p:cTn id="54" dur="500" fill="hold"/>
                                        <p:tgtEl>
                                          <p:spTgt spid="107"/>
                                        </p:tgtEl>
                                        <p:attrNameLst>
                                          <p:attrName>style.rotation</p:attrName>
                                        </p:attrNameLst>
                                      </p:cBhvr>
                                      <p:tavLst>
                                        <p:tav tm="0">
                                          <p:val>
                                            <p:fltVal val="360"/>
                                          </p:val>
                                        </p:tav>
                                        <p:tav tm="100000">
                                          <p:val>
                                            <p:fltVal val="0"/>
                                          </p:val>
                                        </p:tav>
                                      </p:tavLst>
                                    </p:anim>
                                    <p:animEffect transition="in" filter="fade">
                                      <p:cBhvr>
                                        <p:cTn id="55" dur="500"/>
                                        <p:tgtEl>
                                          <p:spTgt spid="107"/>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114"/>
                                        </p:tgtEl>
                                        <p:attrNameLst>
                                          <p:attrName>style.visibility</p:attrName>
                                        </p:attrNameLst>
                                      </p:cBhvr>
                                      <p:to>
                                        <p:strVal val="visible"/>
                                      </p:to>
                                    </p:set>
                                    <p:animEffect transition="in" filter="randombar(horizontal)">
                                      <p:cBhvr>
                                        <p:cTn id="58" dur="400"/>
                                        <p:tgtEl>
                                          <p:spTgt spid="114"/>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115"/>
                                        </p:tgtEl>
                                        <p:attrNameLst>
                                          <p:attrName>style.visibility</p:attrName>
                                        </p:attrNameLst>
                                      </p:cBhvr>
                                      <p:to>
                                        <p:strVal val="visible"/>
                                      </p:to>
                                    </p:set>
                                    <p:animEffect transition="in" filter="randombar(horizontal)">
                                      <p:cBhvr>
                                        <p:cTn id="61" dur="400"/>
                                        <p:tgtEl>
                                          <p:spTgt spid="115"/>
                                        </p:tgtEl>
                                      </p:cBhvr>
                                    </p:animEffect>
                                  </p:childTnLst>
                                </p:cTn>
                              </p:par>
                            </p:childTnLst>
                          </p:cTn>
                        </p:par>
                        <p:par>
                          <p:cTn id="62" fill="hold">
                            <p:stCondLst>
                              <p:cond delay="3000"/>
                            </p:stCondLst>
                            <p:childTnLst>
                              <p:par>
                                <p:cTn id="63" presetID="49" presetClass="entr" presetSubtype="0" decel="100000" fill="hold" nodeType="afterEffect">
                                  <p:stCondLst>
                                    <p:cond delay="0"/>
                                  </p:stCondLst>
                                  <p:childTnLst>
                                    <p:set>
                                      <p:cBhvr>
                                        <p:cTn id="64" dur="1" fill="hold">
                                          <p:stCondLst>
                                            <p:cond delay="0"/>
                                          </p:stCondLst>
                                        </p:cTn>
                                        <p:tgtEl>
                                          <p:spTgt spid="116"/>
                                        </p:tgtEl>
                                        <p:attrNameLst>
                                          <p:attrName>style.visibility</p:attrName>
                                        </p:attrNameLst>
                                      </p:cBhvr>
                                      <p:to>
                                        <p:strVal val="visible"/>
                                      </p:to>
                                    </p:set>
                                    <p:anim calcmode="lin" valueType="num">
                                      <p:cBhvr>
                                        <p:cTn id="65" dur="500" fill="hold"/>
                                        <p:tgtEl>
                                          <p:spTgt spid="116"/>
                                        </p:tgtEl>
                                        <p:attrNameLst>
                                          <p:attrName>ppt_w</p:attrName>
                                        </p:attrNameLst>
                                      </p:cBhvr>
                                      <p:tavLst>
                                        <p:tav tm="0">
                                          <p:val>
                                            <p:fltVal val="0"/>
                                          </p:val>
                                        </p:tav>
                                        <p:tav tm="100000">
                                          <p:val>
                                            <p:strVal val="#ppt_w"/>
                                          </p:val>
                                        </p:tav>
                                      </p:tavLst>
                                    </p:anim>
                                    <p:anim calcmode="lin" valueType="num">
                                      <p:cBhvr>
                                        <p:cTn id="66" dur="500" fill="hold"/>
                                        <p:tgtEl>
                                          <p:spTgt spid="116"/>
                                        </p:tgtEl>
                                        <p:attrNameLst>
                                          <p:attrName>ppt_h</p:attrName>
                                        </p:attrNameLst>
                                      </p:cBhvr>
                                      <p:tavLst>
                                        <p:tav tm="0">
                                          <p:val>
                                            <p:fltVal val="0"/>
                                          </p:val>
                                        </p:tav>
                                        <p:tav tm="100000">
                                          <p:val>
                                            <p:strVal val="#ppt_h"/>
                                          </p:val>
                                        </p:tav>
                                      </p:tavLst>
                                    </p:anim>
                                    <p:anim calcmode="lin" valueType="num">
                                      <p:cBhvr>
                                        <p:cTn id="67" dur="500" fill="hold"/>
                                        <p:tgtEl>
                                          <p:spTgt spid="116"/>
                                        </p:tgtEl>
                                        <p:attrNameLst>
                                          <p:attrName>style.rotation</p:attrName>
                                        </p:attrNameLst>
                                      </p:cBhvr>
                                      <p:tavLst>
                                        <p:tav tm="0">
                                          <p:val>
                                            <p:fltVal val="360"/>
                                          </p:val>
                                        </p:tav>
                                        <p:tav tm="100000">
                                          <p:val>
                                            <p:fltVal val="0"/>
                                          </p:val>
                                        </p:tav>
                                      </p:tavLst>
                                    </p:anim>
                                    <p:animEffect transition="in" filter="fade">
                                      <p:cBhvr>
                                        <p:cTn id="68" dur="500"/>
                                        <p:tgtEl>
                                          <p:spTgt spid="116"/>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128"/>
                                        </p:tgtEl>
                                        <p:attrNameLst>
                                          <p:attrName>style.visibility</p:attrName>
                                        </p:attrNameLst>
                                      </p:cBhvr>
                                      <p:to>
                                        <p:strVal val="visible"/>
                                      </p:to>
                                    </p:set>
                                    <p:animEffect transition="in" filter="randombar(horizontal)">
                                      <p:cBhvr>
                                        <p:cTn id="71" dur="400"/>
                                        <p:tgtEl>
                                          <p:spTgt spid="128"/>
                                        </p:tgtEl>
                                      </p:cBhvr>
                                    </p:animEffect>
                                  </p:childTnLst>
                                </p:cTn>
                              </p:par>
                              <p:par>
                                <p:cTn id="72" presetID="14" presetClass="entr" presetSubtype="10" fill="hold" grpId="0" nodeType="withEffect">
                                  <p:stCondLst>
                                    <p:cond delay="500"/>
                                  </p:stCondLst>
                                  <p:childTnLst>
                                    <p:set>
                                      <p:cBhvr>
                                        <p:cTn id="73" dur="1" fill="hold">
                                          <p:stCondLst>
                                            <p:cond delay="0"/>
                                          </p:stCondLst>
                                        </p:cTn>
                                        <p:tgtEl>
                                          <p:spTgt spid="129"/>
                                        </p:tgtEl>
                                        <p:attrNameLst>
                                          <p:attrName>style.visibility</p:attrName>
                                        </p:attrNameLst>
                                      </p:cBhvr>
                                      <p:to>
                                        <p:strVal val="visible"/>
                                      </p:to>
                                    </p:set>
                                    <p:animEffect transition="in" filter="randombar(horizontal)">
                                      <p:cBhvr>
                                        <p:cTn id="74" dur="400"/>
                                        <p:tgtEl>
                                          <p:spTgt spid="129"/>
                                        </p:tgtEl>
                                      </p:cBhvr>
                                    </p:animEffect>
                                  </p:childTnLst>
                                </p:cTn>
                              </p:par>
                            </p:childTnLst>
                          </p:cTn>
                        </p:par>
                        <p:par>
                          <p:cTn id="75" fill="hold">
                            <p:stCondLst>
                              <p:cond delay="3500"/>
                            </p:stCondLst>
                            <p:childTnLst>
                              <p:par>
                                <p:cTn id="76" presetID="42" presetClass="entr" presetSubtype="0"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1000"/>
                                        <p:tgtEl>
                                          <p:spTgt spid="130"/>
                                        </p:tgtEl>
                                      </p:cBhvr>
                                    </p:animEffect>
                                    <p:anim calcmode="lin" valueType="num">
                                      <p:cBhvr>
                                        <p:cTn id="79" dur="1000" fill="hold"/>
                                        <p:tgtEl>
                                          <p:spTgt spid="130"/>
                                        </p:tgtEl>
                                        <p:attrNameLst>
                                          <p:attrName>ppt_x</p:attrName>
                                        </p:attrNameLst>
                                      </p:cBhvr>
                                      <p:tavLst>
                                        <p:tav tm="0">
                                          <p:val>
                                            <p:strVal val="#ppt_x"/>
                                          </p:val>
                                        </p:tav>
                                        <p:tav tm="100000">
                                          <p:val>
                                            <p:strVal val="#ppt_x"/>
                                          </p:val>
                                        </p:tav>
                                      </p:tavLst>
                                    </p:anim>
                                    <p:anim calcmode="lin" valueType="num">
                                      <p:cBhvr>
                                        <p:cTn id="80"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105" grpId="0"/>
      <p:bldP spid="106" grpId="0"/>
      <p:bldP spid="114" grpId="0"/>
      <p:bldP spid="115" grpId="0"/>
      <p:bldP spid="128" grpId="0"/>
      <p:bldP spid="1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23</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69698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7" name="椭圆 16"/>
          <p:cNvSpPr/>
          <p:nvPr/>
        </p:nvSpPr>
        <p:spPr>
          <a:xfrm>
            <a:off x="4009355" y="2132856"/>
            <a:ext cx="2626848" cy="2626848"/>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18" name="椭圆 17"/>
          <p:cNvSpPr/>
          <p:nvPr/>
        </p:nvSpPr>
        <p:spPr>
          <a:xfrm>
            <a:off x="5593531" y="2132856"/>
            <a:ext cx="2626848" cy="2626848"/>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nvGrpSpPr>
          <p:cNvPr id="19" name="组合 18"/>
          <p:cNvGrpSpPr/>
          <p:nvPr/>
        </p:nvGrpSpPr>
        <p:grpSpPr>
          <a:xfrm>
            <a:off x="5286907" y="2755844"/>
            <a:ext cx="1602768" cy="1445077"/>
            <a:chOff x="4702856" y="2924944"/>
            <a:chExt cx="1401009" cy="1263169"/>
          </a:xfrm>
        </p:grpSpPr>
        <p:grpSp>
          <p:nvGrpSpPr>
            <p:cNvPr id="20" name="组合 19"/>
            <p:cNvGrpSpPr/>
            <p:nvPr/>
          </p:nvGrpSpPr>
          <p:grpSpPr>
            <a:xfrm>
              <a:off x="4702856" y="2924944"/>
              <a:ext cx="1401009" cy="1263169"/>
              <a:chOff x="5424755" y="1340768"/>
              <a:chExt cx="670560" cy="604586"/>
            </a:xfrm>
          </p:grpSpPr>
          <p:grpSp>
            <p:nvGrpSpPr>
              <p:cNvPr id="22" name="组合 21"/>
              <p:cNvGrpSpPr/>
              <p:nvPr/>
            </p:nvGrpSpPr>
            <p:grpSpPr>
              <a:xfrm>
                <a:off x="5424755" y="1340768"/>
                <a:ext cx="670560" cy="604586"/>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5"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1" name="矩形 20"/>
            <p:cNvSpPr/>
            <p:nvPr/>
          </p:nvSpPr>
          <p:spPr>
            <a:xfrm>
              <a:off x="4801443" y="3356992"/>
              <a:ext cx="1296145" cy="564963"/>
            </a:xfrm>
            <a:prstGeom prst="rect">
              <a:avLst/>
            </a:prstGeom>
          </p:spPr>
          <p:txBody>
            <a:bodyPr wrap="square" lIns="91431" tIns="45716" rIns="91431" bIns="45716">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Add the 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358461" y="1991278"/>
            <a:ext cx="670560" cy="604586"/>
            <a:chOff x="5424755" y="1340768"/>
            <a:chExt cx="670560" cy="604586"/>
          </a:xfrm>
        </p:grpSpPr>
        <p:grpSp>
          <p:nvGrpSpPr>
            <p:cNvPr id="27" name="组合 26"/>
            <p:cNvGrpSpPr/>
            <p:nvPr/>
          </p:nvGrpSpPr>
          <p:grpSpPr>
            <a:xfrm>
              <a:off x="5424755" y="1340768"/>
              <a:ext cx="670560" cy="604586"/>
              <a:chOff x="5424755" y="1340768"/>
              <a:chExt cx="670560" cy="604586"/>
            </a:xfrm>
          </p:grpSpPr>
          <p:grpSp>
            <p:nvGrpSpPr>
              <p:cNvPr id="29" name="组合 28"/>
              <p:cNvGrpSpPr/>
              <p:nvPr/>
            </p:nvGrpSpPr>
            <p:grpSpPr>
              <a:xfrm>
                <a:off x="5424755" y="1340768"/>
                <a:ext cx="670560" cy="604586"/>
                <a:chOff x="3720691" y="2824413"/>
                <a:chExt cx="1341120" cy="1209172"/>
              </a:xfrm>
            </p:grpSpPr>
            <p:sp>
              <p:nvSpPr>
                <p:cNvPr id="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3" name="组合 32"/>
          <p:cNvGrpSpPr/>
          <p:nvPr/>
        </p:nvGrpSpPr>
        <p:grpSpPr>
          <a:xfrm>
            <a:off x="3698835" y="3140968"/>
            <a:ext cx="670560" cy="604586"/>
            <a:chOff x="5424755" y="1340768"/>
            <a:chExt cx="670560" cy="604586"/>
          </a:xfrm>
        </p:grpSpPr>
        <p:grpSp>
          <p:nvGrpSpPr>
            <p:cNvPr id="34" name="组合 33"/>
            <p:cNvGrpSpPr/>
            <p:nvPr/>
          </p:nvGrpSpPr>
          <p:grpSpPr>
            <a:xfrm>
              <a:off x="5424755" y="1340768"/>
              <a:ext cx="670560" cy="604586"/>
              <a:chOff x="5424755" y="1340768"/>
              <a:chExt cx="670560" cy="604586"/>
            </a:xfrm>
          </p:grpSpPr>
          <p:grpSp>
            <p:nvGrpSpPr>
              <p:cNvPr id="36" name="组合 35"/>
              <p:cNvGrpSpPr/>
              <p:nvPr/>
            </p:nvGrpSpPr>
            <p:grpSpPr>
              <a:xfrm>
                <a:off x="5424755" y="1340768"/>
                <a:ext cx="670560" cy="604586"/>
                <a:chOff x="3720691" y="2824413"/>
                <a:chExt cx="1341120" cy="1209172"/>
              </a:xfrm>
            </p:grpSpPr>
            <p:sp>
              <p:nvSpPr>
                <p:cNvPr id="3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40" name="组合 39"/>
          <p:cNvGrpSpPr/>
          <p:nvPr/>
        </p:nvGrpSpPr>
        <p:grpSpPr>
          <a:xfrm>
            <a:off x="4346907" y="4221088"/>
            <a:ext cx="670560" cy="604586"/>
            <a:chOff x="5424755" y="1340768"/>
            <a:chExt cx="670560" cy="604586"/>
          </a:xfrm>
        </p:grpSpPr>
        <p:grpSp>
          <p:nvGrpSpPr>
            <p:cNvPr id="41" name="组合 40"/>
            <p:cNvGrpSpPr/>
            <p:nvPr/>
          </p:nvGrpSpPr>
          <p:grpSpPr>
            <a:xfrm>
              <a:off x="5424755" y="1340768"/>
              <a:ext cx="670560" cy="604586"/>
              <a:chOff x="5424755" y="1340768"/>
              <a:chExt cx="670560" cy="604586"/>
            </a:xfrm>
          </p:grpSpPr>
          <p:grpSp>
            <p:nvGrpSpPr>
              <p:cNvPr id="43" name="组合 42"/>
              <p:cNvGrpSpPr/>
              <p:nvPr/>
            </p:nvGrpSpPr>
            <p:grpSpPr>
              <a:xfrm>
                <a:off x="5424755" y="1340768"/>
                <a:ext cx="670560" cy="604586"/>
                <a:chOff x="3720691" y="2824413"/>
                <a:chExt cx="1341120" cy="1209172"/>
              </a:xfrm>
            </p:grpSpPr>
            <p:sp>
              <p:nvSpPr>
                <p:cNvPr id="4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2"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47" name="组合 46"/>
          <p:cNvGrpSpPr/>
          <p:nvPr/>
        </p:nvGrpSpPr>
        <p:grpSpPr>
          <a:xfrm>
            <a:off x="7227227" y="1988840"/>
            <a:ext cx="670560" cy="604586"/>
            <a:chOff x="5424755" y="1340768"/>
            <a:chExt cx="670560" cy="604586"/>
          </a:xfrm>
        </p:grpSpPr>
        <p:grpSp>
          <p:nvGrpSpPr>
            <p:cNvPr id="48" name="组合 47"/>
            <p:cNvGrpSpPr/>
            <p:nvPr/>
          </p:nvGrpSpPr>
          <p:grpSpPr>
            <a:xfrm>
              <a:off x="5424755" y="1340768"/>
              <a:ext cx="670560" cy="604586"/>
              <a:chOff x="5424755" y="1340768"/>
              <a:chExt cx="670560" cy="604586"/>
            </a:xfrm>
          </p:grpSpPr>
          <p:grpSp>
            <p:nvGrpSpPr>
              <p:cNvPr id="50" name="组合 49"/>
              <p:cNvGrpSpPr/>
              <p:nvPr/>
            </p:nvGrpSpPr>
            <p:grpSpPr>
              <a:xfrm>
                <a:off x="5424755" y="1340768"/>
                <a:ext cx="670560" cy="604586"/>
                <a:chOff x="3720691" y="2824413"/>
                <a:chExt cx="1341120" cy="1209172"/>
              </a:xfrm>
            </p:grpSpPr>
            <p:sp>
              <p:nvSpPr>
                <p:cNvPr id="5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54" name="组合 53"/>
          <p:cNvGrpSpPr/>
          <p:nvPr/>
        </p:nvGrpSpPr>
        <p:grpSpPr>
          <a:xfrm>
            <a:off x="7825779" y="3140968"/>
            <a:ext cx="670560" cy="604586"/>
            <a:chOff x="5424755" y="1340768"/>
            <a:chExt cx="670560" cy="604586"/>
          </a:xfrm>
        </p:grpSpPr>
        <p:grpSp>
          <p:nvGrpSpPr>
            <p:cNvPr id="55" name="组合 54"/>
            <p:cNvGrpSpPr/>
            <p:nvPr/>
          </p:nvGrpSpPr>
          <p:grpSpPr>
            <a:xfrm>
              <a:off x="5424755" y="1340768"/>
              <a:ext cx="670560" cy="604586"/>
              <a:chOff x="5424755" y="1340768"/>
              <a:chExt cx="670560" cy="604586"/>
            </a:xfrm>
          </p:grpSpPr>
          <p:grpSp>
            <p:nvGrpSpPr>
              <p:cNvPr id="61" name="组合 60"/>
              <p:cNvGrpSpPr/>
              <p:nvPr/>
            </p:nvGrpSpPr>
            <p:grpSpPr>
              <a:xfrm>
                <a:off x="5424755" y="1340768"/>
                <a:ext cx="670560" cy="604586"/>
                <a:chOff x="3720691" y="2824413"/>
                <a:chExt cx="1341120" cy="1209172"/>
              </a:xfrm>
            </p:grpSpPr>
            <p:sp>
              <p:nvSpPr>
                <p:cNvPr id="6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6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6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60"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05</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65" name="组合 64"/>
          <p:cNvGrpSpPr/>
          <p:nvPr/>
        </p:nvGrpSpPr>
        <p:grpSpPr>
          <a:xfrm>
            <a:off x="7227227" y="4192566"/>
            <a:ext cx="670560" cy="604586"/>
            <a:chOff x="5424755" y="1340768"/>
            <a:chExt cx="670560" cy="604586"/>
          </a:xfrm>
        </p:grpSpPr>
        <p:grpSp>
          <p:nvGrpSpPr>
            <p:cNvPr id="66" name="组合 65"/>
            <p:cNvGrpSpPr/>
            <p:nvPr/>
          </p:nvGrpSpPr>
          <p:grpSpPr>
            <a:xfrm>
              <a:off x="5424755" y="1340768"/>
              <a:ext cx="670560" cy="604586"/>
              <a:chOff x="5424755" y="1340768"/>
              <a:chExt cx="670560" cy="604586"/>
            </a:xfrm>
          </p:grpSpPr>
          <p:grpSp>
            <p:nvGrpSpPr>
              <p:cNvPr id="69" name="组合 68"/>
              <p:cNvGrpSpPr/>
              <p:nvPr/>
            </p:nvGrpSpPr>
            <p:grpSpPr>
              <a:xfrm>
                <a:off x="5424755" y="1340768"/>
                <a:ext cx="670560" cy="604586"/>
                <a:chOff x="3720691" y="2824413"/>
                <a:chExt cx="1341120" cy="1209172"/>
              </a:xfrm>
            </p:grpSpPr>
            <p:sp>
              <p:nvSpPr>
                <p:cNvPr id="7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7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7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67"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06</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76" name="矩形 75"/>
          <p:cNvSpPr/>
          <p:nvPr/>
        </p:nvSpPr>
        <p:spPr>
          <a:xfrm>
            <a:off x="2244844" y="1772816"/>
            <a:ext cx="1968976"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77" name="矩形 47"/>
          <p:cNvSpPr>
            <a:spLocks noChangeArrowheads="1"/>
          </p:cNvSpPr>
          <p:nvPr/>
        </p:nvSpPr>
        <p:spPr bwMode="auto">
          <a:xfrm>
            <a:off x="1693539" y="2108814"/>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sp>
        <p:nvSpPr>
          <p:cNvPr id="78" name="矩形 77"/>
          <p:cNvSpPr/>
          <p:nvPr/>
        </p:nvSpPr>
        <p:spPr>
          <a:xfrm>
            <a:off x="1608332" y="2996952"/>
            <a:ext cx="1968976"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79" name="矩形 47"/>
          <p:cNvSpPr>
            <a:spLocks noChangeArrowheads="1"/>
          </p:cNvSpPr>
          <p:nvPr/>
        </p:nvSpPr>
        <p:spPr bwMode="auto">
          <a:xfrm>
            <a:off x="1057027" y="3332950"/>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sp>
        <p:nvSpPr>
          <p:cNvPr id="80" name="矩形 79"/>
          <p:cNvSpPr/>
          <p:nvPr/>
        </p:nvSpPr>
        <p:spPr>
          <a:xfrm>
            <a:off x="2244844" y="4283812"/>
            <a:ext cx="1968976"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2" name="矩形 47"/>
          <p:cNvSpPr>
            <a:spLocks noChangeArrowheads="1"/>
          </p:cNvSpPr>
          <p:nvPr/>
        </p:nvSpPr>
        <p:spPr bwMode="auto">
          <a:xfrm>
            <a:off x="1693539" y="4619810"/>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sp>
        <p:nvSpPr>
          <p:cNvPr id="83" name="矩形 82"/>
          <p:cNvSpPr/>
          <p:nvPr/>
        </p:nvSpPr>
        <p:spPr>
          <a:xfrm>
            <a:off x="7897787" y="1772816"/>
            <a:ext cx="1909537"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4" name="矩形 47"/>
          <p:cNvSpPr>
            <a:spLocks noChangeArrowheads="1"/>
          </p:cNvSpPr>
          <p:nvPr/>
        </p:nvSpPr>
        <p:spPr bwMode="auto">
          <a:xfrm>
            <a:off x="8102748" y="2108814"/>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sp>
        <p:nvSpPr>
          <p:cNvPr id="85" name="矩形 84"/>
          <p:cNvSpPr/>
          <p:nvPr/>
        </p:nvSpPr>
        <p:spPr>
          <a:xfrm>
            <a:off x="8412906" y="2996952"/>
            <a:ext cx="1909537"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6" name="矩形 47"/>
          <p:cNvSpPr>
            <a:spLocks noChangeArrowheads="1"/>
          </p:cNvSpPr>
          <p:nvPr/>
        </p:nvSpPr>
        <p:spPr bwMode="auto">
          <a:xfrm>
            <a:off x="8678315" y="3332950"/>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sp>
        <p:nvSpPr>
          <p:cNvPr id="87" name="矩形 86"/>
          <p:cNvSpPr/>
          <p:nvPr/>
        </p:nvSpPr>
        <p:spPr>
          <a:xfrm>
            <a:off x="7836842" y="4139796"/>
            <a:ext cx="1909537" cy="369324"/>
          </a:xfrm>
          <a:prstGeom prst="rect">
            <a:avLst/>
          </a:prstGeom>
        </p:spPr>
        <p:txBody>
          <a:bodyPr wrap="square" lIns="91431" tIns="45716" rIns="91431" bIns="45716">
            <a:spAutoFit/>
          </a:bodyPr>
          <a:lstStyle/>
          <a:p>
            <a:pPr algn="r"/>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8" name="矩形 47"/>
          <p:cNvSpPr>
            <a:spLocks noChangeArrowheads="1"/>
          </p:cNvSpPr>
          <p:nvPr/>
        </p:nvSpPr>
        <p:spPr bwMode="auto">
          <a:xfrm>
            <a:off x="8102251" y="4475794"/>
            <a:ext cx="2531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p>
        </p:txBody>
      </p:sp>
      <p:cxnSp>
        <p:nvCxnSpPr>
          <p:cNvPr id="89" name="直接箭头连接符 88"/>
          <p:cNvCxnSpPr/>
          <p:nvPr/>
        </p:nvCxnSpPr>
        <p:spPr>
          <a:xfrm>
            <a:off x="5017467" y="2492896"/>
            <a:ext cx="397888" cy="4184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4513411" y="3429000"/>
            <a:ext cx="611752"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flipV="1">
            <a:off x="4945459" y="4063225"/>
            <a:ext cx="454232" cy="22058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6882494" y="2591006"/>
            <a:ext cx="473389" cy="32029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H="1">
            <a:off x="7034895" y="3501008"/>
            <a:ext cx="64686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8"/>
          </p:cNvCxnSpPr>
          <p:nvPr/>
        </p:nvCxnSpPr>
        <p:spPr>
          <a:xfrm flipH="1" flipV="1">
            <a:off x="6817668" y="4005065"/>
            <a:ext cx="481814" cy="29358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9049915" y="4077072"/>
            <a:ext cx="278384" cy="184511"/>
            <a:chOff x="9482595" y="2565731"/>
            <a:chExt cx="278384" cy="184511"/>
          </a:xfrm>
        </p:grpSpPr>
        <p:sp>
          <p:nvSpPr>
            <p:cNvPr id="96" name="椭圆 95"/>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125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125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par>
                          <p:cTn id="27" fill="hold">
                            <p:stCondLst>
                              <p:cond delay="500"/>
                            </p:stCondLst>
                            <p:childTnLst>
                              <p:par>
                                <p:cTn id="28" presetID="49" presetClass="entr" presetSubtype="0" decel="10000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 calcmode="lin" valueType="num">
                                      <p:cBhvr>
                                        <p:cTn id="32" dur="500" fill="hold"/>
                                        <p:tgtEl>
                                          <p:spTgt spid="26"/>
                                        </p:tgtEl>
                                        <p:attrNameLst>
                                          <p:attrName>style.rotation</p:attrName>
                                        </p:attrNameLst>
                                      </p:cBhvr>
                                      <p:tavLst>
                                        <p:tav tm="0">
                                          <p:val>
                                            <p:fltVal val="360"/>
                                          </p:val>
                                        </p:tav>
                                        <p:tav tm="100000">
                                          <p:val>
                                            <p:fltVal val="0"/>
                                          </p:val>
                                        </p:tav>
                                      </p:tavLst>
                                    </p:anim>
                                    <p:animEffect transition="in" filter="fade">
                                      <p:cBhvr>
                                        <p:cTn id="33" dur="500"/>
                                        <p:tgtEl>
                                          <p:spTgt spid="26"/>
                                        </p:tgtEl>
                                      </p:cBhvr>
                                    </p:animEffect>
                                  </p:childTnLst>
                                </p:cTn>
                              </p:par>
                            </p:childTnLst>
                          </p:cTn>
                        </p:par>
                        <p:par>
                          <p:cTn id="34" fill="hold">
                            <p:stCondLst>
                              <p:cond delay="1000"/>
                            </p:stCondLst>
                            <p:childTnLst>
                              <p:par>
                                <p:cTn id="35" presetID="49" presetClass="entr" presetSubtype="0" decel="10000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 calcmode="lin" valueType="num">
                                      <p:cBhvr>
                                        <p:cTn id="39" dur="500" fill="hold"/>
                                        <p:tgtEl>
                                          <p:spTgt spid="33"/>
                                        </p:tgtEl>
                                        <p:attrNameLst>
                                          <p:attrName>style.rotation</p:attrName>
                                        </p:attrNameLst>
                                      </p:cBhvr>
                                      <p:tavLst>
                                        <p:tav tm="0">
                                          <p:val>
                                            <p:fltVal val="360"/>
                                          </p:val>
                                        </p:tav>
                                        <p:tav tm="100000">
                                          <p:val>
                                            <p:fltVal val="0"/>
                                          </p:val>
                                        </p:tav>
                                      </p:tavLst>
                                    </p:anim>
                                    <p:animEffect transition="in" filter="fade">
                                      <p:cBhvr>
                                        <p:cTn id="40" dur="500"/>
                                        <p:tgtEl>
                                          <p:spTgt spid="33"/>
                                        </p:tgtEl>
                                      </p:cBhvr>
                                    </p:animEffect>
                                  </p:childTnLst>
                                </p:cTn>
                              </p:par>
                            </p:childTnLst>
                          </p:cTn>
                        </p:par>
                        <p:par>
                          <p:cTn id="41" fill="hold">
                            <p:stCondLst>
                              <p:cond delay="1500"/>
                            </p:stCondLst>
                            <p:childTnLst>
                              <p:par>
                                <p:cTn id="42" presetID="49" presetClass="entr" presetSubtype="0" decel="10000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 calcmode="lin" valueType="num">
                                      <p:cBhvr>
                                        <p:cTn id="46" dur="500" fill="hold"/>
                                        <p:tgtEl>
                                          <p:spTgt spid="40"/>
                                        </p:tgtEl>
                                        <p:attrNameLst>
                                          <p:attrName>style.rotation</p:attrName>
                                        </p:attrNameLst>
                                      </p:cBhvr>
                                      <p:tavLst>
                                        <p:tav tm="0">
                                          <p:val>
                                            <p:fltVal val="360"/>
                                          </p:val>
                                        </p:tav>
                                        <p:tav tm="100000">
                                          <p:val>
                                            <p:fltVal val="0"/>
                                          </p:val>
                                        </p:tav>
                                      </p:tavLst>
                                    </p:anim>
                                    <p:animEffect transition="in" filter="fade">
                                      <p:cBhvr>
                                        <p:cTn id="47" dur="500"/>
                                        <p:tgtEl>
                                          <p:spTgt spid="40"/>
                                        </p:tgtEl>
                                      </p:cBhvr>
                                    </p:animEffect>
                                  </p:childTnLst>
                                </p:cTn>
                              </p:par>
                            </p:childTnLst>
                          </p:cTn>
                        </p:par>
                        <p:par>
                          <p:cTn id="48" fill="hold">
                            <p:stCondLst>
                              <p:cond delay="2000"/>
                            </p:stCondLst>
                            <p:childTnLst>
                              <p:par>
                                <p:cTn id="49" presetID="49" presetClass="entr" presetSubtype="0" decel="10000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 calcmode="lin" valueType="num">
                                      <p:cBhvr>
                                        <p:cTn id="53" dur="500" fill="hold"/>
                                        <p:tgtEl>
                                          <p:spTgt spid="47"/>
                                        </p:tgtEl>
                                        <p:attrNameLst>
                                          <p:attrName>style.rotation</p:attrName>
                                        </p:attrNameLst>
                                      </p:cBhvr>
                                      <p:tavLst>
                                        <p:tav tm="0">
                                          <p:val>
                                            <p:fltVal val="360"/>
                                          </p:val>
                                        </p:tav>
                                        <p:tav tm="100000">
                                          <p:val>
                                            <p:fltVal val="0"/>
                                          </p:val>
                                        </p:tav>
                                      </p:tavLst>
                                    </p:anim>
                                    <p:animEffect transition="in" filter="fade">
                                      <p:cBhvr>
                                        <p:cTn id="54" dur="500"/>
                                        <p:tgtEl>
                                          <p:spTgt spid="47"/>
                                        </p:tgtEl>
                                      </p:cBhvr>
                                    </p:animEffect>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 calcmode="lin" valueType="num">
                                      <p:cBhvr>
                                        <p:cTn id="60" dur="500" fill="hold"/>
                                        <p:tgtEl>
                                          <p:spTgt spid="54"/>
                                        </p:tgtEl>
                                        <p:attrNameLst>
                                          <p:attrName>style.rotation</p:attrName>
                                        </p:attrNameLst>
                                      </p:cBhvr>
                                      <p:tavLst>
                                        <p:tav tm="0">
                                          <p:val>
                                            <p:fltVal val="360"/>
                                          </p:val>
                                        </p:tav>
                                        <p:tav tm="100000">
                                          <p:val>
                                            <p:fltVal val="0"/>
                                          </p:val>
                                        </p:tav>
                                      </p:tavLst>
                                    </p:anim>
                                    <p:animEffect transition="in" filter="fade">
                                      <p:cBhvr>
                                        <p:cTn id="61" dur="500"/>
                                        <p:tgtEl>
                                          <p:spTgt spid="54"/>
                                        </p:tgtEl>
                                      </p:cBhvr>
                                    </p:animEffect>
                                  </p:childTnLst>
                                </p:cTn>
                              </p:par>
                            </p:childTnLst>
                          </p:cTn>
                        </p:par>
                        <p:par>
                          <p:cTn id="62" fill="hold">
                            <p:stCondLst>
                              <p:cond delay="3000"/>
                            </p:stCondLst>
                            <p:childTnLst>
                              <p:par>
                                <p:cTn id="63" presetID="49" presetClass="entr" presetSubtype="0" decel="10000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500" fill="hold"/>
                                        <p:tgtEl>
                                          <p:spTgt spid="65"/>
                                        </p:tgtEl>
                                        <p:attrNameLst>
                                          <p:attrName>ppt_w</p:attrName>
                                        </p:attrNameLst>
                                      </p:cBhvr>
                                      <p:tavLst>
                                        <p:tav tm="0">
                                          <p:val>
                                            <p:fltVal val="0"/>
                                          </p:val>
                                        </p:tav>
                                        <p:tav tm="100000">
                                          <p:val>
                                            <p:strVal val="#ppt_w"/>
                                          </p:val>
                                        </p:tav>
                                      </p:tavLst>
                                    </p:anim>
                                    <p:anim calcmode="lin" valueType="num">
                                      <p:cBhvr>
                                        <p:cTn id="66" dur="500" fill="hold"/>
                                        <p:tgtEl>
                                          <p:spTgt spid="65"/>
                                        </p:tgtEl>
                                        <p:attrNameLst>
                                          <p:attrName>ppt_h</p:attrName>
                                        </p:attrNameLst>
                                      </p:cBhvr>
                                      <p:tavLst>
                                        <p:tav tm="0">
                                          <p:val>
                                            <p:fltVal val="0"/>
                                          </p:val>
                                        </p:tav>
                                        <p:tav tm="100000">
                                          <p:val>
                                            <p:strVal val="#ppt_h"/>
                                          </p:val>
                                        </p:tav>
                                      </p:tavLst>
                                    </p:anim>
                                    <p:anim calcmode="lin" valueType="num">
                                      <p:cBhvr>
                                        <p:cTn id="67" dur="500" fill="hold"/>
                                        <p:tgtEl>
                                          <p:spTgt spid="65"/>
                                        </p:tgtEl>
                                        <p:attrNameLst>
                                          <p:attrName>style.rotation</p:attrName>
                                        </p:attrNameLst>
                                      </p:cBhvr>
                                      <p:tavLst>
                                        <p:tav tm="0">
                                          <p:val>
                                            <p:fltVal val="360"/>
                                          </p:val>
                                        </p:tav>
                                        <p:tav tm="100000">
                                          <p:val>
                                            <p:fltVal val="0"/>
                                          </p:val>
                                        </p:tav>
                                      </p:tavLst>
                                    </p:anim>
                                    <p:animEffect transition="in" filter="fade">
                                      <p:cBhvr>
                                        <p:cTn id="68" dur="500"/>
                                        <p:tgtEl>
                                          <p:spTgt spid="6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76"/>
                                        </p:tgtEl>
                                        <p:attrNameLst>
                                          <p:attrName>style.visibility</p:attrName>
                                        </p:attrNameLst>
                                      </p:cBhvr>
                                      <p:to>
                                        <p:strVal val="visible"/>
                                      </p:to>
                                    </p:set>
                                    <p:animEffect transition="in" filter="randombar(horizontal)">
                                      <p:cBhvr>
                                        <p:cTn id="71" dur="400"/>
                                        <p:tgtEl>
                                          <p:spTgt spid="76"/>
                                        </p:tgtEl>
                                      </p:cBhvr>
                                    </p:animEffect>
                                  </p:childTnLst>
                                </p:cTn>
                              </p:par>
                              <p:par>
                                <p:cTn id="72" presetID="14" presetClass="entr" presetSubtype="10" fill="hold" grpId="0" nodeType="withEffect">
                                  <p:stCondLst>
                                    <p:cond delay="500"/>
                                  </p:stCondLst>
                                  <p:childTnLst>
                                    <p:set>
                                      <p:cBhvr>
                                        <p:cTn id="73" dur="1" fill="hold">
                                          <p:stCondLst>
                                            <p:cond delay="0"/>
                                          </p:stCondLst>
                                        </p:cTn>
                                        <p:tgtEl>
                                          <p:spTgt spid="77"/>
                                        </p:tgtEl>
                                        <p:attrNameLst>
                                          <p:attrName>style.visibility</p:attrName>
                                        </p:attrNameLst>
                                      </p:cBhvr>
                                      <p:to>
                                        <p:strVal val="visible"/>
                                      </p:to>
                                    </p:set>
                                    <p:animEffect transition="in" filter="randombar(horizontal)">
                                      <p:cBhvr>
                                        <p:cTn id="74" dur="400"/>
                                        <p:tgtEl>
                                          <p:spTgt spid="77"/>
                                        </p:tgtEl>
                                      </p:cBhvr>
                                    </p:animEffect>
                                  </p:childTnLst>
                                </p:cTn>
                              </p:par>
                              <p:par>
                                <p:cTn id="75" presetID="14" presetClass="entr" presetSubtype="10" fill="hold" grpId="0" nodeType="withEffect">
                                  <p:stCondLst>
                                    <p:cond delay="500"/>
                                  </p:stCondLst>
                                  <p:childTnLst>
                                    <p:set>
                                      <p:cBhvr>
                                        <p:cTn id="76" dur="1" fill="hold">
                                          <p:stCondLst>
                                            <p:cond delay="0"/>
                                          </p:stCondLst>
                                        </p:cTn>
                                        <p:tgtEl>
                                          <p:spTgt spid="78"/>
                                        </p:tgtEl>
                                        <p:attrNameLst>
                                          <p:attrName>style.visibility</p:attrName>
                                        </p:attrNameLst>
                                      </p:cBhvr>
                                      <p:to>
                                        <p:strVal val="visible"/>
                                      </p:to>
                                    </p:set>
                                    <p:animEffect transition="in" filter="randombar(horizontal)">
                                      <p:cBhvr>
                                        <p:cTn id="77" dur="400"/>
                                        <p:tgtEl>
                                          <p:spTgt spid="78"/>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79"/>
                                        </p:tgtEl>
                                        <p:attrNameLst>
                                          <p:attrName>style.visibility</p:attrName>
                                        </p:attrNameLst>
                                      </p:cBhvr>
                                      <p:to>
                                        <p:strVal val="visible"/>
                                      </p:to>
                                    </p:set>
                                    <p:animEffect transition="in" filter="randombar(horizontal)">
                                      <p:cBhvr>
                                        <p:cTn id="80" dur="400"/>
                                        <p:tgtEl>
                                          <p:spTgt spid="79"/>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80"/>
                                        </p:tgtEl>
                                        <p:attrNameLst>
                                          <p:attrName>style.visibility</p:attrName>
                                        </p:attrNameLst>
                                      </p:cBhvr>
                                      <p:to>
                                        <p:strVal val="visible"/>
                                      </p:to>
                                    </p:set>
                                    <p:animEffect transition="in" filter="randombar(horizontal)">
                                      <p:cBhvr>
                                        <p:cTn id="83" dur="400"/>
                                        <p:tgtEl>
                                          <p:spTgt spid="80"/>
                                        </p:tgtEl>
                                      </p:cBhvr>
                                    </p:animEffect>
                                  </p:childTnLst>
                                </p:cTn>
                              </p:par>
                              <p:par>
                                <p:cTn id="84" presetID="14" presetClass="entr" presetSubtype="10" fill="hold" grpId="0" nodeType="withEffect">
                                  <p:stCondLst>
                                    <p:cond delay="500"/>
                                  </p:stCondLst>
                                  <p:childTnLst>
                                    <p:set>
                                      <p:cBhvr>
                                        <p:cTn id="85" dur="1" fill="hold">
                                          <p:stCondLst>
                                            <p:cond delay="0"/>
                                          </p:stCondLst>
                                        </p:cTn>
                                        <p:tgtEl>
                                          <p:spTgt spid="82"/>
                                        </p:tgtEl>
                                        <p:attrNameLst>
                                          <p:attrName>style.visibility</p:attrName>
                                        </p:attrNameLst>
                                      </p:cBhvr>
                                      <p:to>
                                        <p:strVal val="visible"/>
                                      </p:to>
                                    </p:set>
                                    <p:animEffect transition="in" filter="randombar(horizontal)">
                                      <p:cBhvr>
                                        <p:cTn id="86" dur="400"/>
                                        <p:tgtEl>
                                          <p:spTgt spid="82"/>
                                        </p:tgtEl>
                                      </p:cBhvr>
                                    </p:animEffect>
                                  </p:childTnLst>
                                </p:cTn>
                              </p:par>
                              <p:par>
                                <p:cTn id="87" presetID="14" presetClass="entr" presetSubtype="10" fill="hold" grpId="0" nodeType="withEffect">
                                  <p:stCondLst>
                                    <p:cond delay="500"/>
                                  </p:stCondLst>
                                  <p:childTnLst>
                                    <p:set>
                                      <p:cBhvr>
                                        <p:cTn id="88" dur="1" fill="hold">
                                          <p:stCondLst>
                                            <p:cond delay="0"/>
                                          </p:stCondLst>
                                        </p:cTn>
                                        <p:tgtEl>
                                          <p:spTgt spid="83"/>
                                        </p:tgtEl>
                                        <p:attrNameLst>
                                          <p:attrName>style.visibility</p:attrName>
                                        </p:attrNameLst>
                                      </p:cBhvr>
                                      <p:to>
                                        <p:strVal val="visible"/>
                                      </p:to>
                                    </p:set>
                                    <p:animEffect transition="in" filter="randombar(horizontal)">
                                      <p:cBhvr>
                                        <p:cTn id="89" dur="400"/>
                                        <p:tgtEl>
                                          <p:spTgt spid="83"/>
                                        </p:tgtEl>
                                      </p:cBhvr>
                                    </p:animEffect>
                                  </p:childTnLst>
                                </p:cTn>
                              </p:par>
                              <p:par>
                                <p:cTn id="90" presetID="14" presetClass="entr" presetSubtype="10" fill="hold" grpId="0" nodeType="withEffect">
                                  <p:stCondLst>
                                    <p:cond delay="500"/>
                                  </p:stCondLst>
                                  <p:childTnLst>
                                    <p:set>
                                      <p:cBhvr>
                                        <p:cTn id="91" dur="1" fill="hold">
                                          <p:stCondLst>
                                            <p:cond delay="0"/>
                                          </p:stCondLst>
                                        </p:cTn>
                                        <p:tgtEl>
                                          <p:spTgt spid="84"/>
                                        </p:tgtEl>
                                        <p:attrNameLst>
                                          <p:attrName>style.visibility</p:attrName>
                                        </p:attrNameLst>
                                      </p:cBhvr>
                                      <p:to>
                                        <p:strVal val="visible"/>
                                      </p:to>
                                    </p:set>
                                    <p:animEffect transition="in" filter="randombar(horizontal)">
                                      <p:cBhvr>
                                        <p:cTn id="92" dur="400"/>
                                        <p:tgtEl>
                                          <p:spTgt spid="84"/>
                                        </p:tgtEl>
                                      </p:cBhvr>
                                    </p:animEffect>
                                  </p:childTnLst>
                                </p:cTn>
                              </p:par>
                              <p:par>
                                <p:cTn id="93" presetID="14" presetClass="entr" presetSubtype="10" fill="hold" grpId="0" nodeType="withEffect">
                                  <p:stCondLst>
                                    <p:cond delay="500"/>
                                  </p:stCondLst>
                                  <p:childTnLst>
                                    <p:set>
                                      <p:cBhvr>
                                        <p:cTn id="94" dur="1" fill="hold">
                                          <p:stCondLst>
                                            <p:cond delay="0"/>
                                          </p:stCondLst>
                                        </p:cTn>
                                        <p:tgtEl>
                                          <p:spTgt spid="85"/>
                                        </p:tgtEl>
                                        <p:attrNameLst>
                                          <p:attrName>style.visibility</p:attrName>
                                        </p:attrNameLst>
                                      </p:cBhvr>
                                      <p:to>
                                        <p:strVal val="visible"/>
                                      </p:to>
                                    </p:set>
                                    <p:animEffect transition="in" filter="randombar(horizontal)">
                                      <p:cBhvr>
                                        <p:cTn id="95" dur="400"/>
                                        <p:tgtEl>
                                          <p:spTgt spid="85"/>
                                        </p:tgtEl>
                                      </p:cBhvr>
                                    </p:animEffect>
                                  </p:childTnLst>
                                </p:cTn>
                              </p:par>
                              <p:par>
                                <p:cTn id="96" presetID="14" presetClass="entr" presetSubtype="10" fill="hold" grpId="0" nodeType="withEffect">
                                  <p:stCondLst>
                                    <p:cond delay="500"/>
                                  </p:stCondLst>
                                  <p:childTnLst>
                                    <p:set>
                                      <p:cBhvr>
                                        <p:cTn id="97" dur="1" fill="hold">
                                          <p:stCondLst>
                                            <p:cond delay="0"/>
                                          </p:stCondLst>
                                        </p:cTn>
                                        <p:tgtEl>
                                          <p:spTgt spid="86"/>
                                        </p:tgtEl>
                                        <p:attrNameLst>
                                          <p:attrName>style.visibility</p:attrName>
                                        </p:attrNameLst>
                                      </p:cBhvr>
                                      <p:to>
                                        <p:strVal val="visible"/>
                                      </p:to>
                                    </p:set>
                                    <p:animEffect transition="in" filter="randombar(horizontal)">
                                      <p:cBhvr>
                                        <p:cTn id="98" dur="400"/>
                                        <p:tgtEl>
                                          <p:spTgt spid="86"/>
                                        </p:tgtEl>
                                      </p:cBhvr>
                                    </p:animEffect>
                                  </p:childTnLst>
                                </p:cTn>
                              </p:par>
                              <p:par>
                                <p:cTn id="99" presetID="14" presetClass="entr" presetSubtype="10" fill="hold" grpId="0" nodeType="withEffect">
                                  <p:stCondLst>
                                    <p:cond delay="500"/>
                                  </p:stCondLst>
                                  <p:childTnLst>
                                    <p:set>
                                      <p:cBhvr>
                                        <p:cTn id="100" dur="1" fill="hold">
                                          <p:stCondLst>
                                            <p:cond delay="0"/>
                                          </p:stCondLst>
                                        </p:cTn>
                                        <p:tgtEl>
                                          <p:spTgt spid="87"/>
                                        </p:tgtEl>
                                        <p:attrNameLst>
                                          <p:attrName>style.visibility</p:attrName>
                                        </p:attrNameLst>
                                      </p:cBhvr>
                                      <p:to>
                                        <p:strVal val="visible"/>
                                      </p:to>
                                    </p:set>
                                    <p:animEffect transition="in" filter="randombar(horizontal)">
                                      <p:cBhvr>
                                        <p:cTn id="101" dur="400"/>
                                        <p:tgtEl>
                                          <p:spTgt spid="87"/>
                                        </p:tgtEl>
                                      </p:cBhvr>
                                    </p:animEffect>
                                  </p:childTnLst>
                                </p:cTn>
                              </p:par>
                              <p:par>
                                <p:cTn id="102" presetID="14" presetClass="entr" presetSubtype="10" fill="hold" grpId="0" nodeType="withEffect">
                                  <p:stCondLst>
                                    <p:cond delay="500"/>
                                  </p:stCondLst>
                                  <p:childTnLst>
                                    <p:set>
                                      <p:cBhvr>
                                        <p:cTn id="103" dur="1" fill="hold">
                                          <p:stCondLst>
                                            <p:cond delay="0"/>
                                          </p:stCondLst>
                                        </p:cTn>
                                        <p:tgtEl>
                                          <p:spTgt spid="88"/>
                                        </p:tgtEl>
                                        <p:attrNameLst>
                                          <p:attrName>style.visibility</p:attrName>
                                        </p:attrNameLst>
                                      </p:cBhvr>
                                      <p:to>
                                        <p:strVal val="visible"/>
                                      </p:to>
                                    </p:set>
                                    <p:animEffect transition="in" filter="randombar(horizontal)">
                                      <p:cBhvr>
                                        <p:cTn id="104" dur="400"/>
                                        <p:tgtEl>
                                          <p:spTgt spid="88"/>
                                        </p:tgtEl>
                                      </p:cBhvr>
                                    </p:animEffect>
                                  </p:childTnLst>
                                </p:cTn>
                              </p:par>
                              <p:par>
                                <p:cTn id="105" presetID="16" presetClass="entr" presetSubtype="21" fill="hold" nodeType="withEffect">
                                  <p:stCondLst>
                                    <p:cond delay="1000"/>
                                  </p:stCondLst>
                                  <p:childTnLst>
                                    <p:set>
                                      <p:cBhvr>
                                        <p:cTn id="106" dur="1" fill="hold">
                                          <p:stCondLst>
                                            <p:cond delay="0"/>
                                          </p:stCondLst>
                                        </p:cTn>
                                        <p:tgtEl>
                                          <p:spTgt spid="89"/>
                                        </p:tgtEl>
                                        <p:attrNameLst>
                                          <p:attrName>style.visibility</p:attrName>
                                        </p:attrNameLst>
                                      </p:cBhvr>
                                      <p:to>
                                        <p:strVal val="visible"/>
                                      </p:to>
                                    </p:set>
                                    <p:animEffect transition="in" filter="barn(inVertical)">
                                      <p:cBhvr>
                                        <p:cTn id="107" dur="500"/>
                                        <p:tgtEl>
                                          <p:spTgt spid="89"/>
                                        </p:tgtEl>
                                      </p:cBhvr>
                                    </p:animEffect>
                                  </p:childTnLst>
                                </p:cTn>
                              </p:par>
                              <p:par>
                                <p:cTn id="108" presetID="16" presetClass="entr" presetSubtype="21" fill="hold" nodeType="withEffect">
                                  <p:stCondLst>
                                    <p:cond delay="1000"/>
                                  </p:stCondLst>
                                  <p:childTnLst>
                                    <p:set>
                                      <p:cBhvr>
                                        <p:cTn id="109" dur="1" fill="hold">
                                          <p:stCondLst>
                                            <p:cond delay="0"/>
                                          </p:stCondLst>
                                        </p:cTn>
                                        <p:tgtEl>
                                          <p:spTgt spid="90"/>
                                        </p:tgtEl>
                                        <p:attrNameLst>
                                          <p:attrName>style.visibility</p:attrName>
                                        </p:attrNameLst>
                                      </p:cBhvr>
                                      <p:to>
                                        <p:strVal val="visible"/>
                                      </p:to>
                                    </p:set>
                                    <p:animEffect transition="in" filter="barn(inVertical)">
                                      <p:cBhvr>
                                        <p:cTn id="110" dur="500"/>
                                        <p:tgtEl>
                                          <p:spTgt spid="90"/>
                                        </p:tgtEl>
                                      </p:cBhvr>
                                    </p:animEffect>
                                  </p:childTnLst>
                                </p:cTn>
                              </p:par>
                              <p:par>
                                <p:cTn id="111" presetID="16" presetClass="entr" presetSubtype="21" fill="hold" nodeType="withEffect">
                                  <p:stCondLst>
                                    <p:cond delay="1000"/>
                                  </p:stCondLst>
                                  <p:childTnLst>
                                    <p:set>
                                      <p:cBhvr>
                                        <p:cTn id="112" dur="1" fill="hold">
                                          <p:stCondLst>
                                            <p:cond delay="0"/>
                                          </p:stCondLst>
                                        </p:cTn>
                                        <p:tgtEl>
                                          <p:spTgt spid="91"/>
                                        </p:tgtEl>
                                        <p:attrNameLst>
                                          <p:attrName>style.visibility</p:attrName>
                                        </p:attrNameLst>
                                      </p:cBhvr>
                                      <p:to>
                                        <p:strVal val="visible"/>
                                      </p:to>
                                    </p:set>
                                    <p:animEffect transition="in" filter="barn(inVertical)">
                                      <p:cBhvr>
                                        <p:cTn id="113" dur="500"/>
                                        <p:tgtEl>
                                          <p:spTgt spid="91"/>
                                        </p:tgtEl>
                                      </p:cBhvr>
                                    </p:animEffect>
                                  </p:childTnLst>
                                </p:cTn>
                              </p:par>
                              <p:par>
                                <p:cTn id="114" presetID="16" presetClass="entr" presetSubtype="21" fill="hold" nodeType="withEffect">
                                  <p:stCondLst>
                                    <p:cond delay="1000"/>
                                  </p:stCondLst>
                                  <p:childTnLst>
                                    <p:set>
                                      <p:cBhvr>
                                        <p:cTn id="115" dur="1" fill="hold">
                                          <p:stCondLst>
                                            <p:cond delay="0"/>
                                          </p:stCondLst>
                                        </p:cTn>
                                        <p:tgtEl>
                                          <p:spTgt spid="92"/>
                                        </p:tgtEl>
                                        <p:attrNameLst>
                                          <p:attrName>style.visibility</p:attrName>
                                        </p:attrNameLst>
                                      </p:cBhvr>
                                      <p:to>
                                        <p:strVal val="visible"/>
                                      </p:to>
                                    </p:set>
                                    <p:animEffect transition="in" filter="barn(inVertical)">
                                      <p:cBhvr>
                                        <p:cTn id="116" dur="500"/>
                                        <p:tgtEl>
                                          <p:spTgt spid="92"/>
                                        </p:tgtEl>
                                      </p:cBhvr>
                                    </p:animEffect>
                                  </p:childTnLst>
                                </p:cTn>
                              </p:par>
                              <p:par>
                                <p:cTn id="117" presetID="16" presetClass="entr" presetSubtype="21" fill="hold" nodeType="withEffect">
                                  <p:stCondLst>
                                    <p:cond delay="1000"/>
                                  </p:stCondLst>
                                  <p:childTnLst>
                                    <p:set>
                                      <p:cBhvr>
                                        <p:cTn id="118" dur="1" fill="hold">
                                          <p:stCondLst>
                                            <p:cond delay="0"/>
                                          </p:stCondLst>
                                        </p:cTn>
                                        <p:tgtEl>
                                          <p:spTgt spid="93"/>
                                        </p:tgtEl>
                                        <p:attrNameLst>
                                          <p:attrName>style.visibility</p:attrName>
                                        </p:attrNameLst>
                                      </p:cBhvr>
                                      <p:to>
                                        <p:strVal val="visible"/>
                                      </p:to>
                                    </p:set>
                                    <p:animEffect transition="in" filter="barn(inVertical)">
                                      <p:cBhvr>
                                        <p:cTn id="119" dur="500"/>
                                        <p:tgtEl>
                                          <p:spTgt spid="93"/>
                                        </p:tgtEl>
                                      </p:cBhvr>
                                    </p:animEffect>
                                  </p:childTnLst>
                                </p:cTn>
                              </p:par>
                              <p:par>
                                <p:cTn id="120" presetID="16" presetClass="entr" presetSubtype="21" fill="hold" nodeType="withEffect">
                                  <p:stCondLst>
                                    <p:cond delay="1000"/>
                                  </p:stCondLst>
                                  <p:childTnLst>
                                    <p:set>
                                      <p:cBhvr>
                                        <p:cTn id="121" dur="1" fill="hold">
                                          <p:stCondLst>
                                            <p:cond delay="0"/>
                                          </p:stCondLst>
                                        </p:cTn>
                                        <p:tgtEl>
                                          <p:spTgt spid="94"/>
                                        </p:tgtEl>
                                        <p:attrNameLst>
                                          <p:attrName>style.visibility</p:attrName>
                                        </p:attrNameLst>
                                      </p:cBhvr>
                                      <p:to>
                                        <p:strVal val="visible"/>
                                      </p:to>
                                    </p:set>
                                    <p:animEffect transition="in" filter="barn(inVertical)">
                                      <p:cBhvr>
                                        <p:cTn id="122" dur="500"/>
                                        <p:tgtEl>
                                          <p:spTgt spid="94"/>
                                        </p:tgtEl>
                                      </p:cBhvr>
                                    </p:animEffect>
                                  </p:childTnLst>
                                </p:cTn>
                              </p:par>
                            </p:childTnLst>
                          </p:cTn>
                        </p:par>
                        <p:par>
                          <p:cTn id="123" fill="hold">
                            <p:stCondLst>
                              <p:cond delay="3500"/>
                            </p:stCondLst>
                            <p:childTnLst>
                              <p:par>
                                <p:cTn id="124" presetID="42" presetClass="entr" presetSubtype="0" fill="hold" nodeType="after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1000"/>
                                        <p:tgtEl>
                                          <p:spTgt spid="95"/>
                                        </p:tgtEl>
                                      </p:cBhvr>
                                    </p:animEffect>
                                    <p:anim calcmode="lin" valueType="num">
                                      <p:cBhvr>
                                        <p:cTn id="127" dur="1000" fill="hold"/>
                                        <p:tgtEl>
                                          <p:spTgt spid="95"/>
                                        </p:tgtEl>
                                        <p:attrNameLst>
                                          <p:attrName>ppt_x</p:attrName>
                                        </p:attrNameLst>
                                      </p:cBhvr>
                                      <p:tavLst>
                                        <p:tav tm="0">
                                          <p:val>
                                            <p:strVal val="#ppt_x"/>
                                          </p:val>
                                        </p:tav>
                                        <p:tav tm="100000">
                                          <p:val>
                                            <p:strVal val="#ppt_x"/>
                                          </p:val>
                                        </p:tav>
                                      </p:tavLst>
                                    </p:anim>
                                    <p:anim calcmode="lin" valueType="num">
                                      <p:cBhvr>
                                        <p:cTn id="12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76" grpId="0"/>
      <p:bldP spid="77" grpId="0"/>
      <p:bldP spid="78" grpId="0"/>
      <p:bldP spid="79" grpId="0"/>
      <p:bldP spid="80" grpId="0"/>
      <p:bldP spid="82" grpId="0"/>
      <p:bldP spid="83" grpId="0"/>
      <p:bldP spid="84" grpId="0"/>
      <p:bldP spid="85" grpId="0"/>
      <p:bldP spid="86" grpId="0"/>
      <p:bldP spid="87"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552971" y="188640"/>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6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24</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56" name="组合 55"/>
          <p:cNvGrpSpPr>
            <a:grpSpLocks noChangeAspect="1"/>
          </p:cNvGrpSpPr>
          <p:nvPr/>
        </p:nvGrpSpPr>
        <p:grpSpPr>
          <a:xfrm>
            <a:off x="727177" y="338703"/>
            <a:ext cx="364541" cy="312708"/>
            <a:chOff x="5084763" y="971548"/>
            <a:chExt cx="323865" cy="277813"/>
          </a:xfrm>
          <a:solidFill>
            <a:srgbClr val="414455"/>
          </a:solidFill>
        </p:grpSpPr>
        <p:sp>
          <p:nvSpPr>
            <p:cNvPr id="5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49" name="组合 48"/>
          <p:cNvGrpSpPr/>
          <p:nvPr/>
        </p:nvGrpSpPr>
        <p:grpSpPr>
          <a:xfrm>
            <a:off x="3721323" y="2090999"/>
            <a:ext cx="4768768" cy="4794385"/>
            <a:chOff x="3513680" y="1931126"/>
            <a:chExt cx="5164640" cy="5192384"/>
          </a:xfrm>
        </p:grpSpPr>
        <p:pic>
          <p:nvPicPr>
            <p:cNvPr id="50" name="Picture 2" descr="E:\lizzy\PPT-by lizzy\自制PNG\iphone5-b.png"/>
            <p:cNvPicPr>
              <a:picLocks noChangeAspect="1" noChangeArrowheads="1"/>
            </p:cNvPicPr>
            <p:nvPr/>
          </p:nvPicPr>
          <p:blipFill rotWithShape="1">
            <a:blip r:embed="rId3">
              <a:extLst>
                <a:ext uri="{28A0092B-C50C-407E-A947-70E740481C1C}">
                  <a14:useLocalDpi xmlns:a14="http://schemas.microsoft.com/office/drawing/2010/main" val="0"/>
                </a:ext>
              </a:extLst>
            </a:blip>
            <a:srcRect t="-1" b="43229"/>
            <a:stretch>
              <a:fillRect/>
            </a:stretch>
          </p:blipFill>
          <p:spPr bwMode="auto">
            <a:xfrm>
              <a:off x="3513680" y="1931126"/>
              <a:ext cx="5164640" cy="5192384"/>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4405360" y="3112169"/>
              <a:ext cx="3276704" cy="4011341"/>
            </a:xfrm>
            <a:prstGeom prst="rect">
              <a:avLst/>
            </a:prstGeom>
            <a:blipFill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7465739" y="3227907"/>
            <a:ext cx="670560" cy="604586"/>
            <a:chOff x="5424755" y="1340768"/>
            <a:chExt cx="670560" cy="604586"/>
          </a:xfrm>
        </p:grpSpPr>
        <p:grpSp>
          <p:nvGrpSpPr>
            <p:cNvPr id="53" name="组合 52"/>
            <p:cNvGrpSpPr/>
            <p:nvPr/>
          </p:nvGrpSpPr>
          <p:grpSpPr>
            <a:xfrm>
              <a:off x="5424755" y="1340768"/>
              <a:ext cx="670560" cy="604586"/>
              <a:chOff x="5424755" y="1340768"/>
              <a:chExt cx="670560" cy="604586"/>
            </a:xfrm>
          </p:grpSpPr>
          <p:grpSp>
            <p:nvGrpSpPr>
              <p:cNvPr id="55" name="组合 54"/>
              <p:cNvGrpSpPr/>
              <p:nvPr/>
            </p:nvGrpSpPr>
            <p:grpSpPr>
              <a:xfrm>
                <a:off x="5424755" y="1340768"/>
                <a:ext cx="670560" cy="604586"/>
                <a:chOff x="3720691" y="2824413"/>
                <a:chExt cx="1341120" cy="1209172"/>
              </a:xfrm>
            </p:grpSpPr>
            <p:sp>
              <p:nvSpPr>
                <p:cNvPr id="6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6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6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54"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63" name="矩形 62"/>
          <p:cNvSpPr/>
          <p:nvPr/>
        </p:nvSpPr>
        <p:spPr>
          <a:xfrm>
            <a:off x="8318275" y="3072676"/>
            <a:ext cx="259798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grpSp>
        <p:nvGrpSpPr>
          <p:cNvPr id="64" name="组合 63"/>
          <p:cNvGrpSpPr/>
          <p:nvPr/>
        </p:nvGrpSpPr>
        <p:grpSpPr>
          <a:xfrm>
            <a:off x="7465739" y="4740075"/>
            <a:ext cx="670560" cy="604586"/>
            <a:chOff x="5424755" y="1340768"/>
            <a:chExt cx="670560" cy="604586"/>
          </a:xfrm>
        </p:grpSpPr>
        <p:grpSp>
          <p:nvGrpSpPr>
            <p:cNvPr id="65" name="组合 64"/>
            <p:cNvGrpSpPr/>
            <p:nvPr/>
          </p:nvGrpSpPr>
          <p:grpSpPr>
            <a:xfrm>
              <a:off x="5424755" y="1340768"/>
              <a:ext cx="670560" cy="604586"/>
              <a:chOff x="5424755" y="1340768"/>
              <a:chExt cx="670560" cy="604586"/>
            </a:xfrm>
          </p:grpSpPr>
          <p:grpSp>
            <p:nvGrpSpPr>
              <p:cNvPr id="67" name="组合 66"/>
              <p:cNvGrpSpPr/>
              <p:nvPr/>
            </p:nvGrpSpPr>
            <p:grpSpPr>
              <a:xfrm>
                <a:off x="5424755" y="1340768"/>
                <a:ext cx="670560" cy="604586"/>
                <a:chOff x="3720691" y="2824413"/>
                <a:chExt cx="1341120" cy="1209172"/>
              </a:xfrm>
            </p:grpSpPr>
            <p:sp>
              <p:nvSpPr>
                <p:cNvPr id="7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7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6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6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75" name="矩形 74"/>
          <p:cNvSpPr/>
          <p:nvPr/>
        </p:nvSpPr>
        <p:spPr>
          <a:xfrm>
            <a:off x="8318275" y="4584844"/>
            <a:ext cx="259798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76" name="矩形 47"/>
          <p:cNvSpPr>
            <a:spLocks noChangeArrowheads="1"/>
          </p:cNvSpPr>
          <p:nvPr/>
        </p:nvSpPr>
        <p:spPr bwMode="auto">
          <a:xfrm>
            <a:off x="8318275" y="4907842"/>
            <a:ext cx="274786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77" name="组合 76"/>
          <p:cNvGrpSpPr/>
          <p:nvPr/>
        </p:nvGrpSpPr>
        <p:grpSpPr>
          <a:xfrm>
            <a:off x="3907521" y="4077072"/>
            <a:ext cx="670560" cy="604586"/>
            <a:chOff x="5424755" y="1340768"/>
            <a:chExt cx="670560" cy="604586"/>
          </a:xfrm>
        </p:grpSpPr>
        <p:grpSp>
          <p:nvGrpSpPr>
            <p:cNvPr id="78" name="组合 77"/>
            <p:cNvGrpSpPr/>
            <p:nvPr/>
          </p:nvGrpSpPr>
          <p:grpSpPr>
            <a:xfrm>
              <a:off x="5424755" y="1340768"/>
              <a:ext cx="670560" cy="604586"/>
              <a:chOff x="5424755" y="1340768"/>
              <a:chExt cx="670560" cy="604586"/>
            </a:xfrm>
          </p:grpSpPr>
          <p:grpSp>
            <p:nvGrpSpPr>
              <p:cNvPr id="80" name="组合 79"/>
              <p:cNvGrpSpPr/>
              <p:nvPr/>
            </p:nvGrpSpPr>
            <p:grpSpPr>
              <a:xfrm>
                <a:off x="5424755" y="1340768"/>
                <a:ext cx="670560" cy="604586"/>
                <a:chOff x="3720691" y="2824413"/>
                <a:chExt cx="1341120" cy="1209172"/>
              </a:xfrm>
            </p:grpSpPr>
            <p:sp>
              <p:nvSpPr>
                <p:cNvPr id="8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8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8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7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85" name="矩形 84"/>
          <p:cNvSpPr/>
          <p:nvPr/>
        </p:nvSpPr>
        <p:spPr>
          <a:xfrm>
            <a:off x="1201043" y="3861048"/>
            <a:ext cx="259798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6" name="矩形 47"/>
          <p:cNvSpPr>
            <a:spLocks noChangeArrowheads="1"/>
          </p:cNvSpPr>
          <p:nvPr/>
        </p:nvSpPr>
        <p:spPr bwMode="auto">
          <a:xfrm>
            <a:off x="1201043" y="4184046"/>
            <a:ext cx="273630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87" name="组合 86"/>
          <p:cNvGrpSpPr/>
          <p:nvPr/>
        </p:nvGrpSpPr>
        <p:grpSpPr>
          <a:xfrm>
            <a:off x="7681763" y="2092361"/>
            <a:ext cx="278384" cy="184511"/>
            <a:chOff x="9482595" y="2565731"/>
            <a:chExt cx="278384" cy="184511"/>
          </a:xfrm>
        </p:grpSpPr>
        <p:sp>
          <p:nvSpPr>
            <p:cNvPr id="88" name="椭圆 8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9" name="椭圆 8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 name="矩形 47"/>
          <p:cNvSpPr>
            <a:spLocks noChangeArrowheads="1"/>
          </p:cNvSpPr>
          <p:nvPr/>
        </p:nvSpPr>
        <p:spPr bwMode="auto">
          <a:xfrm>
            <a:off x="8390030" y="3442262"/>
            <a:ext cx="274786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1+#ppt_w/2"/>
                                          </p:val>
                                        </p:tav>
                                        <p:tav tm="100000">
                                          <p:val>
                                            <p:strVal val="#ppt_x"/>
                                          </p:val>
                                        </p:tav>
                                      </p:tavLst>
                                    </p:anim>
                                    <p:anim calcmode="lin" valueType="num">
                                      <p:cBhvr additive="base">
                                        <p:cTn id="16" dur="500" fill="hold"/>
                                        <p:tgtEl>
                                          <p:spTgt spid="1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750"/>
                                        <p:tgtEl>
                                          <p:spTgt spid="49"/>
                                        </p:tgtEl>
                                      </p:cBhvr>
                                    </p:animEffect>
                                    <p:anim calcmode="lin" valueType="num">
                                      <p:cBhvr>
                                        <p:cTn id="21" dur="750" fill="hold"/>
                                        <p:tgtEl>
                                          <p:spTgt spid="49"/>
                                        </p:tgtEl>
                                        <p:attrNameLst>
                                          <p:attrName>ppt_x</p:attrName>
                                        </p:attrNameLst>
                                      </p:cBhvr>
                                      <p:tavLst>
                                        <p:tav tm="0">
                                          <p:val>
                                            <p:strVal val="#ppt_x"/>
                                          </p:val>
                                        </p:tav>
                                        <p:tav tm="100000">
                                          <p:val>
                                            <p:strVal val="#ppt_x"/>
                                          </p:val>
                                        </p:tav>
                                      </p:tavLst>
                                    </p:anim>
                                    <p:anim calcmode="lin" valueType="num">
                                      <p:cBhvr>
                                        <p:cTn id="22" dur="750" fill="hold"/>
                                        <p:tgtEl>
                                          <p:spTgt spid="4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style.rotation</p:attrName>
                                        </p:attrNameLst>
                                      </p:cBhvr>
                                      <p:tavLst>
                                        <p:tav tm="0">
                                          <p:val>
                                            <p:fltVal val="360"/>
                                          </p:val>
                                        </p:tav>
                                        <p:tav tm="100000">
                                          <p:val>
                                            <p:fltVal val="0"/>
                                          </p:val>
                                        </p:tav>
                                      </p:tavLst>
                                    </p:anim>
                                    <p:animEffect transition="in" filter="fade">
                                      <p:cBhvr>
                                        <p:cTn id="29" dur="500"/>
                                        <p:tgtEl>
                                          <p:spTgt spid="52"/>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63"/>
                                        </p:tgtEl>
                                        <p:attrNameLst>
                                          <p:attrName>style.visibility</p:attrName>
                                        </p:attrNameLst>
                                      </p:cBhvr>
                                      <p:to>
                                        <p:strVal val="visible"/>
                                      </p:to>
                                    </p:set>
                                    <p:animEffect transition="in" filter="randombar(horizontal)">
                                      <p:cBhvr>
                                        <p:cTn id="32" dur="400"/>
                                        <p:tgtEl>
                                          <p:spTgt spid="63"/>
                                        </p:tgtEl>
                                      </p:cBhvr>
                                    </p:animEffect>
                                  </p:childTnLst>
                                </p:cTn>
                              </p:par>
                            </p:childTnLst>
                          </p:cTn>
                        </p:par>
                        <p:par>
                          <p:cTn id="33" fill="hold">
                            <p:stCondLst>
                              <p:cond delay="2000"/>
                            </p:stCondLst>
                            <p:childTnLst>
                              <p:par>
                                <p:cTn id="34" presetID="49" presetClass="entr" presetSubtype="0" decel="10000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 calcmode="lin" valueType="num">
                                      <p:cBhvr>
                                        <p:cTn id="38" dur="500" fill="hold"/>
                                        <p:tgtEl>
                                          <p:spTgt spid="64"/>
                                        </p:tgtEl>
                                        <p:attrNameLst>
                                          <p:attrName>style.rotation</p:attrName>
                                        </p:attrNameLst>
                                      </p:cBhvr>
                                      <p:tavLst>
                                        <p:tav tm="0">
                                          <p:val>
                                            <p:fltVal val="360"/>
                                          </p:val>
                                        </p:tav>
                                        <p:tav tm="100000">
                                          <p:val>
                                            <p:fltVal val="0"/>
                                          </p:val>
                                        </p:tav>
                                      </p:tavLst>
                                    </p:anim>
                                    <p:animEffect transition="in" filter="fade">
                                      <p:cBhvr>
                                        <p:cTn id="39" dur="500"/>
                                        <p:tgtEl>
                                          <p:spTgt spid="64"/>
                                        </p:tgtEl>
                                      </p:cBhvr>
                                    </p:animEffect>
                                  </p:childTnLst>
                                </p:cTn>
                              </p:par>
                              <p:par>
                                <p:cTn id="40" presetID="14" presetClass="entr" presetSubtype="10" fill="hold" grpId="0" nodeType="withEffect">
                                  <p:stCondLst>
                                    <p:cond delay="500"/>
                                  </p:stCondLst>
                                  <p:childTnLst>
                                    <p:set>
                                      <p:cBhvr>
                                        <p:cTn id="41" dur="1" fill="hold">
                                          <p:stCondLst>
                                            <p:cond delay="0"/>
                                          </p:stCondLst>
                                        </p:cTn>
                                        <p:tgtEl>
                                          <p:spTgt spid="75"/>
                                        </p:tgtEl>
                                        <p:attrNameLst>
                                          <p:attrName>style.visibility</p:attrName>
                                        </p:attrNameLst>
                                      </p:cBhvr>
                                      <p:to>
                                        <p:strVal val="visible"/>
                                      </p:to>
                                    </p:set>
                                    <p:animEffect transition="in" filter="randombar(horizontal)">
                                      <p:cBhvr>
                                        <p:cTn id="42" dur="400"/>
                                        <p:tgtEl>
                                          <p:spTgt spid="75"/>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76"/>
                                        </p:tgtEl>
                                        <p:attrNameLst>
                                          <p:attrName>style.visibility</p:attrName>
                                        </p:attrNameLst>
                                      </p:cBhvr>
                                      <p:to>
                                        <p:strVal val="visible"/>
                                      </p:to>
                                    </p:set>
                                    <p:animEffect transition="in" filter="randombar(horizontal)">
                                      <p:cBhvr>
                                        <p:cTn id="45" dur="400"/>
                                        <p:tgtEl>
                                          <p:spTgt spid="76"/>
                                        </p:tgtEl>
                                      </p:cBhvr>
                                    </p:animEffect>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 calcmode="lin" valueType="num">
                                      <p:cBhvr>
                                        <p:cTn id="51" dur="500" fill="hold"/>
                                        <p:tgtEl>
                                          <p:spTgt spid="77"/>
                                        </p:tgtEl>
                                        <p:attrNameLst>
                                          <p:attrName>style.rotation</p:attrName>
                                        </p:attrNameLst>
                                      </p:cBhvr>
                                      <p:tavLst>
                                        <p:tav tm="0">
                                          <p:val>
                                            <p:fltVal val="360"/>
                                          </p:val>
                                        </p:tav>
                                        <p:tav tm="100000">
                                          <p:val>
                                            <p:fltVal val="0"/>
                                          </p:val>
                                        </p:tav>
                                      </p:tavLst>
                                    </p:anim>
                                    <p:animEffect transition="in" filter="fade">
                                      <p:cBhvr>
                                        <p:cTn id="52" dur="500"/>
                                        <p:tgtEl>
                                          <p:spTgt spid="77"/>
                                        </p:tgtEl>
                                      </p:cBhvr>
                                    </p:animEffect>
                                  </p:childTnLst>
                                </p:cTn>
                              </p:par>
                              <p:par>
                                <p:cTn id="53" presetID="14" presetClass="entr" presetSubtype="10" fill="hold" grpId="0" nodeType="withEffect">
                                  <p:stCondLst>
                                    <p:cond delay="500"/>
                                  </p:stCondLst>
                                  <p:childTnLst>
                                    <p:set>
                                      <p:cBhvr>
                                        <p:cTn id="54" dur="1" fill="hold">
                                          <p:stCondLst>
                                            <p:cond delay="0"/>
                                          </p:stCondLst>
                                        </p:cTn>
                                        <p:tgtEl>
                                          <p:spTgt spid="85"/>
                                        </p:tgtEl>
                                        <p:attrNameLst>
                                          <p:attrName>style.visibility</p:attrName>
                                        </p:attrNameLst>
                                      </p:cBhvr>
                                      <p:to>
                                        <p:strVal val="visible"/>
                                      </p:to>
                                    </p:set>
                                    <p:animEffect transition="in" filter="randombar(horizontal)">
                                      <p:cBhvr>
                                        <p:cTn id="55" dur="400"/>
                                        <p:tgtEl>
                                          <p:spTgt spid="85"/>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86"/>
                                        </p:tgtEl>
                                        <p:attrNameLst>
                                          <p:attrName>style.visibility</p:attrName>
                                        </p:attrNameLst>
                                      </p:cBhvr>
                                      <p:to>
                                        <p:strVal val="visible"/>
                                      </p:to>
                                    </p:set>
                                    <p:animEffect transition="in" filter="randombar(horizontal)">
                                      <p:cBhvr>
                                        <p:cTn id="58" dur="400"/>
                                        <p:tgtEl>
                                          <p:spTgt spid="86"/>
                                        </p:tgtEl>
                                      </p:cBhvr>
                                    </p:animEffect>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1000"/>
                                        <p:tgtEl>
                                          <p:spTgt spid="87"/>
                                        </p:tgtEl>
                                      </p:cBhvr>
                                    </p:animEffect>
                                    <p:anim calcmode="lin" valueType="num">
                                      <p:cBhvr>
                                        <p:cTn id="63" dur="1000" fill="hold"/>
                                        <p:tgtEl>
                                          <p:spTgt spid="87"/>
                                        </p:tgtEl>
                                        <p:attrNameLst>
                                          <p:attrName>ppt_x</p:attrName>
                                        </p:attrNameLst>
                                      </p:cBhvr>
                                      <p:tavLst>
                                        <p:tav tm="0">
                                          <p:val>
                                            <p:strVal val="#ppt_x"/>
                                          </p:val>
                                        </p:tav>
                                        <p:tav tm="100000">
                                          <p:val>
                                            <p:strVal val="#ppt_x"/>
                                          </p:val>
                                        </p:tav>
                                      </p:tavLst>
                                    </p:anim>
                                    <p:anim calcmode="lin" valueType="num">
                                      <p:cBhvr>
                                        <p:cTn id="64" dur="1000" fill="hold"/>
                                        <p:tgtEl>
                                          <p:spTgt spid="87"/>
                                        </p:tgtEl>
                                        <p:attrNameLst>
                                          <p:attrName>ppt_y</p:attrName>
                                        </p:attrNameLst>
                                      </p:cBhvr>
                                      <p:tavLst>
                                        <p:tav tm="0">
                                          <p:val>
                                            <p:strVal val="#ppt_y+.1"/>
                                          </p:val>
                                        </p:tav>
                                        <p:tav tm="100000">
                                          <p:val>
                                            <p:strVal val="#ppt_y"/>
                                          </p:val>
                                        </p:tav>
                                      </p:tavLst>
                                    </p:anim>
                                  </p:childTnLst>
                                </p:cTn>
                              </p:par>
                              <p:par>
                                <p:cTn id="65" presetID="14" presetClass="entr" presetSubtype="10" fill="hold" grpId="0" nodeType="withEffect">
                                  <p:stCondLst>
                                    <p:cond delay="500"/>
                                  </p:stCondLst>
                                  <p:childTnLst>
                                    <p:set>
                                      <p:cBhvr>
                                        <p:cTn id="66" dur="1" fill="hold">
                                          <p:stCondLst>
                                            <p:cond delay="0"/>
                                          </p:stCondLst>
                                        </p:cTn>
                                        <p:tgtEl>
                                          <p:spTgt spid="2"/>
                                        </p:tgtEl>
                                        <p:attrNameLst>
                                          <p:attrName>style.visibility</p:attrName>
                                        </p:attrNameLst>
                                      </p:cBhvr>
                                      <p:to>
                                        <p:strVal val="visible"/>
                                      </p:to>
                                    </p:set>
                                    <p:animEffect transition="in" filter="randombar(horizontal)">
                                      <p:cBhvr>
                                        <p:cTn id="6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76" grpId="0"/>
      <p:bldP spid="85" grpId="0"/>
      <p:bldP spid="8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6561b4ca2edf3c"/>
          <p:cNvPicPr>
            <a:picLocks noChangeAspect="1"/>
          </p:cNvPicPr>
          <p:nvPr/>
        </p:nvPicPr>
        <p:blipFill>
          <a:blip r:embed="rId2"/>
          <a:stretch>
            <a:fillRect/>
          </a:stretch>
        </p:blipFill>
        <p:spPr>
          <a:xfrm>
            <a:off x="-42545" y="-37465"/>
            <a:ext cx="12236450" cy="4465955"/>
          </a:xfrm>
          <a:prstGeom prst="rect">
            <a:avLst/>
          </a:prstGeom>
          <a:noFill/>
        </p:spPr>
      </p:pic>
      <p:sp>
        <p:nvSpPr>
          <p:cNvPr id="4" name="矩形 3"/>
          <p:cNvSpPr/>
          <p:nvPr/>
        </p:nvSpPr>
        <p:spPr>
          <a:xfrm>
            <a:off x="-41910" y="-99695"/>
            <a:ext cx="12260580" cy="4537075"/>
          </a:xfrm>
          <a:prstGeom prst="rect">
            <a:avLst/>
          </a:prstGeom>
          <a:solidFill>
            <a:srgbClr val="0F2556">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844098" y="923608"/>
            <a:ext cx="2936875" cy="2936875"/>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930775" y="1010285"/>
            <a:ext cx="2763520" cy="276352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5023485" y="1102995"/>
            <a:ext cx="2578100" cy="25781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flipH="1">
            <a:off x="6132515" y="1614805"/>
            <a:ext cx="360040" cy="1554480"/>
          </a:xfrm>
          <a:prstGeom prst="rect">
            <a:avLst/>
          </a:prstGeom>
          <a:noFill/>
        </p:spPr>
        <p:txBody>
          <a:bodyPr wrap="square" rtlCol="0">
            <a:spAutoFit/>
          </a:bodyPr>
          <a:lstStyle/>
          <a:p>
            <a:pPr algn="ctr"/>
            <a:r>
              <a:rPr lang="en-US" altLang="id-ID" sz="9600" b="1" dirty="0">
                <a:solidFill>
                  <a:schemeClr val="bg1"/>
                </a:solidFill>
                <a:latin typeface="方正兰亭黑简体" panose="02000000000000000000" pitchFamily="2" charset="-122"/>
                <a:ea typeface="方正兰亭黑简体" panose="02000000000000000000" pitchFamily="2" charset="-122"/>
              </a:rPr>
              <a:t>4</a:t>
            </a:r>
          </a:p>
        </p:txBody>
      </p:sp>
      <p:sp>
        <p:nvSpPr>
          <p:cNvPr id="112" name="文本框 9"/>
          <p:cNvSpPr txBox="1"/>
          <p:nvPr/>
        </p:nvSpPr>
        <p:spPr>
          <a:xfrm>
            <a:off x="4916170" y="4705350"/>
            <a:ext cx="3055620" cy="500137"/>
          </a:xfrm>
          <a:prstGeom prst="rect">
            <a:avLst/>
          </a:prstGeom>
          <a:noFill/>
        </p:spPr>
        <p:txBody>
          <a:bodyPr wrap="square" lIns="68580" tIns="34290" rIns="68580" bIns="34290" rtlCol="0">
            <a:spAutoFit/>
          </a:bodyPr>
          <a:lstStyle/>
          <a:p>
            <a:pPr marL="0" lvl="1" algn="ctr"/>
            <a:r>
              <a:rPr lang="en-US" altLang="zh-CN" sz="2800" b="1" dirty="0">
                <a:solidFill>
                  <a:schemeClr val="tx1"/>
                </a:solidFill>
                <a:latin typeface="微软雅黑" panose="020B0503020204020204" pitchFamily="34" charset="-122"/>
                <a:ea typeface="微软雅黑" panose="020B0503020204020204" pitchFamily="34" charset="-122"/>
              </a:rPr>
              <a:t>Add the title</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238856" y="5302613"/>
            <a:ext cx="1436675" cy="215444"/>
            <a:chOff x="4369395" y="3284984"/>
            <a:chExt cx="1436675" cy="215444"/>
          </a:xfrm>
        </p:grpSpPr>
        <p:sp>
          <p:nvSpPr>
            <p:cNvPr id="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9395" y="3316401"/>
              <a:ext cx="168551" cy="168551"/>
              <a:chOff x="5005199" y="3717032"/>
              <a:chExt cx="168551" cy="168551"/>
            </a:xfrm>
          </p:grpSpPr>
          <p:sp>
            <p:nvSpPr>
              <p:cNvPr id="10" name="椭圆 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6679016" y="5302613"/>
            <a:ext cx="1436675" cy="215444"/>
            <a:chOff x="4369395" y="3284984"/>
            <a:chExt cx="1436675" cy="215444"/>
          </a:xfrm>
        </p:grpSpPr>
        <p:sp>
          <p:nvSpPr>
            <p:cNvPr id="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7" name="组合 26"/>
          <p:cNvGrpSpPr/>
          <p:nvPr/>
        </p:nvGrpSpPr>
        <p:grpSpPr>
          <a:xfrm>
            <a:off x="5235371" y="5555813"/>
            <a:ext cx="1436675" cy="215444"/>
            <a:chOff x="4369395" y="3284984"/>
            <a:chExt cx="1436675" cy="215444"/>
          </a:xfrm>
        </p:grpSpPr>
        <p:sp>
          <p:nvSpPr>
            <p:cNvPr id="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3" name="组合 62"/>
          <p:cNvGrpSpPr/>
          <p:nvPr/>
        </p:nvGrpSpPr>
        <p:grpSpPr>
          <a:xfrm>
            <a:off x="6675531" y="5555813"/>
            <a:ext cx="2016224" cy="215444"/>
            <a:chOff x="4369395" y="3284984"/>
            <a:chExt cx="2016224" cy="215444"/>
          </a:xfrm>
        </p:grpSpPr>
        <p:sp>
          <p:nvSpPr>
            <p:cNvPr id="64" name="文本框 9"/>
            <p:cNvSpPr txBox="1"/>
            <p:nvPr/>
          </p:nvSpPr>
          <p:spPr>
            <a:xfrm>
              <a:off x="4581935" y="3284984"/>
              <a:ext cx="1803684"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26</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57" name="组合 56"/>
          <p:cNvGrpSpPr/>
          <p:nvPr/>
        </p:nvGrpSpPr>
        <p:grpSpPr>
          <a:xfrm>
            <a:off x="6836791" y="2801340"/>
            <a:ext cx="471514" cy="425123"/>
            <a:chOff x="3720691" y="2824413"/>
            <a:chExt cx="1341120" cy="1209172"/>
          </a:xfrm>
        </p:grpSpPr>
        <p:sp>
          <p:nvSpPr>
            <p:cNvPr id="5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5714096" y="1763635"/>
            <a:ext cx="1602768" cy="1445077"/>
            <a:chOff x="4702856" y="2924944"/>
            <a:chExt cx="1401009" cy="1263169"/>
          </a:xfrm>
        </p:grpSpPr>
        <p:grpSp>
          <p:nvGrpSpPr>
            <p:cNvPr id="61" name="组合 60"/>
            <p:cNvGrpSpPr/>
            <p:nvPr/>
          </p:nvGrpSpPr>
          <p:grpSpPr>
            <a:xfrm>
              <a:off x="4702856" y="2924944"/>
              <a:ext cx="1401009" cy="1263169"/>
              <a:chOff x="5424755" y="1340768"/>
              <a:chExt cx="670560" cy="604586"/>
            </a:xfrm>
          </p:grpSpPr>
          <p:grpSp>
            <p:nvGrpSpPr>
              <p:cNvPr id="63" name="组合 62"/>
              <p:cNvGrpSpPr/>
              <p:nvPr/>
            </p:nvGrpSpPr>
            <p:grpSpPr>
              <a:xfrm>
                <a:off x="5424755" y="1340768"/>
                <a:ext cx="670560" cy="604586"/>
                <a:chOff x="3720691" y="2824413"/>
                <a:chExt cx="1341120" cy="1209172"/>
              </a:xfrm>
            </p:grpSpPr>
            <p:sp>
              <p:nvSpPr>
                <p:cNvPr id="6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0"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6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62" name="矩形 61"/>
            <p:cNvSpPr/>
            <p:nvPr/>
          </p:nvSpPr>
          <p:spPr>
            <a:xfrm>
              <a:off x="4749023" y="3356992"/>
              <a:ext cx="1296145" cy="564963"/>
            </a:xfrm>
            <a:prstGeom prst="rect">
              <a:avLst/>
            </a:prstGeom>
          </p:spPr>
          <p:txBody>
            <a:bodyPr wrap="square" lIns="91431" tIns="45716" rIns="91431" bIns="45716">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Add the 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864362" y="2428938"/>
            <a:ext cx="1393703" cy="1256581"/>
            <a:chOff x="4702856" y="2924944"/>
            <a:chExt cx="1401009" cy="1263169"/>
          </a:xfrm>
        </p:grpSpPr>
        <p:grpSp>
          <p:nvGrpSpPr>
            <p:cNvPr id="72" name="组合 71"/>
            <p:cNvGrpSpPr/>
            <p:nvPr/>
          </p:nvGrpSpPr>
          <p:grpSpPr>
            <a:xfrm>
              <a:off x="4702856" y="2924944"/>
              <a:ext cx="1401009" cy="1263169"/>
              <a:chOff x="5424755" y="1340768"/>
              <a:chExt cx="670560" cy="604586"/>
            </a:xfrm>
          </p:grpSpPr>
          <p:grpSp>
            <p:nvGrpSpPr>
              <p:cNvPr id="76" name="组合 75"/>
              <p:cNvGrpSpPr/>
              <p:nvPr/>
            </p:nvGrpSpPr>
            <p:grpSpPr>
              <a:xfrm>
                <a:off x="5424755" y="1340768"/>
                <a:ext cx="670560" cy="604586"/>
                <a:chOff x="3720691" y="2824413"/>
                <a:chExt cx="1341120" cy="1209172"/>
              </a:xfrm>
            </p:grpSpPr>
            <p:sp>
              <p:nvSpPr>
                <p:cNvPr id="7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9" name="Freeform 5"/>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7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75" name="矩形 74"/>
            <p:cNvSpPr/>
            <p:nvPr/>
          </p:nvSpPr>
          <p:spPr>
            <a:xfrm>
              <a:off x="4767661" y="3356992"/>
              <a:ext cx="1296145" cy="649712"/>
            </a:xfrm>
            <a:prstGeom prst="rect">
              <a:avLst/>
            </a:prstGeom>
          </p:spPr>
          <p:txBody>
            <a:bodyPr wrap="square" lIns="91431" tIns="45716" rIns="91431" bIns="45716">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Add the 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585419" y="3548428"/>
            <a:ext cx="471514" cy="425123"/>
            <a:chOff x="3720691" y="2824413"/>
            <a:chExt cx="1341120" cy="1209172"/>
          </a:xfrm>
        </p:grpSpPr>
        <p:sp>
          <p:nvSpPr>
            <p:cNvPr id="8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83" name="组合 82"/>
          <p:cNvGrpSpPr/>
          <p:nvPr/>
        </p:nvGrpSpPr>
        <p:grpSpPr>
          <a:xfrm>
            <a:off x="6040441" y="1588020"/>
            <a:ext cx="323407" cy="291588"/>
            <a:chOff x="3720691" y="2824413"/>
            <a:chExt cx="1341120" cy="1209172"/>
          </a:xfrm>
        </p:grpSpPr>
        <p:sp>
          <p:nvSpPr>
            <p:cNvPr id="8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6300134" y="3293211"/>
            <a:ext cx="115655" cy="104276"/>
            <a:chOff x="3720691" y="2824413"/>
            <a:chExt cx="1341120" cy="1209172"/>
          </a:xfrm>
        </p:grpSpPr>
        <p:sp>
          <p:nvSpPr>
            <p:cNvPr id="8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cxnSp>
        <p:nvCxnSpPr>
          <p:cNvPr id="89" name="直接箭头连接符 88"/>
          <p:cNvCxnSpPr/>
          <p:nvPr/>
        </p:nvCxnSpPr>
        <p:spPr>
          <a:xfrm>
            <a:off x="7249714" y="2591590"/>
            <a:ext cx="2664297" cy="0"/>
          </a:xfrm>
          <a:prstGeom prst="straightConnector1">
            <a:avLst/>
          </a:prstGeom>
          <a:ln>
            <a:solidFill>
              <a:srgbClr val="41445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0" name="TextBox 29"/>
          <p:cNvSpPr txBox="1"/>
          <p:nvPr/>
        </p:nvSpPr>
        <p:spPr>
          <a:xfrm flipH="1">
            <a:off x="7328107" y="2245842"/>
            <a:ext cx="2729920"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en-US" altLang="zh-CN" sz="1800" b="0"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p>
        </p:txBody>
      </p:sp>
      <p:sp>
        <p:nvSpPr>
          <p:cNvPr id="91" name="TextBox 30"/>
          <p:cNvSpPr txBox="1"/>
          <p:nvPr/>
        </p:nvSpPr>
        <p:spPr>
          <a:xfrm>
            <a:off x="7328106" y="2605399"/>
            <a:ext cx="272992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p>
        </p:txBody>
      </p:sp>
      <p:cxnSp>
        <p:nvCxnSpPr>
          <p:cNvPr id="92" name="直接箭头连接符 91"/>
          <p:cNvCxnSpPr/>
          <p:nvPr/>
        </p:nvCxnSpPr>
        <p:spPr>
          <a:xfrm>
            <a:off x="2281162" y="2743990"/>
            <a:ext cx="2664297" cy="0"/>
          </a:xfrm>
          <a:prstGeom prst="straightConnector1">
            <a:avLst/>
          </a:prstGeom>
          <a:ln>
            <a:solidFill>
              <a:srgbClr val="414455"/>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29"/>
          <p:cNvSpPr txBox="1"/>
          <p:nvPr/>
        </p:nvSpPr>
        <p:spPr>
          <a:xfrm flipH="1">
            <a:off x="2281163" y="2389858"/>
            <a:ext cx="2647665"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en-US" altLang="zh-CN" sz="1800" b="0"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p>
        </p:txBody>
      </p:sp>
      <p:sp>
        <p:nvSpPr>
          <p:cNvPr id="94" name="TextBox 30"/>
          <p:cNvSpPr txBox="1"/>
          <p:nvPr/>
        </p:nvSpPr>
        <p:spPr>
          <a:xfrm>
            <a:off x="2281163" y="2749415"/>
            <a:ext cx="2729921"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p>
        </p:txBody>
      </p:sp>
      <p:grpSp>
        <p:nvGrpSpPr>
          <p:cNvPr id="95" name="组合 94"/>
          <p:cNvGrpSpPr/>
          <p:nvPr/>
        </p:nvGrpSpPr>
        <p:grpSpPr>
          <a:xfrm>
            <a:off x="6673651" y="1484784"/>
            <a:ext cx="278384" cy="184511"/>
            <a:chOff x="9482595" y="2565731"/>
            <a:chExt cx="278384" cy="184511"/>
          </a:xfrm>
        </p:grpSpPr>
        <p:sp>
          <p:nvSpPr>
            <p:cNvPr id="96" name="椭圆 95"/>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1357322" y="4278925"/>
            <a:ext cx="526544" cy="474739"/>
            <a:chOff x="5424755" y="1340768"/>
            <a:chExt cx="670560" cy="604586"/>
          </a:xfrm>
        </p:grpSpPr>
        <p:grpSp>
          <p:nvGrpSpPr>
            <p:cNvPr id="99" name="组合 98"/>
            <p:cNvGrpSpPr/>
            <p:nvPr/>
          </p:nvGrpSpPr>
          <p:grpSpPr>
            <a:xfrm>
              <a:off x="5424755" y="1340768"/>
              <a:ext cx="670560" cy="604586"/>
              <a:chOff x="3720691" y="2824413"/>
              <a:chExt cx="1341120" cy="1209172"/>
            </a:xfrm>
          </p:grpSpPr>
          <p:sp>
            <p:nvSpPr>
              <p:cNvPr id="10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03" name="文本框 9"/>
          <p:cNvSpPr txBox="1"/>
          <p:nvPr/>
        </p:nvSpPr>
        <p:spPr>
          <a:xfrm>
            <a:off x="1993131" y="4293096"/>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2065139" y="4653136"/>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0375371" y="4522712"/>
            <a:ext cx="258720" cy="233265"/>
            <a:chOff x="3720691" y="2824413"/>
            <a:chExt cx="1341120" cy="1209172"/>
          </a:xfrm>
        </p:grpSpPr>
        <p:sp>
          <p:nvSpPr>
            <p:cNvPr id="10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8" name="TextBox 107"/>
          <p:cNvSpPr txBox="1"/>
          <p:nvPr/>
        </p:nvSpPr>
        <p:spPr>
          <a:xfrm>
            <a:off x="1968549" y="4800693"/>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75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0-#ppt_w/2"/>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75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0-#ppt_w/2"/>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1250"/>
                                  </p:stCondLst>
                                  <p:childTnLst>
                                    <p:set>
                                      <p:cBhvr>
                                        <p:cTn id="26" dur="1" fill="hold">
                                          <p:stCondLst>
                                            <p:cond delay="0"/>
                                          </p:stCondLst>
                                        </p:cTn>
                                        <p:tgtEl>
                                          <p:spTgt spid="80"/>
                                        </p:tgtEl>
                                        <p:attrNameLst>
                                          <p:attrName>style.visibility</p:attrName>
                                        </p:attrNameLst>
                                      </p:cBhvr>
                                      <p:to>
                                        <p:strVal val="visible"/>
                                      </p:to>
                                    </p:set>
                                    <p:anim calcmode="lin" valueType="num">
                                      <p:cBhvr>
                                        <p:cTn id="27" dur="1000" fill="hold"/>
                                        <p:tgtEl>
                                          <p:spTgt spid="80"/>
                                        </p:tgtEl>
                                        <p:attrNameLst>
                                          <p:attrName>ppt_w</p:attrName>
                                        </p:attrNameLst>
                                      </p:cBhvr>
                                      <p:tavLst>
                                        <p:tav tm="0">
                                          <p:val>
                                            <p:fltVal val="0"/>
                                          </p:val>
                                        </p:tav>
                                        <p:tav tm="100000">
                                          <p:val>
                                            <p:strVal val="#ppt_w"/>
                                          </p:val>
                                        </p:tav>
                                      </p:tavLst>
                                    </p:anim>
                                    <p:anim calcmode="lin" valueType="num">
                                      <p:cBhvr>
                                        <p:cTn id="28" dur="1000" fill="hold"/>
                                        <p:tgtEl>
                                          <p:spTgt spid="80"/>
                                        </p:tgtEl>
                                        <p:attrNameLst>
                                          <p:attrName>ppt_h</p:attrName>
                                        </p:attrNameLst>
                                      </p:cBhvr>
                                      <p:tavLst>
                                        <p:tav tm="0">
                                          <p:val>
                                            <p:fltVal val="0"/>
                                          </p:val>
                                        </p:tav>
                                        <p:tav tm="100000">
                                          <p:val>
                                            <p:strVal val="#ppt_h"/>
                                          </p:val>
                                        </p:tav>
                                      </p:tavLst>
                                    </p:anim>
                                    <p:anim calcmode="lin" valueType="num">
                                      <p:cBhvr>
                                        <p:cTn id="29" dur="1000" fill="hold"/>
                                        <p:tgtEl>
                                          <p:spTgt spid="80"/>
                                        </p:tgtEl>
                                        <p:attrNameLst>
                                          <p:attrName>style.rotation</p:attrName>
                                        </p:attrNameLst>
                                      </p:cBhvr>
                                      <p:tavLst>
                                        <p:tav tm="0">
                                          <p:val>
                                            <p:fltVal val="90"/>
                                          </p:val>
                                        </p:tav>
                                        <p:tav tm="100000">
                                          <p:val>
                                            <p:fltVal val="0"/>
                                          </p:val>
                                        </p:tav>
                                      </p:tavLst>
                                    </p:anim>
                                    <p:animEffect transition="in" filter="fade">
                                      <p:cBhvr>
                                        <p:cTn id="30" dur="1000"/>
                                        <p:tgtEl>
                                          <p:spTgt spid="80"/>
                                        </p:tgtEl>
                                      </p:cBhvr>
                                    </p:animEffect>
                                  </p:childTnLst>
                                </p:cTn>
                              </p:par>
                              <p:par>
                                <p:cTn id="31" presetID="31" presetClass="entr" presetSubtype="0" fill="hold" nodeType="withEffect">
                                  <p:stCondLst>
                                    <p:cond delay="1250"/>
                                  </p:stCondLst>
                                  <p:childTnLst>
                                    <p:set>
                                      <p:cBhvr>
                                        <p:cTn id="32" dur="1" fill="hold">
                                          <p:stCondLst>
                                            <p:cond delay="0"/>
                                          </p:stCondLst>
                                        </p:cTn>
                                        <p:tgtEl>
                                          <p:spTgt spid="57"/>
                                        </p:tgtEl>
                                        <p:attrNameLst>
                                          <p:attrName>style.visibility</p:attrName>
                                        </p:attrNameLst>
                                      </p:cBhvr>
                                      <p:to>
                                        <p:strVal val="visible"/>
                                      </p:to>
                                    </p:set>
                                    <p:anim calcmode="lin" valueType="num">
                                      <p:cBhvr>
                                        <p:cTn id="33" dur="1000" fill="hold"/>
                                        <p:tgtEl>
                                          <p:spTgt spid="57"/>
                                        </p:tgtEl>
                                        <p:attrNameLst>
                                          <p:attrName>ppt_w</p:attrName>
                                        </p:attrNameLst>
                                      </p:cBhvr>
                                      <p:tavLst>
                                        <p:tav tm="0">
                                          <p:val>
                                            <p:fltVal val="0"/>
                                          </p:val>
                                        </p:tav>
                                        <p:tav tm="100000">
                                          <p:val>
                                            <p:strVal val="#ppt_w"/>
                                          </p:val>
                                        </p:tav>
                                      </p:tavLst>
                                    </p:anim>
                                    <p:anim calcmode="lin" valueType="num">
                                      <p:cBhvr>
                                        <p:cTn id="34" dur="1000" fill="hold"/>
                                        <p:tgtEl>
                                          <p:spTgt spid="57"/>
                                        </p:tgtEl>
                                        <p:attrNameLst>
                                          <p:attrName>ppt_h</p:attrName>
                                        </p:attrNameLst>
                                      </p:cBhvr>
                                      <p:tavLst>
                                        <p:tav tm="0">
                                          <p:val>
                                            <p:fltVal val="0"/>
                                          </p:val>
                                        </p:tav>
                                        <p:tav tm="100000">
                                          <p:val>
                                            <p:strVal val="#ppt_h"/>
                                          </p:val>
                                        </p:tav>
                                      </p:tavLst>
                                    </p:anim>
                                    <p:anim calcmode="lin" valueType="num">
                                      <p:cBhvr>
                                        <p:cTn id="35" dur="1000" fill="hold"/>
                                        <p:tgtEl>
                                          <p:spTgt spid="57"/>
                                        </p:tgtEl>
                                        <p:attrNameLst>
                                          <p:attrName>style.rotation</p:attrName>
                                        </p:attrNameLst>
                                      </p:cBhvr>
                                      <p:tavLst>
                                        <p:tav tm="0">
                                          <p:val>
                                            <p:fltVal val="90"/>
                                          </p:val>
                                        </p:tav>
                                        <p:tav tm="100000">
                                          <p:val>
                                            <p:fltVal val="0"/>
                                          </p:val>
                                        </p:tav>
                                      </p:tavLst>
                                    </p:anim>
                                    <p:animEffect transition="in" filter="fade">
                                      <p:cBhvr>
                                        <p:cTn id="36" dur="1000"/>
                                        <p:tgtEl>
                                          <p:spTgt spid="57"/>
                                        </p:tgtEl>
                                      </p:cBhvr>
                                    </p:animEffect>
                                  </p:childTnLst>
                                </p:cTn>
                              </p:par>
                              <p:par>
                                <p:cTn id="37" presetID="31" presetClass="entr" presetSubtype="0" fill="hold" nodeType="withEffect">
                                  <p:stCondLst>
                                    <p:cond delay="1250"/>
                                  </p:stCondLst>
                                  <p:childTnLst>
                                    <p:set>
                                      <p:cBhvr>
                                        <p:cTn id="38" dur="1" fill="hold">
                                          <p:stCondLst>
                                            <p:cond delay="0"/>
                                          </p:stCondLst>
                                        </p:cTn>
                                        <p:tgtEl>
                                          <p:spTgt spid="83"/>
                                        </p:tgtEl>
                                        <p:attrNameLst>
                                          <p:attrName>style.visibility</p:attrName>
                                        </p:attrNameLst>
                                      </p:cBhvr>
                                      <p:to>
                                        <p:strVal val="visible"/>
                                      </p:to>
                                    </p:set>
                                    <p:anim calcmode="lin" valueType="num">
                                      <p:cBhvr>
                                        <p:cTn id="39" dur="1000" fill="hold"/>
                                        <p:tgtEl>
                                          <p:spTgt spid="83"/>
                                        </p:tgtEl>
                                        <p:attrNameLst>
                                          <p:attrName>ppt_w</p:attrName>
                                        </p:attrNameLst>
                                      </p:cBhvr>
                                      <p:tavLst>
                                        <p:tav tm="0">
                                          <p:val>
                                            <p:fltVal val="0"/>
                                          </p:val>
                                        </p:tav>
                                        <p:tav tm="100000">
                                          <p:val>
                                            <p:strVal val="#ppt_w"/>
                                          </p:val>
                                        </p:tav>
                                      </p:tavLst>
                                    </p:anim>
                                    <p:anim calcmode="lin" valueType="num">
                                      <p:cBhvr>
                                        <p:cTn id="40" dur="1000" fill="hold"/>
                                        <p:tgtEl>
                                          <p:spTgt spid="83"/>
                                        </p:tgtEl>
                                        <p:attrNameLst>
                                          <p:attrName>ppt_h</p:attrName>
                                        </p:attrNameLst>
                                      </p:cBhvr>
                                      <p:tavLst>
                                        <p:tav tm="0">
                                          <p:val>
                                            <p:fltVal val="0"/>
                                          </p:val>
                                        </p:tav>
                                        <p:tav tm="100000">
                                          <p:val>
                                            <p:strVal val="#ppt_h"/>
                                          </p:val>
                                        </p:tav>
                                      </p:tavLst>
                                    </p:anim>
                                    <p:anim calcmode="lin" valueType="num">
                                      <p:cBhvr>
                                        <p:cTn id="41" dur="1000" fill="hold"/>
                                        <p:tgtEl>
                                          <p:spTgt spid="83"/>
                                        </p:tgtEl>
                                        <p:attrNameLst>
                                          <p:attrName>style.rotation</p:attrName>
                                        </p:attrNameLst>
                                      </p:cBhvr>
                                      <p:tavLst>
                                        <p:tav tm="0">
                                          <p:val>
                                            <p:fltVal val="90"/>
                                          </p:val>
                                        </p:tav>
                                        <p:tav tm="100000">
                                          <p:val>
                                            <p:fltVal val="0"/>
                                          </p:val>
                                        </p:tav>
                                      </p:tavLst>
                                    </p:anim>
                                    <p:animEffect transition="in" filter="fade">
                                      <p:cBhvr>
                                        <p:cTn id="42" dur="1000"/>
                                        <p:tgtEl>
                                          <p:spTgt spid="83"/>
                                        </p:tgtEl>
                                      </p:cBhvr>
                                    </p:animEffect>
                                  </p:childTnLst>
                                </p:cTn>
                              </p:par>
                              <p:par>
                                <p:cTn id="43" presetID="31" presetClass="entr" presetSubtype="0" fill="hold" nodeType="withEffect">
                                  <p:stCondLst>
                                    <p:cond delay="1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1000" fill="hold"/>
                                        <p:tgtEl>
                                          <p:spTgt spid="86"/>
                                        </p:tgtEl>
                                        <p:attrNameLst>
                                          <p:attrName>ppt_w</p:attrName>
                                        </p:attrNameLst>
                                      </p:cBhvr>
                                      <p:tavLst>
                                        <p:tav tm="0">
                                          <p:val>
                                            <p:fltVal val="0"/>
                                          </p:val>
                                        </p:tav>
                                        <p:tav tm="100000">
                                          <p:val>
                                            <p:strVal val="#ppt_w"/>
                                          </p:val>
                                        </p:tav>
                                      </p:tavLst>
                                    </p:anim>
                                    <p:anim calcmode="lin" valueType="num">
                                      <p:cBhvr>
                                        <p:cTn id="46" dur="1000" fill="hold"/>
                                        <p:tgtEl>
                                          <p:spTgt spid="86"/>
                                        </p:tgtEl>
                                        <p:attrNameLst>
                                          <p:attrName>ppt_h</p:attrName>
                                        </p:attrNameLst>
                                      </p:cBhvr>
                                      <p:tavLst>
                                        <p:tav tm="0">
                                          <p:val>
                                            <p:fltVal val="0"/>
                                          </p:val>
                                        </p:tav>
                                        <p:tav tm="100000">
                                          <p:val>
                                            <p:strVal val="#ppt_h"/>
                                          </p:val>
                                        </p:tav>
                                      </p:tavLst>
                                    </p:anim>
                                    <p:anim calcmode="lin" valueType="num">
                                      <p:cBhvr>
                                        <p:cTn id="47" dur="1000" fill="hold"/>
                                        <p:tgtEl>
                                          <p:spTgt spid="86"/>
                                        </p:tgtEl>
                                        <p:attrNameLst>
                                          <p:attrName>style.rotation</p:attrName>
                                        </p:attrNameLst>
                                      </p:cBhvr>
                                      <p:tavLst>
                                        <p:tav tm="0">
                                          <p:val>
                                            <p:fltVal val="90"/>
                                          </p:val>
                                        </p:tav>
                                        <p:tav tm="100000">
                                          <p:val>
                                            <p:fltVal val="0"/>
                                          </p:val>
                                        </p:tav>
                                      </p:tavLst>
                                    </p:anim>
                                    <p:animEffect transition="in" filter="fade">
                                      <p:cBhvr>
                                        <p:cTn id="48" dur="1000"/>
                                        <p:tgtEl>
                                          <p:spTgt spid="86"/>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left)">
                                      <p:cBhvr>
                                        <p:cTn id="52" dur="500"/>
                                        <p:tgtEl>
                                          <p:spTgt spid="89"/>
                                        </p:tgtEl>
                                      </p:cBhvr>
                                    </p:animEffect>
                                  </p:childTnLst>
                                </p:cTn>
                              </p:par>
                            </p:childTnLst>
                          </p:cTn>
                        </p:par>
                        <p:par>
                          <p:cTn id="53" fill="hold">
                            <p:stCondLst>
                              <p:cond delay="10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90"/>
                                        </p:tgtEl>
                                        <p:attrNameLst>
                                          <p:attrName>style.visibility</p:attrName>
                                        </p:attrNameLst>
                                      </p:cBhvr>
                                      <p:to>
                                        <p:strVal val="visible"/>
                                      </p:to>
                                    </p:set>
                                    <p:animEffect transition="in" filter="fade">
                                      <p:cBhvr>
                                        <p:cTn id="56" dur="100"/>
                                        <p:tgtEl>
                                          <p:spTgt spid="90"/>
                                        </p:tgtEl>
                                      </p:cBhvr>
                                    </p:animEffect>
                                  </p:childTnLst>
                                </p:cTn>
                              </p:par>
                              <p:par>
                                <p:cTn id="57" presetID="10" presetClass="entr" presetSubtype="0" fill="hold" grpId="0" nodeType="withEffect">
                                  <p:stCondLst>
                                    <p:cond delay="0"/>
                                  </p:stCondLst>
                                  <p:iterate type="lt">
                                    <p:tmPct val="10000"/>
                                  </p:iterate>
                                  <p:childTnLst>
                                    <p:set>
                                      <p:cBhvr>
                                        <p:cTn id="58" dur="1" fill="hold">
                                          <p:stCondLst>
                                            <p:cond delay="0"/>
                                          </p:stCondLst>
                                        </p:cTn>
                                        <p:tgtEl>
                                          <p:spTgt spid="91"/>
                                        </p:tgtEl>
                                        <p:attrNameLst>
                                          <p:attrName>style.visibility</p:attrName>
                                        </p:attrNameLst>
                                      </p:cBhvr>
                                      <p:to>
                                        <p:strVal val="visible"/>
                                      </p:to>
                                    </p:set>
                                    <p:animEffect transition="in" filter="fade">
                                      <p:cBhvr>
                                        <p:cTn id="59" dur="100"/>
                                        <p:tgtEl>
                                          <p:spTgt spid="91"/>
                                        </p:tgtEl>
                                      </p:cBhvr>
                                    </p:animEffect>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left)">
                                      <p:cBhvr>
                                        <p:cTn id="63" dur="500"/>
                                        <p:tgtEl>
                                          <p:spTgt spid="92"/>
                                        </p:tgtEl>
                                      </p:cBhvr>
                                    </p:animEffect>
                                  </p:childTnLst>
                                </p:cTn>
                              </p:par>
                            </p:childTnLst>
                          </p:cTn>
                        </p:par>
                        <p:par>
                          <p:cTn id="64" fill="hold">
                            <p:stCondLst>
                              <p:cond delay="20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93"/>
                                        </p:tgtEl>
                                        <p:attrNameLst>
                                          <p:attrName>style.visibility</p:attrName>
                                        </p:attrNameLst>
                                      </p:cBhvr>
                                      <p:to>
                                        <p:strVal val="visible"/>
                                      </p:to>
                                    </p:set>
                                    <p:animEffect transition="in" filter="fade">
                                      <p:cBhvr>
                                        <p:cTn id="67" dur="100"/>
                                        <p:tgtEl>
                                          <p:spTgt spid="93"/>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94"/>
                                        </p:tgtEl>
                                        <p:attrNameLst>
                                          <p:attrName>style.visibility</p:attrName>
                                        </p:attrNameLst>
                                      </p:cBhvr>
                                      <p:to>
                                        <p:strVal val="visible"/>
                                      </p:to>
                                    </p:set>
                                    <p:animEffect transition="in" filter="fade">
                                      <p:cBhvr>
                                        <p:cTn id="70" dur="100"/>
                                        <p:tgtEl>
                                          <p:spTgt spid="94"/>
                                        </p:tgtEl>
                                      </p:cBhvr>
                                    </p:animEffect>
                                  </p:childTnLst>
                                </p:cTn>
                              </p:par>
                            </p:childTnLst>
                          </p:cTn>
                        </p:par>
                        <p:par>
                          <p:cTn id="71" fill="hold">
                            <p:stCondLst>
                              <p:cond delay="2500"/>
                            </p:stCondLst>
                            <p:childTnLst>
                              <p:par>
                                <p:cTn id="72" presetID="2" presetClass="entr" presetSubtype="8"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additive="base">
                                        <p:cTn id="74" dur="500" fill="hold"/>
                                        <p:tgtEl>
                                          <p:spTgt spid="98"/>
                                        </p:tgtEl>
                                        <p:attrNameLst>
                                          <p:attrName>ppt_x</p:attrName>
                                        </p:attrNameLst>
                                      </p:cBhvr>
                                      <p:tavLst>
                                        <p:tav tm="0">
                                          <p:val>
                                            <p:strVal val="0-#ppt_w/2"/>
                                          </p:val>
                                        </p:tav>
                                        <p:tav tm="100000">
                                          <p:val>
                                            <p:strVal val="#ppt_x"/>
                                          </p:val>
                                        </p:tav>
                                      </p:tavLst>
                                    </p:anim>
                                    <p:anim calcmode="lin" valueType="num">
                                      <p:cBhvr additive="base">
                                        <p:cTn id="75" dur="500" fill="hold"/>
                                        <p:tgtEl>
                                          <p:spTgt spid="98"/>
                                        </p:tgtEl>
                                        <p:attrNameLst>
                                          <p:attrName>ppt_y</p:attrName>
                                        </p:attrNameLst>
                                      </p:cBhvr>
                                      <p:tavLst>
                                        <p:tav tm="0">
                                          <p:val>
                                            <p:strVal val="#ppt_y"/>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left)">
                                      <p:cBhvr>
                                        <p:cTn id="85" dur="500"/>
                                        <p:tgtEl>
                                          <p:spTgt spid="104"/>
                                        </p:tgtEl>
                                      </p:cBhvr>
                                    </p:animEffect>
                                  </p:childTnLst>
                                </p:cTn>
                              </p:par>
                              <p:par>
                                <p:cTn id="86" presetID="2" presetClass="entr" presetSubtype="2" fill="hold" nodeType="withEffect">
                                  <p:stCondLst>
                                    <p:cond delay="250"/>
                                  </p:stCondLst>
                                  <p:childTnLst>
                                    <p:set>
                                      <p:cBhvr>
                                        <p:cTn id="87" dur="1" fill="hold">
                                          <p:stCondLst>
                                            <p:cond delay="0"/>
                                          </p:stCondLst>
                                        </p:cTn>
                                        <p:tgtEl>
                                          <p:spTgt spid="105"/>
                                        </p:tgtEl>
                                        <p:attrNameLst>
                                          <p:attrName>style.visibility</p:attrName>
                                        </p:attrNameLst>
                                      </p:cBhvr>
                                      <p:to>
                                        <p:strVal val="visible"/>
                                      </p:to>
                                    </p:set>
                                    <p:anim calcmode="lin" valueType="num">
                                      <p:cBhvr additive="base">
                                        <p:cTn id="88" dur="500" fill="hold"/>
                                        <p:tgtEl>
                                          <p:spTgt spid="105"/>
                                        </p:tgtEl>
                                        <p:attrNameLst>
                                          <p:attrName>ppt_x</p:attrName>
                                        </p:attrNameLst>
                                      </p:cBhvr>
                                      <p:tavLst>
                                        <p:tav tm="0">
                                          <p:val>
                                            <p:strVal val="1+#ppt_w/2"/>
                                          </p:val>
                                        </p:tav>
                                        <p:tav tm="100000">
                                          <p:val>
                                            <p:strVal val="#ppt_x"/>
                                          </p:val>
                                        </p:tav>
                                      </p:tavLst>
                                    </p:anim>
                                    <p:anim calcmode="lin" valueType="num">
                                      <p:cBhvr additive="base">
                                        <p:cTn id="89" dur="500" fill="hold"/>
                                        <p:tgtEl>
                                          <p:spTgt spid="105"/>
                                        </p:tgtEl>
                                        <p:attrNameLst>
                                          <p:attrName>ppt_y</p:attrName>
                                        </p:attrNameLst>
                                      </p:cBhvr>
                                      <p:tavLst>
                                        <p:tav tm="0">
                                          <p:val>
                                            <p:strVal val="#ppt_y"/>
                                          </p:val>
                                        </p:tav>
                                        <p:tav tm="100000">
                                          <p:val>
                                            <p:strVal val="#ppt_y"/>
                                          </p:val>
                                        </p:tav>
                                      </p:tavLst>
                                    </p:anim>
                                  </p:childTnLst>
                                </p:cTn>
                              </p:par>
                            </p:childTnLst>
                          </p:cTn>
                        </p:par>
                        <p:par>
                          <p:cTn id="90" fill="hold">
                            <p:stCondLst>
                              <p:cond delay="4750"/>
                            </p:stCondLst>
                            <p:childTnLst>
                              <p:par>
                                <p:cTn id="91" presetID="18" presetClass="entr" presetSubtype="3" fill="hold" grpId="0"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strips(upRight)">
                                      <p:cBhvr>
                                        <p:cTn id="93" dur="500"/>
                                        <p:tgtEl>
                                          <p:spTgt spid="108"/>
                                        </p:tgtEl>
                                      </p:cBhvr>
                                    </p:animEffect>
                                  </p:childTnLst>
                                </p:cTn>
                              </p:par>
                            </p:childTnLst>
                          </p:cTn>
                        </p:par>
                        <p:par>
                          <p:cTn id="94" fill="hold">
                            <p:stCondLst>
                              <p:cond delay="5250"/>
                            </p:stCondLst>
                            <p:childTnLst>
                              <p:par>
                                <p:cTn id="95" presetID="42" presetClass="entr" presetSubtype="0" fill="hold" nodeType="after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1000"/>
                                        <p:tgtEl>
                                          <p:spTgt spid="95"/>
                                        </p:tgtEl>
                                      </p:cBhvr>
                                    </p:animEffect>
                                    <p:anim calcmode="lin" valueType="num">
                                      <p:cBhvr>
                                        <p:cTn id="98" dur="1000" fill="hold"/>
                                        <p:tgtEl>
                                          <p:spTgt spid="95"/>
                                        </p:tgtEl>
                                        <p:attrNameLst>
                                          <p:attrName>ppt_x</p:attrName>
                                        </p:attrNameLst>
                                      </p:cBhvr>
                                      <p:tavLst>
                                        <p:tav tm="0">
                                          <p:val>
                                            <p:strVal val="#ppt_x"/>
                                          </p:val>
                                        </p:tav>
                                        <p:tav tm="100000">
                                          <p:val>
                                            <p:strVal val="#ppt_x"/>
                                          </p:val>
                                        </p:tav>
                                      </p:tavLst>
                                    </p:anim>
                                    <p:anim calcmode="lin" valueType="num">
                                      <p:cBhvr>
                                        <p:cTn id="9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0" grpId="0"/>
      <p:bldP spid="91" grpId="0"/>
      <p:bldP spid="93" grpId="0"/>
      <p:bldP spid="94" grpId="0"/>
      <p:bldP spid="103" grpId="0"/>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27</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 name="矩形 13"/>
          <p:cNvSpPr/>
          <p:nvPr/>
        </p:nvSpPr>
        <p:spPr>
          <a:xfrm>
            <a:off x="1705968" y="1762130"/>
            <a:ext cx="1200598" cy="1200598"/>
          </a:xfrm>
          <a:prstGeom prst="rect">
            <a:avLst/>
          </a:prstGeom>
          <a:solidFill>
            <a:srgbClr val="46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010898" y="1762130"/>
            <a:ext cx="1200598" cy="1200598"/>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315827" y="1762130"/>
            <a:ext cx="1200598" cy="1200598"/>
          </a:xfrm>
          <a:prstGeom prst="rect">
            <a:avLst/>
          </a:prstGeom>
          <a:solidFill>
            <a:srgbClr val="46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05968" y="3057240"/>
            <a:ext cx="1200598" cy="1200598"/>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010898" y="3057240"/>
            <a:ext cx="1200598" cy="120059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15827" y="3057240"/>
            <a:ext cx="1200598" cy="1200598"/>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05968" y="4352349"/>
            <a:ext cx="1200598" cy="120059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10898" y="4352349"/>
            <a:ext cx="1200598" cy="1200598"/>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315827" y="4352349"/>
            <a:ext cx="1200598" cy="1200598"/>
          </a:xfrm>
          <a:prstGeom prst="rect">
            <a:avLst/>
          </a:prstGeom>
          <a:solidFill>
            <a:srgbClr val="46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705968" y="1762130"/>
            <a:ext cx="1202400" cy="120240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009096" y="3055438"/>
            <a:ext cx="1202400" cy="1202400"/>
          </a:xfrm>
          <a:prstGeom prst="rect">
            <a:avLst/>
          </a:prstGeom>
          <a:blipFill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314025" y="1762130"/>
            <a:ext cx="1202400" cy="120240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14025" y="4350547"/>
            <a:ext cx="1202400" cy="1202400"/>
          </a:xfrm>
          <a:prstGeom prst="rect">
            <a:avLst/>
          </a:prstGeom>
          <a:blipFill>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05968" y="4350547"/>
            <a:ext cx="1202400" cy="1202400"/>
          </a:xfrm>
          <a:prstGeom prst="rect">
            <a:avLst/>
          </a:prstGeom>
          <a:blipFill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线形标注 2(带强调线) 2"/>
          <p:cNvSpPr/>
          <p:nvPr/>
        </p:nvSpPr>
        <p:spPr bwMode="auto">
          <a:xfrm>
            <a:off x="6518734" y="1822288"/>
            <a:ext cx="4344885" cy="570947"/>
          </a:xfrm>
          <a:prstGeom prst="accentCallout2">
            <a:avLst>
              <a:gd name="adj1" fmla="val 21366"/>
              <a:gd name="adj2" fmla="val -1991"/>
              <a:gd name="adj3" fmla="val 18745"/>
              <a:gd name="adj4" fmla="val -80296"/>
              <a:gd name="adj5" fmla="val 71150"/>
              <a:gd name="adj6" fmla="val -91293"/>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p:txBody>
      </p:sp>
      <p:sp>
        <p:nvSpPr>
          <p:cNvPr id="29" name="线形标注 2(带强调线) 3"/>
          <p:cNvSpPr/>
          <p:nvPr/>
        </p:nvSpPr>
        <p:spPr bwMode="auto">
          <a:xfrm>
            <a:off x="6518734" y="2581757"/>
            <a:ext cx="4344883" cy="572813"/>
          </a:xfrm>
          <a:prstGeom prst="accentCallout2">
            <a:avLst>
              <a:gd name="adj1" fmla="val 21366"/>
              <a:gd name="adj2" fmla="val -1991"/>
              <a:gd name="adj3" fmla="val 20681"/>
              <a:gd name="adj4" fmla="val -22926"/>
              <a:gd name="adj5" fmla="val -26193"/>
              <a:gd name="adj6" fmla="val -33071"/>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p:txBody>
      </p:sp>
      <p:sp>
        <p:nvSpPr>
          <p:cNvPr id="30" name="线形标注 2(带强调线) 4"/>
          <p:cNvSpPr/>
          <p:nvPr/>
        </p:nvSpPr>
        <p:spPr bwMode="auto">
          <a:xfrm>
            <a:off x="6518734" y="3332586"/>
            <a:ext cx="4344883" cy="572813"/>
          </a:xfrm>
          <a:prstGeom prst="accentCallout2">
            <a:avLst>
              <a:gd name="adj1" fmla="val 21366"/>
              <a:gd name="adj2" fmla="val -1991"/>
              <a:gd name="adj3" fmla="val 22171"/>
              <a:gd name="adj4" fmla="val -43032"/>
              <a:gd name="adj5" fmla="val 22153"/>
              <a:gd name="adj6" fmla="val -59153"/>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p:txBody>
      </p:sp>
      <p:sp>
        <p:nvSpPr>
          <p:cNvPr id="31" name="线形标注 2(带强调线) 5"/>
          <p:cNvSpPr/>
          <p:nvPr/>
        </p:nvSpPr>
        <p:spPr bwMode="auto">
          <a:xfrm>
            <a:off x="6518734" y="4093782"/>
            <a:ext cx="4344885" cy="570947"/>
          </a:xfrm>
          <a:prstGeom prst="accentCallout2">
            <a:avLst>
              <a:gd name="adj1" fmla="val 61112"/>
              <a:gd name="adj2" fmla="val -1968"/>
              <a:gd name="adj3" fmla="val 65431"/>
              <a:gd name="adj4" fmla="val -83939"/>
              <a:gd name="adj5" fmla="val 111780"/>
              <a:gd name="adj6" fmla="val -90238"/>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p:txBody>
      </p:sp>
      <p:sp>
        <p:nvSpPr>
          <p:cNvPr id="32" name="线形标注 2(带强调线) 6"/>
          <p:cNvSpPr/>
          <p:nvPr/>
        </p:nvSpPr>
        <p:spPr bwMode="auto">
          <a:xfrm>
            <a:off x="6518736" y="4853251"/>
            <a:ext cx="4344883" cy="572813"/>
          </a:xfrm>
          <a:prstGeom prst="accentCallout2">
            <a:avLst>
              <a:gd name="adj1" fmla="val 21366"/>
              <a:gd name="adj2" fmla="val -1991"/>
              <a:gd name="adj3" fmla="val 22616"/>
              <a:gd name="adj4" fmla="val -23181"/>
              <a:gd name="adj5" fmla="val -39750"/>
              <a:gd name="adj6" fmla="val -31556"/>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p:txBody>
      </p:sp>
      <p:grpSp>
        <p:nvGrpSpPr>
          <p:cNvPr id="33" name="组合 32"/>
          <p:cNvGrpSpPr/>
          <p:nvPr/>
        </p:nvGrpSpPr>
        <p:grpSpPr>
          <a:xfrm>
            <a:off x="5521523" y="1588305"/>
            <a:ext cx="278384" cy="184511"/>
            <a:chOff x="9482595" y="2565731"/>
            <a:chExt cx="278384" cy="184511"/>
          </a:xfrm>
        </p:grpSpPr>
        <p:sp>
          <p:nvSpPr>
            <p:cNvPr id="34" name="椭圆 3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3" presetClass="entr" presetSubtype="528" fill="hold" grpId="0" nodeType="afterEffect">
                                  <p:stCondLst>
                                    <p:cond delay="1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00" fill="hold"/>
                                        <p:tgtEl>
                                          <p:spTgt spid="14"/>
                                        </p:tgtEl>
                                        <p:attrNameLst>
                                          <p:attrName>ppt_w</p:attrName>
                                        </p:attrNameLst>
                                      </p:cBhvr>
                                      <p:tavLst>
                                        <p:tav tm="0">
                                          <p:val>
                                            <p:fltVal val="0"/>
                                          </p:val>
                                        </p:tav>
                                        <p:tav tm="100000">
                                          <p:val>
                                            <p:strVal val="#ppt_w"/>
                                          </p:val>
                                        </p:tav>
                                      </p:tavLst>
                                    </p:anim>
                                    <p:anim calcmode="lin" valueType="num">
                                      <p:cBhvr>
                                        <p:cTn id="21" dur="300" fill="hold"/>
                                        <p:tgtEl>
                                          <p:spTgt spid="14"/>
                                        </p:tgtEl>
                                        <p:attrNameLst>
                                          <p:attrName>ppt_h</p:attrName>
                                        </p:attrNameLst>
                                      </p:cBhvr>
                                      <p:tavLst>
                                        <p:tav tm="0">
                                          <p:val>
                                            <p:fltVal val="0"/>
                                          </p:val>
                                        </p:tav>
                                        <p:tav tm="100000">
                                          <p:val>
                                            <p:strVal val="#ppt_h"/>
                                          </p:val>
                                        </p:tav>
                                      </p:tavLst>
                                    </p:anim>
                                    <p:anim calcmode="lin" valueType="num">
                                      <p:cBhvr>
                                        <p:cTn id="22" dur="300" fill="hold"/>
                                        <p:tgtEl>
                                          <p:spTgt spid="14"/>
                                        </p:tgtEl>
                                        <p:attrNameLst>
                                          <p:attrName>ppt_x</p:attrName>
                                        </p:attrNameLst>
                                      </p:cBhvr>
                                      <p:tavLst>
                                        <p:tav tm="0">
                                          <p:val>
                                            <p:fltVal val="0.5"/>
                                          </p:val>
                                        </p:tav>
                                        <p:tav tm="100000">
                                          <p:val>
                                            <p:strVal val="#ppt_x"/>
                                          </p:val>
                                        </p:tav>
                                      </p:tavLst>
                                    </p:anim>
                                    <p:anim calcmode="lin" valueType="num">
                                      <p:cBhvr>
                                        <p:cTn id="23" dur="300" fill="hold"/>
                                        <p:tgtEl>
                                          <p:spTgt spid="14"/>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400"/>
                                  </p:stCondLst>
                                  <p:childTnLst>
                                    <p:animEffect transition="out" filter="fade">
                                      <p:cBhvr>
                                        <p:cTn id="25" dur="300" tmFilter="0, 0; .2, .5; .8, .5; 1, 0"/>
                                        <p:tgtEl>
                                          <p:spTgt spid="14"/>
                                        </p:tgtEl>
                                      </p:cBhvr>
                                    </p:animEffect>
                                    <p:animScale>
                                      <p:cBhvr>
                                        <p:cTn id="26" dur="150" autoRev="1" fill="hold"/>
                                        <p:tgtEl>
                                          <p:spTgt spid="14"/>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300" fill="hold"/>
                                        <p:tgtEl>
                                          <p:spTgt spid="15"/>
                                        </p:tgtEl>
                                        <p:attrNameLst>
                                          <p:attrName>ppt_w</p:attrName>
                                        </p:attrNameLst>
                                      </p:cBhvr>
                                      <p:tavLst>
                                        <p:tav tm="0">
                                          <p:val>
                                            <p:fltVal val="0"/>
                                          </p:val>
                                        </p:tav>
                                        <p:tav tm="100000">
                                          <p:val>
                                            <p:strVal val="#ppt_w"/>
                                          </p:val>
                                        </p:tav>
                                      </p:tavLst>
                                    </p:anim>
                                    <p:anim calcmode="lin" valueType="num">
                                      <p:cBhvr>
                                        <p:cTn id="30" dur="300" fill="hold"/>
                                        <p:tgtEl>
                                          <p:spTgt spid="15"/>
                                        </p:tgtEl>
                                        <p:attrNameLst>
                                          <p:attrName>ppt_h</p:attrName>
                                        </p:attrNameLst>
                                      </p:cBhvr>
                                      <p:tavLst>
                                        <p:tav tm="0">
                                          <p:val>
                                            <p:fltVal val="0"/>
                                          </p:val>
                                        </p:tav>
                                        <p:tav tm="100000">
                                          <p:val>
                                            <p:strVal val="#ppt_h"/>
                                          </p:val>
                                        </p:tav>
                                      </p:tavLst>
                                    </p:anim>
                                    <p:anim calcmode="lin" valueType="num">
                                      <p:cBhvr>
                                        <p:cTn id="31" dur="300" fill="hold"/>
                                        <p:tgtEl>
                                          <p:spTgt spid="15"/>
                                        </p:tgtEl>
                                        <p:attrNameLst>
                                          <p:attrName>ppt_x</p:attrName>
                                        </p:attrNameLst>
                                      </p:cBhvr>
                                      <p:tavLst>
                                        <p:tav tm="0">
                                          <p:val>
                                            <p:fltVal val="0.5"/>
                                          </p:val>
                                        </p:tav>
                                        <p:tav tm="100000">
                                          <p:val>
                                            <p:strVal val="#ppt_x"/>
                                          </p:val>
                                        </p:tav>
                                      </p:tavLst>
                                    </p:anim>
                                    <p:anim calcmode="lin" valueType="num">
                                      <p:cBhvr>
                                        <p:cTn id="32" dur="300" fill="hold"/>
                                        <p:tgtEl>
                                          <p:spTgt spid="15"/>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15"/>
                                        </p:tgtEl>
                                      </p:cBhvr>
                                    </p:animEffect>
                                    <p:animScale>
                                      <p:cBhvr>
                                        <p:cTn id="35" dur="150" autoRev="1" fill="hold"/>
                                        <p:tgtEl>
                                          <p:spTgt spid="15"/>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300" fill="hold"/>
                                        <p:tgtEl>
                                          <p:spTgt spid="16"/>
                                        </p:tgtEl>
                                        <p:attrNameLst>
                                          <p:attrName>ppt_w</p:attrName>
                                        </p:attrNameLst>
                                      </p:cBhvr>
                                      <p:tavLst>
                                        <p:tav tm="0">
                                          <p:val>
                                            <p:fltVal val="0"/>
                                          </p:val>
                                        </p:tav>
                                        <p:tav tm="100000">
                                          <p:val>
                                            <p:strVal val="#ppt_w"/>
                                          </p:val>
                                        </p:tav>
                                      </p:tavLst>
                                    </p:anim>
                                    <p:anim calcmode="lin" valueType="num">
                                      <p:cBhvr>
                                        <p:cTn id="39" dur="300" fill="hold"/>
                                        <p:tgtEl>
                                          <p:spTgt spid="16"/>
                                        </p:tgtEl>
                                        <p:attrNameLst>
                                          <p:attrName>ppt_h</p:attrName>
                                        </p:attrNameLst>
                                      </p:cBhvr>
                                      <p:tavLst>
                                        <p:tav tm="0">
                                          <p:val>
                                            <p:fltVal val="0"/>
                                          </p:val>
                                        </p:tav>
                                        <p:tav tm="100000">
                                          <p:val>
                                            <p:strVal val="#ppt_h"/>
                                          </p:val>
                                        </p:tav>
                                      </p:tavLst>
                                    </p:anim>
                                    <p:anim calcmode="lin" valueType="num">
                                      <p:cBhvr>
                                        <p:cTn id="40" dur="300" fill="hold"/>
                                        <p:tgtEl>
                                          <p:spTgt spid="16"/>
                                        </p:tgtEl>
                                        <p:attrNameLst>
                                          <p:attrName>ppt_x</p:attrName>
                                        </p:attrNameLst>
                                      </p:cBhvr>
                                      <p:tavLst>
                                        <p:tav tm="0">
                                          <p:val>
                                            <p:fltVal val="0.5"/>
                                          </p:val>
                                        </p:tav>
                                        <p:tav tm="100000">
                                          <p:val>
                                            <p:strVal val="#ppt_x"/>
                                          </p:val>
                                        </p:tav>
                                      </p:tavLst>
                                    </p:anim>
                                    <p:anim calcmode="lin" valueType="num">
                                      <p:cBhvr>
                                        <p:cTn id="41" dur="300" fill="hold"/>
                                        <p:tgtEl>
                                          <p:spTgt spid="16"/>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16"/>
                                        </p:tgtEl>
                                      </p:cBhvr>
                                    </p:animEffect>
                                    <p:animScale>
                                      <p:cBhvr>
                                        <p:cTn id="44" dur="150" autoRev="1" fill="hold"/>
                                        <p:tgtEl>
                                          <p:spTgt spid="16"/>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ppt_w</p:attrName>
                                        </p:attrNameLst>
                                      </p:cBhvr>
                                      <p:tavLst>
                                        <p:tav tm="0">
                                          <p:val>
                                            <p:fltVal val="0"/>
                                          </p:val>
                                        </p:tav>
                                        <p:tav tm="100000">
                                          <p:val>
                                            <p:strVal val="#ppt_w"/>
                                          </p:val>
                                        </p:tav>
                                      </p:tavLst>
                                    </p:anim>
                                    <p:anim calcmode="lin" valueType="num">
                                      <p:cBhvr>
                                        <p:cTn id="48" dur="300" fill="hold"/>
                                        <p:tgtEl>
                                          <p:spTgt spid="17"/>
                                        </p:tgtEl>
                                        <p:attrNameLst>
                                          <p:attrName>ppt_h</p:attrName>
                                        </p:attrNameLst>
                                      </p:cBhvr>
                                      <p:tavLst>
                                        <p:tav tm="0">
                                          <p:val>
                                            <p:fltVal val="0"/>
                                          </p:val>
                                        </p:tav>
                                        <p:tav tm="100000">
                                          <p:val>
                                            <p:strVal val="#ppt_h"/>
                                          </p:val>
                                        </p:tav>
                                      </p:tavLst>
                                    </p:anim>
                                    <p:anim calcmode="lin" valueType="num">
                                      <p:cBhvr>
                                        <p:cTn id="49" dur="300" fill="hold"/>
                                        <p:tgtEl>
                                          <p:spTgt spid="17"/>
                                        </p:tgtEl>
                                        <p:attrNameLst>
                                          <p:attrName>ppt_x</p:attrName>
                                        </p:attrNameLst>
                                      </p:cBhvr>
                                      <p:tavLst>
                                        <p:tav tm="0">
                                          <p:val>
                                            <p:fltVal val="0.5"/>
                                          </p:val>
                                        </p:tav>
                                        <p:tav tm="100000">
                                          <p:val>
                                            <p:strVal val="#ppt_x"/>
                                          </p:val>
                                        </p:tav>
                                      </p:tavLst>
                                    </p:anim>
                                    <p:anim calcmode="lin" valueType="num">
                                      <p:cBhvr>
                                        <p:cTn id="50" dur="300" fill="hold"/>
                                        <p:tgtEl>
                                          <p:spTgt spid="17"/>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17"/>
                                        </p:tgtEl>
                                      </p:cBhvr>
                                    </p:animEffect>
                                    <p:animScale>
                                      <p:cBhvr>
                                        <p:cTn id="53" dur="150" autoRev="1" fill="hold"/>
                                        <p:tgtEl>
                                          <p:spTgt spid="17"/>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300" fill="hold"/>
                                        <p:tgtEl>
                                          <p:spTgt spid="18"/>
                                        </p:tgtEl>
                                        <p:attrNameLst>
                                          <p:attrName>ppt_w</p:attrName>
                                        </p:attrNameLst>
                                      </p:cBhvr>
                                      <p:tavLst>
                                        <p:tav tm="0">
                                          <p:val>
                                            <p:fltVal val="0"/>
                                          </p:val>
                                        </p:tav>
                                        <p:tav tm="100000">
                                          <p:val>
                                            <p:strVal val="#ppt_w"/>
                                          </p:val>
                                        </p:tav>
                                      </p:tavLst>
                                    </p:anim>
                                    <p:anim calcmode="lin" valueType="num">
                                      <p:cBhvr>
                                        <p:cTn id="57" dur="300" fill="hold"/>
                                        <p:tgtEl>
                                          <p:spTgt spid="18"/>
                                        </p:tgtEl>
                                        <p:attrNameLst>
                                          <p:attrName>ppt_h</p:attrName>
                                        </p:attrNameLst>
                                      </p:cBhvr>
                                      <p:tavLst>
                                        <p:tav tm="0">
                                          <p:val>
                                            <p:fltVal val="0"/>
                                          </p:val>
                                        </p:tav>
                                        <p:tav tm="100000">
                                          <p:val>
                                            <p:strVal val="#ppt_h"/>
                                          </p:val>
                                        </p:tav>
                                      </p:tavLst>
                                    </p:anim>
                                    <p:anim calcmode="lin" valueType="num">
                                      <p:cBhvr>
                                        <p:cTn id="58" dur="300" fill="hold"/>
                                        <p:tgtEl>
                                          <p:spTgt spid="18"/>
                                        </p:tgtEl>
                                        <p:attrNameLst>
                                          <p:attrName>ppt_x</p:attrName>
                                        </p:attrNameLst>
                                      </p:cBhvr>
                                      <p:tavLst>
                                        <p:tav tm="0">
                                          <p:val>
                                            <p:fltVal val="0.5"/>
                                          </p:val>
                                        </p:tav>
                                        <p:tav tm="100000">
                                          <p:val>
                                            <p:strVal val="#ppt_x"/>
                                          </p:val>
                                        </p:tav>
                                      </p:tavLst>
                                    </p:anim>
                                    <p:anim calcmode="lin" valueType="num">
                                      <p:cBhvr>
                                        <p:cTn id="59" dur="300" fill="hold"/>
                                        <p:tgtEl>
                                          <p:spTgt spid="1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18"/>
                                        </p:tgtEl>
                                      </p:cBhvr>
                                    </p:animEffect>
                                    <p:animScale>
                                      <p:cBhvr>
                                        <p:cTn id="62" dur="150" autoRev="1" fill="hold"/>
                                        <p:tgtEl>
                                          <p:spTgt spid="18"/>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300" fill="hold"/>
                                        <p:tgtEl>
                                          <p:spTgt spid="19"/>
                                        </p:tgtEl>
                                        <p:attrNameLst>
                                          <p:attrName>ppt_w</p:attrName>
                                        </p:attrNameLst>
                                      </p:cBhvr>
                                      <p:tavLst>
                                        <p:tav tm="0">
                                          <p:val>
                                            <p:fltVal val="0"/>
                                          </p:val>
                                        </p:tav>
                                        <p:tav tm="100000">
                                          <p:val>
                                            <p:strVal val="#ppt_w"/>
                                          </p:val>
                                        </p:tav>
                                      </p:tavLst>
                                    </p:anim>
                                    <p:anim calcmode="lin" valueType="num">
                                      <p:cBhvr>
                                        <p:cTn id="66" dur="300" fill="hold"/>
                                        <p:tgtEl>
                                          <p:spTgt spid="19"/>
                                        </p:tgtEl>
                                        <p:attrNameLst>
                                          <p:attrName>ppt_h</p:attrName>
                                        </p:attrNameLst>
                                      </p:cBhvr>
                                      <p:tavLst>
                                        <p:tav tm="0">
                                          <p:val>
                                            <p:fltVal val="0"/>
                                          </p:val>
                                        </p:tav>
                                        <p:tav tm="100000">
                                          <p:val>
                                            <p:strVal val="#ppt_h"/>
                                          </p:val>
                                        </p:tav>
                                      </p:tavLst>
                                    </p:anim>
                                    <p:anim calcmode="lin" valueType="num">
                                      <p:cBhvr>
                                        <p:cTn id="67" dur="300" fill="hold"/>
                                        <p:tgtEl>
                                          <p:spTgt spid="19"/>
                                        </p:tgtEl>
                                        <p:attrNameLst>
                                          <p:attrName>ppt_x</p:attrName>
                                        </p:attrNameLst>
                                      </p:cBhvr>
                                      <p:tavLst>
                                        <p:tav tm="0">
                                          <p:val>
                                            <p:fltVal val="0.5"/>
                                          </p:val>
                                        </p:tav>
                                        <p:tav tm="100000">
                                          <p:val>
                                            <p:strVal val="#ppt_x"/>
                                          </p:val>
                                        </p:tav>
                                      </p:tavLst>
                                    </p:anim>
                                    <p:anim calcmode="lin" valueType="num">
                                      <p:cBhvr>
                                        <p:cTn id="68" dur="300" fill="hold"/>
                                        <p:tgtEl>
                                          <p:spTgt spid="19"/>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19"/>
                                        </p:tgtEl>
                                      </p:cBhvr>
                                    </p:animEffect>
                                    <p:animScale>
                                      <p:cBhvr>
                                        <p:cTn id="71" dur="150" autoRev="1" fill="hold"/>
                                        <p:tgtEl>
                                          <p:spTgt spid="19"/>
                                        </p:tgtEl>
                                      </p:cBhvr>
                                      <p:by x="105000" y="105000"/>
                                    </p:animScale>
                                  </p:childTnLst>
                                </p:cTn>
                              </p:par>
                              <p:par>
                                <p:cTn id="72" presetID="23" presetClass="entr" presetSubtype="528" fill="hold" grpId="0" nodeType="withEffect">
                                  <p:stCondLst>
                                    <p:cond delay="7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300" fill="hold"/>
                                        <p:tgtEl>
                                          <p:spTgt spid="20"/>
                                        </p:tgtEl>
                                        <p:attrNameLst>
                                          <p:attrName>ppt_w</p:attrName>
                                        </p:attrNameLst>
                                      </p:cBhvr>
                                      <p:tavLst>
                                        <p:tav tm="0">
                                          <p:val>
                                            <p:fltVal val="0"/>
                                          </p:val>
                                        </p:tav>
                                        <p:tav tm="100000">
                                          <p:val>
                                            <p:strVal val="#ppt_w"/>
                                          </p:val>
                                        </p:tav>
                                      </p:tavLst>
                                    </p:anim>
                                    <p:anim calcmode="lin" valueType="num">
                                      <p:cBhvr>
                                        <p:cTn id="75" dur="300" fill="hold"/>
                                        <p:tgtEl>
                                          <p:spTgt spid="20"/>
                                        </p:tgtEl>
                                        <p:attrNameLst>
                                          <p:attrName>ppt_h</p:attrName>
                                        </p:attrNameLst>
                                      </p:cBhvr>
                                      <p:tavLst>
                                        <p:tav tm="0">
                                          <p:val>
                                            <p:fltVal val="0"/>
                                          </p:val>
                                        </p:tav>
                                        <p:tav tm="100000">
                                          <p:val>
                                            <p:strVal val="#ppt_h"/>
                                          </p:val>
                                        </p:tav>
                                      </p:tavLst>
                                    </p:anim>
                                    <p:anim calcmode="lin" valueType="num">
                                      <p:cBhvr>
                                        <p:cTn id="76" dur="300" fill="hold"/>
                                        <p:tgtEl>
                                          <p:spTgt spid="20"/>
                                        </p:tgtEl>
                                        <p:attrNameLst>
                                          <p:attrName>ppt_x</p:attrName>
                                        </p:attrNameLst>
                                      </p:cBhvr>
                                      <p:tavLst>
                                        <p:tav tm="0">
                                          <p:val>
                                            <p:fltVal val="0.5"/>
                                          </p:val>
                                        </p:tav>
                                        <p:tav tm="100000">
                                          <p:val>
                                            <p:strVal val="#ppt_x"/>
                                          </p:val>
                                        </p:tav>
                                      </p:tavLst>
                                    </p:anim>
                                    <p:anim calcmode="lin" valueType="num">
                                      <p:cBhvr>
                                        <p:cTn id="77" dur="300" fill="hold"/>
                                        <p:tgtEl>
                                          <p:spTgt spid="20"/>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000"/>
                                  </p:stCondLst>
                                  <p:childTnLst>
                                    <p:animEffect transition="out" filter="fade">
                                      <p:cBhvr>
                                        <p:cTn id="79" dur="300" tmFilter="0, 0; .2, .5; .8, .5; 1, 0"/>
                                        <p:tgtEl>
                                          <p:spTgt spid="20"/>
                                        </p:tgtEl>
                                      </p:cBhvr>
                                    </p:animEffect>
                                    <p:animScale>
                                      <p:cBhvr>
                                        <p:cTn id="80" dur="150" autoRev="1" fill="hold"/>
                                        <p:tgtEl>
                                          <p:spTgt spid="20"/>
                                        </p:tgtEl>
                                      </p:cBhvr>
                                      <p:by x="105000" y="105000"/>
                                    </p:animScale>
                                  </p:childTnLst>
                                </p:cTn>
                              </p:par>
                              <p:par>
                                <p:cTn id="81" presetID="23" presetClass="entr" presetSubtype="528" fill="hold" grpId="0" nodeType="withEffect">
                                  <p:stCondLst>
                                    <p:cond delay="8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300" fill="hold"/>
                                        <p:tgtEl>
                                          <p:spTgt spid="21"/>
                                        </p:tgtEl>
                                        <p:attrNameLst>
                                          <p:attrName>ppt_w</p:attrName>
                                        </p:attrNameLst>
                                      </p:cBhvr>
                                      <p:tavLst>
                                        <p:tav tm="0">
                                          <p:val>
                                            <p:fltVal val="0"/>
                                          </p:val>
                                        </p:tav>
                                        <p:tav tm="100000">
                                          <p:val>
                                            <p:strVal val="#ppt_w"/>
                                          </p:val>
                                        </p:tav>
                                      </p:tavLst>
                                    </p:anim>
                                    <p:anim calcmode="lin" valueType="num">
                                      <p:cBhvr>
                                        <p:cTn id="84" dur="300" fill="hold"/>
                                        <p:tgtEl>
                                          <p:spTgt spid="21"/>
                                        </p:tgtEl>
                                        <p:attrNameLst>
                                          <p:attrName>ppt_h</p:attrName>
                                        </p:attrNameLst>
                                      </p:cBhvr>
                                      <p:tavLst>
                                        <p:tav tm="0">
                                          <p:val>
                                            <p:fltVal val="0"/>
                                          </p:val>
                                        </p:tav>
                                        <p:tav tm="100000">
                                          <p:val>
                                            <p:strVal val="#ppt_h"/>
                                          </p:val>
                                        </p:tav>
                                      </p:tavLst>
                                    </p:anim>
                                    <p:anim calcmode="lin" valueType="num">
                                      <p:cBhvr>
                                        <p:cTn id="85" dur="300" fill="hold"/>
                                        <p:tgtEl>
                                          <p:spTgt spid="21"/>
                                        </p:tgtEl>
                                        <p:attrNameLst>
                                          <p:attrName>ppt_x</p:attrName>
                                        </p:attrNameLst>
                                      </p:cBhvr>
                                      <p:tavLst>
                                        <p:tav tm="0">
                                          <p:val>
                                            <p:fltVal val="0.5"/>
                                          </p:val>
                                        </p:tav>
                                        <p:tav tm="100000">
                                          <p:val>
                                            <p:strVal val="#ppt_x"/>
                                          </p:val>
                                        </p:tav>
                                      </p:tavLst>
                                    </p:anim>
                                    <p:anim calcmode="lin" valueType="num">
                                      <p:cBhvr>
                                        <p:cTn id="86" dur="300" fill="hold"/>
                                        <p:tgtEl>
                                          <p:spTgt spid="21"/>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100"/>
                                  </p:stCondLst>
                                  <p:childTnLst>
                                    <p:animEffect transition="out" filter="fade">
                                      <p:cBhvr>
                                        <p:cTn id="88" dur="300" tmFilter="0, 0; .2, .5; .8, .5; 1, 0"/>
                                        <p:tgtEl>
                                          <p:spTgt spid="21"/>
                                        </p:tgtEl>
                                      </p:cBhvr>
                                    </p:animEffect>
                                    <p:animScale>
                                      <p:cBhvr>
                                        <p:cTn id="89" dur="150" autoRev="1" fill="hold"/>
                                        <p:tgtEl>
                                          <p:spTgt spid="21"/>
                                        </p:tgtEl>
                                      </p:cBhvr>
                                      <p:by x="105000" y="105000"/>
                                    </p:animScale>
                                  </p:childTnLst>
                                </p:cTn>
                              </p:par>
                              <p:par>
                                <p:cTn id="90" presetID="23" presetClass="entr" presetSubtype="528" fill="hold" grpId="0" nodeType="withEffect">
                                  <p:stCondLst>
                                    <p:cond delay="900"/>
                                  </p:stCondLst>
                                  <p:childTnLst>
                                    <p:set>
                                      <p:cBhvr>
                                        <p:cTn id="91" dur="1" fill="hold">
                                          <p:stCondLst>
                                            <p:cond delay="0"/>
                                          </p:stCondLst>
                                        </p:cTn>
                                        <p:tgtEl>
                                          <p:spTgt spid="22"/>
                                        </p:tgtEl>
                                        <p:attrNameLst>
                                          <p:attrName>style.visibility</p:attrName>
                                        </p:attrNameLst>
                                      </p:cBhvr>
                                      <p:to>
                                        <p:strVal val="visible"/>
                                      </p:to>
                                    </p:set>
                                    <p:anim calcmode="lin" valueType="num">
                                      <p:cBhvr>
                                        <p:cTn id="92" dur="300" fill="hold"/>
                                        <p:tgtEl>
                                          <p:spTgt spid="22"/>
                                        </p:tgtEl>
                                        <p:attrNameLst>
                                          <p:attrName>ppt_w</p:attrName>
                                        </p:attrNameLst>
                                      </p:cBhvr>
                                      <p:tavLst>
                                        <p:tav tm="0">
                                          <p:val>
                                            <p:fltVal val="0"/>
                                          </p:val>
                                        </p:tav>
                                        <p:tav tm="100000">
                                          <p:val>
                                            <p:strVal val="#ppt_w"/>
                                          </p:val>
                                        </p:tav>
                                      </p:tavLst>
                                    </p:anim>
                                    <p:anim calcmode="lin" valueType="num">
                                      <p:cBhvr>
                                        <p:cTn id="93" dur="300" fill="hold"/>
                                        <p:tgtEl>
                                          <p:spTgt spid="22"/>
                                        </p:tgtEl>
                                        <p:attrNameLst>
                                          <p:attrName>ppt_h</p:attrName>
                                        </p:attrNameLst>
                                      </p:cBhvr>
                                      <p:tavLst>
                                        <p:tav tm="0">
                                          <p:val>
                                            <p:fltVal val="0"/>
                                          </p:val>
                                        </p:tav>
                                        <p:tav tm="100000">
                                          <p:val>
                                            <p:strVal val="#ppt_h"/>
                                          </p:val>
                                        </p:tav>
                                      </p:tavLst>
                                    </p:anim>
                                    <p:anim calcmode="lin" valueType="num">
                                      <p:cBhvr>
                                        <p:cTn id="94" dur="300" fill="hold"/>
                                        <p:tgtEl>
                                          <p:spTgt spid="22"/>
                                        </p:tgtEl>
                                        <p:attrNameLst>
                                          <p:attrName>ppt_x</p:attrName>
                                        </p:attrNameLst>
                                      </p:cBhvr>
                                      <p:tavLst>
                                        <p:tav tm="0">
                                          <p:val>
                                            <p:fltVal val="0.5"/>
                                          </p:val>
                                        </p:tav>
                                        <p:tav tm="100000">
                                          <p:val>
                                            <p:strVal val="#ppt_x"/>
                                          </p:val>
                                        </p:tav>
                                      </p:tavLst>
                                    </p:anim>
                                    <p:anim calcmode="lin" valueType="num">
                                      <p:cBhvr>
                                        <p:cTn id="95" dur="300" fill="hold"/>
                                        <p:tgtEl>
                                          <p:spTgt spid="22"/>
                                        </p:tgtEl>
                                        <p:attrNameLst>
                                          <p:attrName>ppt_y</p:attrName>
                                        </p:attrNameLst>
                                      </p:cBhvr>
                                      <p:tavLst>
                                        <p:tav tm="0">
                                          <p:val>
                                            <p:fltVal val="0.5"/>
                                          </p:val>
                                        </p:tav>
                                        <p:tav tm="100000">
                                          <p:val>
                                            <p:strVal val="#ppt_y"/>
                                          </p:val>
                                        </p:tav>
                                      </p:tavLst>
                                    </p:anim>
                                  </p:childTnLst>
                                </p:cTn>
                              </p:par>
                              <p:par>
                                <p:cTn id="96" presetID="26" presetClass="emph" presetSubtype="0" fill="hold" grpId="1" nodeType="withEffect">
                                  <p:stCondLst>
                                    <p:cond delay="1200"/>
                                  </p:stCondLst>
                                  <p:childTnLst>
                                    <p:animEffect transition="out" filter="fade">
                                      <p:cBhvr>
                                        <p:cTn id="97" dur="300" tmFilter="0, 0; .2, .5; .8, .5; 1, 0"/>
                                        <p:tgtEl>
                                          <p:spTgt spid="22"/>
                                        </p:tgtEl>
                                      </p:cBhvr>
                                    </p:animEffect>
                                    <p:animScale>
                                      <p:cBhvr>
                                        <p:cTn id="98" dur="150" autoRev="1" fill="hold"/>
                                        <p:tgtEl>
                                          <p:spTgt spid="22"/>
                                        </p:tgtEl>
                                      </p:cBhvr>
                                      <p:by x="105000" y="105000"/>
                                    </p:animScale>
                                  </p:childTnLst>
                                </p:cTn>
                              </p:par>
                            </p:childTnLst>
                          </p:cTn>
                        </p:par>
                        <p:par>
                          <p:cTn id="99" fill="hold">
                            <p:stCondLst>
                              <p:cond delay="1100"/>
                            </p:stCondLst>
                            <p:childTnLst>
                              <p:par>
                                <p:cTn id="100" presetID="14" presetClass="entr" presetSubtype="1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randombar(horizontal)">
                                      <p:cBhvr>
                                        <p:cTn id="102" dur="500"/>
                                        <p:tgtEl>
                                          <p:spTgt spid="23"/>
                                        </p:tgtEl>
                                      </p:cBhvr>
                                    </p:animEffect>
                                  </p:childTnLst>
                                </p:cTn>
                              </p:par>
                              <p:par>
                                <p:cTn id="103" presetID="14" presetClass="entr" presetSubtype="10" fill="hold" grpId="0" nodeType="withEffect">
                                  <p:stCondLst>
                                    <p:cond delay="200"/>
                                  </p:stCondLst>
                                  <p:childTnLst>
                                    <p:set>
                                      <p:cBhvr>
                                        <p:cTn id="104" dur="1" fill="hold">
                                          <p:stCondLst>
                                            <p:cond delay="0"/>
                                          </p:stCondLst>
                                        </p:cTn>
                                        <p:tgtEl>
                                          <p:spTgt spid="26"/>
                                        </p:tgtEl>
                                        <p:attrNameLst>
                                          <p:attrName>style.visibility</p:attrName>
                                        </p:attrNameLst>
                                      </p:cBhvr>
                                      <p:to>
                                        <p:strVal val="visible"/>
                                      </p:to>
                                    </p:set>
                                    <p:animEffect transition="in" filter="randombar(horizontal)">
                                      <p:cBhvr>
                                        <p:cTn id="105" dur="500"/>
                                        <p:tgtEl>
                                          <p:spTgt spid="26"/>
                                        </p:tgtEl>
                                      </p:cBhvr>
                                    </p:animEffect>
                                  </p:childTnLst>
                                </p:cTn>
                              </p:par>
                              <p:par>
                                <p:cTn id="106" presetID="14" presetClass="entr" presetSubtype="10" fill="hold" grpId="0" nodeType="withEffect">
                                  <p:stCondLst>
                                    <p:cond delay="400"/>
                                  </p:stCondLst>
                                  <p:childTnLst>
                                    <p:set>
                                      <p:cBhvr>
                                        <p:cTn id="107" dur="1" fill="hold">
                                          <p:stCondLst>
                                            <p:cond delay="0"/>
                                          </p:stCondLst>
                                        </p:cTn>
                                        <p:tgtEl>
                                          <p:spTgt spid="24"/>
                                        </p:tgtEl>
                                        <p:attrNameLst>
                                          <p:attrName>style.visibility</p:attrName>
                                        </p:attrNameLst>
                                      </p:cBhvr>
                                      <p:to>
                                        <p:strVal val="visible"/>
                                      </p:to>
                                    </p:set>
                                    <p:animEffect transition="in" filter="randombar(horizontal)">
                                      <p:cBhvr>
                                        <p:cTn id="108" dur="500"/>
                                        <p:tgtEl>
                                          <p:spTgt spid="24"/>
                                        </p:tgtEl>
                                      </p:cBhvr>
                                    </p:animEffect>
                                  </p:childTnLst>
                                </p:cTn>
                              </p:par>
                              <p:par>
                                <p:cTn id="109" presetID="14" presetClass="entr" presetSubtype="10" fill="hold" grpId="0" nodeType="withEffect">
                                  <p:stCondLst>
                                    <p:cond delay="30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par>
                                <p:cTn id="112" presetID="14" presetClass="entr" presetSubtype="1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randombar(horizontal)">
                                      <p:cBhvr>
                                        <p:cTn id="114" dur="500"/>
                                        <p:tgtEl>
                                          <p:spTgt spid="27"/>
                                        </p:tgtEl>
                                      </p:cBhvr>
                                    </p:animEffect>
                                  </p:childTnLst>
                                </p:cTn>
                              </p:par>
                            </p:childTnLst>
                          </p:cTn>
                        </p:par>
                        <p:par>
                          <p:cTn id="115" fill="hold">
                            <p:stCondLst>
                              <p:cond delay="1600"/>
                            </p:stCondLst>
                            <p:childTnLst>
                              <p:par>
                                <p:cTn id="116" presetID="22" presetClass="entr" presetSubtype="8"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1000"/>
                                        <p:tgtEl>
                                          <p:spTgt spid="28"/>
                                        </p:tgtEl>
                                      </p:cBhvr>
                                    </p:animEffect>
                                  </p:childTnLst>
                                </p:cTn>
                              </p:par>
                            </p:childTnLst>
                          </p:cTn>
                        </p:par>
                        <p:par>
                          <p:cTn id="119" fill="hold">
                            <p:stCondLst>
                              <p:cond delay="2600"/>
                            </p:stCondLst>
                            <p:childTnLst>
                              <p:par>
                                <p:cTn id="120" presetID="22" presetClass="entr" presetSubtype="8"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left)">
                                      <p:cBhvr>
                                        <p:cTn id="122" dur="1000"/>
                                        <p:tgtEl>
                                          <p:spTgt spid="29"/>
                                        </p:tgtEl>
                                      </p:cBhvr>
                                    </p:animEffect>
                                  </p:childTnLst>
                                </p:cTn>
                              </p:par>
                            </p:childTnLst>
                          </p:cTn>
                        </p:par>
                        <p:par>
                          <p:cTn id="123" fill="hold">
                            <p:stCondLst>
                              <p:cond delay="3600"/>
                            </p:stCondLst>
                            <p:childTnLst>
                              <p:par>
                                <p:cTn id="124" presetID="22" presetClass="entr" presetSubtype="8"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left)">
                                      <p:cBhvr>
                                        <p:cTn id="126" dur="1000"/>
                                        <p:tgtEl>
                                          <p:spTgt spid="30"/>
                                        </p:tgtEl>
                                      </p:cBhvr>
                                    </p:animEffect>
                                  </p:childTnLst>
                                </p:cTn>
                              </p:par>
                            </p:childTnLst>
                          </p:cTn>
                        </p:par>
                        <p:par>
                          <p:cTn id="127" fill="hold">
                            <p:stCondLst>
                              <p:cond delay="4600"/>
                            </p:stCondLst>
                            <p:childTnLst>
                              <p:par>
                                <p:cTn id="128" presetID="22" presetClass="entr" presetSubtype="8" fill="hold" grpId="0"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left)">
                                      <p:cBhvr>
                                        <p:cTn id="130" dur="1000"/>
                                        <p:tgtEl>
                                          <p:spTgt spid="31"/>
                                        </p:tgtEl>
                                      </p:cBhvr>
                                    </p:animEffect>
                                  </p:childTnLst>
                                </p:cTn>
                              </p:par>
                            </p:childTnLst>
                          </p:cTn>
                        </p:par>
                        <p:par>
                          <p:cTn id="131" fill="hold">
                            <p:stCondLst>
                              <p:cond delay="5600"/>
                            </p:stCondLst>
                            <p:childTnLst>
                              <p:par>
                                <p:cTn id="132" presetID="22" presetClass="entr" presetSubtype="8"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wipe(left)">
                                      <p:cBhvr>
                                        <p:cTn id="134" dur="1000"/>
                                        <p:tgtEl>
                                          <p:spTgt spid="32"/>
                                        </p:tgtEl>
                                      </p:cBhvr>
                                    </p:animEffect>
                                  </p:childTnLst>
                                </p:cTn>
                              </p:par>
                            </p:childTnLst>
                          </p:cTn>
                        </p:par>
                        <p:par>
                          <p:cTn id="135" fill="hold">
                            <p:stCondLst>
                              <p:cond delay="6600"/>
                            </p:stCondLst>
                            <p:childTnLst>
                              <p:par>
                                <p:cTn id="136" presetID="42" presetClass="entr" presetSubtype="0"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1000"/>
                                        <p:tgtEl>
                                          <p:spTgt spid="33"/>
                                        </p:tgtEl>
                                      </p:cBhvr>
                                    </p:animEffect>
                                    <p:anim calcmode="lin" valueType="num">
                                      <p:cBhvr>
                                        <p:cTn id="139" dur="1000" fill="hold"/>
                                        <p:tgtEl>
                                          <p:spTgt spid="33"/>
                                        </p:tgtEl>
                                        <p:attrNameLst>
                                          <p:attrName>ppt_x</p:attrName>
                                        </p:attrNameLst>
                                      </p:cBhvr>
                                      <p:tavLst>
                                        <p:tav tm="0">
                                          <p:val>
                                            <p:strVal val="#ppt_x"/>
                                          </p:val>
                                        </p:tav>
                                        <p:tav tm="100000">
                                          <p:val>
                                            <p:strVal val="#ppt_x"/>
                                          </p:val>
                                        </p:tav>
                                      </p:tavLst>
                                    </p:anim>
                                    <p:anim calcmode="lin" valueType="num">
                                      <p:cBhvr>
                                        <p:cTn id="1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 grpId="0" animBg="1"/>
      <p:bldP spid="14" grpId="1" animBg="1"/>
      <p:bldP spid="15" grpId="0" bldLvl="0" animBg="1"/>
      <p:bldP spid="15" grpId="1" bldLvl="0" animBg="1"/>
      <p:bldP spid="16" grpId="0" animBg="1"/>
      <p:bldP spid="16" grpId="1" animBg="1"/>
      <p:bldP spid="17" grpId="0" bldLvl="0" animBg="1"/>
      <p:bldP spid="17" grpId="1" bldLvl="0" animBg="1"/>
      <p:bldP spid="18" grpId="0" animBg="1"/>
      <p:bldP spid="18" grpId="1" animBg="1"/>
      <p:bldP spid="19" grpId="0" bldLvl="0" animBg="1"/>
      <p:bldP spid="19" grpId="1" bldLvl="0" animBg="1"/>
      <p:bldP spid="20" grpId="0" animBg="1"/>
      <p:bldP spid="20" grpId="1" animBg="1"/>
      <p:bldP spid="21" grpId="0" bldLvl="0" animBg="1"/>
      <p:bldP spid="21" grpId="1" bldLvl="0" animBg="1"/>
      <p:bldP spid="22" grpId="0" animBg="1"/>
      <p:bldP spid="22" grpId="1" animBg="1"/>
      <p:bldP spid="23" grpId="0" animBg="1"/>
      <p:bldP spid="24" grpId="0" bldLvl="0" animBg="1"/>
      <p:bldP spid="25" grpId="0" animBg="1"/>
      <p:bldP spid="26" grpId="0" animBg="1"/>
      <p:bldP spid="27" grpId="0" bldLvl="0" animBg="1"/>
      <p:bldP spid="28" grpId="0" animBg="1"/>
      <p:bldP spid="29" grpId="0" animBg="1"/>
      <p:bldP spid="30"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28</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4" name="组合 13"/>
          <p:cNvGrpSpPr/>
          <p:nvPr/>
        </p:nvGrpSpPr>
        <p:grpSpPr>
          <a:xfrm>
            <a:off x="1777107" y="1843140"/>
            <a:ext cx="1584176" cy="1584176"/>
            <a:chOff x="1057027" y="2420888"/>
            <a:chExt cx="864096" cy="864096"/>
          </a:xfrm>
        </p:grpSpPr>
        <p:sp>
          <p:nvSpPr>
            <p:cNvPr id="15" name="椭圆 14"/>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97531" y="2461084"/>
              <a:ext cx="783704" cy="783704"/>
            </a:xfrm>
            <a:prstGeom prst="ellipse">
              <a:avLst/>
            </a:prstGeom>
            <a:solidFill>
              <a:schemeClr val="bg1"/>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012792" y="2078261"/>
            <a:ext cx="1113933" cy="1113933"/>
          </a:xfrm>
          <a:prstGeom prst="ellipse">
            <a:avLst/>
          </a:prstGeom>
          <a:noFill/>
          <a:ln w="190500">
            <a:solidFill>
              <a:schemeClr val="bg1">
                <a:lumMod val="5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弧形 17"/>
          <p:cNvSpPr/>
          <p:nvPr/>
        </p:nvSpPr>
        <p:spPr>
          <a:xfrm>
            <a:off x="2012792" y="2078261"/>
            <a:ext cx="1113933" cy="1113933"/>
          </a:xfrm>
          <a:prstGeom prst="arc">
            <a:avLst>
              <a:gd name="adj1" fmla="val 12287900"/>
              <a:gd name="adj2" fmla="val 1569112"/>
            </a:avLst>
          </a:prstGeom>
          <a:ln w="190500">
            <a:solidFill>
              <a:srgbClr val="4144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9"/>
          <p:cNvSpPr txBox="1"/>
          <p:nvPr/>
        </p:nvSpPr>
        <p:spPr>
          <a:xfrm>
            <a:off x="2068027" y="2474226"/>
            <a:ext cx="1008112" cy="377026"/>
          </a:xfrm>
          <a:prstGeom prst="rect">
            <a:avLst/>
          </a:prstGeom>
          <a:noFill/>
        </p:spPr>
        <p:txBody>
          <a:bodyPr wrap="square" lIns="68580" tIns="34290" rIns="68580" bIns="34290" rtlCol="0">
            <a:spAutoFit/>
          </a:bodyPr>
          <a:lstStyle/>
          <a:p>
            <a:pPr marL="0" lvl="1" algn="ctr"/>
            <a:r>
              <a:rPr lang="en-US" altLang="zh-CN" sz="2000" dirty="0">
                <a:solidFill>
                  <a:srgbClr val="414455"/>
                </a:solidFill>
                <a:latin typeface="方正兰亭黑简体" panose="02000000000000000000" pitchFamily="2" charset="-122"/>
                <a:ea typeface="方正兰亭黑简体" panose="02000000000000000000" pitchFamily="2" charset="-122"/>
              </a:rPr>
              <a:t>50%</a:t>
            </a:r>
            <a:endParaRPr lang="zh-CN" altLang="en-US" sz="2000" dirty="0">
              <a:solidFill>
                <a:srgbClr val="414455"/>
              </a:solidFill>
              <a:latin typeface="方正兰亭黑简体" panose="02000000000000000000" pitchFamily="2" charset="-122"/>
              <a:ea typeface="方正兰亭黑简体" panose="02000000000000000000" pitchFamily="2" charset="-122"/>
            </a:endParaRPr>
          </a:p>
        </p:txBody>
      </p:sp>
      <p:grpSp>
        <p:nvGrpSpPr>
          <p:cNvPr id="20" name="组合 19"/>
          <p:cNvGrpSpPr/>
          <p:nvPr/>
        </p:nvGrpSpPr>
        <p:grpSpPr>
          <a:xfrm>
            <a:off x="3508187" y="1842521"/>
            <a:ext cx="258720" cy="233265"/>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3" name="矩形 22"/>
          <p:cNvSpPr/>
          <p:nvPr/>
        </p:nvSpPr>
        <p:spPr>
          <a:xfrm>
            <a:off x="3591076" y="2092380"/>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47"/>
          <p:cNvSpPr>
            <a:spLocks noChangeArrowheads="1"/>
          </p:cNvSpPr>
          <p:nvPr/>
        </p:nvSpPr>
        <p:spPr bwMode="auto">
          <a:xfrm>
            <a:off x="3590389" y="2415378"/>
            <a:ext cx="279811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25" name="组合 24"/>
          <p:cNvGrpSpPr/>
          <p:nvPr/>
        </p:nvGrpSpPr>
        <p:grpSpPr>
          <a:xfrm>
            <a:off x="6593667" y="1844824"/>
            <a:ext cx="1584176" cy="1584176"/>
            <a:chOff x="1057027" y="2420888"/>
            <a:chExt cx="864096" cy="864096"/>
          </a:xfrm>
        </p:grpSpPr>
        <p:sp>
          <p:nvSpPr>
            <p:cNvPr id="26" name="椭圆 25"/>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6828788" y="2092380"/>
            <a:ext cx="1113933" cy="1113933"/>
          </a:xfrm>
          <a:prstGeom prst="ellipse">
            <a:avLst/>
          </a:prstGeom>
          <a:noFill/>
          <a:ln w="190500">
            <a:solidFill>
              <a:schemeClr val="bg1">
                <a:lumMod val="5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弧形 28"/>
          <p:cNvSpPr/>
          <p:nvPr/>
        </p:nvSpPr>
        <p:spPr>
          <a:xfrm>
            <a:off x="6828788" y="2092380"/>
            <a:ext cx="1113933" cy="1113933"/>
          </a:xfrm>
          <a:prstGeom prst="arc">
            <a:avLst>
              <a:gd name="adj1" fmla="val 10413717"/>
              <a:gd name="adj2" fmla="val 1569112"/>
            </a:avLst>
          </a:prstGeom>
          <a:ln w="190500">
            <a:solidFill>
              <a:srgbClr val="4144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9"/>
          <p:cNvSpPr txBox="1"/>
          <p:nvPr/>
        </p:nvSpPr>
        <p:spPr>
          <a:xfrm>
            <a:off x="6884587" y="2475910"/>
            <a:ext cx="1008112" cy="377026"/>
          </a:xfrm>
          <a:prstGeom prst="rect">
            <a:avLst/>
          </a:prstGeom>
          <a:noFill/>
        </p:spPr>
        <p:txBody>
          <a:bodyPr wrap="square" lIns="68580" tIns="34290" rIns="68580" bIns="34290" rtlCol="0">
            <a:spAutoFit/>
          </a:bodyPr>
          <a:lstStyle/>
          <a:p>
            <a:pPr marL="0" lvl="1" algn="ctr"/>
            <a:r>
              <a:rPr lang="en-US" altLang="zh-CN" sz="2000" dirty="0">
                <a:solidFill>
                  <a:srgbClr val="414455"/>
                </a:solidFill>
                <a:latin typeface="方正兰亭黑简体" panose="02000000000000000000" pitchFamily="2" charset="-122"/>
                <a:ea typeface="方正兰亭黑简体" panose="02000000000000000000" pitchFamily="2" charset="-122"/>
              </a:rPr>
              <a:t>60%</a:t>
            </a:r>
            <a:endParaRPr lang="zh-CN" altLang="en-US" sz="2000" dirty="0">
              <a:solidFill>
                <a:srgbClr val="414455"/>
              </a:solidFill>
              <a:latin typeface="方正兰亭黑简体" panose="02000000000000000000" pitchFamily="2" charset="-122"/>
              <a:ea typeface="方正兰亭黑简体" panose="02000000000000000000" pitchFamily="2" charset="-122"/>
            </a:endParaRPr>
          </a:p>
        </p:txBody>
      </p:sp>
      <p:grpSp>
        <p:nvGrpSpPr>
          <p:cNvPr id="31" name="组合 30"/>
          <p:cNvGrpSpPr/>
          <p:nvPr/>
        </p:nvGrpSpPr>
        <p:grpSpPr>
          <a:xfrm>
            <a:off x="8324747" y="1844205"/>
            <a:ext cx="258720" cy="233265"/>
            <a:chOff x="3720691" y="2824413"/>
            <a:chExt cx="1341120" cy="1209172"/>
          </a:xfrm>
        </p:grpSpPr>
        <p:sp>
          <p:nvSpPr>
            <p:cNvPr id="3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3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34" name="矩形 33"/>
          <p:cNvSpPr/>
          <p:nvPr/>
        </p:nvSpPr>
        <p:spPr>
          <a:xfrm>
            <a:off x="8407636" y="2094064"/>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47"/>
          <p:cNvSpPr>
            <a:spLocks noChangeArrowheads="1"/>
          </p:cNvSpPr>
          <p:nvPr/>
        </p:nvSpPr>
        <p:spPr bwMode="auto">
          <a:xfrm>
            <a:off x="8406949" y="2417062"/>
            <a:ext cx="279811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36" name="组合 35"/>
          <p:cNvGrpSpPr/>
          <p:nvPr/>
        </p:nvGrpSpPr>
        <p:grpSpPr>
          <a:xfrm>
            <a:off x="4585419" y="4077691"/>
            <a:ext cx="1584176" cy="1584176"/>
            <a:chOff x="1057027" y="2420888"/>
            <a:chExt cx="864096" cy="864096"/>
          </a:xfrm>
        </p:grpSpPr>
        <p:sp>
          <p:nvSpPr>
            <p:cNvPr id="37" name="椭圆 36"/>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4821104" y="4312812"/>
            <a:ext cx="1113933" cy="1113933"/>
          </a:xfrm>
          <a:prstGeom prst="ellipse">
            <a:avLst/>
          </a:prstGeom>
          <a:noFill/>
          <a:ln w="190500">
            <a:solidFill>
              <a:schemeClr val="bg1">
                <a:lumMod val="50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弧形 39"/>
          <p:cNvSpPr/>
          <p:nvPr/>
        </p:nvSpPr>
        <p:spPr>
          <a:xfrm>
            <a:off x="4821104" y="4312812"/>
            <a:ext cx="1113933" cy="1113933"/>
          </a:xfrm>
          <a:prstGeom prst="arc">
            <a:avLst>
              <a:gd name="adj1" fmla="val 4362280"/>
              <a:gd name="adj2" fmla="val 1569112"/>
            </a:avLst>
          </a:prstGeom>
          <a:ln w="190500">
            <a:solidFill>
              <a:srgbClr val="4144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文本框 9"/>
          <p:cNvSpPr txBox="1"/>
          <p:nvPr/>
        </p:nvSpPr>
        <p:spPr>
          <a:xfrm>
            <a:off x="4876339" y="4708777"/>
            <a:ext cx="1008112" cy="377026"/>
          </a:xfrm>
          <a:prstGeom prst="rect">
            <a:avLst/>
          </a:prstGeom>
          <a:noFill/>
        </p:spPr>
        <p:txBody>
          <a:bodyPr wrap="square" lIns="68580" tIns="34290" rIns="68580" bIns="34290" rtlCol="0">
            <a:spAutoFit/>
          </a:bodyPr>
          <a:lstStyle/>
          <a:p>
            <a:pPr marL="0" lvl="1" algn="ctr"/>
            <a:r>
              <a:rPr lang="en-US" altLang="zh-CN" sz="2000" dirty="0">
                <a:solidFill>
                  <a:srgbClr val="414455"/>
                </a:solidFill>
                <a:latin typeface="方正兰亭黑简体" panose="02000000000000000000" pitchFamily="2" charset="-122"/>
                <a:ea typeface="方正兰亭黑简体" panose="02000000000000000000" pitchFamily="2" charset="-122"/>
              </a:rPr>
              <a:t>90%</a:t>
            </a:r>
            <a:endParaRPr lang="zh-CN" altLang="en-US" sz="2000" dirty="0">
              <a:solidFill>
                <a:srgbClr val="414455"/>
              </a:solidFill>
              <a:latin typeface="方正兰亭黑简体" panose="02000000000000000000" pitchFamily="2" charset="-122"/>
              <a:ea typeface="方正兰亭黑简体" panose="02000000000000000000" pitchFamily="2" charset="-122"/>
            </a:endParaRPr>
          </a:p>
        </p:txBody>
      </p:sp>
      <p:grpSp>
        <p:nvGrpSpPr>
          <p:cNvPr id="42" name="组合 41"/>
          <p:cNvGrpSpPr/>
          <p:nvPr/>
        </p:nvGrpSpPr>
        <p:grpSpPr>
          <a:xfrm>
            <a:off x="6316499" y="4077072"/>
            <a:ext cx="258720" cy="233265"/>
            <a:chOff x="3720691" y="2824413"/>
            <a:chExt cx="1341120" cy="1209172"/>
          </a:xfrm>
        </p:grpSpPr>
        <p:sp>
          <p:nvSpPr>
            <p:cNvPr id="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45" name="矩形 44"/>
          <p:cNvSpPr/>
          <p:nvPr/>
        </p:nvSpPr>
        <p:spPr>
          <a:xfrm>
            <a:off x="6399388" y="4326931"/>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47"/>
          <p:cNvSpPr>
            <a:spLocks noChangeArrowheads="1"/>
          </p:cNvSpPr>
          <p:nvPr/>
        </p:nvSpPr>
        <p:spPr bwMode="auto">
          <a:xfrm>
            <a:off x="6398701" y="4649929"/>
            <a:ext cx="279811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7" name="组合 46"/>
          <p:cNvGrpSpPr/>
          <p:nvPr/>
        </p:nvGrpSpPr>
        <p:grpSpPr>
          <a:xfrm>
            <a:off x="5665539" y="3892561"/>
            <a:ext cx="278384" cy="184511"/>
            <a:chOff x="9482595" y="2565731"/>
            <a:chExt cx="278384" cy="184511"/>
          </a:xfrm>
        </p:grpSpPr>
        <p:sp>
          <p:nvSpPr>
            <p:cNvPr id="48" name="椭圆 4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000"/>
                                        <p:tgtEl>
                                          <p:spTgt spid="17"/>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1000"/>
                                        <p:tgtEl>
                                          <p:spTgt spid="18"/>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42" presetClass="entr" presetSubtype="0" fill="hold" nodeType="withEffect">
                                  <p:stCondLst>
                                    <p:cond delay="1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175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75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3500"/>
                            </p:stCondLst>
                            <p:childTnLst>
                              <p:par>
                                <p:cTn id="55" presetID="21"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1000"/>
                                        <p:tgtEl>
                                          <p:spTgt spid="28"/>
                                        </p:tgtEl>
                                      </p:cBhvr>
                                    </p:animEffect>
                                  </p:childTnLst>
                                </p:cTn>
                              </p:par>
                            </p:childTnLst>
                          </p:cTn>
                        </p:par>
                        <p:par>
                          <p:cTn id="58" fill="hold">
                            <p:stCondLst>
                              <p:cond delay="4500"/>
                            </p:stCondLst>
                            <p:childTnLst>
                              <p:par>
                                <p:cTn id="59" presetID="21" presetClass="entr" presetSubtype="1"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heel(1)">
                                      <p:cBhvr>
                                        <p:cTn id="61" dur="1000"/>
                                        <p:tgtEl>
                                          <p:spTgt spid="29"/>
                                        </p:tgtEl>
                                      </p:cBhvr>
                                    </p:animEffect>
                                  </p:childTnLst>
                                </p:cTn>
                              </p:par>
                              <p:par>
                                <p:cTn id="62" presetID="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0-#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par>
                                <p:cTn id="66" presetID="42" presetClass="entr" presetSubtype="0" fill="hold" nodeType="withEffect">
                                  <p:stCondLst>
                                    <p:cond delay="125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2" presetClass="entr" presetSubtype="4" fill="hold" grpId="0" nodeType="withEffect">
                                  <p:stCondLst>
                                    <p:cond delay="175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75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6000"/>
                            </p:stCondLst>
                            <p:childTnLst>
                              <p:par>
                                <p:cTn id="86" presetID="21" presetClass="entr" presetSubtype="1"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heel(1)">
                                      <p:cBhvr>
                                        <p:cTn id="88" dur="1000"/>
                                        <p:tgtEl>
                                          <p:spTgt spid="39"/>
                                        </p:tgtEl>
                                      </p:cBhvr>
                                    </p:animEffect>
                                  </p:childTnLst>
                                </p:cTn>
                              </p:par>
                            </p:childTnLst>
                          </p:cTn>
                        </p:par>
                        <p:par>
                          <p:cTn id="89" fill="hold">
                            <p:stCondLst>
                              <p:cond delay="7000"/>
                            </p:stCondLst>
                            <p:childTnLst>
                              <p:par>
                                <p:cTn id="90" presetID="21" presetClass="entr" presetSubtype="1"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heel(1)">
                                      <p:cBhvr>
                                        <p:cTn id="92" dur="1000"/>
                                        <p:tgtEl>
                                          <p:spTgt spid="40"/>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0-#ppt_w/2"/>
                                          </p:val>
                                        </p:tav>
                                        <p:tav tm="100000">
                                          <p:val>
                                            <p:strVal val="#ppt_x"/>
                                          </p:val>
                                        </p:tav>
                                      </p:tavLst>
                                    </p:anim>
                                    <p:anim calcmode="lin" valueType="num">
                                      <p:cBhvr additive="base">
                                        <p:cTn id="96" dur="500" fill="hold"/>
                                        <p:tgtEl>
                                          <p:spTgt spid="41"/>
                                        </p:tgtEl>
                                        <p:attrNameLst>
                                          <p:attrName>ppt_y</p:attrName>
                                        </p:attrNameLst>
                                      </p:cBhvr>
                                      <p:tavLst>
                                        <p:tav tm="0">
                                          <p:val>
                                            <p:strVal val="#ppt_y"/>
                                          </p:val>
                                        </p:tav>
                                        <p:tav tm="100000">
                                          <p:val>
                                            <p:strVal val="#ppt_y"/>
                                          </p:val>
                                        </p:tav>
                                      </p:tavLst>
                                    </p:anim>
                                  </p:childTnLst>
                                </p:cTn>
                              </p:par>
                              <p:par>
                                <p:cTn id="97" presetID="42" presetClass="entr" presetSubtype="0" fill="hold" nodeType="withEffect">
                                  <p:stCondLst>
                                    <p:cond delay="125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1000"/>
                                        <p:tgtEl>
                                          <p:spTgt spid="42"/>
                                        </p:tgtEl>
                                      </p:cBhvr>
                                    </p:animEffect>
                                    <p:anim calcmode="lin" valueType="num">
                                      <p:cBhvr>
                                        <p:cTn id="100" dur="1000" fill="hold"/>
                                        <p:tgtEl>
                                          <p:spTgt spid="42"/>
                                        </p:tgtEl>
                                        <p:attrNameLst>
                                          <p:attrName>ppt_x</p:attrName>
                                        </p:attrNameLst>
                                      </p:cBhvr>
                                      <p:tavLst>
                                        <p:tav tm="0">
                                          <p:val>
                                            <p:strVal val="#ppt_x"/>
                                          </p:val>
                                        </p:tav>
                                        <p:tav tm="100000">
                                          <p:val>
                                            <p:strVal val="#ppt_x"/>
                                          </p:val>
                                        </p:tav>
                                      </p:tavLst>
                                    </p:anim>
                                    <p:anim calcmode="lin" valueType="num">
                                      <p:cBhvr>
                                        <p:cTn id="101" dur="1000" fill="hold"/>
                                        <p:tgtEl>
                                          <p:spTgt spid="42"/>
                                        </p:tgtEl>
                                        <p:attrNameLst>
                                          <p:attrName>ppt_y</p:attrName>
                                        </p:attrNameLst>
                                      </p:cBhvr>
                                      <p:tavLst>
                                        <p:tav tm="0">
                                          <p:val>
                                            <p:strVal val="#ppt_y+.1"/>
                                          </p:val>
                                        </p:tav>
                                        <p:tav tm="100000">
                                          <p:val>
                                            <p:strVal val="#ppt_y"/>
                                          </p:val>
                                        </p:tav>
                                      </p:tavLst>
                                    </p:anim>
                                  </p:childTnLst>
                                </p:cTn>
                              </p:par>
                              <p:par>
                                <p:cTn id="102" presetID="2" presetClass="entr" presetSubtype="4" fill="hold" grpId="0" nodeType="withEffect">
                                  <p:stCondLst>
                                    <p:cond delay="175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ppt_x"/>
                                          </p:val>
                                        </p:tav>
                                        <p:tav tm="100000">
                                          <p:val>
                                            <p:strVal val="#ppt_x"/>
                                          </p:val>
                                        </p:tav>
                                      </p:tavLst>
                                    </p:anim>
                                    <p:anim calcmode="lin" valueType="num">
                                      <p:cBhvr additive="base">
                                        <p:cTn id="105" dur="500" fill="hold"/>
                                        <p:tgtEl>
                                          <p:spTgt spid="4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75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fill="hold"/>
                                        <p:tgtEl>
                                          <p:spTgt spid="46"/>
                                        </p:tgtEl>
                                        <p:attrNameLst>
                                          <p:attrName>ppt_x</p:attrName>
                                        </p:attrNameLst>
                                      </p:cBhvr>
                                      <p:tavLst>
                                        <p:tav tm="0">
                                          <p:val>
                                            <p:strVal val="#ppt_x"/>
                                          </p:val>
                                        </p:tav>
                                        <p:tav tm="100000">
                                          <p:val>
                                            <p:strVal val="#ppt_x"/>
                                          </p:val>
                                        </p:tav>
                                      </p:tavLst>
                                    </p:anim>
                                    <p:anim calcmode="lin" valueType="num">
                                      <p:cBhvr additive="base">
                                        <p:cTn id="109" dur="500" fill="hold"/>
                                        <p:tgtEl>
                                          <p:spTgt spid="46"/>
                                        </p:tgtEl>
                                        <p:attrNameLst>
                                          <p:attrName>ppt_y</p:attrName>
                                        </p:attrNameLst>
                                      </p:cBhvr>
                                      <p:tavLst>
                                        <p:tav tm="0">
                                          <p:val>
                                            <p:strVal val="1+#ppt_h/2"/>
                                          </p:val>
                                        </p:tav>
                                        <p:tav tm="100000">
                                          <p:val>
                                            <p:strVal val="#ppt_y"/>
                                          </p:val>
                                        </p:tav>
                                      </p:tavLst>
                                    </p:anim>
                                  </p:childTnLst>
                                </p:cTn>
                              </p:par>
                            </p:childTnLst>
                          </p:cTn>
                        </p:par>
                        <p:par>
                          <p:cTn id="110" fill="hold">
                            <p:stCondLst>
                              <p:cond delay="8000"/>
                            </p:stCondLst>
                            <p:childTnLst>
                              <p:par>
                                <p:cTn id="111" presetID="42" presetClass="entr" presetSubtype="0" fill="hold"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7" grpId="0" animBg="1"/>
      <p:bldP spid="18" grpId="0" animBg="1"/>
      <p:bldP spid="19" grpId="0"/>
      <p:bldP spid="23" grpId="0"/>
      <p:bldP spid="24" grpId="0"/>
      <p:bldP spid="28" grpId="0" animBg="1"/>
      <p:bldP spid="29" grpId="0" animBg="1"/>
      <p:bldP spid="30" grpId="0"/>
      <p:bldP spid="34" grpId="0"/>
      <p:bldP spid="35" grpId="0"/>
      <p:bldP spid="39" grpId="0" animBg="1"/>
      <p:bldP spid="40" grpId="0" animBg="1"/>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29</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4" name="组合 13"/>
          <p:cNvGrpSpPr/>
          <p:nvPr/>
        </p:nvGrpSpPr>
        <p:grpSpPr>
          <a:xfrm>
            <a:off x="2785219" y="1844824"/>
            <a:ext cx="864096" cy="864096"/>
            <a:chOff x="1057027" y="2420888"/>
            <a:chExt cx="864096" cy="864096"/>
          </a:xfrm>
        </p:grpSpPr>
        <p:sp>
          <p:nvSpPr>
            <p:cNvPr id="15" name="椭圆 14"/>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95"/>
          <p:cNvSpPr>
            <a:spLocks noEditPoints="1"/>
          </p:cNvSpPr>
          <p:nvPr/>
        </p:nvSpPr>
        <p:spPr bwMode="auto">
          <a:xfrm>
            <a:off x="3006953" y="2076546"/>
            <a:ext cx="421243" cy="418889"/>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2290358" y="2797336"/>
            <a:ext cx="1872208"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47"/>
          <p:cNvSpPr>
            <a:spLocks noChangeArrowheads="1"/>
          </p:cNvSpPr>
          <p:nvPr/>
        </p:nvSpPr>
        <p:spPr bwMode="auto">
          <a:xfrm>
            <a:off x="2033019" y="3745018"/>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20" name="直接连接符 19"/>
          <p:cNvCxnSpPr/>
          <p:nvPr/>
        </p:nvCxnSpPr>
        <p:spPr>
          <a:xfrm>
            <a:off x="1790775" y="3748844"/>
            <a:ext cx="0" cy="940968"/>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045269" y="4468924"/>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5881563" y="1844824"/>
            <a:ext cx="864096" cy="864096"/>
            <a:chOff x="1057027" y="2420888"/>
            <a:chExt cx="864096" cy="864096"/>
          </a:xfrm>
        </p:grpSpPr>
        <p:sp>
          <p:nvSpPr>
            <p:cNvPr id="23" name="椭圆 22"/>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86702" y="2797336"/>
            <a:ext cx="1872208"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47"/>
          <p:cNvSpPr>
            <a:spLocks noChangeArrowheads="1"/>
          </p:cNvSpPr>
          <p:nvPr/>
        </p:nvSpPr>
        <p:spPr bwMode="auto">
          <a:xfrm>
            <a:off x="5189807" y="3745018"/>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27" name="直接连接符 26"/>
          <p:cNvCxnSpPr/>
          <p:nvPr/>
        </p:nvCxnSpPr>
        <p:spPr>
          <a:xfrm>
            <a:off x="4947563" y="3748844"/>
            <a:ext cx="0" cy="940968"/>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202057" y="4468924"/>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Freeform 63"/>
          <p:cNvSpPr>
            <a:spLocks noEditPoints="1"/>
          </p:cNvSpPr>
          <p:nvPr/>
        </p:nvSpPr>
        <p:spPr bwMode="auto">
          <a:xfrm>
            <a:off x="6145321" y="2096536"/>
            <a:ext cx="381650" cy="398899"/>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grpSp>
        <p:nvGrpSpPr>
          <p:cNvPr id="30" name="组合 29"/>
          <p:cNvGrpSpPr/>
          <p:nvPr/>
        </p:nvGrpSpPr>
        <p:grpSpPr>
          <a:xfrm>
            <a:off x="8977907" y="1844824"/>
            <a:ext cx="864096" cy="864096"/>
            <a:chOff x="1057027" y="2420888"/>
            <a:chExt cx="864096" cy="864096"/>
          </a:xfrm>
        </p:grpSpPr>
        <p:sp>
          <p:nvSpPr>
            <p:cNvPr id="31" name="椭圆 30"/>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97531" y="2461084"/>
              <a:ext cx="783704" cy="783704"/>
            </a:xfrm>
            <a:prstGeom prst="ellipse">
              <a:avLst/>
            </a:prstGeom>
            <a:gradFill>
              <a:gsLst>
                <a:gs pos="0">
                  <a:srgbClr val="D3D3D3"/>
                </a:gs>
                <a:gs pos="100000">
                  <a:srgbClr val="F9F9F9"/>
                </a:gs>
              </a:gsLst>
              <a:lin ang="54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8483046" y="2797336"/>
            <a:ext cx="1872208"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nvSpPr>
        <p:spPr>
          <a:xfrm>
            <a:off x="8318957" y="3422020"/>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47"/>
          <p:cNvSpPr>
            <a:spLocks noChangeArrowheads="1"/>
          </p:cNvSpPr>
          <p:nvPr/>
        </p:nvSpPr>
        <p:spPr bwMode="auto">
          <a:xfrm>
            <a:off x="8318271" y="3745018"/>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36" name="直接连接符 35"/>
          <p:cNvCxnSpPr/>
          <p:nvPr/>
        </p:nvCxnSpPr>
        <p:spPr>
          <a:xfrm>
            <a:off x="8076027" y="3748844"/>
            <a:ext cx="0" cy="940968"/>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330521" y="4468924"/>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47"/>
          <p:cNvSpPr>
            <a:spLocks noChangeArrowheads="1"/>
          </p:cNvSpPr>
          <p:nvPr/>
        </p:nvSpPr>
        <p:spPr bwMode="auto">
          <a:xfrm>
            <a:off x="8329835" y="4791922"/>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39" name="Freeform 77"/>
          <p:cNvSpPr>
            <a:spLocks noEditPoints="1"/>
          </p:cNvSpPr>
          <p:nvPr/>
        </p:nvSpPr>
        <p:spPr bwMode="auto">
          <a:xfrm>
            <a:off x="9264004" y="2097642"/>
            <a:ext cx="292518" cy="376696"/>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grpSp>
        <p:nvGrpSpPr>
          <p:cNvPr id="40" name="组合 39"/>
          <p:cNvGrpSpPr/>
          <p:nvPr/>
        </p:nvGrpSpPr>
        <p:grpSpPr>
          <a:xfrm>
            <a:off x="9635627" y="1700808"/>
            <a:ext cx="278384" cy="184511"/>
            <a:chOff x="9482595" y="2565731"/>
            <a:chExt cx="278384" cy="184511"/>
          </a:xfrm>
        </p:grpSpPr>
        <p:sp>
          <p:nvSpPr>
            <p:cNvPr id="41" name="椭圆 40"/>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661415" y="3532819"/>
            <a:ext cx="258720" cy="233265"/>
            <a:chOff x="3720691" y="2824413"/>
            <a:chExt cx="1341120" cy="1209172"/>
          </a:xfrm>
        </p:grpSpPr>
        <p:sp>
          <p:nvSpPr>
            <p:cNvPr id="4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4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46" name="矩形 45"/>
          <p:cNvSpPr/>
          <p:nvPr/>
        </p:nvSpPr>
        <p:spPr>
          <a:xfrm>
            <a:off x="2033705" y="3422020"/>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7" name="组合 46"/>
          <p:cNvGrpSpPr/>
          <p:nvPr/>
        </p:nvGrpSpPr>
        <p:grpSpPr>
          <a:xfrm>
            <a:off x="4818203" y="3532819"/>
            <a:ext cx="258720" cy="233265"/>
            <a:chOff x="3720691" y="2824413"/>
            <a:chExt cx="1341120" cy="1209172"/>
          </a:xfrm>
        </p:grpSpPr>
        <p:sp>
          <p:nvSpPr>
            <p:cNvPr id="4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4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50" name="矩形 49"/>
          <p:cNvSpPr/>
          <p:nvPr/>
        </p:nvSpPr>
        <p:spPr>
          <a:xfrm>
            <a:off x="5190493" y="3422020"/>
            <a:ext cx="202472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1" name="组合 50"/>
          <p:cNvGrpSpPr/>
          <p:nvPr/>
        </p:nvGrpSpPr>
        <p:grpSpPr>
          <a:xfrm>
            <a:off x="7946667" y="3532819"/>
            <a:ext cx="258720" cy="233265"/>
            <a:chOff x="3720691" y="2824413"/>
            <a:chExt cx="1341120" cy="1209172"/>
          </a:xfrm>
        </p:grpSpPr>
        <p:sp>
          <p:nvSpPr>
            <p:cNvPr id="5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5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54" name="组合 53"/>
          <p:cNvGrpSpPr/>
          <p:nvPr/>
        </p:nvGrpSpPr>
        <p:grpSpPr>
          <a:xfrm>
            <a:off x="1672979" y="4579723"/>
            <a:ext cx="258720" cy="233265"/>
            <a:chOff x="3720691" y="2824413"/>
            <a:chExt cx="1341120" cy="1209172"/>
          </a:xfrm>
        </p:grpSpPr>
        <p:sp>
          <p:nvSpPr>
            <p:cNvPr id="5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5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58" name="矩形 47"/>
          <p:cNvSpPr>
            <a:spLocks noChangeArrowheads="1"/>
          </p:cNvSpPr>
          <p:nvPr/>
        </p:nvSpPr>
        <p:spPr bwMode="auto">
          <a:xfrm>
            <a:off x="2044583" y="4791922"/>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9" name="组合 58"/>
          <p:cNvGrpSpPr/>
          <p:nvPr/>
        </p:nvGrpSpPr>
        <p:grpSpPr>
          <a:xfrm>
            <a:off x="4829767" y="4579723"/>
            <a:ext cx="258720" cy="233265"/>
            <a:chOff x="3720691" y="2824413"/>
            <a:chExt cx="1341120" cy="1209172"/>
          </a:xfrm>
        </p:grpSpPr>
        <p:sp>
          <p:nvSpPr>
            <p:cNvPr id="6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62" name="矩形 47"/>
          <p:cNvSpPr>
            <a:spLocks noChangeArrowheads="1"/>
          </p:cNvSpPr>
          <p:nvPr/>
        </p:nvSpPr>
        <p:spPr bwMode="auto">
          <a:xfrm>
            <a:off x="5201371" y="4791922"/>
            <a:ext cx="25202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63" name="组合 62"/>
          <p:cNvGrpSpPr/>
          <p:nvPr/>
        </p:nvGrpSpPr>
        <p:grpSpPr>
          <a:xfrm>
            <a:off x="7958231" y="4579723"/>
            <a:ext cx="258720" cy="233265"/>
            <a:chOff x="3720691" y="2824413"/>
            <a:chExt cx="1341120" cy="1209172"/>
          </a:xfrm>
        </p:grpSpPr>
        <p:sp>
          <p:nvSpPr>
            <p:cNvPr id="6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2" presetClass="entr" presetSubtype="4" fill="hold" grpId="0" nodeType="withEffect">
                                  <p:stCondLst>
                                    <p:cond delay="125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50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53" presetClass="entr" presetSubtype="16" fill="hold" nodeType="withEffect">
                                  <p:stCondLst>
                                    <p:cond delay="75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par>
                                <p:cTn id="73" presetID="2" presetClass="entr" presetSubtype="4" fill="hold" grpId="0" nodeType="withEffect">
                                  <p:stCondLst>
                                    <p:cond delay="125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42" presetClass="entr" presetSubtype="0"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1000"/>
                                        <p:tgtEl>
                                          <p:spTgt spid="47"/>
                                        </p:tgtEl>
                                      </p:cBhvr>
                                    </p:animEffect>
                                    <p:anim calcmode="lin" valueType="num">
                                      <p:cBhvr>
                                        <p:cTn id="81" dur="1000" fill="hold"/>
                                        <p:tgtEl>
                                          <p:spTgt spid="47"/>
                                        </p:tgtEl>
                                        <p:attrNameLst>
                                          <p:attrName>ppt_x</p:attrName>
                                        </p:attrNameLst>
                                      </p:cBhvr>
                                      <p:tavLst>
                                        <p:tav tm="0">
                                          <p:val>
                                            <p:strVal val="#ppt_x"/>
                                          </p:val>
                                        </p:tav>
                                        <p:tav tm="100000">
                                          <p:val>
                                            <p:strVal val="#ppt_x"/>
                                          </p:val>
                                        </p:tav>
                                      </p:tavLst>
                                    </p:anim>
                                    <p:anim calcmode="lin" valueType="num">
                                      <p:cBhvr>
                                        <p:cTn id="82" dur="1000" fill="hold"/>
                                        <p:tgtEl>
                                          <p:spTgt spid="47"/>
                                        </p:tgtEl>
                                        <p:attrNameLst>
                                          <p:attrName>ppt_y</p:attrName>
                                        </p:attrNameLst>
                                      </p:cBhvr>
                                      <p:tavLst>
                                        <p:tav tm="0">
                                          <p:val>
                                            <p:strVal val="#ppt_y+.1"/>
                                          </p:val>
                                        </p:tav>
                                        <p:tav tm="100000">
                                          <p:val>
                                            <p:strVal val="#ppt_y"/>
                                          </p:val>
                                        </p:tav>
                                      </p:tavLst>
                                    </p:anim>
                                  </p:childTnLst>
                                </p:cTn>
                              </p:par>
                              <p:par>
                                <p:cTn id="83" presetID="2" presetClass="entr" presetSubtype="4" fill="hold" grpId="0" nodeType="withEffect">
                                  <p:stCondLst>
                                    <p:cond delay="50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ppt_x"/>
                                          </p:val>
                                        </p:tav>
                                        <p:tav tm="100000">
                                          <p:val>
                                            <p:strVal val="#ppt_x"/>
                                          </p:val>
                                        </p:tav>
                                      </p:tavLst>
                                    </p:anim>
                                    <p:anim calcmode="lin" valueType="num">
                                      <p:cBhvr additive="base">
                                        <p:cTn id="86" dur="500" fill="hold"/>
                                        <p:tgtEl>
                                          <p:spTgt spid="5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up)">
                                      <p:cBhvr>
                                        <p:cTn id="94" dur="500"/>
                                        <p:tgtEl>
                                          <p:spTgt spid="27"/>
                                        </p:tgtEl>
                                      </p:cBhvr>
                                    </p:animEffect>
                                  </p:childTnLst>
                                </p:cTn>
                              </p:par>
                            </p:childTnLst>
                          </p:cTn>
                        </p:par>
                        <p:par>
                          <p:cTn id="95" fill="hold">
                            <p:stCondLst>
                              <p:cond delay="4500"/>
                            </p:stCondLst>
                            <p:childTnLst>
                              <p:par>
                                <p:cTn id="96" presetID="42" presetClass="entr" presetSubtype="0" fill="hold"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1000"/>
                                        <p:tgtEl>
                                          <p:spTgt spid="59"/>
                                        </p:tgtEl>
                                      </p:cBhvr>
                                    </p:animEffect>
                                    <p:anim calcmode="lin" valueType="num">
                                      <p:cBhvr>
                                        <p:cTn id="99" dur="1000" fill="hold"/>
                                        <p:tgtEl>
                                          <p:spTgt spid="59"/>
                                        </p:tgtEl>
                                        <p:attrNameLst>
                                          <p:attrName>ppt_x</p:attrName>
                                        </p:attrNameLst>
                                      </p:cBhvr>
                                      <p:tavLst>
                                        <p:tav tm="0">
                                          <p:val>
                                            <p:strVal val="#ppt_x"/>
                                          </p:val>
                                        </p:tav>
                                        <p:tav tm="100000">
                                          <p:val>
                                            <p:strVal val="#ppt_x"/>
                                          </p:val>
                                        </p:tav>
                                      </p:tavLst>
                                    </p:anim>
                                    <p:anim calcmode="lin" valueType="num">
                                      <p:cBhvr>
                                        <p:cTn id="100" dur="1000" fill="hold"/>
                                        <p:tgtEl>
                                          <p:spTgt spid="59"/>
                                        </p:tgtEl>
                                        <p:attrNameLst>
                                          <p:attrName>ppt_y</p:attrName>
                                        </p:attrNameLst>
                                      </p:cBhvr>
                                      <p:tavLst>
                                        <p:tav tm="0">
                                          <p:val>
                                            <p:strVal val="#ppt_y+.1"/>
                                          </p:val>
                                        </p:tav>
                                        <p:tav tm="100000">
                                          <p:val>
                                            <p:strVal val="#ppt_y"/>
                                          </p:val>
                                        </p:tav>
                                      </p:tavLst>
                                    </p:anim>
                                  </p:childTnLst>
                                </p:cTn>
                              </p:par>
                              <p:par>
                                <p:cTn id="101" presetID="2" presetClass="entr" presetSubtype="4" fill="hold" grpId="0" nodeType="withEffect">
                                  <p:stCondLst>
                                    <p:cond delay="50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50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fill="hold"/>
                                        <p:tgtEl>
                                          <p:spTgt spid="62"/>
                                        </p:tgtEl>
                                        <p:attrNameLst>
                                          <p:attrName>ppt_x</p:attrName>
                                        </p:attrNameLst>
                                      </p:cBhvr>
                                      <p:tavLst>
                                        <p:tav tm="0">
                                          <p:val>
                                            <p:strVal val="#ppt_x"/>
                                          </p:val>
                                        </p:tav>
                                        <p:tav tm="100000">
                                          <p:val>
                                            <p:strVal val="#ppt_x"/>
                                          </p:val>
                                        </p:tav>
                                      </p:tavLst>
                                    </p:anim>
                                    <p:anim calcmode="lin" valueType="num">
                                      <p:cBhvr additive="base">
                                        <p:cTn id="108" dur="500" fill="hold"/>
                                        <p:tgtEl>
                                          <p:spTgt spid="62"/>
                                        </p:tgtEl>
                                        <p:attrNameLst>
                                          <p:attrName>ppt_y</p:attrName>
                                        </p:attrNameLst>
                                      </p:cBhvr>
                                      <p:tavLst>
                                        <p:tav tm="0">
                                          <p:val>
                                            <p:strVal val="1+#ppt_h/2"/>
                                          </p:val>
                                        </p:tav>
                                        <p:tav tm="100000">
                                          <p:val>
                                            <p:strVal val="#ppt_y"/>
                                          </p:val>
                                        </p:tav>
                                      </p:tavLst>
                                    </p:anim>
                                  </p:childTnLst>
                                </p:cTn>
                              </p:par>
                              <p:par>
                                <p:cTn id="109" presetID="53" presetClass="entr" presetSubtype="16" fill="hold" nodeType="withEffect">
                                  <p:stCondLst>
                                    <p:cond delay="7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animEffect transition="in" filter="fade">
                                      <p:cBhvr>
                                        <p:cTn id="113" dur="500"/>
                                        <p:tgtEl>
                                          <p:spTgt spid="30"/>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500" fill="hold"/>
                                        <p:tgtEl>
                                          <p:spTgt spid="39"/>
                                        </p:tgtEl>
                                        <p:attrNameLst>
                                          <p:attrName>ppt_w</p:attrName>
                                        </p:attrNameLst>
                                      </p:cBhvr>
                                      <p:tavLst>
                                        <p:tav tm="0">
                                          <p:val>
                                            <p:fltVal val="0"/>
                                          </p:val>
                                        </p:tav>
                                        <p:tav tm="100000">
                                          <p:val>
                                            <p:strVal val="#ppt_w"/>
                                          </p:val>
                                        </p:tav>
                                      </p:tavLst>
                                    </p:anim>
                                    <p:anim calcmode="lin" valueType="num">
                                      <p:cBhvr>
                                        <p:cTn id="117" dur="500" fill="hold"/>
                                        <p:tgtEl>
                                          <p:spTgt spid="39"/>
                                        </p:tgtEl>
                                        <p:attrNameLst>
                                          <p:attrName>ppt_h</p:attrName>
                                        </p:attrNameLst>
                                      </p:cBhvr>
                                      <p:tavLst>
                                        <p:tav tm="0">
                                          <p:val>
                                            <p:fltVal val="0"/>
                                          </p:val>
                                        </p:tav>
                                        <p:tav tm="100000">
                                          <p:val>
                                            <p:strVal val="#ppt_h"/>
                                          </p:val>
                                        </p:tav>
                                      </p:tavLst>
                                    </p:anim>
                                    <p:animEffect transition="in" filter="fade">
                                      <p:cBhvr>
                                        <p:cTn id="118" dur="500"/>
                                        <p:tgtEl>
                                          <p:spTgt spid="39"/>
                                        </p:tgtEl>
                                      </p:cBhvr>
                                    </p:animEffect>
                                  </p:childTnLst>
                                </p:cTn>
                              </p:par>
                              <p:par>
                                <p:cTn id="119" presetID="2" presetClass="entr" presetSubtype="4" fill="hold" grpId="0" nodeType="withEffect">
                                  <p:stCondLst>
                                    <p:cond delay="125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childTnLst>
                          </p:cTn>
                        </p:par>
                        <p:par>
                          <p:cTn id="123" fill="hold">
                            <p:stCondLst>
                              <p:cond delay="5500"/>
                            </p:stCondLst>
                            <p:childTnLst>
                              <p:par>
                                <p:cTn id="124" presetID="42" presetClass="entr" presetSubtype="0" fill="hold" nodeType="after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anim calcmode="lin" valueType="num">
                                      <p:cBhvr>
                                        <p:cTn id="127" dur="1000" fill="hold"/>
                                        <p:tgtEl>
                                          <p:spTgt spid="51"/>
                                        </p:tgtEl>
                                        <p:attrNameLst>
                                          <p:attrName>ppt_x</p:attrName>
                                        </p:attrNameLst>
                                      </p:cBhvr>
                                      <p:tavLst>
                                        <p:tav tm="0">
                                          <p:val>
                                            <p:strVal val="#ppt_x"/>
                                          </p:val>
                                        </p:tav>
                                        <p:tav tm="100000">
                                          <p:val>
                                            <p:strVal val="#ppt_x"/>
                                          </p:val>
                                        </p:tav>
                                      </p:tavLst>
                                    </p:anim>
                                    <p:anim calcmode="lin" valueType="num">
                                      <p:cBhvr>
                                        <p:cTn id="128" dur="1000" fill="hold"/>
                                        <p:tgtEl>
                                          <p:spTgt spid="51"/>
                                        </p:tgtEl>
                                        <p:attrNameLst>
                                          <p:attrName>ppt_y</p:attrName>
                                        </p:attrNameLst>
                                      </p:cBhvr>
                                      <p:tavLst>
                                        <p:tav tm="0">
                                          <p:val>
                                            <p:strVal val="#ppt_y+.1"/>
                                          </p:val>
                                        </p:tav>
                                        <p:tav tm="100000">
                                          <p:val>
                                            <p:strVal val="#ppt_y"/>
                                          </p:val>
                                        </p:tav>
                                      </p:tavLst>
                                    </p:anim>
                                  </p:childTnLst>
                                </p:cTn>
                              </p:par>
                              <p:par>
                                <p:cTn id="129" presetID="2" presetClass="entr" presetSubtype="4" fill="hold" grpId="0" nodeType="withEffect">
                                  <p:stCondLst>
                                    <p:cond delay="50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50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childTnLst>
                          </p:cTn>
                        </p:par>
                        <p:par>
                          <p:cTn id="137" fill="hold">
                            <p:stCondLst>
                              <p:cond delay="6500"/>
                            </p:stCondLst>
                            <p:childTnLst>
                              <p:par>
                                <p:cTn id="138" presetID="22" presetClass="entr" presetSubtype="1"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up)">
                                      <p:cBhvr>
                                        <p:cTn id="140" dur="500"/>
                                        <p:tgtEl>
                                          <p:spTgt spid="36"/>
                                        </p:tgtEl>
                                      </p:cBhvr>
                                    </p:animEffect>
                                  </p:childTnLst>
                                </p:cTn>
                              </p:par>
                            </p:childTnLst>
                          </p:cTn>
                        </p:par>
                        <p:par>
                          <p:cTn id="141" fill="hold">
                            <p:stCondLst>
                              <p:cond delay="7000"/>
                            </p:stCondLst>
                            <p:childTnLst>
                              <p:par>
                                <p:cTn id="142" presetID="42" presetClass="entr" presetSubtype="0"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1000"/>
                                        <p:tgtEl>
                                          <p:spTgt spid="63"/>
                                        </p:tgtEl>
                                      </p:cBhvr>
                                    </p:animEffect>
                                    <p:anim calcmode="lin" valueType="num">
                                      <p:cBhvr>
                                        <p:cTn id="145" dur="1000" fill="hold"/>
                                        <p:tgtEl>
                                          <p:spTgt spid="63"/>
                                        </p:tgtEl>
                                        <p:attrNameLst>
                                          <p:attrName>ppt_x</p:attrName>
                                        </p:attrNameLst>
                                      </p:cBhvr>
                                      <p:tavLst>
                                        <p:tav tm="0">
                                          <p:val>
                                            <p:strVal val="#ppt_x"/>
                                          </p:val>
                                        </p:tav>
                                        <p:tav tm="100000">
                                          <p:val>
                                            <p:strVal val="#ppt_x"/>
                                          </p:val>
                                        </p:tav>
                                      </p:tavLst>
                                    </p:anim>
                                    <p:anim calcmode="lin" valueType="num">
                                      <p:cBhvr>
                                        <p:cTn id="146" dur="1000" fill="hold"/>
                                        <p:tgtEl>
                                          <p:spTgt spid="63"/>
                                        </p:tgtEl>
                                        <p:attrNameLst>
                                          <p:attrName>ppt_y</p:attrName>
                                        </p:attrNameLst>
                                      </p:cBhvr>
                                      <p:tavLst>
                                        <p:tav tm="0">
                                          <p:val>
                                            <p:strVal val="#ppt_y+.1"/>
                                          </p:val>
                                        </p:tav>
                                        <p:tav tm="100000">
                                          <p:val>
                                            <p:strVal val="#ppt_y"/>
                                          </p:val>
                                        </p:tav>
                                      </p:tavLst>
                                    </p:anim>
                                  </p:childTnLst>
                                </p:cTn>
                              </p:par>
                              <p:par>
                                <p:cTn id="147" presetID="2" presetClass="entr" presetSubtype="4" fill="hold" grpId="0" nodeType="withEffect">
                                  <p:stCondLst>
                                    <p:cond delay="500"/>
                                  </p:stCondLst>
                                  <p:childTnLst>
                                    <p:set>
                                      <p:cBhvr>
                                        <p:cTn id="148" dur="1" fill="hold">
                                          <p:stCondLst>
                                            <p:cond delay="0"/>
                                          </p:stCondLst>
                                        </p:cTn>
                                        <p:tgtEl>
                                          <p:spTgt spid="37"/>
                                        </p:tgtEl>
                                        <p:attrNameLst>
                                          <p:attrName>style.visibility</p:attrName>
                                        </p:attrNameLst>
                                      </p:cBhvr>
                                      <p:to>
                                        <p:strVal val="visible"/>
                                      </p:to>
                                    </p:set>
                                    <p:anim calcmode="lin" valueType="num">
                                      <p:cBhvr additive="base">
                                        <p:cTn id="149" dur="500" fill="hold"/>
                                        <p:tgtEl>
                                          <p:spTgt spid="37"/>
                                        </p:tgtEl>
                                        <p:attrNameLst>
                                          <p:attrName>ppt_x</p:attrName>
                                        </p:attrNameLst>
                                      </p:cBhvr>
                                      <p:tavLst>
                                        <p:tav tm="0">
                                          <p:val>
                                            <p:strVal val="#ppt_x"/>
                                          </p:val>
                                        </p:tav>
                                        <p:tav tm="100000">
                                          <p:val>
                                            <p:strVal val="#ppt_x"/>
                                          </p:val>
                                        </p:tav>
                                      </p:tavLst>
                                    </p:anim>
                                    <p:anim calcmode="lin" valueType="num">
                                      <p:cBhvr additive="base">
                                        <p:cTn id="150" dur="500" fill="hold"/>
                                        <p:tgtEl>
                                          <p:spTgt spid="3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500"/>
                                  </p:stCondLst>
                                  <p:childTnLst>
                                    <p:set>
                                      <p:cBhvr>
                                        <p:cTn id="152" dur="1" fill="hold">
                                          <p:stCondLst>
                                            <p:cond delay="0"/>
                                          </p:stCondLst>
                                        </p:cTn>
                                        <p:tgtEl>
                                          <p:spTgt spid="38"/>
                                        </p:tgtEl>
                                        <p:attrNameLst>
                                          <p:attrName>style.visibility</p:attrName>
                                        </p:attrNameLst>
                                      </p:cBhvr>
                                      <p:to>
                                        <p:strVal val="visible"/>
                                      </p:to>
                                    </p:set>
                                    <p:anim calcmode="lin" valueType="num">
                                      <p:cBhvr additive="base">
                                        <p:cTn id="153" dur="500" fill="hold"/>
                                        <p:tgtEl>
                                          <p:spTgt spid="38"/>
                                        </p:tgtEl>
                                        <p:attrNameLst>
                                          <p:attrName>ppt_x</p:attrName>
                                        </p:attrNameLst>
                                      </p:cBhvr>
                                      <p:tavLst>
                                        <p:tav tm="0">
                                          <p:val>
                                            <p:strVal val="#ppt_x"/>
                                          </p:val>
                                        </p:tav>
                                        <p:tav tm="100000">
                                          <p:val>
                                            <p:strVal val="#ppt_x"/>
                                          </p:val>
                                        </p:tav>
                                      </p:tavLst>
                                    </p:anim>
                                    <p:anim calcmode="lin" valueType="num">
                                      <p:cBhvr additive="base">
                                        <p:cTn id="154" dur="500" fill="hold"/>
                                        <p:tgtEl>
                                          <p:spTgt spid="38"/>
                                        </p:tgtEl>
                                        <p:attrNameLst>
                                          <p:attrName>ppt_y</p:attrName>
                                        </p:attrNameLst>
                                      </p:cBhvr>
                                      <p:tavLst>
                                        <p:tav tm="0">
                                          <p:val>
                                            <p:strVal val="1+#ppt_h/2"/>
                                          </p:val>
                                        </p:tav>
                                        <p:tav tm="100000">
                                          <p:val>
                                            <p:strVal val="#ppt_y"/>
                                          </p:val>
                                        </p:tav>
                                      </p:tavLst>
                                    </p:anim>
                                  </p:childTnLst>
                                </p:cTn>
                              </p:par>
                            </p:childTnLst>
                          </p:cTn>
                        </p:par>
                        <p:par>
                          <p:cTn id="155" fill="hold">
                            <p:stCondLst>
                              <p:cond delay="8000"/>
                            </p:stCondLst>
                            <p:childTnLst>
                              <p:par>
                                <p:cTn id="156" presetID="42" presetClass="entr" presetSubtype="0" fill="hold"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1000"/>
                                        <p:tgtEl>
                                          <p:spTgt spid="40"/>
                                        </p:tgtEl>
                                      </p:cBhvr>
                                    </p:animEffect>
                                    <p:anim calcmode="lin" valueType="num">
                                      <p:cBhvr>
                                        <p:cTn id="159" dur="1000" fill="hold"/>
                                        <p:tgtEl>
                                          <p:spTgt spid="40"/>
                                        </p:tgtEl>
                                        <p:attrNameLst>
                                          <p:attrName>ppt_x</p:attrName>
                                        </p:attrNameLst>
                                      </p:cBhvr>
                                      <p:tavLst>
                                        <p:tav tm="0">
                                          <p:val>
                                            <p:strVal val="#ppt_x"/>
                                          </p:val>
                                        </p:tav>
                                        <p:tav tm="100000">
                                          <p:val>
                                            <p:strVal val="#ppt_x"/>
                                          </p:val>
                                        </p:tav>
                                      </p:tavLst>
                                    </p:anim>
                                    <p:anim calcmode="lin" valueType="num">
                                      <p:cBhvr>
                                        <p:cTn id="16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7" grpId="0" animBg="1"/>
      <p:bldP spid="18" grpId="0"/>
      <p:bldP spid="19" grpId="0"/>
      <p:bldP spid="21" grpId="0"/>
      <p:bldP spid="25" grpId="0"/>
      <p:bldP spid="26" grpId="0"/>
      <p:bldP spid="28" grpId="0"/>
      <p:bldP spid="29" grpId="0" animBg="1"/>
      <p:bldP spid="33" grpId="0"/>
      <p:bldP spid="34" grpId="0"/>
      <p:bldP spid="35" grpId="0"/>
      <p:bldP spid="37" grpId="0"/>
      <p:bldP spid="38" grpId="0"/>
      <p:bldP spid="39" grpId="0" animBg="1"/>
      <p:bldP spid="46" grpId="0"/>
      <p:bldP spid="50" grpId="0"/>
      <p:bldP spid="58"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6561b4ca2edf3c"/>
          <p:cNvPicPr>
            <a:picLocks noChangeAspect="1"/>
          </p:cNvPicPr>
          <p:nvPr/>
        </p:nvPicPr>
        <p:blipFill>
          <a:blip r:embed="rId2"/>
          <a:stretch>
            <a:fillRect/>
          </a:stretch>
        </p:blipFill>
        <p:spPr>
          <a:xfrm>
            <a:off x="-42545" y="-37465"/>
            <a:ext cx="12236450" cy="4465955"/>
          </a:xfrm>
          <a:prstGeom prst="rect">
            <a:avLst/>
          </a:prstGeom>
          <a:noFill/>
        </p:spPr>
      </p:pic>
      <p:sp>
        <p:nvSpPr>
          <p:cNvPr id="4" name="矩形 3"/>
          <p:cNvSpPr/>
          <p:nvPr/>
        </p:nvSpPr>
        <p:spPr>
          <a:xfrm>
            <a:off x="-41910" y="-99695"/>
            <a:ext cx="12260580" cy="4537075"/>
          </a:xfrm>
          <a:prstGeom prst="rect">
            <a:avLst/>
          </a:prstGeom>
          <a:solidFill>
            <a:srgbClr val="0F2556">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844098" y="923608"/>
            <a:ext cx="2936875" cy="2936875"/>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930775" y="1010285"/>
            <a:ext cx="2763520" cy="276352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5023485" y="1102995"/>
            <a:ext cx="2578100" cy="25781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flipH="1">
            <a:off x="6132515" y="1614805"/>
            <a:ext cx="360040" cy="1554480"/>
          </a:xfrm>
          <a:prstGeom prst="rect">
            <a:avLst/>
          </a:prstGeom>
          <a:noFill/>
        </p:spPr>
        <p:txBody>
          <a:bodyPr wrap="square" rtlCol="0">
            <a:spAutoFit/>
          </a:bodyPr>
          <a:lstStyle/>
          <a:p>
            <a:pPr algn="ctr"/>
            <a:r>
              <a:rPr lang="id-ID" sz="9600" b="1" dirty="0">
                <a:solidFill>
                  <a:schemeClr val="bg1"/>
                </a:solidFill>
                <a:latin typeface="方正兰亭黑简体" panose="02000000000000000000" pitchFamily="2" charset="-122"/>
                <a:ea typeface="方正兰亭黑简体" panose="02000000000000000000" pitchFamily="2" charset="-122"/>
              </a:rPr>
              <a:t>1</a:t>
            </a:r>
          </a:p>
        </p:txBody>
      </p:sp>
      <p:sp>
        <p:nvSpPr>
          <p:cNvPr id="112" name="文本框 9"/>
          <p:cNvSpPr txBox="1"/>
          <p:nvPr/>
        </p:nvSpPr>
        <p:spPr>
          <a:xfrm>
            <a:off x="4916170" y="4705350"/>
            <a:ext cx="3055620" cy="500137"/>
          </a:xfrm>
          <a:prstGeom prst="rect">
            <a:avLst/>
          </a:prstGeom>
          <a:noFill/>
        </p:spPr>
        <p:txBody>
          <a:bodyPr wrap="square" lIns="68580" tIns="34290" rIns="68580" bIns="34290" rtlCol="0">
            <a:spAutoFit/>
          </a:bodyPr>
          <a:lstStyle/>
          <a:p>
            <a:pPr marL="0" lvl="1" algn="ctr"/>
            <a:r>
              <a:rPr lang="en-US" altLang="zh-CN" sz="2800" b="1" dirty="0">
                <a:solidFill>
                  <a:schemeClr val="tx1"/>
                </a:solidFill>
                <a:latin typeface="微软雅黑" panose="020B0503020204020204" pitchFamily="34" charset="-122"/>
                <a:ea typeface="微软雅黑" panose="020B0503020204020204" pitchFamily="34" charset="-122"/>
              </a:rPr>
              <a:t>Add the title</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238856" y="5302613"/>
            <a:ext cx="1436675" cy="215444"/>
            <a:chOff x="4369395" y="3284984"/>
            <a:chExt cx="1436675" cy="215444"/>
          </a:xfrm>
        </p:grpSpPr>
        <p:sp>
          <p:nvSpPr>
            <p:cNvPr id="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9395" y="3316401"/>
              <a:ext cx="168551" cy="168551"/>
              <a:chOff x="5005199" y="3717032"/>
              <a:chExt cx="168551" cy="168551"/>
            </a:xfrm>
          </p:grpSpPr>
          <p:sp>
            <p:nvSpPr>
              <p:cNvPr id="10" name="椭圆 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6679016" y="5302613"/>
            <a:ext cx="1436675" cy="215444"/>
            <a:chOff x="4369395" y="3284984"/>
            <a:chExt cx="1436675" cy="215444"/>
          </a:xfrm>
        </p:grpSpPr>
        <p:sp>
          <p:nvSpPr>
            <p:cNvPr id="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7" name="组合 26"/>
          <p:cNvGrpSpPr/>
          <p:nvPr/>
        </p:nvGrpSpPr>
        <p:grpSpPr>
          <a:xfrm>
            <a:off x="5235371" y="5555813"/>
            <a:ext cx="1436675" cy="215444"/>
            <a:chOff x="4369395" y="3284984"/>
            <a:chExt cx="1436675" cy="215444"/>
          </a:xfrm>
        </p:grpSpPr>
        <p:sp>
          <p:nvSpPr>
            <p:cNvPr id="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3" name="组合 62"/>
          <p:cNvGrpSpPr/>
          <p:nvPr/>
        </p:nvGrpSpPr>
        <p:grpSpPr>
          <a:xfrm>
            <a:off x="6675531" y="5555813"/>
            <a:ext cx="2016224" cy="215444"/>
            <a:chOff x="4369395" y="3284984"/>
            <a:chExt cx="2016224" cy="215444"/>
          </a:xfrm>
        </p:grpSpPr>
        <p:sp>
          <p:nvSpPr>
            <p:cNvPr id="64" name="文本框 9"/>
            <p:cNvSpPr txBox="1"/>
            <p:nvPr/>
          </p:nvSpPr>
          <p:spPr>
            <a:xfrm>
              <a:off x="4581935" y="3284984"/>
              <a:ext cx="1803684"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30</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 name="矩形 13"/>
          <p:cNvSpPr/>
          <p:nvPr/>
        </p:nvSpPr>
        <p:spPr>
          <a:xfrm>
            <a:off x="2902738" y="1336097"/>
            <a:ext cx="648072" cy="2808312"/>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5" name="矩形 14"/>
          <p:cNvSpPr/>
          <p:nvPr/>
        </p:nvSpPr>
        <p:spPr>
          <a:xfrm>
            <a:off x="4762904" y="2740253"/>
            <a:ext cx="648072" cy="1404156"/>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6" name="矩形 15"/>
          <p:cNvSpPr/>
          <p:nvPr/>
        </p:nvSpPr>
        <p:spPr>
          <a:xfrm>
            <a:off x="6642496" y="1932928"/>
            <a:ext cx="648072" cy="2184328"/>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7" name="矩形 16"/>
          <p:cNvSpPr/>
          <p:nvPr/>
        </p:nvSpPr>
        <p:spPr>
          <a:xfrm>
            <a:off x="8586712" y="1048065"/>
            <a:ext cx="648072" cy="3096344"/>
          </a:xfrm>
          <a:prstGeom prst="rect">
            <a:avLst/>
          </a:pr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18" name="组合 17"/>
          <p:cNvGrpSpPr/>
          <p:nvPr/>
        </p:nvGrpSpPr>
        <p:grpSpPr>
          <a:xfrm>
            <a:off x="2645861" y="3398338"/>
            <a:ext cx="1152128" cy="1038774"/>
            <a:chOff x="5424755" y="1340768"/>
            <a:chExt cx="670560" cy="604586"/>
          </a:xfrm>
        </p:grpSpPr>
        <p:grpSp>
          <p:nvGrpSpPr>
            <p:cNvPr id="19" name="组合 18"/>
            <p:cNvGrpSpPr/>
            <p:nvPr/>
          </p:nvGrpSpPr>
          <p:grpSpPr>
            <a:xfrm>
              <a:off x="5424755" y="1340768"/>
              <a:ext cx="670560" cy="604586"/>
              <a:chOff x="5424755" y="1340768"/>
              <a:chExt cx="670560" cy="604586"/>
            </a:xfrm>
          </p:grpSpPr>
          <p:grpSp>
            <p:nvGrpSpPr>
              <p:cNvPr id="21" name="组合 20"/>
              <p:cNvGrpSpPr/>
              <p:nvPr/>
            </p:nvGrpSpPr>
            <p:grpSpPr>
              <a:xfrm>
                <a:off x="5424755" y="1340768"/>
                <a:ext cx="670560" cy="604586"/>
                <a:chOff x="3720691" y="2824413"/>
                <a:chExt cx="1341120" cy="1209172"/>
              </a:xfrm>
            </p:grpSpPr>
            <p:sp>
              <p:nvSpPr>
                <p:cNvPr id="2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0"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25" name="组合 24"/>
          <p:cNvGrpSpPr/>
          <p:nvPr/>
        </p:nvGrpSpPr>
        <p:grpSpPr>
          <a:xfrm>
            <a:off x="4513411" y="3398338"/>
            <a:ext cx="1152128" cy="1038774"/>
            <a:chOff x="5424755" y="1340768"/>
            <a:chExt cx="670560" cy="604586"/>
          </a:xfrm>
        </p:grpSpPr>
        <p:grpSp>
          <p:nvGrpSpPr>
            <p:cNvPr id="26" name="组合 25"/>
            <p:cNvGrpSpPr/>
            <p:nvPr/>
          </p:nvGrpSpPr>
          <p:grpSpPr>
            <a:xfrm>
              <a:off x="5424755" y="1340768"/>
              <a:ext cx="670560" cy="604586"/>
              <a:chOff x="5424755" y="1340768"/>
              <a:chExt cx="670560" cy="604586"/>
            </a:xfrm>
          </p:grpSpPr>
          <p:grpSp>
            <p:nvGrpSpPr>
              <p:cNvPr id="28" name="组合 27"/>
              <p:cNvGrpSpPr/>
              <p:nvPr/>
            </p:nvGrpSpPr>
            <p:grpSpPr>
              <a:xfrm>
                <a:off x="5424755" y="1340768"/>
                <a:ext cx="670560" cy="604586"/>
                <a:chOff x="3720691" y="2824413"/>
                <a:chExt cx="1341120" cy="1209172"/>
              </a:xfrm>
            </p:grpSpPr>
            <p:sp>
              <p:nvSpPr>
                <p:cNvPr id="3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7"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2" name="组合 31"/>
          <p:cNvGrpSpPr/>
          <p:nvPr/>
        </p:nvGrpSpPr>
        <p:grpSpPr>
          <a:xfrm>
            <a:off x="6385619" y="3398338"/>
            <a:ext cx="1152128" cy="1038774"/>
            <a:chOff x="5424755" y="1340768"/>
            <a:chExt cx="670560" cy="604586"/>
          </a:xfrm>
        </p:grpSpPr>
        <p:grpSp>
          <p:nvGrpSpPr>
            <p:cNvPr id="33" name="组合 32"/>
            <p:cNvGrpSpPr/>
            <p:nvPr/>
          </p:nvGrpSpPr>
          <p:grpSpPr>
            <a:xfrm>
              <a:off x="5424755" y="1340768"/>
              <a:ext cx="670560" cy="604586"/>
              <a:chOff x="5424755" y="1340768"/>
              <a:chExt cx="670560" cy="604586"/>
            </a:xfrm>
          </p:grpSpPr>
          <p:grpSp>
            <p:nvGrpSpPr>
              <p:cNvPr id="35" name="组合 34"/>
              <p:cNvGrpSpPr/>
              <p:nvPr/>
            </p:nvGrpSpPr>
            <p:grpSpPr>
              <a:xfrm>
                <a:off x="5424755" y="1340768"/>
                <a:ext cx="670560" cy="604586"/>
                <a:chOff x="3720691" y="2824413"/>
                <a:chExt cx="1341120" cy="1209172"/>
              </a:xfrm>
            </p:grpSpPr>
            <p:sp>
              <p:nvSpPr>
                <p:cNvPr id="3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4"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9" name="组合 38"/>
          <p:cNvGrpSpPr/>
          <p:nvPr/>
        </p:nvGrpSpPr>
        <p:grpSpPr>
          <a:xfrm>
            <a:off x="8329835" y="3398338"/>
            <a:ext cx="1152128" cy="1038774"/>
            <a:chOff x="5424755" y="1340768"/>
            <a:chExt cx="670560" cy="604586"/>
          </a:xfrm>
        </p:grpSpPr>
        <p:grpSp>
          <p:nvGrpSpPr>
            <p:cNvPr id="40" name="组合 39"/>
            <p:cNvGrpSpPr/>
            <p:nvPr/>
          </p:nvGrpSpPr>
          <p:grpSpPr>
            <a:xfrm>
              <a:off x="5424755" y="1340768"/>
              <a:ext cx="670560" cy="604586"/>
              <a:chOff x="5424755" y="1340768"/>
              <a:chExt cx="670560" cy="604586"/>
            </a:xfrm>
          </p:grpSpPr>
          <p:grpSp>
            <p:nvGrpSpPr>
              <p:cNvPr id="42" name="组合 41"/>
              <p:cNvGrpSpPr/>
              <p:nvPr/>
            </p:nvGrpSpPr>
            <p:grpSpPr>
              <a:xfrm>
                <a:off x="5424755" y="1340768"/>
                <a:ext cx="670560" cy="604586"/>
                <a:chOff x="3720691" y="2824413"/>
                <a:chExt cx="1341120" cy="1209172"/>
              </a:xfrm>
            </p:grpSpPr>
            <p:sp>
              <p:nvSpPr>
                <p:cNvPr id="4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1"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8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46" name="文本框 9"/>
          <p:cNvSpPr txBox="1"/>
          <p:nvPr/>
        </p:nvSpPr>
        <p:spPr>
          <a:xfrm>
            <a:off x="2137147" y="4678626"/>
            <a:ext cx="1872208" cy="346249"/>
          </a:xfrm>
          <a:prstGeom prst="rect">
            <a:avLst/>
          </a:prstGeom>
          <a:noFill/>
        </p:spPr>
        <p:txBody>
          <a:bodyPr wrap="square" lIns="68580" tIns="34290" rIns="68580" bIns="34290" rtlCol="0">
            <a:spAutoFit/>
          </a:bodyPr>
          <a:lstStyle/>
          <a:p>
            <a:pPr marL="0" lvl="1" algn="ctr"/>
            <a:r>
              <a:rPr lang="en-US" altLang="zh-CN" b="1" dirty="0">
                <a:solidFill>
                  <a:srgbClr val="414455"/>
                </a:solidFill>
                <a:latin typeface="微软雅黑" panose="020B0503020204020204" pitchFamily="34" charset="-122"/>
                <a:ea typeface="微软雅黑" panose="020B0503020204020204" pitchFamily="34" charset="-122"/>
              </a:rPr>
              <a:t>Add the title</a:t>
            </a:r>
            <a:endParaRPr lang="zh-CN" altLang="en-US" b="1" dirty="0">
              <a:solidFill>
                <a:srgbClr val="414455"/>
              </a:solidFill>
              <a:latin typeface="微软雅黑" panose="020B0503020204020204" pitchFamily="34" charset="-122"/>
              <a:ea typeface="微软雅黑" panose="020B0503020204020204" pitchFamily="34" charset="-122"/>
            </a:endParaRPr>
          </a:p>
        </p:txBody>
      </p:sp>
      <p:sp>
        <p:nvSpPr>
          <p:cNvPr id="47" name="文本框 9"/>
          <p:cNvSpPr txBox="1"/>
          <p:nvPr/>
        </p:nvSpPr>
        <p:spPr>
          <a:xfrm>
            <a:off x="2353171" y="4989917"/>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9"/>
          <p:cNvSpPr txBox="1"/>
          <p:nvPr/>
        </p:nvSpPr>
        <p:spPr>
          <a:xfrm>
            <a:off x="4081363" y="4678626"/>
            <a:ext cx="1872208" cy="346249"/>
          </a:xfrm>
          <a:prstGeom prst="rect">
            <a:avLst/>
          </a:prstGeom>
          <a:noFill/>
        </p:spPr>
        <p:txBody>
          <a:bodyPr wrap="square" lIns="68580" tIns="34290" rIns="68580" bIns="34290" rtlCol="0">
            <a:spAutoFit/>
          </a:bodyPr>
          <a:lstStyle/>
          <a:p>
            <a:pPr marL="0" lvl="1" algn="ctr"/>
            <a:r>
              <a:rPr lang="en-US" altLang="zh-CN" b="1" dirty="0">
                <a:solidFill>
                  <a:srgbClr val="414455"/>
                </a:solidFill>
                <a:latin typeface="微软雅黑" panose="020B0503020204020204" pitchFamily="34" charset="-122"/>
                <a:ea typeface="微软雅黑" panose="020B0503020204020204" pitchFamily="34" charset="-122"/>
              </a:rPr>
              <a:t>Add the title</a:t>
            </a:r>
            <a:endParaRPr lang="zh-CN" altLang="en-US" b="1" dirty="0">
              <a:solidFill>
                <a:srgbClr val="414455"/>
              </a:solidFill>
              <a:latin typeface="微软雅黑" panose="020B0503020204020204" pitchFamily="34" charset="-122"/>
              <a:ea typeface="微软雅黑" panose="020B0503020204020204" pitchFamily="34" charset="-122"/>
            </a:endParaRPr>
          </a:p>
        </p:txBody>
      </p:sp>
      <p:sp>
        <p:nvSpPr>
          <p:cNvPr id="49" name="文本框 9"/>
          <p:cNvSpPr txBox="1"/>
          <p:nvPr/>
        </p:nvSpPr>
        <p:spPr>
          <a:xfrm>
            <a:off x="4297387" y="4989917"/>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文本框 9"/>
          <p:cNvSpPr txBox="1"/>
          <p:nvPr/>
        </p:nvSpPr>
        <p:spPr>
          <a:xfrm>
            <a:off x="6025579" y="4678626"/>
            <a:ext cx="1872208" cy="346249"/>
          </a:xfrm>
          <a:prstGeom prst="rect">
            <a:avLst/>
          </a:prstGeom>
          <a:noFill/>
        </p:spPr>
        <p:txBody>
          <a:bodyPr wrap="square" lIns="68580" tIns="34290" rIns="68580" bIns="34290" rtlCol="0">
            <a:spAutoFit/>
          </a:bodyPr>
          <a:lstStyle/>
          <a:p>
            <a:pPr marL="0" lvl="1" algn="ctr"/>
            <a:r>
              <a:rPr lang="en-US" altLang="zh-CN" b="1" dirty="0">
                <a:solidFill>
                  <a:srgbClr val="414455"/>
                </a:solidFill>
                <a:latin typeface="微软雅黑" panose="020B0503020204020204" pitchFamily="34" charset="-122"/>
                <a:ea typeface="微软雅黑" panose="020B0503020204020204" pitchFamily="34" charset="-122"/>
              </a:rPr>
              <a:t>Add the title</a:t>
            </a:r>
            <a:endParaRPr lang="zh-CN" altLang="en-US" b="1" dirty="0">
              <a:solidFill>
                <a:srgbClr val="414455"/>
              </a:solidFill>
              <a:latin typeface="微软雅黑" panose="020B0503020204020204" pitchFamily="34" charset="-122"/>
              <a:ea typeface="微软雅黑" panose="020B0503020204020204" pitchFamily="34" charset="-122"/>
            </a:endParaRPr>
          </a:p>
        </p:txBody>
      </p:sp>
      <p:sp>
        <p:nvSpPr>
          <p:cNvPr id="51" name="文本框 9"/>
          <p:cNvSpPr txBox="1"/>
          <p:nvPr/>
        </p:nvSpPr>
        <p:spPr>
          <a:xfrm>
            <a:off x="6241603" y="4989917"/>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9"/>
          <p:cNvSpPr txBox="1"/>
          <p:nvPr/>
        </p:nvSpPr>
        <p:spPr>
          <a:xfrm>
            <a:off x="7969795" y="4678626"/>
            <a:ext cx="1872208" cy="346249"/>
          </a:xfrm>
          <a:prstGeom prst="rect">
            <a:avLst/>
          </a:prstGeom>
          <a:noFill/>
        </p:spPr>
        <p:txBody>
          <a:bodyPr wrap="square" lIns="68580" tIns="34290" rIns="68580" bIns="34290" rtlCol="0">
            <a:spAutoFit/>
          </a:bodyPr>
          <a:lstStyle/>
          <a:p>
            <a:pPr marL="0" lvl="1" algn="ctr"/>
            <a:r>
              <a:rPr lang="en-US" altLang="zh-CN" b="1" dirty="0">
                <a:solidFill>
                  <a:srgbClr val="414455"/>
                </a:solidFill>
                <a:latin typeface="微软雅黑" panose="020B0503020204020204" pitchFamily="34" charset="-122"/>
                <a:ea typeface="微软雅黑" panose="020B0503020204020204" pitchFamily="34" charset="-122"/>
              </a:rPr>
              <a:t>Add the title</a:t>
            </a:r>
            <a:endParaRPr lang="zh-CN" altLang="en-US" b="1" dirty="0">
              <a:solidFill>
                <a:srgbClr val="414455"/>
              </a:solidFill>
              <a:latin typeface="微软雅黑" panose="020B0503020204020204" pitchFamily="34" charset="-122"/>
              <a:ea typeface="微软雅黑" panose="020B0503020204020204" pitchFamily="34" charset="-122"/>
            </a:endParaRPr>
          </a:p>
        </p:txBody>
      </p:sp>
      <p:sp>
        <p:nvSpPr>
          <p:cNvPr id="53" name="文本框 9"/>
          <p:cNvSpPr txBox="1"/>
          <p:nvPr/>
        </p:nvSpPr>
        <p:spPr>
          <a:xfrm>
            <a:off x="8185819" y="4989917"/>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4" name="组合 53"/>
          <p:cNvGrpSpPr/>
          <p:nvPr/>
        </p:nvGrpSpPr>
        <p:grpSpPr>
          <a:xfrm>
            <a:off x="9347595" y="3356992"/>
            <a:ext cx="278384" cy="184511"/>
            <a:chOff x="9482595" y="2565731"/>
            <a:chExt cx="278384" cy="184511"/>
          </a:xfrm>
        </p:grpSpPr>
        <p:sp>
          <p:nvSpPr>
            <p:cNvPr id="55" name="椭圆 54"/>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57" name="椭圆 5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 calcmode="lin" valueType="num">
                                      <p:cBhvr>
                                        <p:cTn id="29" dur="500" fill="hold"/>
                                        <p:tgtEl>
                                          <p:spTgt spid="25"/>
                                        </p:tgtEl>
                                        <p:attrNameLst>
                                          <p:attrName>style.rotation</p:attrName>
                                        </p:attrNameLst>
                                      </p:cBhvr>
                                      <p:tavLst>
                                        <p:tav tm="0">
                                          <p:val>
                                            <p:fltVal val="360"/>
                                          </p:val>
                                        </p:tav>
                                        <p:tav tm="100000">
                                          <p:val>
                                            <p:fltVal val="0"/>
                                          </p:val>
                                        </p:tav>
                                      </p:tavLst>
                                    </p:anim>
                                    <p:animEffect transition="in" filter="fade">
                                      <p:cBhvr>
                                        <p:cTn id="30" dur="500"/>
                                        <p:tgtEl>
                                          <p:spTgt spid="25"/>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 calcmode="lin" valueType="num">
                                      <p:cBhvr>
                                        <p:cTn id="36" dur="500" fill="hold"/>
                                        <p:tgtEl>
                                          <p:spTgt spid="32"/>
                                        </p:tgtEl>
                                        <p:attrNameLst>
                                          <p:attrName>style.rotation</p:attrName>
                                        </p:attrNameLst>
                                      </p:cBhvr>
                                      <p:tavLst>
                                        <p:tav tm="0">
                                          <p:val>
                                            <p:fltVal val="360"/>
                                          </p:val>
                                        </p:tav>
                                        <p:tav tm="100000">
                                          <p:val>
                                            <p:fltVal val="0"/>
                                          </p:val>
                                        </p:tav>
                                      </p:tavLst>
                                    </p:anim>
                                    <p:animEffect transition="in" filter="fade">
                                      <p:cBhvr>
                                        <p:cTn id="37" dur="500"/>
                                        <p:tgtEl>
                                          <p:spTgt spid="32"/>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360"/>
                                          </p:val>
                                        </p:tav>
                                        <p:tav tm="100000">
                                          <p:val>
                                            <p:fltVal val="0"/>
                                          </p:val>
                                        </p:tav>
                                      </p:tavLst>
                                    </p:anim>
                                    <p:animEffect transition="in" filter="fade">
                                      <p:cBhvr>
                                        <p:cTn id="44" dur="500"/>
                                        <p:tgtEl>
                                          <p:spTgt spid="39"/>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0-#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0-#ppt_w/2"/>
                                          </p:val>
                                        </p:tav>
                                        <p:tav tm="100000">
                                          <p:val>
                                            <p:strVal val="#ppt_x"/>
                                          </p:val>
                                        </p:tav>
                                      </p:tavLst>
                                    </p:anim>
                                    <p:anim calcmode="lin" valueType="num">
                                      <p:cBhvr additive="base">
                                        <p:cTn id="76" dur="500" fill="hold"/>
                                        <p:tgtEl>
                                          <p:spTgt spid="4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0-#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0-#ppt_w/2"/>
                                          </p:val>
                                        </p:tav>
                                        <p:tav tm="100000">
                                          <p:val>
                                            <p:strVal val="#ppt_x"/>
                                          </p:val>
                                        </p:tav>
                                      </p:tavLst>
                                    </p:anim>
                                    <p:anim calcmode="lin" valueType="num">
                                      <p:cBhvr additive="base">
                                        <p:cTn id="84" dur="500" fill="hold"/>
                                        <p:tgtEl>
                                          <p:spTgt spid="5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0-#ppt_w/2"/>
                                          </p:val>
                                        </p:tav>
                                        <p:tav tm="100000">
                                          <p:val>
                                            <p:strVal val="#ppt_x"/>
                                          </p:val>
                                        </p:tav>
                                      </p:tavLst>
                                    </p:anim>
                                    <p:anim calcmode="lin" valueType="num">
                                      <p:cBhvr additive="base">
                                        <p:cTn id="88" dur="500" fill="hold"/>
                                        <p:tgtEl>
                                          <p:spTgt spid="5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0-#ppt_w/2"/>
                                          </p:val>
                                        </p:tav>
                                        <p:tav tm="100000">
                                          <p:val>
                                            <p:strVal val="#ppt_x"/>
                                          </p:val>
                                        </p:tav>
                                      </p:tavLst>
                                    </p:anim>
                                    <p:anim calcmode="lin" valueType="num">
                                      <p:cBhvr additive="base">
                                        <p:cTn id="92" dur="500" fill="hold"/>
                                        <p:tgtEl>
                                          <p:spTgt spid="53"/>
                                        </p:tgtEl>
                                        <p:attrNameLst>
                                          <p:attrName>ppt_y</p:attrName>
                                        </p:attrNameLst>
                                      </p:cBhvr>
                                      <p:tavLst>
                                        <p:tav tm="0">
                                          <p:val>
                                            <p:strVal val="#ppt_y"/>
                                          </p:val>
                                        </p:tav>
                                        <p:tav tm="100000">
                                          <p:val>
                                            <p:strVal val="#ppt_y"/>
                                          </p:val>
                                        </p:tav>
                                      </p:tavLst>
                                    </p:anim>
                                  </p:childTnLst>
                                </p:cTn>
                              </p:par>
                            </p:childTnLst>
                          </p:cTn>
                        </p:par>
                        <p:par>
                          <p:cTn id="93" fill="hold">
                            <p:stCondLst>
                              <p:cond delay="4500"/>
                            </p:stCondLst>
                            <p:childTnLst>
                              <p:par>
                                <p:cTn id="94" presetID="42" presetClass="entr" presetSubtype="0" fill="hold"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1000"/>
                                        <p:tgtEl>
                                          <p:spTgt spid="54"/>
                                        </p:tgtEl>
                                      </p:cBhvr>
                                    </p:animEffect>
                                    <p:anim calcmode="lin" valueType="num">
                                      <p:cBhvr>
                                        <p:cTn id="97" dur="1000" fill="hold"/>
                                        <p:tgtEl>
                                          <p:spTgt spid="54"/>
                                        </p:tgtEl>
                                        <p:attrNameLst>
                                          <p:attrName>ppt_x</p:attrName>
                                        </p:attrNameLst>
                                      </p:cBhvr>
                                      <p:tavLst>
                                        <p:tav tm="0">
                                          <p:val>
                                            <p:strVal val="#ppt_x"/>
                                          </p:val>
                                        </p:tav>
                                        <p:tav tm="100000">
                                          <p:val>
                                            <p:strVal val="#ppt_x"/>
                                          </p:val>
                                        </p:tav>
                                      </p:tavLst>
                                    </p:anim>
                                    <p:anim calcmode="lin" valueType="num">
                                      <p:cBhvr>
                                        <p:cTn id="9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 grpId="0" bldLvl="0" animBg="1"/>
      <p:bldP spid="15" grpId="0" bldLvl="0" animBg="1"/>
      <p:bldP spid="16" grpId="0" bldLvl="0" animBg="1"/>
      <p:bldP spid="17" grpId="0" bldLvl="0" animBg="1"/>
      <p:bldP spid="46" grpId="0"/>
      <p:bldP spid="47" grpId="0"/>
      <p:bldP spid="48" grpId="0"/>
      <p:bldP spid="49" grpId="0"/>
      <p:bldP spid="50" grpId="0"/>
      <p:bldP spid="51" grpId="0"/>
      <p:bldP spid="52"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31</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4" name="组合 13"/>
          <p:cNvGrpSpPr/>
          <p:nvPr/>
        </p:nvGrpSpPr>
        <p:grpSpPr>
          <a:xfrm>
            <a:off x="4369395" y="4113520"/>
            <a:ext cx="1152128" cy="1038774"/>
            <a:chOff x="5424755" y="1340768"/>
            <a:chExt cx="670560" cy="604586"/>
          </a:xfrm>
        </p:grpSpPr>
        <p:grpSp>
          <p:nvGrpSpPr>
            <p:cNvPr id="15" name="组合 14"/>
            <p:cNvGrpSpPr/>
            <p:nvPr/>
          </p:nvGrpSpPr>
          <p:grpSpPr>
            <a:xfrm>
              <a:off x="5424755" y="1340768"/>
              <a:ext cx="670560" cy="604586"/>
              <a:chOff x="5424755" y="1340768"/>
              <a:chExt cx="670560" cy="604586"/>
            </a:xfrm>
          </p:grpSpPr>
          <p:grpSp>
            <p:nvGrpSpPr>
              <p:cNvPr id="17" name="组合 16"/>
              <p:cNvGrpSpPr/>
              <p:nvPr/>
            </p:nvGrpSpPr>
            <p:grpSpPr>
              <a:xfrm>
                <a:off x="5424755" y="1340768"/>
                <a:ext cx="670560" cy="604586"/>
                <a:chOff x="3720691" y="2824413"/>
                <a:chExt cx="1341120" cy="1209172"/>
              </a:xfrm>
            </p:grpSpPr>
            <p:sp>
              <p:nvSpPr>
                <p:cNvPr id="1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2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1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16"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04</a:t>
              </a:r>
            </a:p>
          </p:txBody>
        </p:sp>
      </p:grpSp>
      <p:grpSp>
        <p:nvGrpSpPr>
          <p:cNvPr id="21" name="组合 20"/>
          <p:cNvGrpSpPr/>
          <p:nvPr/>
        </p:nvGrpSpPr>
        <p:grpSpPr>
          <a:xfrm>
            <a:off x="4945459" y="3105408"/>
            <a:ext cx="1152128" cy="1038774"/>
            <a:chOff x="5424755" y="1340768"/>
            <a:chExt cx="670560" cy="604586"/>
          </a:xfrm>
        </p:grpSpPr>
        <p:grpSp>
          <p:nvGrpSpPr>
            <p:cNvPr id="22" name="组合 21"/>
            <p:cNvGrpSpPr/>
            <p:nvPr/>
          </p:nvGrpSpPr>
          <p:grpSpPr>
            <a:xfrm>
              <a:off x="5424755" y="1340768"/>
              <a:ext cx="670560" cy="604586"/>
              <a:chOff x="5424755" y="1340768"/>
              <a:chExt cx="670560" cy="604586"/>
            </a:xfrm>
          </p:grpSpPr>
          <p:grpSp>
            <p:nvGrpSpPr>
              <p:cNvPr id="24" name="组合 23"/>
              <p:cNvGrpSpPr/>
              <p:nvPr/>
            </p:nvGrpSpPr>
            <p:grpSpPr>
              <a:xfrm>
                <a:off x="5424755" y="1340768"/>
                <a:ext cx="670560" cy="604586"/>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2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23"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03</a:t>
              </a:r>
            </a:p>
          </p:txBody>
        </p:sp>
      </p:grpSp>
      <p:grpSp>
        <p:nvGrpSpPr>
          <p:cNvPr id="28" name="组合 27"/>
          <p:cNvGrpSpPr/>
          <p:nvPr/>
        </p:nvGrpSpPr>
        <p:grpSpPr>
          <a:xfrm>
            <a:off x="6097587" y="3140968"/>
            <a:ext cx="1152128" cy="1038774"/>
            <a:chOff x="5424755" y="1340768"/>
            <a:chExt cx="670560" cy="604586"/>
          </a:xfrm>
        </p:grpSpPr>
        <p:grpSp>
          <p:nvGrpSpPr>
            <p:cNvPr id="29" name="组合 28"/>
            <p:cNvGrpSpPr/>
            <p:nvPr/>
          </p:nvGrpSpPr>
          <p:grpSpPr>
            <a:xfrm>
              <a:off x="5424755" y="1340768"/>
              <a:ext cx="670560" cy="604586"/>
              <a:chOff x="5424755" y="1340768"/>
              <a:chExt cx="670560" cy="604586"/>
            </a:xfrm>
          </p:grpSpPr>
          <p:grpSp>
            <p:nvGrpSpPr>
              <p:cNvPr id="31" name="组合 30"/>
              <p:cNvGrpSpPr/>
              <p:nvPr/>
            </p:nvGrpSpPr>
            <p:grpSpPr>
              <a:xfrm>
                <a:off x="5424755" y="1340768"/>
                <a:ext cx="670560" cy="604586"/>
                <a:chOff x="3720691" y="2824413"/>
                <a:chExt cx="1341120" cy="1209172"/>
              </a:xfrm>
            </p:grpSpPr>
            <p:sp>
              <p:nvSpPr>
                <p:cNvPr id="3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3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3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30"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02</a:t>
              </a:r>
            </a:p>
          </p:txBody>
        </p:sp>
      </p:grpSp>
      <p:grpSp>
        <p:nvGrpSpPr>
          <p:cNvPr id="35" name="组合 34"/>
          <p:cNvGrpSpPr/>
          <p:nvPr/>
        </p:nvGrpSpPr>
        <p:grpSpPr>
          <a:xfrm>
            <a:off x="6745659" y="2174202"/>
            <a:ext cx="1152128" cy="1038774"/>
            <a:chOff x="5424755" y="1340768"/>
            <a:chExt cx="670560" cy="604586"/>
          </a:xfrm>
        </p:grpSpPr>
        <p:grpSp>
          <p:nvGrpSpPr>
            <p:cNvPr id="36" name="组合 35"/>
            <p:cNvGrpSpPr/>
            <p:nvPr/>
          </p:nvGrpSpPr>
          <p:grpSpPr>
            <a:xfrm>
              <a:off x="5424755" y="1340768"/>
              <a:ext cx="670560" cy="604586"/>
              <a:chOff x="5424755" y="1340768"/>
              <a:chExt cx="670560" cy="604586"/>
            </a:xfrm>
          </p:grpSpPr>
          <p:grpSp>
            <p:nvGrpSpPr>
              <p:cNvPr id="38" name="组合 37"/>
              <p:cNvGrpSpPr/>
              <p:nvPr/>
            </p:nvGrpSpPr>
            <p:grpSpPr>
              <a:xfrm>
                <a:off x="5424755" y="1340768"/>
                <a:ext cx="670560" cy="604586"/>
                <a:chOff x="3720691" y="2824413"/>
                <a:chExt cx="1341120" cy="1209172"/>
              </a:xfrm>
            </p:grpSpPr>
            <p:sp>
              <p:nvSpPr>
                <p:cNvPr id="4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4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3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chemeClr val="bg1"/>
                  </a:solidFill>
                </a:endParaRPr>
              </a:p>
            </p:txBody>
          </p:sp>
        </p:grpSp>
        <p:sp>
          <p:nvSpPr>
            <p:cNvPr id="37" name="TextBox 7"/>
            <p:cNvSpPr>
              <a:spLocks noChangeArrowheads="1"/>
            </p:cNvSpPr>
            <p:nvPr/>
          </p:nvSpPr>
          <p:spPr bwMode="auto">
            <a:xfrm>
              <a:off x="5472003" y="1508408"/>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8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01</a:t>
              </a:r>
            </a:p>
          </p:txBody>
        </p:sp>
      </p:grpSp>
      <p:sp>
        <p:nvSpPr>
          <p:cNvPr id="42" name="矩形 41"/>
          <p:cNvSpPr/>
          <p:nvPr/>
        </p:nvSpPr>
        <p:spPr>
          <a:xfrm>
            <a:off x="8032555" y="2204864"/>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3" name="矩形 47"/>
          <p:cNvSpPr>
            <a:spLocks noChangeArrowheads="1"/>
          </p:cNvSpPr>
          <p:nvPr/>
        </p:nvSpPr>
        <p:spPr bwMode="auto">
          <a:xfrm>
            <a:off x="8031867" y="2527862"/>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44" name="矩形 43"/>
          <p:cNvSpPr/>
          <p:nvPr/>
        </p:nvSpPr>
        <p:spPr>
          <a:xfrm>
            <a:off x="7466427" y="3288700"/>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5" name="矩形 47"/>
          <p:cNvSpPr>
            <a:spLocks noChangeArrowheads="1"/>
          </p:cNvSpPr>
          <p:nvPr/>
        </p:nvSpPr>
        <p:spPr bwMode="auto">
          <a:xfrm>
            <a:off x="7465739" y="3611698"/>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46" name="矩形 45"/>
          <p:cNvSpPr/>
          <p:nvPr/>
        </p:nvSpPr>
        <p:spPr>
          <a:xfrm>
            <a:off x="1921811" y="3284984"/>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7" name="矩形 47"/>
          <p:cNvSpPr>
            <a:spLocks noChangeArrowheads="1"/>
          </p:cNvSpPr>
          <p:nvPr/>
        </p:nvSpPr>
        <p:spPr bwMode="auto">
          <a:xfrm>
            <a:off x="1921123" y="3607982"/>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48" name="矩形 47"/>
          <p:cNvSpPr/>
          <p:nvPr/>
        </p:nvSpPr>
        <p:spPr>
          <a:xfrm>
            <a:off x="1345747" y="4368820"/>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9" name="矩形 47"/>
          <p:cNvSpPr>
            <a:spLocks noChangeArrowheads="1"/>
          </p:cNvSpPr>
          <p:nvPr/>
        </p:nvSpPr>
        <p:spPr bwMode="auto">
          <a:xfrm>
            <a:off x="1345059" y="4691818"/>
            <a:ext cx="289025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0" name="组合 49"/>
          <p:cNvGrpSpPr/>
          <p:nvPr/>
        </p:nvGrpSpPr>
        <p:grpSpPr>
          <a:xfrm>
            <a:off x="7321723" y="1916832"/>
            <a:ext cx="278384" cy="184511"/>
            <a:chOff x="9482595" y="2565731"/>
            <a:chExt cx="278384" cy="184511"/>
          </a:xfrm>
        </p:grpSpPr>
        <p:sp>
          <p:nvSpPr>
            <p:cNvPr id="51" name="椭圆 50"/>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52" name="椭圆 51"/>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 calcmode="lin" valueType="num">
                                      <p:cBhvr>
                                        <p:cTn id="22" dur="500" fill="hold"/>
                                        <p:tgtEl>
                                          <p:spTgt spid="35"/>
                                        </p:tgtEl>
                                        <p:attrNameLst>
                                          <p:attrName>style.rotation</p:attrName>
                                        </p:attrNameLst>
                                      </p:cBhvr>
                                      <p:tavLst>
                                        <p:tav tm="0">
                                          <p:val>
                                            <p:fltVal val="360"/>
                                          </p:val>
                                        </p:tav>
                                        <p:tav tm="100000">
                                          <p:val>
                                            <p:fltVal val="0"/>
                                          </p:val>
                                        </p:tav>
                                      </p:tavLst>
                                    </p:anim>
                                    <p:animEffect transition="in" filter="fade">
                                      <p:cBhvr>
                                        <p:cTn id="23" dur="500"/>
                                        <p:tgtEl>
                                          <p:spTgt spid="35"/>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360"/>
                                          </p:val>
                                        </p:tav>
                                        <p:tav tm="100000">
                                          <p:val>
                                            <p:fltVal val="0"/>
                                          </p:val>
                                        </p:tav>
                                      </p:tavLst>
                                    </p:anim>
                                    <p:animEffect transition="in" filter="fade">
                                      <p:cBhvr>
                                        <p:cTn id="37" dur="500"/>
                                        <p:tgtEl>
                                          <p:spTgt spid="21"/>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 calcmode="lin" valueType="num">
                                      <p:cBhvr>
                                        <p:cTn id="43" dur="500" fill="hold"/>
                                        <p:tgtEl>
                                          <p:spTgt spid="14"/>
                                        </p:tgtEl>
                                        <p:attrNameLst>
                                          <p:attrName>style.rotation</p:attrName>
                                        </p:attrNameLst>
                                      </p:cBhvr>
                                      <p:tavLst>
                                        <p:tav tm="0">
                                          <p:val>
                                            <p:fltVal val="360"/>
                                          </p:val>
                                        </p:tav>
                                        <p:tav tm="100000">
                                          <p:val>
                                            <p:fltVal val="0"/>
                                          </p:val>
                                        </p:tav>
                                      </p:tavLst>
                                    </p:anim>
                                    <p:animEffect transition="in" filter="fade">
                                      <p:cBhvr>
                                        <p:cTn id="44" dur="500"/>
                                        <p:tgtEl>
                                          <p:spTgt spid="1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400"/>
                                        <p:tgtEl>
                                          <p:spTgt spid="42"/>
                                        </p:tgtEl>
                                      </p:cBhvr>
                                    </p:animEffect>
                                  </p:childTnLst>
                                </p:cTn>
                              </p:par>
                              <p:par>
                                <p:cTn id="48" presetID="14" presetClass="entr" presetSubtype="10" fill="hold" grpId="0" nodeType="withEffect">
                                  <p:stCondLst>
                                    <p:cond delay="500"/>
                                  </p:stCondLst>
                                  <p:childTnLst>
                                    <p:set>
                                      <p:cBhvr>
                                        <p:cTn id="49" dur="1" fill="hold">
                                          <p:stCondLst>
                                            <p:cond delay="0"/>
                                          </p:stCondLst>
                                        </p:cTn>
                                        <p:tgtEl>
                                          <p:spTgt spid="43"/>
                                        </p:tgtEl>
                                        <p:attrNameLst>
                                          <p:attrName>style.visibility</p:attrName>
                                        </p:attrNameLst>
                                      </p:cBhvr>
                                      <p:to>
                                        <p:strVal val="visible"/>
                                      </p:to>
                                    </p:set>
                                    <p:animEffect transition="in" filter="randombar(horizontal)">
                                      <p:cBhvr>
                                        <p:cTn id="50" dur="400"/>
                                        <p:tgtEl>
                                          <p:spTgt spid="43"/>
                                        </p:tgtEl>
                                      </p:cBhvr>
                                    </p:animEffect>
                                  </p:childTnLst>
                                </p:cTn>
                              </p:par>
                              <p:par>
                                <p:cTn id="51" presetID="14" presetClass="entr" presetSubtype="10" fill="hold" grpId="0" nodeType="withEffect">
                                  <p:stCondLst>
                                    <p:cond delay="1000"/>
                                  </p:stCondLst>
                                  <p:childTnLst>
                                    <p:set>
                                      <p:cBhvr>
                                        <p:cTn id="52" dur="1" fill="hold">
                                          <p:stCondLst>
                                            <p:cond delay="0"/>
                                          </p:stCondLst>
                                        </p:cTn>
                                        <p:tgtEl>
                                          <p:spTgt spid="44"/>
                                        </p:tgtEl>
                                        <p:attrNameLst>
                                          <p:attrName>style.visibility</p:attrName>
                                        </p:attrNameLst>
                                      </p:cBhvr>
                                      <p:to>
                                        <p:strVal val="visible"/>
                                      </p:to>
                                    </p:set>
                                    <p:animEffect transition="in" filter="randombar(horizontal)">
                                      <p:cBhvr>
                                        <p:cTn id="53" dur="400"/>
                                        <p:tgtEl>
                                          <p:spTgt spid="44"/>
                                        </p:tgtEl>
                                      </p:cBhvr>
                                    </p:animEffect>
                                  </p:childTnLst>
                                </p:cTn>
                              </p:par>
                              <p:par>
                                <p:cTn id="54" presetID="14" presetClass="entr" presetSubtype="10" fill="hold" grpId="0" nodeType="withEffect">
                                  <p:stCondLst>
                                    <p:cond delay="1000"/>
                                  </p:stCondLst>
                                  <p:childTnLst>
                                    <p:set>
                                      <p:cBhvr>
                                        <p:cTn id="55" dur="1" fill="hold">
                                          <p:stCondLst>
                                            <p:cond delay="0"/>
                                          </p:stCondLst>
                                        </p:cTn>
                                        <p:tgtEl>
                                          <p:spTgt spid="45"/>
                                        </p:tgtEl>
                                        <p:attrNameLst>
                                          <p:attrName>style.visibility</p:attrName>
                                        </p:attrNameLst>
                                      </p:cBhvr>
                                      <p:to>
                                        <p:strVal val="visible"/>
                                      </p:to>
                                    </p:set>
                                    <p:animEffect transition="in" filter="randombar(horizontal)">
                                      <p:cBhvr>
                                        <p:cTn id="56" dur="400"/>
                                        <p:tgtEl>
                                          <p:spTgt spid="45"/>
                                        </p:tgtEl>
                                      </p:cBhvr>
                                    </p:animEffect>
                                  </p:childTnLst>
                                </p:cTn>
                              </p:par>
                              <p:par>
                                <p:cTn id="57" presetID="14" presetClass="entr" presetSubtype="10" fill="hold" grpId="0" nodeType="withEffect">
                                  <p:stCondLst>
                                    <p:cond delay="1500"/>
                                  </p:stCondLst>
                                  <p:childTnLst>
                                    <p:set>
                                      <p:cBhvr>
                                        <p:cTn id="58" dur="1" fill="hold">
                                          <p:stCondLst>
                                            <p:cond delay="0"/>
                                          </p:stCondLst>
                                        </p:cTn>
                                        <p:tgtEl>
                                          <p:spTgt spid="46"/>
                                        </p:tgtEl>
                                        <p:attrNameLst>
                                          <p:attrName>style.visibility</p:attrName>
                                        </p:attrNameLst>
                                      </p:cBhvr>
                                      <p:to>
                                        <p:strVal val="visible"/>
                                      </p:to>
                                    </p:set>
                                    <p:animEffect transition="in" filter="randombar(horizontal)">
                                      <p:cBhvr>
                                        <p:cTn id="59" dur="400"/>
                                        <p:tgtEl>
                                          <p:spTgt spid="46"/>
                                        </p:tgtEl>
                                      </p:cBhvr>
                                    </p:animEffect>
                                  </p:childTnLst>
                                </p:cTn>
                              </p:par>
                              <p:par>
                                <p:cTn id="60" presetID="14" presetClass="entr" presetSubtype="10" fill="hold" grpId="0" nodeType="withEffect">
                                  <p:stCondLst>
                                    <p:cond delay="150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400"/>
                                        <p:tgtEl>
                                          <p:spTgt spid="47"/>
                                        </p:tgtEl>
                                      </p:cBhvr>
                                    </p:animEffect>
                                  </p:childTnLst>
                                </p:cTn>
                              </p:par>
                              <p:par>
                                <p:cTn id="63" presetID="14" presetClass="entr" presetSubtype="10" fill="hold" grpId="0" nodeType="withEffect">
                                  <p:stCondLst>
                                    <p:cond delay="200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400"/>
                                        <p:tgtEl>
                                          <p:spTgt spid="48"/>
                                        </p:tgtEl>
                                      </p:cBhvr>
                                    </p:animEffect>
                                  </p:childTnLst>
                                </p:cTn>
                              </p:par>
                              <p:par>
                                <p:cTn id="66" presetID="14" presetClass="entr" presetSubtype="10" fill="hold" grpId="0" nodeType="withEffect">
                                  <p:stCondLst>
                                    <p:cond delay="2000"/>
                                  </p:stCondLst>
                                  <p:childTnLst>
                                    <p:set>
                                      <p:cBhvr>
                                        <p:cTn id="67" dur="1" fill="hold">
                                          <p:stCondLst>
                                            <p:cond delay="0"/>
                                          </p:stCondLst>
                                        </p:cTn>
                                        <p:tgtEl>
                                          <p:spTgt spid="49"/>
                                        </p:tgtEl>
                                        <p:attrNameLst>
                                          <p:attrName>style.visibility</p:attrName>
                                        </p:attrNameLst>
                                      </p:cBhvr>
                                      <p:to>
                                        <p:strVal val="visible"/>
                                      </p:to>
                                    </p:set>
                                    <p:animEffect transition="in" filter="randombar(horizontal)">
                                      <p:cBhvr>
                                        <p:cTn id="68" dur="400"/>
                                        <p:tgtEl>
                                          <p:spTgt spid="49"/>
                                        </p:tgtEl>
                                      </p:cBhvr>
                                    </p:animEffect>
                                  </p:childTnLst>
                                </p:cTn>
                              </p:par>
                            </p:childTnLst>
                          </p:cTn>
                        </p:par>
                        <p:par>
                          <p:cTn id="69" fill="hold">
                            <p:stCondLst>
                              <p:cond delay="2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2" grpId="0"/>
      <p:bldP spid="43" grpId="0"/>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32</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53" name="组合 52"/>
          <p:cNvGrpSpPr/>
          <p:nvPr/>
        </p:nvGrpSpPr>
        <p:grpSpPr>
          <a:xfrm>
            <a:off x="4653741" y="3539481"/>
            <a:ext cx="698004" cy="629329"/>
            <a:chOff x="3720691" y="2824413"/>
            <a:chExt cx="1341120" cy="1209172"/>
          </a:xfrm>
        </p:grpSpPr>
        <p:sp>
          <p:nvSpPr>
            <p:cNvPr id="5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2808204" y="3226645"/>
            <a:ext cx="885704" cy="798561"/>
            <a:chOff x="3720691" y="2824413"/>
            <a:chExt cx="1341120" cy="1209172"/>
          </a:xfrm>
        </p:grpSpPr>
        <p:sp>
          <p:nvSpPr>
            <p:cNvPr id="5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145259" y="1910115"/>
            <a:ext cx="2304256" cy="2077548"/>
            <a:chOff x="3001243" y="2824413"/>
            <a:chExt cx="1341120" cy="1209172"/>
          </a:xfrm>
        </p:grpSpPr>
        <p:grpSp>
          <p:nvGrpSpPr>
            <p:cNvPr id="61" name="组合 60"/>
            <p:cNvGrpSpPr/>
            <p:nvPr/>
          </p:nvGrpSpPr>
          <p:grpSpPr>
            <a:xfrm>
              <a:off x="3001243" y="2824413"/>
              <a:ext cx="1341120" cy="1209172"/>
              <a:chOff x="3720691" y="2824413"/>
              <a:chExt cx="1341120" cy="1209172"/>
            </a:xfrm>
          </p:grpSpPr>
          <p:sp>
            <p:nvSpPr>
              <p:cNvPr id="6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2" name="Freeform 5"/>
            <p:cNvSpPr/>
            <p:nvPr/>
          </p:nvSpPr>
          <p:spPr bwMode="auto">
            <a:xfrm rot="12638635">
              <a:off x="3175023" y="2830745"/>
              <a:ext cx="1020383" cy="64571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 name="connsiteX0" fmla="*/ 7850 w 10000"/>
                <a:gd name="connsiteY0" fmla="*/ 9461 h 9993"/>
                <a:gd name="connsiteX1" fmla="*/ 7500 w 10000"/>
                <a:gd name="connsiteY1" fmla="*/ 9850 h 9993"/>
                <a:gd name="connsiteX2" fmla="*/ 7000 w 10000"/>
                <a:gd name="connsiteY2" fmla="*/ 9993 h 9993"/>
                <a:gd name="connsiteX3" fmla="*/ 2978 w 10000"/>
                <a:gd name="connsiteY3" fmla="*/ 9993 h 9993"/>
                <a:gd name="connsiteX4" fmla="*/ 2500 w 10000"/>
                <a:gd name="connsiteY4" fmla="*/ 9850 h 9993"/>
                <a:gd name="connsiteX5" fmla="*/ 2150 w 10000"/>
                <a:gd name="connsiteY5" fmla="*/ 9457 h 9993"/>
                <a:gd name="connsiteX6" fmla="*/ 0 w 10000"/>
                <a:gd name="connsiteY6" fmla="*/ 4997 h 9993"/>
                <a:gd name="connsiteX7" fmla="*/ 131 w 10000"/>
                <a:gd name="connsiteY7" fmla="*/ 4449 h 9993"/>
                <a:gd name="connsiteX8" fmla="*/ 2142 w 10000"/>
                <a:gd name="connsiteY8" fmla="*/ 549 h 9993"/>
                <a:gd name="connsiteX9" fmla="*/ 2500 w 10000"/>
                <a:gd name="connsiteY9" fmla="*/ 148 h 9993"/>
                <a:gd name="connsiteX10" fmla="*/ 2956 w 10000"/>
                <a:gd name="connsiteY10" fmla="*/ 1 h 9993"/>
                <a:gd name="connsiteX11" fmla="*/ 6993 w 10000"/>
                <a:gd name="connsiteY11" fmla="*/ 1 h 9993"/>
                <a:gd name="connsiteX12" fmla="*/ 7500 w 10000"/>
                <a:gd name="connsiteY12" fmla="*/ 148 h 9993"/>
                <a:gd name="connsiteX13" fmla="*/ 7850 w 10000"/>
                <a:gd name="connsiteY13" fmla="*/ 537 h 9993"/>
                <a:gd name="connsiteX14" fmla="*/ 9861 w 10000"/>
                <a:gd name="connsiteY14" fmla="*/ 4437 h 9993"/>
                <a:gd name="connsiteX15" fmla="*/ 10000 w 10000"/>
                <a:gd name="connsiteY15" fmla="*/ 4997 h 9993"/>
                <a:gd name="connsiteX16" fmla="*/ 9858 w 10000"/>
                <a:gd name="connsiteY16" fmla="*/ 5561 h 9993"/>
                <a:gd name="connsiteX17" fmla="*/ 7850 w 10000"/>
                <a:gd name="connsiteY17" fmla="*/ 9461 h 9993"/>
                <a:gd name="connsiteX0-1" fmla="*/ 7719 w 9869"/>
                <a:gd name="connsiteY0-2" fmla="*/ 9468 h 10000"/>
                <a:gd name="connsiteX1-3" fmla="*/ 7369 w 9869"/>
                <a:gd name="connsiteY1-4" fmla="*/ 9857 h 10000"/>
                <a:gd name="connsiteX2-5" fmla="*/ 6869 w 9869"/>
                <a:gd name="connsiteY2-6" fmla="*/ 10000 h 10000"/>
                <a:gd name="connsiteX3-7" fmla="*/ 2847 w 9869"/>
                <a:gd name="connsiteY3-8" fmla="*/ 10000 h 10000"/>
                <a:gd name="connsiteX4-9" fmla="*/ 2369 w 9869"/>
                <a:gd name="connsiteY4-10" fmla="*/ 9857 h 10000"/>
                <a:gd name="connsiteX5-11" fmla="*/ 2019 w 9869"/>
                <a:gd name="connsiteY5-12" fmla="*/ 9464 h 10000"/>
                <a:gd name="connsiteX6-13" fmla="*/ 0 w 9869"/>
                <a:gd name="connsiteY6-14" fmla="*/ 4452 h 10000"/>
                <a:gd name="connsiteX7-15" fmla="*/ 2011 w 9869"/>
                <a:gd name="connsiteY7-16" fmla="*/ 549 h 10000"/>
                <a:gd name="connsiteX8-17" fmla="*/ 2369 w 9869"/>
                <a:gd name="connsiteY8-18" fmla="*/ 148 h 10000"/>
                <a:gd name="connsiteX9-19" fmla="*/ 2825 w 9869"/>
                <a:gd name="connsiteY9-20" fmla="*/ 1 h 10000"/>
                <a:gd name="connsiteX10-21" fmla="*/ 6862 w 9869"/>
                <a:gd name="connsiteY10-22" fmla="*/ 1 h 10000"/>
                <a:gd name="connsiteX11-23" fmla="*/ 7369 w 9869"/>
                <a:gd name="connsiteY11-24" fmla="*/ 148 h 10000"/>
                <a:gd name="connsiteX12-25" fmla="*/ 7719 w 9869"/>
                <a:gd name="connsiteY12-26" fmla="*/ 537 h 10000"/>
                <a:gd name="connsiteX13-27" fmla="*/ 9730 w 9869"/>
                <a:gd name="connsiteY13-28" fmla="*/ 4440 h 10000"/>
                <a:gd name="connsiteX14-29" fmla="*/ 9869 w 9869"/>
                <a:gd name="connsiteY14-30" fmla="*/ 5001 h 10000"/>
                <a:gd name="connsiteX15-31" fmla="*/ 9727 w 9869"/>
                <a:gd name="connsiteY15-32" fmla="*/ 5565 h 10000"/>
                <a:gd name="connsiteX16-33" fmla="*/ 7719 w 9869"/>
                <a:gd name="connsiteY16-34" fmla="*/ 9468 h 10000"/>
                <a:gd name="connsiteX0-35" fmla="*/ 5783 w 7962"/>
                <a:gd name="connsiteY0-36" fmla="*/ 9468 h 10000"/>
                <a:gd name="connsiteX1-37" fmla="*/ 5429 w 7962"/>
                <a:gd name="connsiteY1-38" fmla="*/ 9857 h 10000"/>
                <a:gd name="connsiteX2-39" fmla="*/ 4922 w 7962"/>
                <a:gd name="connsiteY2-40" fmla="*/ 10000 h 10000"/>
                <a:gd name="connsiteX3-41" fmla="*/ 847 w 7962"/>
                <a:gd name="connsiteY3-42" fmla="*/ 10000 h 10000"/>
                <a:gd name="connsiteX4-43" fmla="*/ 362 w 7962"/>
                <a:gd name="connsiteY4-44" fmla="*/ 9857 h 10000"/>
                <a:gd name="connsiteX5-45" fmla="*/ 8 w 7962"/>
                <a:gd name="connsiteY5-46" fmla="*/ 9464 h 10000"/>
                <a:gd name="connsiteX6-47" fmla="*/ 0 w 7962"/>
                <a:gd name="connsiteY6-48" fmla="*/ 549 h 10000"/>
                <a:gd name="connsiteX7-49" fmla="*/ 362 w 7962"/>
                <a:gd name="connsiteY7-50" fmla="*/ 148 h 10000"/>
                <a:gd name="connsiteX8-51" fmla="*/ 824 w 7962"/>
                <a:gd name="connsiteY8-52" fmla="*/ 1 h 10000"/>
                <a:gd name="connsiteX9-53" fmla="*/ 4915 w 7962"/>
                <a:gd name="connsiteY9-54" fmla="*/ 1 h 10000"/>
                <a:gd name="connsiteX10-55" fmla="*/ 5429 w 7962"/>
                <a:gd name="connsiteY10-56" fmla="*/ 148 h 10000"/>
                <a:gd name="connsiteX11-57" fmla="*/ 5783 w 7962"/>
                <a:gd name="connsiteY11-58" fmla="*/ 537 h 10000"/>
                <a:gd name="connsiteX12-59" fmla="*/ 7821 w 7962"/>
                <a:gd name="connsiteY12-60" fmla="*/ 4440 h 10000"/>
                <a:gd name="connsiteX13-61" fmla="*/ 7962 w 7962"/>
                <a:gd name="connsiteY13-62" fmla="*/ 5001 h 10000"/>
                <a:gd name="connsiteX14-63" fmla="*/ 7818 w 7962"/>
                <a:gd name="connsiteY14-64" fmla="*/ 5565 h 10000"/>
                <a:gd name="connsiteX15-65" fmla="*/ 5783 w 7962"/>
                <a:gd name="connsiteY15-66" fmla="*/ 9468 h 10000"/>
                <a:gd name="connsiteX0-67" fmla="*/ 7253 w 9990"/>
                <a:gd name="connsiteY0-68" fmla="*/ 10060 h 10592"/>
                <a:gd name="connsiteX1-69" fmla="*/ 6809 w 9990"/>
                <a:gd name="connsiteY1-70" fmla="*/ 10449 h 10592"/>
                <a:gd name="connsiteX2-71" fmla="*/ 6172 w 9990"/>
                <a:gd name="connsiteY2-72" fmla="*/ 10592 h 10592"/>
                <a:gd name="connsiteX3-73" fmla="*/ 1054 w 9990"/>
                <a:gd name="connsiteY3-74" fmla="*/ 10592 h 10592"/>
                <a:gd name="connsiteX4-75" fmla="*/ 445 w 9990"/>
                <a:gd name="connsiteY4-76" fmla="*/ 10449 h 10592"/>
                <a:gd name="connsiteX5-77" fmla="*/ 0 w 9990"/>
                <a:gd name="connsiteY5-78" fmla="*/ 10056 h 10592"/>
                <a:gd name="connsiteX6-79" fmla="*/ 445 w 9990"/>
                <a:gd name="connsiteY6-80" fmla="*/ 740 h 10592"/>
                <a:gd name="connsiteX7-81" fmla="*/ 1025 w 9990"/>
                <a:gd name="connsiteY7-82" fmla="*/ 593 h 10592"/>
                <a:gd name="connsiteX8-83" fmla="*/ 6163 w 9990"/>
                <a:gd name="connsiteY8-84" fmla="*/ 593 h 10592"/>
                <a:gd name="connsiteX9-85" fmla="*/ 6809 w 9990"/>
                <a:gd name="connsiteY9-86" fmla="*/ 740 h 10592"/>
                <a:gd name="connsiteX10-87" fmla="*/ 7253 w 9990"/>
                <a:gd name="connsiteY10-88" fmla="*/ 1129 h 10592"/>
                <a:gd name="connsiteX11-89" fmla="*/ 9813 w 9990"/>
                <a:gd name="connsiteY11-90" fmla="*/ 5032 h 10592"/>
                <a:gd name="connsiteX12-91" fmla="*/ 9990 w 9990"/>
                <a:gd name="connsiteY12-92" fmla="*/ 5593 h 10592"/>
                <a:gd name="connsiteX13-93" fmla="*/ 9809 w 9990"/>
                <a:gd name="connsiteY13-94" fmla="*/ 6157 h 10592"/>
                <a:gd name="connsiteX14-95" fmla="*/ 7253 w 9990"/>
                <a:gd name="connsiteY14-96" fmla="*/ 10060 h 10592"/>
                <a:gd name="connsiteX0-97" fmla="*/ 7260 w 10000"/>
                <a:gd name="connsiteY0-98" fmla="*/ 8939 h 9441"/>
                <a:gd name="connsiteX1-99" fmla="*/ 6816 w 10000"/>
                <a:gd name="connsiteY1-100" fmla="*/ 9306 h 9441"/>
                <a:gd name="connsiteX2-101" fmla="*/ 6178 w 10000"/>
                <a:gd name="connsiteY2-102" fmla="*/ 9441 h 9441"/>
                <a:gd name="connsiteX3-103" fmla="*/ 1055 w 10000"/>
                <a:gd name="connsiteY3-104" fmla="*/ 9441 h 9441"/>
                <a:gd name="connsiteX4-105" fmla="*/ 445 w 10000"/>
                <a:gd name="connsiteY4-106" fmla="*/ 9306 h 9441"/>
                <a:gd name="connsiteX5-107" fmla="*/ 0 w 10000"/>
                <a:gd name="connsiteY5-108" fmla="*/ 8935 h 9441"/>
                <a:gd name="connsiteX6-109" fmla="*/ 1026 w 10000"/>
                <a:gd name="connsiteY6-110" fmla="*/ 1 h 9441"/>
                <a:gd name="connsiteX7-111" fmla="*/ 6169 w 10000"/>
                <a:gd name="connsiteY7-112" fmla="*/ 1 h 9441"/>
                <a:gd name="connsiteX8-113" fmla="*/ 6816 w 10000"/>
                <a:gd name="connsiteY8-114" fmla="*/ 140 h 9441"/>
                <a:gd name="connsiteX9-115" fmla="*/ 7260 w 10000"/>
                <a:gd name="connsiteY9-116" fmla="*/ 507 h 9441"/>
                <a:gd name="connsiteX10-117" fmla="*/ 9823 w 10000"/>
                <a:gd name="connsiteY10-118" fmla="*/ 4192 h 9441"/>
                <a:gd name="connsiteX11-119" fmla="*/ 10000 w 10000"/>
                <a:gd name="connsiteY11-120" fmla="*/ 4721 h 9441"/>
                <a:gd name="connsiteX12-121" fmla="*/ 9819 w 10000"/>
                <a:gd name="connsiteY12-122" fmla="*/ 5254 h 9441"/>
                <a:gd name="connsiteX13-123" fmla="*/ 7260 w 10000"/>
                <a:gd name="connsiteY13-124" fmla="*/ 8939 h 9441"/>
                <a:gd name="connsiteX0-125" fmla="*/ 7260 w 10000"/>
                <a:gd name="connsiteY0-126" fmla="*/ 9468 h 10000"/>
                <a:gd name="connsiteX1-127" fmla="*/ 6816 w 10000"/>
                <a:gd name="connsiteY1-128" fmla="*/ 9857 h 10000"/>
                <a:gd name="connsiteX2-129" fmla="*/ 6178 w 10000"/>
                <a:gd name="connsiteY2-130" fmla="*/ 10000 h 10000"/>
                <a:gd name="connsiteX3-131" fmla="*/ 1055 w 10000"/>
                <a:gd name="connsiteY3-132" fmla="*/ 10000 h 10000"/>
                <a:gd name="connsiteX4-133" fmla="*/ 445 w 10000"/>
                <a:gd name="connsiteY4-134" fmla="*/ 9857 h 10000"/>
                <a:gd name="connsiteX5-135" fmla="*/ 0 w 10000"/>
                <a:gd name="connsiteY5-136" fmla="*/ 9464 h 10000"/>
                <a:gd name="connsiteX6-137" fmla="*/ 6169 w 10000"/>
                <a:gd name="connsiteY6-138" fmla="*/ 1 h 10000"/>
                <a:gd name="connsiteX7-139" fmla="*/ 6816 w 10000"/>
                <a:gd name="connsiteY7-140" fmla="*/ 148 h 10000"/>
                <a:gd name="connsiteX8-141" fmla="*/ 7260 w 10000"/>
                <a:gd name="connsiteY8-142" fmla="*/ 537 h 10000"/>
                <a:gd name="connsiteX9-143" fmla="*/ 9823 w 10000"/>
                <a:gd name="connsiteY9-144" fmla="*/ 4440 h 10000"/>
                <a:gd name="connsiteX10-145" fmla="*/ 10000 w 10000"/>
                <a:gd name="connsiteY10-146" fmla="*/ 5001 h 10000"/>
                <a:gd name="connsiteX11-147" fmla="*/ 9819 w 10000"/>
                <a:gd name="connsiteY11-148" fmla="*/ 5565 h 10000"/>
                <a:gd name="connsiteX12-149" fmla="*/ 7260 w 10000"/>
                <a:gd name="connsiteY12-150" fmla="*/ 9468 h 10000"/>
                <a:gd name="connsiteX0-151" fmla="*/ 7260 w 10000"/>
                <a:gd name="connsiteY0-152" fmla="*/ 9320 h 9852"/>
                <a:gd name="connsiteX1-153" fmla="*/ 6816 w 10000"/>
                <a:gd name="connsiteY1-154" fmla="*/ 9709 h 9852"/>
                <a:gd name="connsiteX2-155" fmla="*/ 6178 w 10000"/>
                <a:gd name="connsiteY2-156" fmla="*/ 9852 h 9852"/>
                <a:gd name="connsiteX3-157" fmla="*/ 1055 w 10000"/>
                <a:gd name="connsiteY3-158" fmla="*/ 9852 h 9852"/>
                <a:gd name="connsiteX4-159" fmla="*/ 445 w 10000"/>
                <a:gd name="connsiteY4-160" fmla="*/ 9709 h 9852"/>
                <a:gd name="connsiteX5-161" fmla="*/ 0 w 10000"/>
                <a:gd name="connsiteY5-162" fmla="*/ 9316 h 9852"/>
                <a:gd name="connsiteX6-163" fmla="*/ 6816 w 10000"/>
                <a:gd name="connsiteY6-164" fmla="*/ 0 h 9852"/>
                <a:gd name="connsiteX7-165" fmla="*/ 7260 w 10000"/>
                <a:gd name="connsiteY7-166" fmla="*/ 389 h 9852"/>
                <a:gd name="connsiteX8-167" fmla="*/ 9823 w 10000"/>
                <a:gd name="connsiteY8-168" fmla="*/ 4292 h 9852"/>
                <a:gd name="connsiteX9-169" fmla="*/ 10000 w 10000"/>
                <a:gd name="connsiteY9-170" fmla="*/ 4853 h 9852"/>
                <a:gd name="connsiteX10-171" fmla="*/ 9819 w 10000"/>
                <a:gd name="connsiteY10-172" fmla="*/ 5417 h 9852"/>
                <a:gd name="connsiteX11-173" fmla="*/ 7260 w 10000"/>
                <a:gd name="connsiteY11-174" fmla="*/ 9320 h 9852"/>
                <a:gd name="connsiteX0-175" fmla="*/ 7260 w 10000"/>
                <a:gd name="connsiteY0-176" fmla="*/ 9065 h 9605"/>
                <a:gd name="connsiteX1-177" fmla="*/ 6816 w 10000"/>
                <a:gd name="connsiteY1-178" fmla="*/ 9460 h 9605"/>
                <a:gd name="connsiteX2-179" fmla="*/ 6178 w 10000"/>
                <a:gd name="connsiteY2-180" fmla="*/ 9605 h 9605"/>
                <a:gd name="connsiteX3-181" fmla="*/ 1055 w 10000"/>
                <a:gd name="connsiteY3-182" fmla="*/ 9605 h 9605"/>
                <a:gd name="connsiteX4-183" fmla="*/ 445 w 10000"/>
                <a:gd name="connsiteY4-184" fmla="*/ 9460 h 9605"/>
                <a:gd name="connsiteX5-185" fmla="*/ 0 w 10000"/>
                <a:gd name="connsiteY5-186" fmla="*/ 9061 h 9605"/>
                <a:gd name="connsiteX6-187" fmla="*/ 7260 w 10000"/>
                <a:gd name="connsiteY6-188" fmla="*/ 0 h 9605"/>
                <a:gd name="connsiteX7-189" fmla="*/ 9823 w 10000"/>
                <a:gd name="connsiteY7-190" fmla="*/ 3961 h 9605"/>
                <a:gd name="connsiteX8-191" fmla="*/ 10000 w 10000"/>
                <a:gd name="connsiteY8-192" fmla="*/ 4531 h 9605"/>
                <a:gd name="connsiteX9-193" fmla="*/ 9819 w 10000"/>
                <a:gd name="connsiteY9-194" fmla="*/ 5103 h 9605"/>
                <a:gd name="connsiteX10-195" fmla="*/ 7260 w 10000"/>
                <a:gd name="connsiteY10-196" fmla="*/ 9065 h 9605"/>
                <a:gd name="connsiteX0-197" fmla="*/ 7260 w 10000"/>
                <a:gd name="connsiteY0-198" fmla="*/ 5314 h 5876"/>
                <a:gd name="connsiteX1-199" fmla="*/ 6816 w 10000"/>
                <a:gd name="connsiteY1-200" fmla="*/ 5725 h 5876"/>
                <a:gd name="connsiteX2-201" fmla="*/ 6178 w 10000"/>
                <a:gd name="connsiteY2-202" fmla="*/ 5876 h 5876"/>
                <a:gd name="connsiteX3-203" fmla="*/ 1055 w 10000"/>
                <a:gd name="connsiteY3-204" fmla="*/ 5876 h 5876"/>
                <a:gd name="connsiteX4-205" fmla="*/ 445 w 10000"/>
                <a:gd name="connsiteY4-206" fmla="*/ 5725 h 5876"/>
                <a:gd name="connsiteX5-207" fmla="*/ 0 w 10000"/>
                <a:gd name="connsiteY5-208" fmla="*/ 5310 h 5876"/>
                <a:gd name="connsiteX6-209" fmla="*/ 9823 w 10000"/>
                <a:gd name="connsiteY6-210" fmla="*/ 0 h 5876"/>
                <a:gd name="connsiteX7-211" fmla="*/ 10000 w 10000"/>
                <a:gd name="connsiteY7-212" fmla="*/ 593 h 5876"/>
                <a:gd name="connsiteX8-213" fmla="*/ 9819 w 10000"/>
                <a:gd name="connsiteY8-214" fmla="*/ 1189 h 5876"/>
                <a:gd name="connsiteX9-215" fmla="*/ 7260 w 10000"/>
                <a:gd name="connsiteY9-216" fmla="*/ 5314 h 5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5876">
                  <a:moveTo>
                    <a:pt x="7260" y="5314"/>
                  </a:moveTo>
                  <a:cubicBezTo>
                    <a:pt x="7153" y="5478"/>
                    <a:pt x="7007" y="5621"/>
                    <a:pt x="6816" y="5725"/>
                  </a:cubicBezTo>
                  <a:cubicBezTo>
                    <a:pt x="6616" y="5832"/>
                    <a:pt x="6396" y="5880"/>
                    <a:pt x="6178" y="5876"/>
                  </a:cubicBezTo>
                  <a:lnTo>
                    <a:pt x="1055" y="5876"/>
                  </a:lnTo>
                  <a:cubicBezTo>
                    <a:pt x="851" y="5876"/>
                    <a:pt x="637" y="5829"/>
                    <a:pt x="445" y="5725"/>
                  </a:cubicBezTo>
                  <a:cubicBezTo>
                    <a:pt x="254" y="5621"/>
                    <a:pt x="102" y="5478"/>
                    <a:pt x="0" y="5310"/>
                  </a:cubicBezTo>
                  <a:cubicBezTo>
                    <a:pt x="1563" y="4356"/>
                    <a:pt x="8156" y="786"/>
                    <a:pt x="9823" y="0"/>
                  </a:cubicBezTo>
                  <a:cubicBezTo>
                    <a:pt x="9935" y="173"/>
                    <a:pt x="10000" y="377"/>
                    <a:pt x="10000" y="593"/>
                  </a:cubicBezTo>
                  <a:cubicBezTo>
                    <a:pt x="10000" y="814"/>
                    <a:pt x="9935" y="1017"/>
                    <a:pt x="9819" y="1189"/>
                  </a:cubicBezTo>
                  <a:lnTo>
                    <a:pt x="7260" y="5314"/>
                  </a:lnTo>
                  <a:close/>
                </a:path>
              </a:pathLst>
            </a:custGeom>
            <a:solidFill>
              <a:srgbClr val="414455"/>
            </a:solidFill>
            <a:ln w="12700"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8" name="标题 4"/>
          <p:cNvSpPr txBox="1"/>
          <p:nvPr/>
        </p:nvSpPr>
        <p:spPr>
          <a:xfrm>
            <a:off x="2857227" y="2126139"/>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chemeClr val="bg1"/>
                </a:solidFill>
                <a:latin typeface="微软雅黑" panose="020B0503020204020204" pitchFamily="34" charset="-122"/>
                <a:ea typeface="微软雅黑" panose="020B0503020204020204" pitchFamily="34" charset="-122"/>
              </a:rPr>
              <a:t>Add 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0" name="矩形 47"/>
          <p:cNvSpPr>
            <a:spLocks noChangeArrowheads="1"/>
          </p:cNvSpPr>
          <p:nvPr/>
        </p:nvSpPr>
        <p:spPr bwMode="auto">
          <a:xfrm>
            <a:off x="3380711" y="2669612"/>
            <a:ext cx="186932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en-US" altLang="zh-CN" sz="1400" dirty="0">
                <a:solidFill>
                  <a:schemeClr val="bg1"/>
                </a:solidFill>
                <a:sym typeface="微软雅黑" panose="020B0503020204020204" pitchFamily="34" charset="-122"/>
              </a:rPr>
              <a:t>Click here to add content that matches the title.</a:t>
            </a:r>
            <a:endParaRPr lang="zh-CN" altLang="en-US" sz="1400" dirty="0">
              <a:solidFill>
                <a:schemeClr val="bg1"/>
              </a:solidFill>
              <a:sym typeface="微软雅黑" panose="020B0503020204020204" pitchFamily="34" charset="-122"/>
            </a:endParaRPr>
          </a:p>
        </p:txBody>
      </p:sp>
      <p:grpSp>
        <p:nvGrpSpPr>
          <p:cNvPr id="71" name="组合 70"/>
          <p:cNvGrpSpPr/>
          <p:nvPr/>
        </p:nvGrpSpPr>
        <p:grpSpPr>
          <a:xfrm>
            <a:off x="3600400" y="1700808"/>
            <a:ext cx="471514" cy="425123"/>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6025579" y="1784031"/>
            <a:ext cx="670560" cy="604586"/>
            <a:chOff x="5424755" y="1340768"/>
            <a:chExt cx="670560" cy="604586"/>
          </a:xfrm>
        </p:grpSpPr>
        <p:grpSp>
          <p:nvGrpSpPr>
            <p:cNvPr id="76" name="组合 75"/>
            <p:cNvGrpSpPr/>
            <p:nvPr/>
          </p:nvGrpSpPr>
          <p:grpSpPr>
            <a:xfrm>
              <a:off x="5424755" y="1340768"/>
              <a:ext cx="670560" cy="604586"/>
              <a:chOff x="5424755" y="1340768"/>
              <a:chExt cx="670560" cy="604586"/>
            </a:xfrm>
          </p:grpSpPr>
          <p:grpSp>
            <p:nvGrpSpPr>
              <p:cNvPr id="78" name="组合 77"/>
              <p:cNvGrpSpPr/>
              <p:nvPr/>
            </p:nvGrpSpPr>
            <p:grpSpPr>
              <a:xfrm>
                <a:off x="5424755" y="1340768"/>
                <a:ext cx="670560" cy="604586"/>
                <a:chOff x="3720691" y="2824413"/>
                <a:chExt cx="1341120" cy="1209172"/>
              </a:xfrm>
            </p:grpSpPr>
            <p:sp>
              <p:nvSpPr>
                <p:cNvPr id="8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8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7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77"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82" name="矩形 81"/>
          <p:cNvSpPr/>
          <p:nvPr/>
        </p:nvSpPr>
        <p:spPr>
          <a:xfrm>
            <a:off x="6878115" y="1628800"/>
            <a:ext cx="293849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3" name="矩形 47"/>
          <p:cNvSpPr>
            <a:spLocks noChangeArrowheads="1"/>
          </p:cNvSpPr>
          <p:nvPr/>
        </p:nvSpPr>
        <p:spPr bwMode="auto">
          <a:xfrm>
            <a:off x="6878115" y="1951798"/>
            <a:ext cx="31799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84" name="组合 83"/>
          <p:cNvGrpSpPr/>
          <p:nvPr/>
        </p:nvGrpSpPr>
        <p:grpSpPr>
          <a:xfrm>
            <a:off x="6025579" y="2727567"/>
            <a:ext cx="670560" cy="604586"/>
            <a:chOff x="5424755" y="1340768"/>
            <a:chExt cx="670560" cy="604586"/>
          </a:xfrm>
        </p:grpSpPr>
        <p:grpSp>
          <p:nvGrpSpPr>
            <p:cNvPr id="85" name="组合 84"/>
            <p:cNvGrpSpPr/>
            <p:nvPr/>
          </p:nvGrpSpPr>
          <p:grpSpPr>
            <a:xfrm>
              <a:off x="5424755" y="1340768"/>
              <a:ext cx="670560" cy="604586"/>
              <a:chOff x="5424755" y="1340768"/>
              <a:chExt cx="670560" cy="604586"/>
            </a:xfrm>
          </p:grpSpPr>
          <p:grpSp>
            <p:nvGrpSpPr>
              <p:cNvPr id="87" name="组合 86"/>
              <p:cNvGrpSpPr/>
              <p:nvPr/>
            </p:nvGrpSpPr>
            <p:grpSpPr>
              <a:xfrm>
                <a:off x="5424755" y="1340768"/>
                <a:ext cx="670560" cy="604586"/>
                <a:chOff x="3720691" y="2824413"/>
                <a:chExt cx="1341120" cy="1209172"/>
              </a:xfrm>
            </p:grpSpPr>
            <p:sp>
              <p:nvSpPr>
                <p:cNvPr id="8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9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8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8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91" name="矩形 90"/>
          <p:cNvSpPr/>
          <p:nvPr/>
        </p:nvSpPr>
        <p:spPr>
          <a:xfrm>
            <a:off x="6878115" y="2572336"/>
            <a:ext cx="293849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92" name="矩形 91"/>
          <p:cNvSpPr>
            <a:spLocks noChangeArrowheads="1"/>
          </p:cNvSpPr>
          <p:nvPr/>
        </p:nvSpPr>
        <p:spPr bwMode="auto">
          <a:xfrm>
            <a:off x="6878115" y="2895334"/>
            <a:ext cx="31799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93" name="组合 92"/>
          <p:cNvGrpSpPr/>
          <p:nvPr/>
        </p:nvGrpSpPr>
        <p:grpSpPr>
          <a:xfrm>
            <a:off x="6025579" y="3659955"/>
            <a:ext cx="670560" cy="604586"/>
            <a:chOff x="5424755" y="1340768"/>
            <a:chExt cx="670560" cy="604586"/>
          </a:xfrm>
        </p:grpSpPr>
        <p:grpSp>
          <p:nvGrpSpPr>
            <p:cNvPr id="94" name="组合 93"/>
            <p:cNvGrpSpPr/>
            <p:nvPr/>
          </p:nvGrpSpPr>
          <p:grpSpPr>
            <a:xfrm>
              <a:off x="5424755" y="1340768"/>
              <a:ext cx="670560" cy="604586"/>
              <a:chOff x="5424755" y="1340768"/>
              <a:chExt cx="670560" cy="604586"/>
            </a:xfrm>
          </p:grpSpPr>
          <p:grpSp>
            <p:nvGrpSpPr>
              <p:cNvPr id="96" name="组合 95"/>
              <p:cNvGrpSpPr/>
              <p:nvPr/>
            </p:nvGrpSpPr>
            <p:grpSpPr>
              <a:xfrm>
                <a:off x="5424755" y="1340768"/>
                <a:ext cx="670560" cy="604586"/>
                <a:chOff x="3720691" y="2824413"/>
                <a:chExt cx="1341120" cy="1209172"/>
              </a:xfrm>
            </p:grpSpPr>
            <p:sp>
              <p:nvSpPr>
                <p:cNvPr id="9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9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9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9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00" name="矩形 99"/>
          <p:cNvSpPr/>
          <p:nvPr/>
        </p:nvSpPr>
        <p:spPr>
          <a:xfrm>
            <a:off x="6878115" y="3504724"/>
            <a:ext cx="293849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01" name="矩形 100"/>
          <p:cNvSpPr>
            <a:spLocks noChangeArrowheads="1"/>
          </p:cNvSpPr>
          <p:nvPr/>
        </p:nvSpPr>
        <p:spPr bwMode="auto">
          <a:xfrm>
            <a:off x="6878115" y="3827722"/>
            <a:ext cx="31799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02" name="组合 101"/>
          <p:cNvGrpSpPr/>
          <p:nvPr/>
        </p:nvGrpSpPr>
        <p:grpSpPr>
          <a:xfrm>
            <a:off x="1357322" y="4422941"/>
            <a:ext cx="526544" cy="474739"/>
            <a:chOff x="5424755" y="1340768"/>
            <a:chExt cx="670560" cy="604586"/>
          </a:xfrm>
        </p:grpSpPr>
        <p:grpSp>
          <p:nvGrpSpPr>
            <p:cNvPr id="103" name="组合 102"/>
            <p:cNvGrpSpPr/>
            <p:nvPr/>
          </p:nvGrpSpPr>
          <p:grpSpPr>
            <a:xfrm>
              <a:off x="5424755" y="1340768"/>
              <a:ext cx="670560" cy="604586"/>
              <a:chOff x="3720691" y="2824413"/>
              <a:chExt cx="1341120" cy="1209172"/>
            </a:xfrm>
          </p:grpSpPr>
          <p:sp>
            <p:nvSpPr>
              <p:cNvPr id="10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07" name="文本框 9"/>
          <p:cNvSpPr txBox="1"/>
          <p:nvPr/>
        </p:nvSpPr>
        <p:spPr>
          <a:xfrm>
            <a:off x="1993131" y="443711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08" name="直接连接符 107"/>
          <p:cNvCxnSpPr/>
          <p:nvPr/>
        </p:nvCxnSpPr>
        <p:spPr>
          <a:xfrm>
            <a:off x="2065139" y="4797152"/>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10375371" y="4666728"/>
            <a:ext cx="258720" cy="233265"/>
            <a:chOff x="3720691" y="2824413"/>
            <a:chExt cx="1341120" cy="1209172"/>
          </a:xfrm>
        </p:grpSpPr>
        <p:sp>
          <p:nvSpPr>
            <p:cNvPr id="11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12" name="TextBox 111"/>
          <p:cNvSpPr txBox="1"/>
          <p:nvPr/>
        </p:nvSpPr>
        <p:spPr>
          <a:xfrm>
            <a:off x="1968549" y="4944709"/>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113" name="组合 112"/>
          <p:cNvGrpSpPr/>
          <p:nvPr/>
        </p:nvGrpSpPr>
        <p:grpSpPr>
          <a:xfrm>
            <a:off x="4873451" y="1844824"/>
            <a:ext cx="278384" cy="184511"/>
            <a:chOff x="9482595" y="2565731"/>
            <a:chExt cx="278384" cy="184511"/>
          </a:xfrm>
        </p:grpSpPr>
        <p:sp>
          <p:nvSpPr>
            <p:cNvPr id="114" name="椭圆 11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fill="hold"/>
                                        <p:tgtEl>
                                          <p:spTgt spid="60"/>
                                        </p:tgtEl>
                                        <p:attrNameLst>
                                          <p:attrName>ppt_x</p:attrName>
                                        </p:attrNameLst>
                                      </p:cBhvr>
                                      <p:tavLst>
                                        <p:tav tm="0">
                                          <p:val>
                                            <p:strVal val="0-#ppt_w/2"/>
                                          </p:val>
                                        </p:tav>
                                        <p:tav tm="100000">
                                          <p:val>
                                            <p:strVal val="#ppt_x"/>
                                          </p:val>
                                        </p:tav>
                                      </p:tavLst>
                                    </p:anim>
                                    <p:anim calcmode="lin" valueType="num">
                                      <p:cBhvr additive="base">
                                        <p:cTn id="21" dur="500" fill="hold"/>
                                        <p:tgtEl>
                                          <p:spTgt spid="6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2" presetClass="emph" presetSubtype="0" fill="hold" nodeType="after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53" presetClass="entr" presetSubtype="16" fill="hold" grpId="0" nodeType="withEffect">
                                  <p:stCondLst>
                                    <p:cond delay="50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par>
                                <p:cTn id="34" presetID="14" presetClass="entr" presetSubtype="10" fill="hold" grpId="0" nodeType="withEffect">
                                  <p:stCondLst>
                                    <p:cond delay="500"/>
                                  </p:stCondLst>
                                  <p:childTnLst>
                                    <p:set>
                                      <p:cBhvr>
                                        <p:cTn id="35" dur="1" fill="hold">
                                          <p:stCondLst>
                                            <p:cond delay="0"/>
                                          </p:stCondLst>
                                        </p:cTn>
                                        <p:tgtEl>
                                          <p:spTgt spid="70"/>
                                        </p:tgtEl>
                                        <p:attrNameLst>
                                          <p:attrName>style.visibility</p:attrName>
                                        </p:attrNameLst>
                                      </p:cBhvr>
                                      <p:to>
                                        <p:strVal val="visible"/>
                                      </p:to>
                                    </p:set>
                                    <p:animEffect transition="in" filter="randombar(horizontal)">
                                      <p:cBhvr>
                                        <p:cTn id="36" dur="400"/>
                                        <p:tgtEl>
                                          <p:spTgt spid="70"/>
                                        </p:tgtEl>
                                      </p:cBhvr>
                                    </p:animEffect>
                                  </p:childTnLst>
                                </p:cTn>
                              </p:par>
                              <p:par>
                                <p:cTn id="37" presetID="31" presetClass="entr" presetSubtype="0"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1000" fill="hold"/>
                                        <p:tgtEl>
                                          <p:spTgt spid="71"/>
                                        </p:tgtEl>
                                        <p:attrNameLst>
                                          <p:attrName>ppt_w</p:attrName>
                                        </p:attrNameLst>
                                      </p:cBhvr>
                                      <p:tavLst>
                                        <p:tav tm="0">
                                          <p:val>
                                            <p:fltVal val="0"/>
                                          </p:val>
                                        </p:tav>
                                        <p:tav tm="100000">
                                          <p:val>
                                            <p:strVal val="#ppt_w"/>
                                          </p:val>
                                        </p:tav>
                                      </p:tavLst>
                                    </p:anim>
                                    <p:anim calcmode="lin" valueType="num">
                                      <p:cBhvr>
                                        <p:cTn id="40" dur="1000" fill="hold"/>
                                        <p:tgtEl>
                                          <p:spTgt spid="71"/>
                                        </p:tgtEl>
                                        <p:attrNameLst>
                                          <p:attrName>ppt_h</p:attrName>
                                        </p:attrNameLst>
                                      </p:cBhvr>
                                      <p:tavLst>
                                        <p:tav tm="0">
                                          <p:val>
                                            <p:fltVal val="0"/>
                                          </p:val>
                                        </p:tav>
                                        <p:tav tm="100000">
                                          <p:val>
                                            <p:strVal val="#ppt_h"/>
                                          </p:val>
                                        </p:tav>
                                      </p:tavLst>
                                    </p:anim>
                                    <p:anim calcmode="lin" valueType="num">
                                      <p:cBhvr>
                                        <p:cTn id="41" dur="1000" fill="hold"/>
                                        <p:tgtEl>
                                          <p:spTgt spid="71"/>
                                        </p:tgtEl>
                                        <p:attrNameLst>
                                          <p:attrName>style.rotation</p:attrName>
                                        </p:attrNameLst>
                                      </p:cBhvr>
                                      <p:tavLst>
                                        <p:tav tm="0">
                                          <p:val>
                                            <p:fltVal val="90"/>
                                          </p:val>
                                        </p:tav>
                                        <p:tav tm="100000">
                                          <p:val>
                                            <p:fltVal val="0"/>
                                          </p:val>
                                        </p:tav>
                                      </p:tavLst>
                                    </p:anim>
                                    <p:animEffect transition="in" filter="fade">
                                      <p:cBhvr>
                                        <p:cTn id="42" dur="1000"/>
                                        <p:tgtEl>
                                          <p:spTgt spid="71"/>
                                        </p:tgtEl>
                                      </p:cBhvr>
                                    </p:animEffect>
                                  </p:childTnLst>
                                </p:cTn>
                              </p:par>
                              <p:par>
                                <p:cTn id="43" presetID="31" presetClass="entr" presetSubtype="0" fill="hold" nodeType="withEffect">
                                  <p:stCondLst>
                                    <p:cond delay="500"/>
                                  </p:stCondLst>
                                  <p:childTnLst>
                                    <p:set>
                                      <p:cBhvr>
                                        <p:cTn id="44" dur="1" fill="hold">
                                          <p:stCondLst>
                                            <p:cond delay="0"/>
                                          </p:stCondLst>
                                        </p:cTn>
                                        <p:tgtEl>
                                          <p:spTgt spid="53"/>
                                        </p:tgtEl>
                                        <p:attrNameLst>
                                          <p:attrName>style.visibility</p:attrName>
                                        </p:attrNameLst>
                                      </p:cBhvr>
                                      <p:to>
                                        <p:strVal val="visible"/>
                                      </p:to>
                                    </p:set>
                                    <p:anim calcmode="lin" valueType="num">
                                      <p:cBhvr>
                                        <p:cTn id="45" dur="1000" fill="hold"/>
                                        <p:tgtEl>
                                          <p:spTgt spid="53"/>
                                        </p:tgtEl>
                                        <p:attrNameLst>
                                          <p:attrName>ppt_w</p:attrName>
                                        </p:attrNameLst>
                                      </p:cBhvr>
                                      <p:tavLst>
                                        <p:tav tm="0">
                                          <p:val>
                                            <p:fltVal val="0"/>
                                          </p:val>
                                        </p:tav>
                                        <p:tav tm="100000">
                                          <p:val>
                                            <p:strVal val="#ppt_w"/>
                                          </p:val>
                                        </p:tav>
                                      </p:tavLst>
                                    </p:anim>
                                    <p:anim calcmode="lin" valueType="num">
                                      <p:cBhvr>
                                        <p:cTn id="46" dur="1000" fill="hold"/>
                                        <p:tgtEl>
                                          <p:spTgt spid="53"/>
                                        </p:tgtEl>
                                        <p:attrNameLst>
                                          <p:attrName>ppt_h</p:attrName>
                                        </p:attrNameLst>
                                      </p:cBhvr>
                                      <p:tavLst>
                                        <p:tav tm="0">
                                          <p:val>
                                            <p:fltVal val="0"/>
                                          </p:val>
                                        </p:tav>
                                        <p:tav tm="100000">
                                          <p:val>
                                            <p:strVal val="#ppt_h"/>
                                          </p:val>
                                        </p:tav>
                                      </p:tavLst>
                                    </p:anim>
                                    <p:anim calcmode="lin" valueType="num">
                                      <p:cBhvr>
                                        <p:cTn id="47" dur="1000" fill="hold"/>
                                        <p:tgtEl>
                                          <p:spTgt spid="53"/>
                                        </p:tgtEl>
                                        <p:attrNameLst>
                                          <p:attrName>style.rotation</p:attrName>
                                        </p:attrNameLst>
                                      </p:cBhvr>
                                      <p:tavLst>
                                        <p:tav tm="0">
                                          <p:val>
                                            <p:fltVal val="90"/>
                                          </p:val>
                                        </p:tav>
                                        <p:tav tm="100000">
                                          <p:val>
                                            <p:fltVal val="0"/>
                                          </p:val>
                                        </p:tav>
                                      </p:tavLst>
                                    </p:anim>
                                    <p:animEffect transition="in" filter="fade">
                                      <p:cBhvr>
                                        <p:cTn id="48" dur="1000"/>
                                        <p:tgtEl>
                                          <p:spTgt spid="53"/>
                                        </p:tgtEl>
                                      </p:cBhvr>
                                    </p:animEffect>
                                  </p:childTnLst>
                                </p:cTn>
                              </p:par>
                              <p:par>
                                <p:cTn id="49" presetID="31" presetClass="entr" presetSubtype="0" fill="hold" nodeType="withEffect">
                                  <p:stCondLst>
                                    <p:cond delay="500"/>
                                  </p:stCondLst>
                                  <p:childTnLst>
                                    <p:set>
                                      <p:cBhvr>
                                        <p:cTn id="50" dur="1" fill="hold">
                                          <p:stCondLst>
                                            <p:cond delay="0"/>
                                          </p:stCondLst>
                                        </p:cTn>
                                        <p:tgtEl>
                                          <p:spTgt spid="57"/>
                                        </p:tgtEl>
                                        <p:attrNameLst>
                                          <p:attrName>style.visibility</p:attrName>
                                        </p:attrNameLst>
                                      </p:cBhvr>
                                      <p:to>
                                        <p:strVal val="visible"/>
                                      </p:to>
                                    </p:set>
                                    <p:anim calcmode="lin" valueType="num">
                                      <p:cBhvr>
                                        <p:cTn id="51" dur="1000" fill="hold"/>
                                        <p:tgtEl>
                                          <p:spTgt spid="57"/>
                                        </p:tgtEl>
                                        <p:attrNameLst>
                                          <p:attrName>ppt_w</p:attrName>
                                        </p:attrNameLst>
                                      </p:cBhvr>
                                      <p:tavLst>
                                        <p:tav tm="0">
                                          <p:val>
                                            <p:fltVal val="0"/>
                                          </p:val>
                                        </p:tav>
                                        <p:tav tm="100000">
                                          <p:val>
                                            <p:strVal val="#ppt_w"/>
                                          </p:val>
                                        </p:tav>
                                      </p:tavLst>
                                    </p:anim>
                                    <p:anim calcmode="lin" valueType="num">
                                      <p:cBhvr>
                                        <p:cTn id="52" dur="1000" fill="hold"/>
                                        <p:tgtEl>
                                          <p:spTgt spid="57"/>
                                        </p:tgtEl>
                                        <p:attrNameLst>
                                          <p:attrName>ppt_h</p:attrName>
                                        </p:attrNameLst>
                                      </p:cBhvr>
                                      <p:tavLst>
                                        <p:tav tm="0">
                                          <p:val>
                                            <p:fltVal val="0"/>
                                          </p:val>
                                        </p:tav>
                                        <p:tav tm="100000">
                                          <p:val>
                                            <p:strVal val="#ppt_h"/>
                                          </p:val>
                                        </p:tav>
                                      </p:tavLst>
                                    </p:anim>
                                    <p:anim calcmode="lin" valueType="num">
                                      <p:cBhvr>
                                        <p:cTn id="53" dur="1000" fill="hold"/>
                                        <p:tgtEl>
                                          <p:spTgt spid="57"/>
                                        </p:tgtEl>
                                        <p:attrNameLst>
                                          <p:attrName>style.rotation</p:attrName>
                                        </p:attrNameLst>
                                      </p:cBhvr>
                                      <p:tavLst>
                                        <p:tav tm="0">
                                          <p:val>
                                            <p:fltVal val="90"/>
                                          </p:val>
                                        </p:tav>
                                        <p:tav tm="100000">
                                          <p:val>
                                            <p:fltVal val="0"/>
                                          </p:val>
                                        </p:tav>
                                      </p:tavLst>
                                    </p:anim>
                                    <p:animEffect transition="in" filter="fade">
                                      <p:cBhvr>
                                        <p:cTn id="54" dur="1000"/>
                                        <p:tgtEl>
                                          <p:spTgt spid="57"/>
                                        </p:tgtEl>
                                      </p:cBhvr>
                                    </p:animEffect>
                                  </p:childTnLst>
                                </p:cTn>
                              </p:par>
                            </p:childTnLst>
                          </p:cTn>
                        </p:par>
                        <p:par>
                          <p:cTn id="55" fill="hold">
                            <p:stCondLst>
                              <p:cond delay="2000"/>
                            </p:stCondLst>
                            <p:childTnLst>
                              <p:par>
                                <p:cTn id="56" presetID="49" presetClass="entr" presetSubtype="0" decel="100000" fill="hold" nodeType="afterEffect">
                                  <p:stCondLst>
                                    <p:cond delay="0"/>
                                  </p:stCondLst>
                                  <p:childTnLst>
                                    <p:set>
                                      <p:cBhvr>
                                        <p:cTn id="57" dur="1" fill="hold">
                                          <p:stCondLst>
                                            <p:cond delay="0"/>
                                          </p:stCondLst>
                                        </p:cTn>
                                        <p:tgtEl>
                                          <p:spTgt spid="75"/>
                                        </p:tgtEl>
                                        <p:attrNameLst>
                                          <p:attrName>style.visibility</p:attrName>
                                        </p:attrNameLst>
                                      </p:cBhvr>
                                      <p:to>
                                        <p:strVal val="visible"/>
                                      </p:to>
                                    </p:set>
                                    <p:anim calcmode="lin" valueType="num">
                                      <p:cBhvr>
                                        <p:cTn id="58" dur="500" fill="hold"/>
                                        <p:tgtEl>
                                          <p:spTgt spid="75"/>
                                        </p:tgtEl>
                                        <p:attrNameLst>
                                          <p:attrName>ppt_w</p:attrName>
                                        </p:attrNameLst>
                                      </p:cBhvr>
                                      <p:tavLst>
                                        <p:tav tm="0">
                                          <p:val>
                                            <p:fltVal val="0"/>
                                          </p:val>
                                        </p:tav>
                                        <p:tav tm="100000">
                                          <p:val>
                                            <p:strVal val="#ppt_w"/>
                                          </p:val>
                                        </p:tav>
                                      </p:tavLst>
                                    </p:anim>
                                    <p:anim calcmode="lin" valueType="num">
                                      <p:cBhvr>
                                        <p:cTn id="59" dur="500" fill="hold"/>
                                        <p:tgtEl>
                                          <p:spTgt spid="75"/>
                                        </p:tgtEl>
                                        <p:attrNameLst>
                                          <p:attrName>ppt_h</p:attrName>
                                        </p:attrNameLst>
                                      </p:cBhvr>
                                      <p:tavLst>
                                        <p:tav tm="0">
                                          <p:val>
                                            <p:fltVal val="0"/>
                                          </p:val>
                                        </p:tav>
                                        <p:tav tm="100000">
                                          <p:val>
                                            <p:strVal val="#ppt_h"/>
                                          </p:val>
                                        </p:tav>
                                      </p:tavLst>
                                    </p:anim>
                                    <p:anim calcmode="lin" valueType="num">
                                      <p:cBhvr>
                                        <p:cTn id="60" dur="500" fill="hold"/>
                                        <p:tgtEl>
                                          <p:spTgt spid="75"/>
                                        </p:tgtEl>
                                        <p:attrNameLst>
                                          <p:attrName>style.rotation</p:attrName>
                                        </p:attrNameLst>
                                      </p:cBhvr>
                                      <p:tavLst>
                                        <p:tav tm="0">
                                          <p:val>
                                            <p:fltVal val="360"/>
                                          </p:val>
                                        </p:tav>
                                        <p:tav tm="100000">
                                          <p:val>
                                            <p:fltVal val="0"/>
                                          </p:val>
                                        </p:tav>
                                      </p:tavLst>
                                    </p:anim>
                                    <p:animEffect transition="in" filter="fade">
                                      <p:cBhvr>
                                        <p:cTn id="61" dur="500"/>
                                        <p:tgtEl>
                                          <p:spTgt spid="75"/>
                                        </p:tgtEl>
                                      </p:cBhvr>
                                    </p:animEffect>
                                  </p:childTnLst>
                                </p:cTn>
                              </p:par>
                              <p:par>
                                <p:cTn id="62" presetID="14" presetClass="entr" presetSubtype="10" fill="hold" grpId="0" nodeType="withEffect">
                                  <p:stCondLst>
                                    <p:cond delay="500"/>
                                  </p:stCondLst>
                                  <p:childTnLst>
                                    <p:set>
                                      <p:cBhvr>
                                        <p:cTn id="63" dur="1" fill="hold">
                                          <p:stCondLst>
                                            <p:cond delay="0"/>
                                          </p:stCondLst>
                                        </p:cTn>
                                        <p:tgtEl>
                                          <p:spTgt spid="82"/>
                                        </p:tgtEl>
                                        <p:attrNameLst>
                                          <p:attrName>style.visibility</p:attrName>
                                        </p:attrNameLst>
                                      </p:cBhvr>
                                      <p:to>
                                        <p:strVal val="visible"/>
                                      </p:to>
                                    </p:set>
                                    <p:animEffect transition="in" filter="randombar(horizontal)">
                                      <p:cBhvr>
                                        <p:cTn id="64" dur="400"/>
                                        <p:tgtEl>
                                          <p:spTgt spid="82"/>
                                        </p:tgtEl>
                                      </p:cBhvr>
                                    </p:animEffect>
                                  </p:childTnLst>
                                </p:cTn>
                              </p:par>
                              <p:par>
                                <p:cTn id="65" presetID="14" presetClass="entr" presetSubtype="10" fill="hold" grpId="0" nodeType="withEffect">
                                  <p:stCondLst>
                                    <p:cond delay="50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400"/>
                                        <p:tgtEl>
                                          <p:spTgt spid="83"/>
                                        </p:tgtEl>
                                      </p:cBhvr>
                                    </p:animEffect>
                                  </p:childTnLst>
                                </p:cTn>
                              </p:par>
                            </p:childTnLst>
                          </p:cTn>
                        </p:par>
                        <p:par>
                          <p:cTn id="68" fill="hold">
                            <p:stCondLst>
                              <p:cond delay="2500"/>
                            </p:stCondLst>
                            <p:childTnLst>
                              <p:par>
                                <p:cTn id="69" presetID="49" presetClass="entr" presetSubtype="0" decel="100000"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 calcmode="lin" valueType="num">
                                      <p:cBhvr>
                                        <p:cTn id="73" dur="500" fill="hold"/>
                                        <p:tgtEl>
                                          <p:spTgt spid="84"/>
                                        </p:tgtEl>
                                        <p:attrNameLst>
                                          <p:attrName>style.rotation</p:attrName>
                                        </p:attrNameLst>
                                      </p:cBhvr>
                                      <p:tavLst>
                                        <p:tav tm="0">
                                          <p:val>
                                            <p:fltVal val="360"/>
                                          </p:val>
                                        </p:tav>
                                        <p:tav tm="100000">
                                          <p:val>
                                            <p:fltVal val="0"/>
                                          </p:val>
                                        </p:tav>
                                      </p:tavLst>
                                    </p:anim>
                                    <p:animEffect transition="in" filter="fade">
                                      <p:cBhvr>
                                        <p:cTn id="74" dur="500"/>
                                        <p:tgtEl>
                                          <p:spTgt spid="84"/>
                                        </p:tgtEl>
                                      </p:cBhvr>
                                    </p:animEffect>
                                  </p:childTnLst>
                                </p:cTn>
                              </p:par>
                              <p:par>
                                <p:cTn id="75" presetID="14" presetClass="entr" presetSubtype="10" fill="hold" grpId="0" nodeType="withEffect">
                                  <p:stCondLst>
                                    <p:cond delay="500"/>
                                  </p:stCondLst>
                                  <p:childTnLst>
                                    <p:set>
                                      <p:cBhvr>
                                        <p:cTn id="76" dur="1" fill="hold">
                                          <p:stCondLst>
                                            <p:cond delay="0"/>
                                          </p:stCondLst>
                                        </p:cTn>
                                        <p:tgtEl>
                                          <p:spTgt spid="91"/>
                                        </p:tgtEl>
                                        <p:attrNameLst>
                                          <p:attrName>style.visibility</p:attrName>
                                        </p:attrNameLst>
                                      </p:cBhvr>
                                      <p:to>
                                        <p:strVal val="visible"/>
                                      </p:to>
                                    </p:set>
                                    <p:animEffect transition="in" filter="randombar(horizontal)">
                                      <p:cBhvr>
                                        <p:cTn id="77" dur="400"/>
                                        <p:tgtEl>
                                          <p:spTgt spid="91"/>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92"/>
                                        </p:tgtEl>
                                        <p:attrNameLst>
                                          <p:attrName>style.visibility</p:attrName>
                                        </p:attrNameLst>
                                      </p:cBhvr>
                                      <p:to>
                                        <p:strVal val="visible"/>
                                      </p:to>
                                    </p:set>
                                    <p:animEffect transition="in" filter="randombar(horizontal)">
                                      <p:cBhvr>
                                        <p:cTn id="80" dur="400"/>
                                        <p:tgtEl>
                                          <p:spTgt spid="92"/>
                                        </p:tgtEl>
                                      </p:cBhvr>
                                    </p:animEffect>
                                  </p:childTnLst>
                                </p:cTn>
                              </p:par>
                            </p:childTnLst>
                          </p:cTn>
                        </p:par>
                        <p:par>
                          <p:cTn id="81" fill="hold">
                            <p:stCondLst>
                              <p:cond delay="3000"/>
                            </p:stCondLst>
                            <p:childTnLst>
                              <p:par>
                                <p:cTn id="82" presetID="49" presetClass="entr" presetSubtype="0" decel="100000" fill="hold" nodeType="afterEffect">
                                  <p:stCondLst>
                                    <p:cond delay="0"/>
                                  </p:stCondLst>
                                  <p:childTnLst>
                                    <p:set>
                                      <p:cBhvr>
                                        <p:cTn id="83" dur="1" fill="hold">
                                          <p:stCondLst>
                                            <p:cond delay="0"/>
                                          </p:stCondLst>
                                        </p:cTn>
                                        <p:tgtEl>
                                          <p:spTgt spid="93"/>
                                        </p:tgtEl>
                                        <p:attrNameLst>
                                          <p:attrName>style.visibility</p:attrName>
                                        </p:attrNameLst>
                                      </p:cBhvr>
                                      <p:to>
                                        <p:strVal val="visible"/>
                                      </p:to>
                                    </p:set>
                                    <p:anim calcmode="lin" valueType="num">
                                      <p:cBhvr>
                                        <p:cTn id="84" dur="500" fill="hold"/>
                                        <p:tgtEl>
                                          <p:spTgt spid="93"/>
                                        </p:tgtEl>
                                        <p:attrNameLst>
                                          <p:attrName>ppt_w</p:attrName>
                                        </p:attrNameLst>
                                      </p:cBhvr>
                                      <p:tavLst>
                                        <p:tav tm="0">
                                          <p:val>
                                            <p:fltVal val="0"/>
                                          </p:val>
                                        </p:tav>
                                        <p:tav tm="100000">
                                          <p:val>
                                            <p:strVal val="#ppt_w"/>
                                          </p:val>
                                        </p:tav>
                                      </p:tavLst>
                                    </p:anim>
                                    <p:anim calcmode="lin" valueType="num">
                                      <p:cBhvr>
                                        <p:cTn id="85" dur="500" fill="hold"/>
                                        <p:tgtEl>
                                          <p:spTgt spid="93"/>
                                        </p:tgtEl>
                                        <p:attrNameLst>
                                          <p:attrName>ppt_h</p:attrName>
                                        </p:attrNameLst>
                                      </p:cBhvr>
                                      <p:tavLst>
                                        <p:tav tm="0">
                                          <p:val>
                                            <p:fltVal val="0"/>
                                          </p:val>
                                        </p:tav>
                                        <p:tav tm="100000">
                                          <p:val>
                                            <p:strVal val="#ppt_h"/>
                                          </p:val>
                                        </p:tav>
                                      </p:tavLst>
                                    </p:anim>
                                    <p:anim calcmode="lin" valueType="num">
                                      <p:cBhvr>
                                        <p:cTn id="86" dur="500" fill="hold"/>
                                        <p:tgtEl>
                                          <p:spTgt spid="93"/>
                                        </p:tgtEl>
                                        <p:attrNameLst>
                                          <p:attrName>style.rotation</p:attrName>
                                        </p:attrNameLst>
                                      </p:cBhvr>
                                      <p:tavLst>
                                        <p:tav tm="0">
                                          <p:val>
                                            <p:fltVal val="360"/>
                                          </p:val>
                                        </p:tav>
                                        <p:tav tm="100000">
                                          <p:val>
                                            <p:fltVal val="0"/>
                                          </p:val>
                                        </p:tav>
                                      </p:tavLst>
                                    </p:anim>
                                    <p:animEffect transition="in" filter="fade">
                                      <p:cBhvr>
                                        <p:cTn id="87" dur="500"/>
                                        <p:tgtEl>
                                          <p:spTgt spid="93"/>
                                        </p:tgtEl>
                                      </p:cBhvr>
                                    </p:animEffect>
                                  </p:childTnLst>
                                </p:cTn>
                              </p:par>
                              <p:par>
                                <p:cTn id="88" presetID="14" presetClass="entr" presetSubtype="10" fill="hold" grpId="0" nodeType="withEffect">
                                  <p:stCondLst>
                                    <p:cond delay="500"/>
                                  </p:stCondLst>
                                  <p:childTnLst>
                                    <p:set>
                                      <p:cBhvr>
                                        <p:cTn id="89" dur="1" fill="hold">
                                          <p:stCondLst>
                                            <p:cond delay="0"/>
                                          </p:stCondLst>
                                        </p:cTn>
                                        <p:tgtEl>
                                          <p:spTgt spid="100"/>
                                        </p:tgtEl>
                                        <p:attrNameLst>
                                          <p:attrName>style.visibility</p:attrName>
                                        </p:attrNameLst>
                                      </p:cBhvr>
                                      <p:to>
                                        <p:strVal val="visible"/>
                                      </p:to>
                                    </p:set>
                                    <p:animEffect transition="in" filter="randombar(horizontal)">
                                      <p:cBhvr>
                                        <p:cTn id="90" dur="400"/>
                                        <p:tgtEl>
                                          <p:spTgt spid="100"/>
                                        </p:tgtEl>
                                      </p:cBhvr>
                                    </p:animEffect>
                                  </p:childTnLst>
                                </p:cTn>
                              </p:par>
                              <p:par>
                                <p:cTn id="91" presetID="14" presetClass="entr" presetSubtype="10" fill="hold" grpId="0" nodeType="withEffect">
                                  <p:stCondLst>
                                    <p:cond delay="500"/>
                                  </p:stCondLst>
                                  <p:childTnLst>
                                    <p:set>
                                      <p:cBhvr>
                                        <p:cTn id="92" dur="1" fill="hold">
                                          <p:stCondLst>
                                            <p:cond delay="0"/>
                                          </p:stCondLst>
                                        </p:cTn>
                                        <p:tgtEl>
                                          <p:spTgt spid="101"/>
                                        </p:tgtEl>
                                        <p:attrNameLst>
                                          <p:attrName>style.visibility</p:attrName>
                                        </p:attrNameLst>
                                      </p:cBhvr>
                                      <p:to>
                                        <p:strVal val="visible"/>
                                      </p:to>
                                    </p:set>
                                    <p:animEffect transition="in" filter="randombar(horizontal)">
                                      <p:cBhvr>
                                        <p:cTn id="93" dur="400"/>
                                        <p:tgtEl>
                                          <p:spTgt spid="101"/>
                                        </p:tgtEl>
                                      </p:cBhvr>
                                    </p:animEffect>
                                  </p:childTnLst>
                                </p:cTn>
                              </p:par>
                            </p:childTnLst>
                          </p:cTn>
                        </p:par>
                        <p:par>
                          <p:cTn id="94" fill="hold">
                            <p:stCondLst>
                              <p:cond delay="3500"/>
                            </p:stCondLst>
                            <p:childTnLst>
                              <p:par>
                                <p:cTn id="95" presetID="2" presetClass="entr" presetSubtype="8" fill="hold" nodeType="after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500" fill="hold"/>
                                        <p:tgtEl>
                                          <p:spTgt spid="102"/>
                                        </p:tgtEl>
                                        <p:attrNameLst>
                                          <p:attrName>ppt_x</p:attrName>
                                        </p:attrNameLst>
                                      </p:cBhvr>
                                      <p:tavLst>
                                        <p:tav tm="0">
                                          <p:val>
                                            <p:strVal val="0-#ppt_w/2"/>
                                          </p:val>
                                        </p:tav>
                                        <p:tav tm="100000">
                                          <p:val>
                                            <p:strVal val="#ppt_x"/>
                                          </p:val>
                                        </p:tav>
                                      </p:tavLst>
                                    </p:anim>
                                    <p:anim calcmode="lin" valueType="num">
                                      <p:cBhvr additive="base">
                                        <p:cTn id="98" dur="500" fill="hold"/>
                                        <p:tgtEl>
                                          <p:spTgt spid="102"/>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42" presetClass="entr" presetSubtype="0" fill="hold" grpId="0" nodeType="after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fade">
                                      <p:cBhvr>
                                        <p:cTn id="102" dur="1000"/>
                                        <p:tgtEl>
                                          <p:spTgt spid="107"/>
                                        </p:tgtEl>
                                      </p:cBhvr>
                                    </p:animEffect>
                                    <p:anim calcmode="lin" valueType="num">
                                      <p:cBhvr>
                                        <p:cTn id="103" dur="1000" fill="hold"/>
                                        <p:tgtEl>
                                          <p:spTgt spid="107"/>
                                        </p:tgtEl>
                                        <p:attrNameLst>
                                          <p:attrName>ppt_x</p:attrName>
                                        </p:attrNameLst>
                                      </p:cBhvr>
                                      <p:tavLst>
                                        <p:tav tm="0">
                                          <p:val>
                                            <p:strVal val="#ppt_x"/>
                                          </p:val>
                                        </p:tav>
                                        <p:tav tm="100000">
                                          <p:val>
                                            <p:strVal val="#ppt_x"/>
                                          </p:val>
                                        </p:tav>
                                      </p:tavLst>
                                    </p:anim>
                                    <p:anim calcmode="lin" valueType="num">
                                      <p:cBhvr>
                                        <p:cTn id="104" dur="1000" fill="hold"/>
                                        <p:tgtEl>
                                          <p:spTgt spid="107"/>
                                        </p:tgtEl>
                                        <p:attrNameLst>
                                          <p:attrName>ppt_y</p:attrName>
                                        </p:attrNameLst>
                                      </p:cBhvr>
                                      <p:tavLst>
                                        <p:tav tm="0">
                                          <p:val>
                                            <p:strVal val="#ppt_y+.1"/>
                                          </p:val>
                                        </p:tav>
                                        <p:tav tm="100000">
                                          <p:val>
                                            <p:strVal val="#ppt_y"/>
                                          </p:val>
                                        </p:tav>
                                      </p:tavLst>
                                    </p:anim>
                                  </p:childTnLst>
                                </p:cTn>
                              </p:par>
                            </p:childTnLst>
                          </p:cTn>
                        </p:par>
                        <p:par>
                          <p:cTn id="105" fill="hold">
                            <p:stCondLst>
                              <p:cond delay="5000"/>
                            </p:stCondLst>
                            <p:childTnLst>
                              <p:par>
                                <p:cTn id="106" presetID="22" presetClass="entr" presetSubtype="8" fill="hold"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par>
                                <p:cTn id="109" presetID="2" presetClass="entr" presetSubtype="2" fill="hold" nodeType="withEffect">
                                  <p:stCondLst>
                                    <p:cond delay="250"/>
                                  </p:stCondLst>
                                  <p:childTnLst>
                                    <p:set>
                                      <p:cBhvr>
                                        <p:cTn id="110" dur="1" fill="hold">
                                          <p:stCondLst>
                                            <p:cond delay="0"/>
                                          </p:stCondLst>
                                        </p:cTn>
                                        <p:tgtEl>
                                          <p:spTgt spid="109"/>
                                        </p:tgtEl>
                                        <p:attrNameLst>
                                          <p:attrName>style.visibility</p:attrName>
                                        </p:attrNameLst>
                                      </p:cBhvr>
                                      <p:to>
                                        <p:strVal val="visible"/>
                                      </p:to>
                                    </p:set>
                                    <p:anim calcmode="lin" valueType="num">
                                      <p:cBhvr additive="base">
                                        <p:cTn id="111" dur="500" fill="hold"/>
                                        <p:tgtEl>
                                          <p:spTgt spid="109"/>
                                        </p:tgtEl>
                                        <p:attrNameLst>
                                          <p:attrName>ppt_x</p:attrName>
                                        </p:attrNameLst>
                                      </p:cBhvr>
                                      <p:tavLst>
                                        <p:tav tm="0">
                                          <p:val>
                                            <p:strVal val="1+#ppt_w/2"/>
                                          </p:val>
                                        </p:tav>
                                        <p:tav tm="100000">
                                          <p:val>
                                            <p:strVal val="#ppt_x"/>
                                          </p:val>
                                        </p:tav>
                                      </p:tavLst>
                                    </p:anim>
                                    <p:anim calcmode="lin" valueType="num">
                                      <p:cBhvr additive="base">
                                        <p:cTn id="112" dur="500" fill="hold"/>
                                        <p:tgtEl>
                                          <p:spTgt spid="109"/>
                                        </p:tgtEl>
                                        <p:attrNameLst>
                                          <p:attrName>ppt_y</p:attrName>
                                        </p:attrNameLst>
                                      </p:cBhvr>
                                      <p:tavLst>
                                        <p:tav tm="0">
                                          <p:val>
                                            <p:strVal val="#ppt_y"/>
                                          </p:val>
                                        </p:tav>
                                        <p:tav tm="100000">
                                          <p:val>
                                            <p:strVal val="#ppt_y"/>
                                          </p:val>
                                        </p:tav>
                                      </p:tavLst>
                                    </p:anim>
                                  </p:childTnLst>
                                </p:cTn>
                              </p:par>
                            </p:childTnLst>
                          </p:cTn>
                        </p:par>
                        <p:par>
                          <p:cTn id="113" fill="hold">
                            <p:stCondLst>
                              <p:cond delay="5500"/>
                            </p:stCondLst>
                            <p:childTnLst>
                              <p:par>
                                <p:cTn id="114" presetID="18" presetClass="entr" presetSubtype="3" fill="hold" grpId="0" nodeType="after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strips(upRight)">
                                      <p:cBhvr>
                                        <p:cTn id="116" dur="500"/>
                                        <p:tgtEl>
                                          <p:spTgt spid="112"/>
                                        </p:tgtEl>
                                      </p:cBhvr>
                                    </p:animEffect>
                                  </p:childTnLst>
                                </p:cTn>
                              </p:par>
                            </p:childTnLst>
                          </p:cTn>
                        </p:par>
                        <p:par>
                          <p:cTn id="117" fill="hold">
                            <p:stCondLst>
                              <p:cond delay="6000"/>
                            </p:stCondLst>
                            <p:childTnLst>
                              <p:par>
                                <p:cTn id="118" presetID="42" presetClass="entr" presetSubtype="0" fill="hold" nodeType="after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fade">
                                      <p:cBhvr>
                                        <p:cTn id="120" dur="1000"/>
                                        <p:tgtEl>
                                          <p:spTgt spid="113"/>
                                        </p:tgtEl>
                                      </p:cBhvr>
                                    </p:animEffect>
                                    <p:anim calcmode="lin" valueType="num">
                                      <p:cBhvr>
                                        <p:cTn id="121" dur="1000" fill="hold"/>
                                        <p:tgtEl>
                                          <p:spTgt spid="113"/>
                                        </p:tgtEl>
                                        <p:attrNameLst>
                                          <p:attrName>ppt_x</p:attrName>
                                        </p:attrNameLst>
                                      </p:cBhvr>
                                      <p:tavLst>
                                        <p:tav tm="0">
                                          <p:val>
                                            <p:strVal val="#ppt_x"/>
                                          </p:val>
                                        </p:tav>
                                        <p:tav tm="100000">
                                          <p:val>
                                            <p:strVal val="#ppt_x"/>
                                          </p:val>
                                        </p:tav>
                                      </p:tavLst>
                                    </p:anim>
                                    <p:anim calcmode="lin" valueType="num">
                                      <p:cBhvr>
                                        <p:cTn id="122"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70" grpId="0"/>
      <p:bldP spid="82" grpId="0"/>
      <p:bldP spid="83" grpId="0"/>
      <p:bldP spid="91" grpId="0"/>
      <p:bldP spid="92" grpId="0"/>
      <p:bldP spid="100" grpId="0"/>
      <p:bldP spid="101" grpId="0"/>
      <p:bldP spid="107" grpId="0"/>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33</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6" name="Freeform 9"/>
          <p:cNvSpPr>
            <a:spLocks noEditPoints="1"/>
          </p:cNvSpPr>
          <p:nvPr/>
        </p:nvSpPr>
        <p:spPr bwMode="auto">
          <a:xfrm rot="19469485">
            <a:off x="718470" y="320528"/>
            <a:ext cx="335806" cy="357821"/>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116" name="组合 184"/>
          <p:cNvGrpSpPr/>
          <p:nvPr/>
        </p:nvGrpSpPr>
        <p:grpSpPr bwMode="auto">
          <a:xfrm>
            <a:off x="1559117" y="1540098"/>
            <a:ext cx="5284788" cy="4121150"/>
            <a:chOff x="0" y="0"/>
            <a:chExt cx="5407191" cy="4756567"/>
          </a:xfrm>
          <a:solidFill>
            <a:srgbClr val="F2F2F2">
              <a:alpha val="12941"/>
            </a:srgbClr>
          </a:solidFill>
        </p:grpSpPr>
        <p:sp>
          <p:nvSpPr>
            <p:cNvPr id="117"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18"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19"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20"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21"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22"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28"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29"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0"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1"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2"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3"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4"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5"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6"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7"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8"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39"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0"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1"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2"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3"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4"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5"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6"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7"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8"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49"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50"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51"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52"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sp>
          <p:nvSpPr>
            <p:cNvPr id="153"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lumMod val="50000"/>
                </a:schemeClr>
              </a:solidFill>
              <a:bevel/>
            </a:ln>
          </p:spPr>
          <p:txBody>
            <a:bodyPr/>
            <a:lstStyle/>
            <a:p>
              <a:pPr>
                <a:defRPr/>
              </a:pPr>
              <a:endParaRPr lang="zh-CN" altLang="zh-CN" sz="1200" b="1">
                <a:solidFill>
                  <a:srgbClr val="414455"/>
                </a:solidFill>
                <a:latin typeface="方正兰亭黑简体" panose="02000000000000000000" pitchFamily="2" charset="-122"/>
                <a:ea typeface="方正兰亭黑简体" panose="02000000000000000000" pitchFamily="2" charset="-122"/>
                <a:sym typeface="方正兰亭黑_GBK" pitchFamily="2" charset="-122"/>
              </a:endParaRPr>
            </a:p>
          </p:txBody>
        </p:sp>
      </p:grpSp>
      <p:grpSp>
        <p:nvGrpSpPr>
          <p:cNvPr id="170" name="组合 169"/>
          <p:cNvGrpSpPr/>
          <p:nvPr/>
        </p:nvGrpSpPr>
        <p:grpSpPr>
          <a:xfrm>
            <a:off x="6889675" y="2199385"/>
            <a:ext cx="670560" cy="604586"/>
            <a:chOff x="5424755" y="1340768"/>
            <a:chExt cx="670560" cy="604586"/>
          </a:xfrm>
        </p:grpSpPr>
        <p:grpSp>
          <p:nvGrpSpPr>
            <p:cNvPr id="171" name="组合 170"/>
            <p:cNvGrpSpPr/>
            <p:nvPr/>
          </p:nvGrpSpPr>
          <p:grpSpPr>
            <a:xfrm>
              <a:off x="5424755" y="1340768"/>
              <a:ext cx="670560" cy="604586"/>
              <a:chOff x="5424755" y="1340768"/>
              <a:chExt cx="670560" cy="604586"/>
            </a:xfrm>
          </p:grpSpPr>
          <p:grpSp>
            <p:nvGrpSpPr>
              <p:cNvPr id="173" name="组合 172"/>
              <p:cNvGrpSpPr/>
              <p:nvPr/>
            </p:nvGrpSpPr>
            <p:grpSpPr>
              <a:xfrm>
                <a:off x="5424755" y="1340768"/>
                <a:ext cx="670560" cy="604586"/>
                <a:chOff x="3720691" y="2824413"/>
                <a:chExt cx="1341120" cy="1209172"/>
              </a:xfrm>
            </p:grpSpPr>
            <p:sp>
              <p:nvSpPr>
                <p:cNvPr id="17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7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7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72"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77" name="矩形 176"/>
          <p:cNvSpPr/>
          <p:nvPr/>
        </p:nvSpPr>
        <p:spPr>
          <a:xfrm>
            <a:off x="7742211" y="2044154"/>
            <a:ext cx="2243808"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78" name="矩形 47"/>
          <p:cNvSpPr>
            <a:spLocks noChangeArrowheads="1"/>
          </p:cNvSpPr>
          <p:nvPr/>
        </p:nvSpPr>
        <p:spPr bwMode="auto">
          <a:xfrm>
            <a:off x="7742210" y="2367152"/>
            <a:ext cx="378886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79" name="组合 178"/>
          <p:cNvGrpSpPr/>
          <p:nvPr/>
        </p:nvGrpSpPr>
        <p:grpSpPr>
          <a:xfrm>
            <a:off x="6889675" y="3023744"/>
            <a:ext cx="670560" cy="604586"/>
            <a:chOff x="5424755" y="1340768"/>
            <a:chExt cx="670560" cy="604586"/>
          </a:xfrm>
        </p:grpSpPr>
        <p:grpSp>
          <p:nvGrpSpPr>
            <p:cNvPr id="180" name="组合 179"/>
            <p:cNvGrpSpPr/>
            <p:nvPr/>
          </p:nvGrpSpPr>
          <p:grpSpPr>
            <a:xfrm>
              <a:off x="5424755" y="1340768"/>
              <a:ext cx="670560" cy="604586"/>
              <a:chOff x="5424755" y="1340768"/>
              <a:chExt cx="670560" cy="604586"/>
            </a:xfrm>
          </p:grpSpPr>
          <p:grpSp>
            <p:nvGrpSpPr>
              <p:cNvPr id="182" name="组合 181"/>
              <p:cNvGrpSpPr/>
              <p:nvPr/>
            </p:nvGrpSpPr>
            <p:grpSpPr>
              <a:xfrm>
                <a:off x="5424755" y="1340768"/>
                <a:ext cx="670560" cy="604586"/>
                <a:chOff x="3720691" y="2824413"/>
                <a:chExt cx="1341120" cy="1209172"/>
              </a:xfrm>
            </p:grpSpPr>
            <p:sp>
              <p:nvSpPr>
                <p:cNvPr id="18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8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8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81"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86" name="矩形 185"/>
          <p:cNvSpPr/>
          <p:nvPr/>
        </p:nvSpPr>
        <p:spPr>
          <a:xfrm>
            <a:off x="7742211" y="2868513"/>
            <a:ext cx="2243808"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87" name="矩形 47"/>
          <p:cNvSpPr>
            <a:spLocks noChangeArrowheads="1"/>
          </p:cNvSpPr>
          <p:nvPr/>
        </p:nvSpPr>
        <p:spPr bwMode="auto">
          <a:xfrm>
            <a:off x="7742210" y="3191511"/>
            <a:ext cx="378886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88" name="组合 187"/>
          <p:cNvGrpSpPr/>
          <p:nvPr/>
        </p:nvGrpSpPr>
        <p:grpSpPr>
          <a:xfrm>
            <a:off x="6889675" y="3859285"/>
            <a:ext cx="670560" cy="604586"/>
            <a:chOff x="5424755" y="1340768"/>
            <a:chExt cx="670560" cy="604586"/>
          </a:xfrm>
        </p:grpSpPr>
        <p:grpSp>
          <p:nvGrpSpPr>
            <p:cNvPr id="189" name="组合 188"/>
            <p:cNvGrpSpPr/>
            <p:nvPr/>
          </p:nvGrpSpPr>
          <p:grpSpPr>
            <a:xfrm>
              <a:off x="5424755" y="1340768"/>
              <a:ext cx="670560" cy="604586"/>
              <a:chOff x="5424755" y="1340768"/>
              <a:chExt cx="670560" cy="604586"/>
            </a:xfrm>
          </p:grpSpPr>
          <p:grpSp>
            <p:nvGrpSpPr>
              <p:cNvPr id="191" name="组合 190"/>
              <p:cNvGrpSpPr/>
              <p:nvPr/>
            </p:nvGrpSpPr>
            <p:grpSpPr>
              <a:xfrm>
                <a:off x="5424755" y="1340768"/>
                <a:ext cx="670560" cy="604586"/>
                <a:chOff x="3720691" y="2824413"/>
                <a:chExt cx="1341120" cy="1209172"/>
              </a:xfrm>
            </p:grpSpPr>
            <p:sp>
              <p:nvSpPr>
                <p:cNvPr id="19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9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9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90"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95" name="矩形 194"/>
          <p:cNvSpPr/>
          <p:nvPr/>
        </p:nvSpPr>
        <p:spPr>
          <a:xfrm>
            <a:off x="7742211" y="3704054"/>
            <a:ext cx="2243808"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96" name="矩形 47"/>
          <p:cNvSpPr>
            <a:spLocks noChangeArrowheads="1"/>
          </p:cNvSpPr>
          <p:nvPr/>
        </p:nvSpPr>
        <p:spPr bwMode="auto">
          <a:xfrm>
            <a:off x="7742210" y="4027052"/>
            <a:ext cx="378886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97" name="组合 196"/>
          <p:cNvGrpSpPr/>
          <p:nvPr/>
        </p:nvGrpSpPr>
        <p:grpSpPr>
          <a:xfrm>
            <a:off x="6889675" y="4679928"/>
            <a:ext cx="670560" cy="604586"/>
            <a:chOff x="5424755" y="1340768"/>
            <a:chExt cx="670560" cy="604586"/>
          </a:xfrm>
        </p:grpSpPr>
        <p:grpSp>
          <p:nvGrpSpPr>
            <p:cNvPr id="198" name="组合 197"/>
            <p:cNvGrpSpPr/>
            <p:nvPr/>
          </p:nvGrpSpPr>
          <p:grpSpPr>
            <a:xfrm>
              <a:off x="5424755" y="1340768"/>
              <a:ext cx="670560" cy="604586"/>
              <a:chOff x="5424755" y="1340768"/>
              <a:chExt cx="670560" cy="604586"/>
            </a:xfrm>
          </p:grpSpPr>
          <p:grpSp>
            <p:nvGrpSpPr>
              <p:cNvPr id="200" name="组合 199"/>
              <p:cNvGrpSpPr/>
              <p:nvPr/>
            </p:nvGrpSpPr>
            <p:grpSpPr>
              <a:xfrm>
                <a:off x="5424755" y="1340768"/>
                <a:ext cx="670560" cy="604586"/>
                <a:chOff x="3720691" y="2824413"/>
                <a:chExt cx="1341120" cy="1209172"/>
              </a:xfrm>
            </p:grpSpPr>
            <p:sp>
              <p:nvSpPr>
                <p:cNvPr id="20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0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0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9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204" name="矩形 203"/>
          <p:cNvSpPr/>
          <p:nvPr/>
        </p:nvSpPr>
        <p:spPr>
          <a:xfrm>
            <a:off x="7742211" y="4524697"/>
            <a:ext cx="2243808"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205" name="矩形 47"/>
          <p:cNvSpPr>
            <a:spLocks noChangeArrowheads="1"/>
          </p:cNvSpPr>
          <p:nvPr/>
        </p:nvSpPr>
        <p:spPr bwMode="auto">
          <a:xfrm>
            <a:off x="7742210" y="4847695"/>
            <a:ext cx="378886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206" name="组合 205"/>
          <p:cNvGrpSpPr/>
          <p:nvPr/>
        </p:nvGrpSpPr>
        <p:grpSpPr>
          <a:xfrm>
            <a:off x="6673651" y="1684114"/>
            <a:ext cx="278384" cy="184511"/>
            <a:chOff x="9482595" y="2565731"/>
            <a:chExt cx="278384" cy="184511"/>
          </a:xfrm>
        </p:grpSpPr>
        <p:sp>
          <p:nvSpPr>
            <p:cNvPr id="207" name="椭圆 20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208" name="椭圆 20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16"/>
                                        </p:tgtEl>
                                        <p:attrNameLst>
                                          <p:attrName>style.visibility</p:attrName>
                                        </p:attrNameLst>
                                      </p:cBhvr>
                                      <p:to>
                                        <p:strVal val="visible"/>
                                      </p:to>
                                    </p:set>
                                    <p:anim calcmode="lin" valueType="num">
                                      <p:cBhvr>
                                        <p:cTn id="20" dur="500" fill="hold"/>
                                        <p:tgtEl>
                                          <p:spTgt spid="116"/>
                                        </p:tgtEl>
                                        <p:attrNameLst>
                                          <p:attrName>ppt_w</p:attrName>
                                        </p:attrNameLst>
                                      </p:cBhvr>
                                      <p:tavLst>
                                        <p:tav tm="0">
                                          <p:val>
                                            <p:fltVal val="0"/>
                                          </p:val>
                                        </p:tav>
                                        <p:tav tm="100000">
                                          <p:val>
                                            <p:strVal val="#ppt_w"/>
                                          </p:val>
                                        </p:tav>
                                      </p:tavLst>
                                    </p:anim>
                                    <p:anim calcmode="lin" valueType="num">
                                      <p:cBhvr>
                                        <p:cTn id="21" dur="500" fill="hold"/>
                                        <p:tgtEl>
                                          <p:spTgt spid="116"/>
                                        </p:tgtEl>
                                        <p:attrNameLst>
                                          <p:attrName>ppt_h</p:attrName>
                                        </p:attrNameLst>
                                      </p:cBhvr>
                                      <p:tavLst>
                                        <p:tav tm="0">
                                          <p:val>
                                            <p:fltVal val="0"/>
                                          </p:val>
                                        </p:tav>
                                        <p:tav tm="100000">
                                          <p:val>
                                            <p:strVal val="#ppt_h"/>
                                          </p:val>
                                        </p:tav>
                                      </p:tavLst>
                                    </p:anim>
                                    <p:animEffect transition="in" filter="fade">
                                      <p:cBhvr>
                                        <p:cTn id="22" dur="500"/>
                                        <p:tgtEl>
                                          <p:spTgt spid="116"/>
                                        </p:tgtEl>
                                      </p:cBhvr>
                                    </p:animEffect>
                                  </p:childTnLst>
                                </p:cTn>
                              </p:par>
                            </p:childTnLst>
                          </p:cTn>
                        </p:par>
                        <p:par>
                          <p:cTn id="23" fill="hold">
                            <p:stCondLst>
                              <p:cond delay="1000"/>
                            </p:stCondLst>
                            <p:childTnLst>
                              <p:par>
                                <p:cTn id="24" presetID="49" presetClass="entr" presetSubtype="0" decel="100000"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 calcmode="lin" valueType="num">
                                      <p:cBhvr>
                                        <p:cTn id="26" dur="500" fill="hold"/>
                                        <p:tgtEl>
                                          <p:spTgt spid="170"/>
                                        </p:tgtEl>
                                        <p:attrNameLst>
                                          <p:attrName>ppt_w</p:attrName>
                                        </p:attrNameLst>
                                      </p:cBhvr>
                                      <p:tavLst>
                                        <p:tav tm="0">
                                          <p:val>
                                            <p:fltVal val="0"/>
                                          </p:val>
                                        </p:tav>
                                        <p:tav tm="100000">
                                          <p:val>
                                            <p:strVal val="#ppt_w"/>
                                          </p:val>
                                        </p:tav>
                                      </p:tavLst>
                                    </p:anim>
                                    <p:anim calcmode="lin" valueType="num">
                                      <p:cBhvr>
                                        <p:cTn id="27" dur="500" fill="hold"/>
                                        <p:tgtEl>
                                          <p:spTgt spid="170"/>
                                        </p:tgtEl>
                                        <p:attrNameLst>
                                          <p:attrName>ppt_h</p:attrName>
                                        </p:attrNameLst>
                                      </p:cBhvr>
                                      <p:tavLst>
                                        <p:tav tm="0">
                                          <p:val>
                                            <p:fltVal val="0"/>
                                          </p:val>
                                        </p:tav>
                                        <p:tav tm="100000">
                                          <p:val>
                                            <p:strVal val="#ppt_h"/>
                                          </p:val>
                                        </p:tav>
                                      </p:tavLst>
                                    </p:anim>
                                    <p:anim calcmode="lin" valueType="num">
                                      <p:cBhvr>
                                        <p:cTn id="28" dur="500" fill="hold"/>
                                        <p:tgtEl>
                                          <p:spTgt spid="170"/>
                                        </p:tgtEl>
                                        <p:attrNameLst>
                                          <p:attrName>style.rotation</p:attrName>
                                        </p:attrNameLst>
                                      </p:cBhvr>
                                      <p:tavLst>
                                        <p:tav tm="0">
                                          <p:val>
                                            <p:fltVal val="360"/>
                                          </p:val>
                                        </p:tav>
                                        <p:tav tm="100000">
                                          <p:val>
                                            <p:fltVal val="0"/>
                                          </p:val>
                                        </p:tav>
                                      </p:tavLst>
                                    </p:anim>
                                    <p:animEffect transition="in" filter="fade">
                                      <p:cBhvr>
                                        <p:cTn id="29" dur="500"/>
                                        <p:tgtEl>
                                          <p:spTgt spid="170"/>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177"/>
                                        </p:tgtEl>
                                        <p:attrNameLst>
                                          <p:attrName>style.visibility</p:attrName>
                                        </p:attrNameLst>
                                      </p:cBhvr>
                                      <p:to>
                                        <p:strVal val="visible"/>
                                      </p:to>
                                    </p:set>
                                    <p:animEffect transition="in" filter="randombar(horizontal)">
                                      <p:cBhvr>
                                        <p:cTn id="32" dur="400"/>
                                        <p:tgtEl>
                                          <p:spTgt spid="177"/>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178"/>
                                        </p:tgtEl>
                                        <p:attrNameLst>
                                          <p:attrName>style.visibility</p:attrName>
                                        </p:attrNameLst>
                                      </p:cBhvr>
                                      <p:to>
                                        <p:strVal val="visible"/>
                                      </p:to>
                                    </p:set>
                                    <p:animEffect transition="in" filter="randombar(horizontal)">
                                      <p:cBhvr>
                                        <p:cTn id="35" dur="400"/>
                                        <p:tgtEl>
                                          <p:spTgt spid="178"/>
                                        </p:tgtEl>
                                      </p:cBhvr>
                                    </p:animEffect>
                                  </p:childTnLst>
                                </p:cTn>
                              </p:par>
                            </p:childTnLst>
                          </p:cTn>
                        </p:par>
                        <p:par>
                          <p:cTn id="36" fill="hold">
                            <p:stCondLst>
                              <p:cond delay="1500"/>
                            </p:stCondLst>
                            <p:childTnLst>
                              <p:par>
                                <p:cTn id="37" presetID="49" presetClass="entr" presetSubtype="0" decel="100000" fill="hold" nodeType="afterEffect">
                                  <p:stCondLst>
                                    <p:cond delay="0"/>
                                  </p:stCondLst>
                                  <p:childTnLst>
                                    <p:set>
                                      <p:cBhvr>
                                        <p:cTn id="38" dur="1" fill="hold">
                                          <p:stCondLst>
                                            <p:cond delay="0"/>
                                          </p:stCondLst>
                                        </p:cTn>
                                        <p:tgtEl>
                                          <p:spTgt spid="179"/>
                                        </p:tgtEl>
                                        <p:attrNameLst>
                                          <p:attrName>style.visibility</p:attrName>
                                        </p:attrNameLst>
                                      </p:cBhvr>
                                      <p:to>
                                        <p:strVal val="visible"/>
                                      </p:to>
                                    </p:set>
                                    <p:anim calcmode="lin" valueType="num">
                                      <p:cBhvr>
                                        <p:cTn id="39" dur="500" fill="hold"/>
                                        <p:tgtEl>
                                          <p:spTgt spid="179"/>
                                        </p:tgtEl>
                                        <p:attrNameLst>
                                          <p:attrName>ppt_w</p:attrName>
                                        </p:attrNameLst>
                                      </p:cBhvr>
                                      <p:tavLst>
                                        <p:tav tm="0">
                                          <p:val>
                                            <p:fltVal val="0"/>
                                          </p:val>
                                        </p:tav>
                                        <p:tav tm="100000">
                                          <p:val>
                                            <p:strVal val="#ppt_w"/>
                                          </p:val>
                                        </p:tav>
                                      </p:tavLst>
                                    </p:anim>
                                    <p:anim calcmode="lin" valueType="num">
                                      <p:cBhvr>
                                        <p:cTn id="40" dur="500" fill="hold"/>
                                        <p:tgtEl>
                                          <p:spTgt spid="179"/>
                                        </p:tgtEl>
                                        <p:attrNameLst>
                                          <p:attrName>ppt_h</p:attrName>
                                        </p:attrNameLst>
                                      </p:cBhvr>
                                      <p:tavLst>
                                        <p:tav tm="0">
                                          <p:val>
                                            <p:fltVal val="0"/>
                                          </p:val>
                                        </p:tav>
                                        <p:tav tm="100000">
                                          <p:val>
                                            <p:strVal val="#ppt_h"/>
                                          </p:val>
                                        </p:tav>
                                      </p:tavLst>
                                    </p:anim>
                                    <p:anim calcmode="lin" valueType="num">
                                      <p:cBhvr>
                                        <p:cTn id="41" dur="500" fill="hold"/>
                                        <p:tgtEl>
                                          <p:spTgt spid="179"/>
                                        </p:tgtEl>
                                        <p:attrNameLst>
                                          <p:attrName>style.rotation</p:attrName>
                                        </p:attrNameLst>
                                      </p:cBhvr>
                                      <p:tavLst>
                                        <p:tav tm="0">
                                          <p:val>
                                            <p:fltVal val="360"/>
                                          </p:val>
                                        </p:tav>
                                        <p:tav tm="100000">
                                          <p:val>
                                            <p:fltVal val="0"/>
                                          </p:val>
                                        </p:tav>
                                      </p:tavLst>
                                    </p:anim>
                                    <p:animEffect transition="in" filter="fade">
                                      <p:cBhvr>
                                        <p:cTn id="42" dur="500"/>
                                        <p:tgtEl>
                                          <p:spTgt spid="179"/>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186"/>
                                        </p:tgtEl>
                                        <p:attrNameLst>
                                          <p:attrName>style.visibility</p:attrName>
                                        </p:attrNameLst>
                                      </p:cBhvr>
                                      <p:to>
                                        <p:strVal val="visible"/>
                                      </p:to>
                                    </p:set>
                                    <p:animEffect transition="in" filter="randombar(horizontal)">
                                      <p:cBhvr>
                                        <p:cTn id="45" dur="400"/>
                                        <p:tgtEl>
                                          <p:spTgt spid="186"/>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187"/>
                                        </p:tgtEl>
                                        <p:attrNameLst>
                                          <p:attrName>style.visibility</p:attrName>
                                        </p:attrNameLst>
                                      </p:cBhvr>
                                      <p:to>
                                        <p:strVal val="visible"/>
                                      </p:to>
                                    </p:set>
                                    <p:animEffect transition="in" filter="randombar(horizontal)">
                                      <p:cBhvr>
                                        <p:cTn id="48" dur="400"/>
                                        <p:tgtEl>
                                          <p:spTgt spid="187"/>
                                        </p:tgtEl>
                                      </p:cBhvr>
                                    </p:animEffect>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188"/>
                                        </p:tgtEl>
                                        <p:attrNameLst>
                                          <p:attrName>style.visibility</p:attrName>
                                        </p:attrNameLst>
                                      </p:cBhvr>
                                      <p:to>
                                        <p:strVal val="visible"/>
                                      </p:to>
                                    </p:set>
                                    <p:anim calcmode="lin" valueType="num">
                                      <p:cBhvr>
                                        <p:cTn id="52" dur="500" fill="hold"/>
                                        <p:tgtEl>
                                          <p:spTgt spid="188"/>
                                        </p:tgtEl>
                                        <p:attrNameLst>
                                          <p:attrName>ppt_w</p:attrName>
                                        </p:attrNameLst>
                                      </p:cBhvr>
                                      <p:tavLst>
                                        <p:tav tm="0">
                                          <p:val>
                                            <p:fltVal val="0"/>
                                          </p:val>
                                        </p:tav>
                                        <p:tav tm="100000">
                                          <p:val>
                                            <p:strVal val="#ppt_w"/>
                                          </p:val>
                                        </p:tav>
                                      </p:tavLst>
                                    </p:anim>
                                    <p:anim calcmode="lin" valueType="num">
                                      <p:cBhvr>
                                        <p:cTn id="53" dur="500" fill="hold"/>
                                        <p:tgtEl>
                                          <p:spTgt spid="188"/>
                                        </p:tgtEl>
                                        <p:attrNameLst>
                                          <p:attrName>ppt_h</p:attrName>
                                        </p:attrNameLst>
                                      </p:cBhvr>
                                      <p:tavLst>
                                        <p:tav tm="0">
                                          <p:val>
                                            <p:fltVal val="0"/>
                                          </p:val>
                                        </p:tav>
                                        <p:tav tm="100000">
                                          <p:val>
                                            <p:strVal val="#ppt_h"/>
                                          </p:val>
                                        </p:tav>
                                      </p:tavLst>
                                    </p:anim>
                                    <p:anim calcmode="lin" valueType="num">
                                      <p:cBhvr>
                                        <p:cTn id="54" dur="500" fill="hold"/>
                                        <p:tgtEl>
                                          <p:spTgt spid="188"/>
                                        </p:tgtEl>
                                        <p:attrNameLst>
                                          <p:attrName>style.rotation</p:attrName>
                                        </p:attrNameLst>
                                      </p:cBhvr>
                                      <p:tavLst>
                                        <p:tav tm="0">
                                          <p:val>
                                            <p:fltVal val="360"/>
                                          </p:val>
                                        </p:tav>
                                        <p:tav tm="100000">
                                          <p:val>
                                            <p:fltVal val="0"/>
                                          </p:val>
                                        </p:tav>
                                      </p:tavLst>
                                    </p:anim>
                                    <p:animEffect transition="in" filter="fade">
                                      <p:cBhvr>
                                        <p:cTn id="55" dur="500"/>
                                        <p:tgtEl>
                                          <p:spTgt spid="188"/>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195"/>
                                        </p:tgtEl>
                                        <p:attrNameLst>
                                          <p:attrName>style.visibility</p:attrName>
                                        </p:attrNameLst>
                                      </p:cBhvr>
                                      <p:to>
                                        <p:strVal val="visible"/>
                                      </p:to>
                                    </p:set>
                                    <p:animEffect transition="in" filter="randombar(horizontal)">
                                      <p:cBhvr>
                                        <p:cTn id="58" dur="400"/>
                                        <p:tgtEl>
                                          <p:spTgt spid="195"/>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196"/>
                                        </p:tgtEl>
                                        <p:attrNameLst>
                                          <p:attrName>style.visibility</p:attrName>
                                        </p:attrNameLst>
                                      </p:cBhvr>
                                      <p:to>
                                        <p:strVal val="visible"/>
                                      </p:to>
                                    </p:set>
                                    <p:animEffect transition="in" filter="randombar(horizontal)">
                                      <p:cBhvr>
                                        <p:cTn id="61" dur="400"/>
                                        <p:tgtEl>
                                          <p:spTgt spid="196"/>
                                        </p:tgtEl>
                                      </p:cBhvr>
                                    </p:animEffect>
                                  </p:childTnLst>
                                </p:cTn>
                              </p:par>
                            </p:childTnLst>
                          </p:cTn>
                        </p:par>
                        <p:par>
                          <p:cTn id="62" fill="hold">
                            <p:stCondLst>
                              <p:cond delay="2500"/>
                            </p:stCondLst>
                            <p:childTnLst>
                              <p:par>
                                <p:cTn id="63" presetID="49" presetClass="entr" presetSubtype="0" decel="100000" fill="hold" nodeType="afterEffect">
                                  <p:stCondLst>
                                    <p:cond delay="0"/>
                                  </p:stCondLst>
                                  <p:childTnLst>
                                    <p:set>
                                      <p:cBhvr>
                                        <p:cTn id="64" dur="1" fill="hold">
                                          <p:stCondLst>
                                            <p:cond delay="0"/>
                                          </p:stCondLst>
                                        </p:cTn>
                                        <p:tgtEl>
                                          <p:spTgt spid="197"/>
                                        </p:tgtEl>
                                        <p:attrNameLst>
                                          <p:attrName>style.visibility</p:attrName>
                                        </p:attrNameLst>
                                      </p:cBhvr>
                                      <p:to>
                                        <p:strVal val="visible"/>
                                      </p:to>
                                    </p:set>
                                    <p:anim calcmode="lin" valueType="num">
                                      <p:cBhvr>
                                        <p:cTn id="65" dur="500" fill="hold"/>
                                        <p:tgtEl>
                                          <p:spTgt spid="197"/>
                                        </p:tgtEl>
                                        <p:attrNameLst>
                                          <p:attrName>ppt_w</p:attrName>
                                        </p:attrNameLst>
                                      </p:cBhvr>
                                      <p:tavLst>
                                        <p:tav tm="0">
                                          <p:val>
                                            <p:fltVal val="0"/>
                                          </p:val>
                                        </p:tav>
                                        <p:tav tm="100000">
                                          <p:val>
                                            <p:strVal val="#ppt_w"/>
                                          </p:val>
                                        </p:tav>
                                      </p:tavLst>
                                    </p:anim>
                                    <p:anim calcmode="lin" valueType="num">
                                      <p:cBhvr>
                                        <p:cTn id="66" dur="500" fill="hold"/>
                                        <p:tgtEl>
                                          <p:spTgt spid="197"/>
                                        </p:tgtEl>
                                        <p:attrNameLst>
                                          <p:attrName>ppt_h</p:attrName>
                                        </p:attrNameLst>
                                      </p:cBhvr>
                                      <p:tavLst>
                                        <p:tav tm="0">
                                          <p:val>
                                            <p:fltVal val="0"/>
                                          </p:val>
                                        </p:tav>
                                        <p:tav tm="100000">
                                          <p:val>
                                            <p:strVal val="#ppt_h"/>
                                          </p:val>
                                        </p:tav>
                                      </p:tavLst>
                                    </p:anim>
                                    <p:anim calcmode="lin" valueType="num">
                                      <p:cBhvr>
                                        <p:cTn id="67" dur="500" fill="hold"/>
                                        <p:tgtEl>
                                          <p:spTgt spid="197"/>
                                        </p:tgtEl>
                                        <p:attrNameLst>
                                          <p:attrName>style.rotation</p:attrName>
                                        </p:attrNameLst>
                                      </p:cBhvr>
                                      <p:tavLst>
                                        <p:tav tm="0">
                                          <p:val>
                                            <p:fltVal val="360"/>
                                          </p:val>
                                        </p:tav>
                                        <p:tav tm="100000">
                                          <p:val>
                                            <p:fltVal val="0"/>
                                          </p:val>
                                        </p:tav>
                                      </p:tavLst>
                                    </p:anim>
                                    <p:animEffect transition="in" filter="fade">
                                      <p:cBhvr>
                                        <p:cTn id="68" dur="500"/>
                                        <p:tgtEl>
                                          <p:spTgt spid="197"/>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204"/>
                                        </p:tgtEl>
                                        <p:attrNameLst>
                                          <p:attrName>style.visibility</p:attrName>
                                        </p:attrNameLst>
                                      </p:cBhvr>
                                      <p:to>
                                        <p:strVal val="visible"/>
                                      </p:to>
                                    </p:set>
                                    <p:animEffect transition="in" filter="randombar(horizontal)">
                                      <p:cBhvr>
                                        <p:cTn id="71" dur="400"/>
                                        <p:tgtEl>
                                          <p:spTgt spid="204"/>
                                        </p:tgtEl>
                                      </p:cBhvr>
                                    </p:animEffect>
                                  </p:childTnLst>
                                </p:cTn>
                              </p:par>
                              <p:par>
                                <p:cTn id="72" presetID="14" presetClass="entr" presetSubtype="10" fill="hold" grpId="0" nodeType="withEffect">
                                  <p:stCondLst>
                                    <p:cond delay="500"/>
                                  </p:stCondLst>
                                  <p:childTnLst>
                                    <p:set>
                                      <p:cBhvr>
                                        <p:cTn id="73" dur="1" fill="hold">
                                          <p:stCondLst>
                                            <p:cond delay="0"/>
                                          </p:stCondLst>
                                        </p:cTn>
                                        <p:tgtEl>
                                          <p:spTgt spid="205"/>
                                        </p:tgtEl>
                                        <p:attrNameLst>
                                          <p:attrName>style.visibility</p:attrName>
                                        </p:attrNameLst>
                                      </p:cBhvr>
                                      <p:to>
                                        <p:strVal val="visible"/>
                                      </p:to>
                                    </p:set>
                                    <p:animEffect transition="in" filter="randombar(horizontal)">
                                      <p:cBhvr>
                                        <p:cTn id="74" dur="400"/>
                                        <p:tgtEl>
                                          <p:spTgt spid="205"/>
                                        </p:tgtEl>
                                      </p:cBhvr>
                                    </p:animEffect>
                                  </p:childTnLst>
                                </p:cTn>
                              </p:par>
                            </p:childTnLst>
                          </p:cTn>
                        </p:par>
                        <p:par>
                          <p:cTn id="75" fill="hold">
                            <p:stCondLst>
                              <p:cond delay="3000"/>
                            </p:stCondLst>
                            <p:childTnLst>
                              <p:par>
                                <p:cTn id="76" presetID="42" presetClass="entr" presetSubtype="0" fill="hold" nodeType="afterEffect">
                                  <p:stCondLst>
                                    <p:cond delay="0"/>
                                  </p:stCondLst>
                                  <p:childTnLst>
                                    <p:set>
                                      <p:cBhvr>
                                        <p:cTn id="77" dur="1" fill="hold">
                                          <p:stCondLst>
                                            <p:cond delay="0"/>
                                          </p:stCondLst>
                                        </p:cTn>
                                        <p:tgtEl>
                                          <p:spTgt spid="206"/>
                                        </p:tgtEl>
                                        <p:attrNameLst>
                                          <p:attrName>style.visibility</p:attrName>
                                        </p:attrNameLst>
                                      </p:cBhvr>
                                      <p:to>
                                        <p:strVal val="visible"/>
                                      </p:to>
                                    </p:set>
                                    <p:animEffect transition="in" filter="fade">
                                      <p:cBhvr>
                                        <p:cTn id="78" dur="1000"/>
                                        <p:tgtEl>
                                          <p:spTgt spid="206"/>
                                        </p:tgtEl>
                                      </p:cBhvr>
                                    </p:animEffect>
                                    <p:anim calcmode="lin" valueType="num">
                                      <p:cBhvr>
                                        <p:cTn id="79" dur="1000" fill="hold"/>
                                        <p:tgtEl>
                                          <p:spTgt spid="206"/>
                                        </p:tgtEl>
                                        <p:attrNameLst>
                                          <p:attrName>ppt_x</p:attrName>
                                        </p:attrNameLst>
                                      </p:cBhvr>
                                      <p:tavLst>
                                        <p:tav tm="0">
                                          <p:val>
                                            <p:strVal val="#ppt_x"/>
                                          </p:val>
                                        </p:tav>
                                        <p:tav tm="100000">
                                          <p:val>
                                            <p:strVal val="#ppt_x"/>
                                          </p:val>
                                        </p:tav>
                                      </p:tavLst>
                                    </p:anim>
                                    <p:anim calcmode="lin" valueType="num">
                                      <p:cBhvr>
                                        <p:cTn id="80"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77" grpId="0"/>
      <p:bldP spid="178" grpId="0"/>
      <p:bldP spid="186" grpId="0"/>
      <p:bldP spid="187" grpId="0"/>
      <p:bldP spid="195" grpId="0"/>
      <p:bldP spid="196" grpId="0"/>
      <p:bldP spid="204" grpId="0"/>
      <p:bldP spid="20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6561b4ca2edf3c"/>
          <p:cNvPicPr>
            <a:picLocks noChangeAspect="1"/>
          </p:cNvPicPr>
          <p:nvPr/>
        </p:nvPicPr>
        <p:blipFill>
          <a:blip r:embed="rId2"/>
          <a:stretch>
            <a:fillRect/>
          </a:stretch>
        </p:blipFill>
        <p:spPr>
          <a:xfrm>
            <a:off x="-42545" y="-37465"/>
            <a:ext cx="12236450" cy="4465955"/>
          </a:xfrm>
          <a:prstGeom prst="rect">
            <a:avLst/>
          </a:prstGeom>
          <a:noFill/>
        </p:spPr>
      </p:pic>
      <p:sp>
        <p:nvSpPr>
          <p:cNvPr id="4" name="矩形 3"/>
          <p:cNvSpPr/>
          <p:nvPr/>
        </p:nvSpPr>
        <p:spPr>
          <a:xfrm>
            <a:off x="-41910" y="-99695"/>
            <a:ext cx="12260580" cy="4537075"/>
          </a:xfrm>
          <a:prstGeom prst="rect">
            <a:avLst/>
          </a:prstGeom>
          <a:solidFill>
            <a:srgbClr val="0F2556">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844098" y="923608"/>
            <a:ext cx="2936875" cy="2936875"/>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930775" y="1010285"/>
            <a:ext cx="2763520" cy="276352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5023485" y="1102995"/>
            <a:ext cx="2578100" cy="25781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flipH="1">
            <a:off x="6132515" y="1614805"/>
            <a:ext cx="360040" cy="1554480"/>
          </a:xfrm>
          <a:prstGeom prst="rect">
            <a:avLst/>
          </a:prstGeom>
          <a:noFill/>
        </p:spPr>
        <p:txBody>
          <a:bodyPr wrap="square" rtlCol="0">
            <a:spAutoFit/>
          </a:bodyPr>
          <a:lstStyle/>
          <a:p>
            <a:pPr algn="ctr"/>
            <a:r>
              <a:rPr lang="en-US" altLang="id-ID" sz="9600" b="1" dirty="0">
                <a:solidFill>
                  <a:schemeClr val="bg1"/>
                </a:solidFill>
                <a:latin typeface="方正兰亭黑简体" panose="02000000000000000000" pitchFamily="2" charset="-122"/>
                <a:ea typeface="方正兰亭黑简体" panose="02000000000000000000" pitchFamily="2" charset="-122"/>
              </a:rPr>
              <a:t>5</a:t>
            </a:r>
          </a:p>
        </p:txBody>
      </p:sp>
      <p:sp>
        <p:nvSpPr>
          <p:cNvPr id="112" name="文本框 9"/>
          <p:cNvSpPr txBox="1"/>
          <p:nvPr/>
        </p:nvSpPr>
        <p:spPr>
          <a:xfrm>
            <a:off x="4916170" y="4705350"/>
            <a:ext cx="3055620" cy="500137"/>
          </a:xfrm>
          <a:prstGeom prst="rect">
            <a:avLst/>
          </a:prstGeom>
          <a:noFill/>
        </p:spPr>
        <p:txBody>
          <a:bodyPr wrap="square" lIns="68580" tIns="34290" rIns="68580" bIns="34290" rtlCol="0">
            <a:spAutoFit/>
          </a:bodyPr>
          <a:lstStyle/>
          <a:p>
            <a:pPr marL="0" lvl="1" algn="ctr"/>
            <a:r>
              <a:rPr lang="en-US" altLang="zh-CN" sz="2800" b="1" dirty="0">
                <a:solidFill>
                  <a:schemeClr val="tx1"/>
                </a:solidFill>
                <a:latin typeface="微软雅黑" panose="020B0503020204020204" pitchFamily="34" charset="-122"/>
                <a:ea typeface="微软雅黑" panose="020B0503020204020204" pitchFamily="34" charset="-122"/>
              </a:rPr>
              <a:t>Add the title</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167101" y="5302613"/>
            <a:ext cx="1436675" cy="215444"/>
            <a:chOff x="4369395" y="3284984"/>
            <a:chExt cx="1436675" cy="215444"/>
          </a:xfrm>
        </p:grpSpPr>
        <p:sp>
          <p:nvSpPr>
            <p:cNvPr id="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9395" y="3316401"/>
              <a:ext cx="168551" cy="168551"/>
              <a:chOff x="5005199" y="3717032"/>
              <a:chExt cx="168551" cy="168551"/>
            </a:xfrm>
          </p:grpSpPr>
          <p:sp>
            <p:nvSpPr>
              <p:cNvPr id="10" name="椭圆 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6607261" y="5302613"/>
            <a:ext cx="1436675" cy="215444"/>
            <a:chOff x="4369395" y="3284984"/>
            <a:chExt cx="1436675" cy="215444"/>
          </a:xfrm>
        </p:grpSpPr>
        <p:sp>
          <p:nvSpPr>
            <p:cNvPr id="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7" name="组合 26"/>
          <p:cNvGrpSpPr/>
          <p:nvPr/>
        </p:nvGrpSpPr>
        <p:grpSpPr>
          <a:xfrm>
            <a:off x="5163616" y="5555813"/>
            <a:ext cx="1436675" cy="215444"/>
            <a:chOff x="4369395" y="3284984"/>
            <a:chExt cx="1436675" cy="215444"/>
          </a:xfrm>
        </p:grpSpPr>
        <p:sp>
          <p:nvSpPr>
            <p:cNvPr id="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3" name="组合 62"/>
          <p:cNvGrpSpPr/>
          <p:nvPr/>
        </p:nvGrpSpPr>
        <p:grpSpPr>
          <a:xfrm>
            <a:off x="6603776" y="5555813"/>
            <a:ext cx="2016224" cy="215444"/>
            <a:chOff x="4369395" y="3284984"/>
            <a:chExt cx="2016224" cy="215444"/>
          </a:xfrm>
        </p:grpSpPr>
        <p:sp>
          <p:nvSpPr>
            <p:cNvPr id="64" name="文本框 9"/>
            <p:cNvSpPr txBox="1"/>
            <p:nvPr/>
          </p:nvSpPr>
          <p:spPr>
            <a:xfrm>
              <a:off x="4581935" y="3284984"/>
              <a:ext cx="1803684"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35</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83" name="Freeform 206"/>
          <p:cNvSpPr>
            <a:spLocks noChangeAspect="1" noEditPoints="1"/>
          </p:cNvSpPr>
          <p:nvPr/>
        </p:nvSpPr>
        <p:spPr bwMode="auto">
          <a:xfrm>
            <a:off x="780051" y="332656"/>
            <a:ext cx="276976" cy="3348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4" name="组合 13"/>
          <p:cNvGrpSpPr/>
          <p:nvPr/>
        </p:nvGrpSpPr>
        <p:grpSpPr>
          <a:xfrm>
            <a:off x="5564811" y="1918748"/>
            <a:ext cx="1152128" cy="1038774"/>
            <a:chOff x="5424755" y="1340768"/>
            <a:chExt cx="670560" cy="604586"/>
          </a:xfrm>
        </p:grpSpPr>
        <p:grpSp>
          <p:nvGrpSpPr>
            <p:cNvPr id="15" name="组合 14"/>
            <p:cNvGrpSpPr/>
            <p:nvPr/>
          </p:nvGrpSpPr>
          <p:grpSpPr>
            <a:xfrm>
              <a:off x="5424755" y="1340768"/>
              <a:ext cx="670560" cy="604586"/>
              <a:chOff x="5424755" y="1340768"/>
              <a:chExt cx="670560" cy="604586"/>
            </a:xfrm>
          </p:grpSpPr>
          <p:grpSp>
            <p:nvGrpSpPr>
              <p:cNvPr id="17" name="组合 16"/>
              <p:cNvGrpSpPr/>
              <p:nvPr/>
            </p:nvGrpSpPr>
            <p:grpSpPr>
              <a:xfrm>
                <a:off x="5424755" y="1340768"/>
                <a:ext cx="670560" cy="604586"/>
                <a:chOff x="3720691" y="2824413"/>
                <a:chExt cx="1341120" cy="1209172"/>
              </a:xfrm>
            </p:grpSpPr>
            <p:sp>
              <p:nvSpPr>
                <p:cNvPr id="1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6" name="TextBox 7"/>
            <p:cNvSpPr>
              <a:spLocks noChangeArrowheads="1"/>
            </p:cNvSpPr>
            <p:nvPr/>
          </p:nvSpPr>
          <p:spPr bwMode="auto">
            <a:xfrm>
              <a:off x="5472003" y="1592566"/>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Add the title</a:t>
              </a:r>
              <a:endParaRPr lang="zh-CN" altLang="en-US"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21" name="组合 20"/>
          <p:cNvGrpSpPr/>
          <p:nvPr/>
        </p:nvGrpSpPr>
        <p:grpSpPr>
          <a:xfrm>
            <a:off x="4954630" y="2885516"/>
            <a:ext cx="1152128" cy="1038774"/>
            <a:chOff x="5424755" y="1340768"/>
            <a:chExt cx="670560" cy="604586"/>
          </a:xfrm>
        </p:grpSpPr>
        <p:grpSp>
          <p:nvGrpSpPr>
            <p:cNvPr id="22" name="组合 21"/>
            <p:cNvGrpSpPr/>
            <p:nvPr/>
          </p:nvGrpSpPr>
          <p:grpSpPr>
            <a:xfrm>
              <a:off x="5424755" y="1340768"/>
              <a:ext cx="670560" cy="604586"/>
              <a:chOff x="5424755" y="1340768"/>
              <a:chExt cx="670560" cy="604586"/>
            </a:xfrm>
          </p:grpSpPr>
          <p:grpSp>
            <p:nvGrpSpPr>
              <p:cNvPr id="24" name="组合 23"/>
              <p:cNvGrpSpPr/>
              <p:nvPr/>
            </p:nvGrpSpPr>
            <p:grpSpPr>
              <a:xfrm>
                <a:off x="5424755" y="1340768"/>
                <a:ext cx="670560" cy="604586"/>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2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23" name="TextBox 7"/>
            <p:cNvSpPr>
              <a:spLocks noChangeArrowheads="1"/>
            </p:cNvSpPr>
            <p:nvPr/>
          </p:nvSpPr>
          <p:spPr bwMode="auto">
            <a:xfrm>
              <a:off x="5472003" y="1592566"/>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Add the title</a:t>
              </a:r>
              <a:endParaRPr lang="zh-CN" altLang="en-US"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28" name="组合 27"/>
          <p:cNvGrpSpPr/>
          <p:nvPr/>
        </p:nvGrpSpPr>
        <p:grpSpPr>
          <a:xfrm>
            <a:off x="6097587" y="2930032"/>
            <a:ext cx="1152128" cy="1038774"/>
            <a:chOff x="5424755" y="1340768"/>
            <a:chExt cx="670560" cy="604586"/>
          </a:xfrm>
        </p:grpSpPr>
        <p:grpSp>
          <p:nvGrpSpPr>
            <p:cNvPr id="29" name="组合 28"/>
            <p:cNvGrpSpPr/>
            <p:nvPr/>
          </p:nvGrpSpPr>
          <p:grpSpPr>
            <a:xfrm>
              <a:off x="5424755" y="1340768"/>
              <a:ext cx="670560" cy="604586"/>
              <a:chOff x="5424755" y="1340768"/>
              <a:chExt cx="670560" cy="604586"/>
            </a:xfrm>
          </p:grpSpPr>
          <p:grpSp>
            <p:nvGrpSpPr>
              <p:cNvPr id="31" name="组合 30"/>
              <p:cNvGrpSpPr/>
              <p:nvPr/>
            </p:nvGrpSpPr>
            <p:grpSpPr>
              <a:xfrm>
                <a:off x="5424755" y="1340768"/>
                <a:ext cx="670560" cy="604586"/>
                <a:chOff x="3720691" y="2824413"/>
                <a:chExt cx="1341120" cy="1209172"/>
              </a:xfrm>
            </p:grpSpPr>
            <p:sp>
              <p:nvSpPr>
                <p:cNvPr id="3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3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0" name="TextBox 7"/>
            <p:cNvSpPr>
              <a:spLocks noChangeArrowheads="1"/>
            </p:cNvSpPr>
            <p:nvPr/>
          </p:nvSpPr>
          <p:spPr bwMode="auto">
            <a:xfrm>
              <a:off x="5472003" y="1592566"/>
              <a:ext cx="576064" cy="2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rPr>
                <a:t>Add the title</a:t>
              </a:r>
              <a:endParaRPr lang="zh-CN" altLang="en-US" sz="1400" b="1" dirty="0">
                <a:solidFill>
                  <a:schemeClr val="bg1"/>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35" name="组合 34"/>
          <p:cNvGrpSpPr/>
          <p:nvPr/>
        </p:nvGrpSpPr>
        <p:grpSpPr>
          <a:xfrm>
            <a:off x="6704107" y="2072063"/>
            <a:ext cx="670560" cy="604586"/>
            <a:chOff x="5424755" y="1340768"/>
            <a:chExt cx="670560" cy="604586"/>
          </a:xfrm>
        </p:grpSpPr>
        <p:grpSp>
          <p:nvGrpSpPr>
            <p:cNvPr id="36" name="组合 35"/>
            <p:cNvGrpSpPr/>
            <p:nvPr/>
          </p:nvGrpSpPr>
          <p:grpSpPr>
            <a:xfrm>
              <a:off x="5424755" y="1340768"/>
              <a:ext cx="670560" cy="604586"/>
              <a:chOff x="5424755" y="1340768"/>
              <a:chExt cx="670560" cy="604586"/>
            </a:xfrm>
          </p:grpSpPr>
          <p:grpSp>
            <p:nvGrpSpPr>
              <p:cNvPr id="38" name="组合 37"/>
              <p:cNvGrpSpPr/>
              <p:nvPr/>
            </p:nvGrpSpPr>
            <p:grpSpPr>
              <a:xfrm>
                <a:off x="5424755" y="1340768"/>
                <a:ext cx="670560" cy="604586"/>
                <a:chOff x="3720691" y="2824413"/>
                <a:chExt cx="1341120" cy="1209172"/>
              </a:xfrm>
            </p:grpSpPr>
            <p:sp>
              <p:nvSpPr>
                <p:cNvPr id="4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3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37"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42" name="矩形 41"/>
          <p:cNvSpPr/>
          <p:nvPr/>
        </p:nvSpPr>
        <p:spPr>
          <a:xfrm>
            <a:off x="7496195" y="1916832"/>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3" name="矩形 47"/>
          <p:cNvSpPr>
            <a:spLocks noChangeArrowheads="1"/>
          </p:cNvSpPr>
          <p:nvPr/>
        </p:nvSpPr>
        <p:spPr bwMode="auto">
          <a:xfrm>
            <a:off x="7496195" y="2239830"/>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4" name="组合 43"/>
          <p:cNvGrpSpPr/>
          <p:nvPr/>
        </p:nvGrpSpPr>
        <p:grpSpPr>
          <a:xfrm>
            <a:off x="7248240" y="3084866"/>
            <a:ext cx="670560" cy="604586"/>
            <a:chOff x="5424755" y="1340768"/>
            <a:chExt cx="670560" cy="604586"/>
          </a:xfrm>
        </p:grpSpPr>
        <p:grpSp>
          <p:nvGrpSpPr>
            <p:cNvPr id="45" name="组合 44"/>
            <p:cNvGrpSpPr/>
            <p:nvPr/>
          </p:nvGrpSpPr>
          <p:grpSpPr>
            <a:xfrm>
              <a:off x="5424755" y="1340768"/>
              <a:ext cx="670560" cy="604586"/>
              <a:chOff x="5424755" y="1340768"/>
              <a:chExt cx="670560" cy="604586"/>
            </a:xfrm>
          </p:grpSpPr>
          <p:grpSp>
            <p:nvGrpSpPr>
              <p:cNvPr id="47" name="组合 46"/>
              <p:cNvGrpSpPr/>
              <p:nvPr/>
            </p:nvGrpSpPr>
            <p:grpSpPr>
              <a:xfrm>
                <a:off x="5424755" y="1340768"/>
                <a:ext cx="670560" cy="604586"/>
                <a:chOff x="3720691" y="2824413"/>
                <a:chExt cx="1341120" cy="1209172"/>
              </a:xfrm>
            </p:grpSpPr>
            <p:sp>
              <p:nvSpPr>
                <p:cNvPr id="4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46"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51" name="矩形 50"/>
          <p:cNvSpPr/>
          <p:nvPr/>
        </p:nvSpPr>
        <p:spPr>
          <a:xfrm>
            <a:off x="8041803" y="2921228"/>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52" name="矩形 47"/>
          <p:cNvSpPr>
            <a:spLocks noChangeArrowheads="1"/>
          </p:cNvSpPr>
          <p:nvPr/>
        </p:nvSpPr>
        <p:spPr bwMode="auto">
          <a:xfrm>
            <a:off x="8041803" y="3244226"/>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53" name="组合 52"/>
          <p:cNvGrpSpPr/>
          <p:nvPr/>
        </p:nvGrpSpPr>
        <p:grpSpPr>
          <a:xfrm>
            <a:off x="4297387" y="3065244"/>
            <a:ext cx="670560" cy="604586"/>
            <a:chOff x="5424755" y="1340768"/>
            <a:chExt cx="670560" cy="604586"/>
          </a:xfrm>
        </p:grpSpPr>
        <p:grpSp>
          <p:nvGrpSpPr>
            <p:cNvPr id="54" name="组合 53"/>
            <p:cNvGrpSpPr/>
            <p:nvPr/>
          </p:nvGrpSpPr>
          <p:grpSpPr>
            <a:xfrm>
              <a:off x="5424755" y="1340768"/>
              <a:ext cx="670560" cy="604586"/>
              <a:chOff x="5424755" y="1340768"/>
              <a:chExt cx="670560" cy="604586"/>
            </a:xfrm>
          </p:grpSpPr>
          <p:grpSp>
            <p:nvGrpSpPr>
              <p:cNvPr id="56" name="组合 55"/>
              <p:cNvGrpSpPr/>
              <p:nvPr/>
            </p:nvGrpSpPr>
            <p:grpSpPr>
              <a:xfrm>
                <a:off x="5424755" y="1340768"/>
                <a:ext cx="670560" cy="604586"/>
                <a:chOff x="3720691" y="2824413"/>
                <a:chExt cx="1341120" cy="1209172"/>
              </a:xfrm>
            </p:grpSpPr>
            <p:sp>
              <p:nvSpPr>
                <p:cNvPr id="5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55"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60" name="矩形 59"/>
          <p:cNvSpPr/>
          <p:nvPr/>
        </p:nvSpPr>
        <p:spPr>
          <a:xfrm>
            <a:off x="1663547" y="2921228"/>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61" name="矩形 47"/>
          <p:cNvSpPr>
            <a:spLocks noChangeArrowheads="1"/>
          </p:cNvSpPr>
          <p:nvPr/>
        </p:nvSpPr>
        <p:spPr bwMode="auto">
          <a:xfrm>
            <a:off x="1663547" y="3244226"/>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62" name="组合 61"/>
          <p:cNvGrpSpPr/>
          <p:nvPr/>
        </p:nvGrpSpPr>
        <p:grpSpPr>
          <a:xfrm>
            <a:off x="1357322" y="4437112"/>
            <a:ext cx="526544" cy="474739"/>
            <a:chOff x="5424755" y="1340768"/>
            <a:chExt cx="670560" cy="604586"/>
          </a:xfrm>
        </p:grpSpPr>
        <p:grpSp>
          <p:nvGrpSpPr>
            <p:cNvPr id="63" name="组合 62"/>
            <p:cNvGrpSpPr/>
            <p:nvPr/>
          </p:nvGrpSpPr>
          <p:grpSpPr>
            <a:xfrm>
              <a:off x="5424755" y="1340768"/>
              <a:ext cx="670560" cy="604586"/>
              <a:chOff x="3720691" y="2824413"/>
              <a:chExt cx="1341120" cy="1209172"/>
            </a:xfrm>
          </p:grpSpPr>
          <p:sp>
            <p:nvSpPr>
              <p:cNvPr id="6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71" name="文本框 9"/>
          <p:cNvSpPr txBox="1"/>
          <p:nvPr/>
        </p:nvSpPr>
        <p:spPr>
          <a:xfrm>
            <a:off x="1993131" y="4451283"/>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2065139" y="4811323"/>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0375371" y="4680899"/>
            <a:ext cx="258720" cy="233265"/>
            <a:chOff x="3720691" y="2824413"/>
            <a:chExt cx="1341120" cy="1209172"/>
          </a:xfrm>
        </p:grpSpPr>
        <p:sp>
          <p:nvSpPr>
            <p:cNvPr id="7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7" name="TextBox 76"/>
          <p:cNvSpPr txBox="1"/>
          <p:nvPr/>
        </p:nvSpPr>
        <p:spPr>
          <a:xfrm>
            <a:off x="1968549" y="4958880"/>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78" name="组合 77"/>
          <p:cNvGrpSpPr/>
          <p:nvPr/>
        </p:nvGrpSpPr>
        <p:grpSpPr>
          <a:xfrm>
            <a:off x="8483499" y="1772816"/>
            <a:ext cx="278384" cy="184511"/>
            <a:chOff x="9482595" y="2565731"/>
            <a:chExt cx="278384" cy="184511"/>
          </a:xfrm>
        </p:grpSpPr>
        <p:sp>
          <p:nvSpPr>
            <p:cNvPr id="79" name="椭圆 7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0-#ppt_w/2"/>
                                          </p:val>
                                        </p:tav>
                                        <p:tav tm="100000">
                                          <p:val>
                                            <p:strVal val="#ppt_x"/>
                                          </p:val>
                                        </p:tav>
                                      </p:tavLst>
                                    </p:anim>
                                    <p:anim calcmode="lin" valueType="num">
                                      <p:cBhvr additive="base">
                                        <p:cTn id="16" dur="500" fill="hold"/>
                                        <p:tgtEl>
                                          <p:spTgt spid="8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style.rotation</p:attrName>
                                        </p:attrNameLst>
                                      </p:cBhvr>
                                      <p:tavLst>
                                        <p:tav tm="0">
                                          <p:val>
                                            <p:fltVal val="360"/>
                                          </p:val>
                                        </p:tav>
                                        <p:tav tm="100000">
                                          <p:val>
                                            <p:fltVal val="0"/>
                                          </p:val>
                                        </p:tav>
                                      </p:tavLst>
                                    </p:anim>
                                    <p:animEffect transition="in" filter="fade">
                                      <p:cBhvr>
                                        <p:cTn id="23" dur="500"/>
                                        <p:tgtEl>
                                          <p:spTgt spid="14"/>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360"/>
                                          </p:val>
                                        </p:tav>
                                        <p:tav tm="100000">
                                          <p:val>
                                            <p:fltVal val="0"/>
                                          </p:val>
                                        </p:tav>
                                      </p:tavLst>
                                    </p:anim>
                                    <p:animEffect transition="in" filter="fade">
                                      <p:cBhvr>
                                        <p:cTn id="37" dur="500"/>
                                        <p:tgtEl>
                                          <p:spTgt spid="28"/>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 calcmode="lin" valueType="num">
                                      <p:cBhvr>
                                        <p:cTn id="43" dur="500" fill="hold"/>
                                        <p:tgtEl>
                                          <p:spTgt spid="35"/>
                                        </p:tgtEl>
                                        <p:attrNameLst>
                                          <p:attrName>style.rotation</p:attrName>
                                        </p:attrNameLst>
                                      </p:cBhvr>
                                      <p:tavLst>
                                        <p:tav tm="0">
                                          <p:val>
                                            <p:fltVal val="360"/>
                                          </p:val>
                                        </p:tav>
                                        <p:tav tm="100000">
                                          <p:val>
                                            <p:fltVal val="0"/>
                                          </p:val>
                                        </p:tav>
                                      </p:tavLst>
                                    </p:anim>
                                    <p:animEffect transition="in" filter="fade">
                                      <p:cBhvr>
                                        <p:cTn id="44" dur="500"/>
                                        <p:tgtEl>
                                          <p:spTgt spid="35"/>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400"/>
                                        <p:tgtEl>
                                          <p:spTgt spid="42"/>
                                        </p:tgtEl>
                                      </p:cBhvr>
                                    </p:animEffect>
                                  </p:childTnLst>
                                </p:cTn>
                              </p:par>
                              <p:par>
                                <p:cTn id="48" presetID="14" presetClass="entr" presetSubtype="10" fill="hold" grpId="0" nodeType="withEffect">
                                  <p:stCondLst>
                                    <p:cond delay="500"/>
                                  </p:stCondLst>
                                  <p:childTnLst>
                                    <p:set>
                                      <p:cBhvr>
                                        <p:cTn id="49" dur="1" fill="hold">
                                          <p:stCondLst>
                                            <p:cond delay="0"/>
                                          </p:stCondLst>
                                        </p:cTn>
                                        <p:tgtEl>
                                          <p:spTgt spid="43"/>
                                        </p:tgtEl>
                                        <p:attrNameLst>
                                          <p:attrName>style.visibility</p:attrName>
                                        </p:attrNameLst>
                                      </p:cBhvr>
                                      <p:to>
                                        <p:strVal val="visible"/>
                                      </p:to>
                                    </p:set>
                                    <p:animEffect transition="in" filter="randombar(horizontal)">
                                      <p:cBhvr>
                                        <p:cTn id="50" dur="400"/>
                                        <p:tgtEl>
                                          <p:spTgt spid="43"/>
                                        </p:tgtEl>
                                      </p:cBhvr>
                                    </p:animEffect>
                                  </p:childTnLst>
                                </p:cTn>
                              </p:par>
                            </p:childTnLst>
                          </p:cTn>
                        </p:par>
                        <p:par>
                          <p:cTn id="51" fill="hold">
                            <p:stCondLst>
                              <p:cond delay="2500"/>
                            </p:stCondLst>
                            <p:childTnLst>
                              <p:par>
                                <p:cTn id="52" presetID="49" presetClass="entr" presetSubtype="0" decel="10000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 calcmode="lin" valueType="num">
                                      <p:cBhvr>
                                        <p:cTn id="56" dur="500" fill="hold"/>
                                        <p:tgtEl>
                                          <p:spTgt spid="44"/>
                                        </p:tgtEl>
                                        <p:attrNameLst>
                                          <p:attrName>style.rotation</p:attrName>
                                        </p:attrNameLst>
                                      </p:cBhvr>
                                      <p:tavLst>
                                        <p:tav tm="0">
                                          <p:val>
                                            <p:fltVal val="360"/>
                                          </p:val>
                                        </p:tav>
                                        <p:tav tm="100000">
                                          <p:val>
                                            <p:fltVal val="0"/>
                                          </p:val>
                                        </p:tav>
                                      </p:tavLst>
                                    </p:anim>
                                    <p:animEffect transition="in" filter="fade">
                                      <p:cBhvr>
                                        <p:cTn id="57" dur="500"/>
                                        <p:tgtEl>
                                          <p:spTgt spid="44"/>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400"/>
                                        <p:tgtEl>
                                          <p:spTgt spid="51"/>
                                        </p:tgtEl>
                                      </p:cBhvr>
                                    </p:animEffect>
                                  </p:childTnLst>
                                </p:cTn>
                              </p:par>
                              <p:par>
                                <p:cTn id="61" presetID="14" presetClass="entr" presetSubtype="10" fill="hold" grpId="0" nodeType="withEffect">
                                  <p:stCondLst>
                                    <p:cond delay="500"/>
                                  </p:stCondLst>
                                  <p:childTnLst>
                                    <p:set>
                                      <p:cBhvr>
                                        <p:cTn id="62" dur="1" fill="hold">
                                          <p:stCondLst>
                                            <p:cond delay="0"/>
                                          </p:stCondLst>
                                        </p:cTn>
                                        <p:tgtEl>
                                          <p:spTgt spid="52"/>
                                        </p:tgtEl>
                                        <p:attrNameLst>
                                          <p:attrName>style.visibility</p:attrName>
                                        </p:attrNameLst>
                                      </p:cBhvr>
                                      <p:to>
                                        <p:strVal val="visible"/>
                                      </p:to>
                                    </p:set>
                                    <p:animEffect transition="in" filter="randombar(horizontal)">
                                      <p:cBhvr>
                                        <p:cTn id="63" dur="400"/>
                                        <p:tgtEl>
                                          <p:spTgt spid="52"/>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 calcmode="lin" valueType="num">
                                      <p:cBhvr>
                                        <p:cTn id="69" dur="500" fill="hold"/>
                                        <p:tgtEl>
                                          <p:spTgt spid="53"/>
                                        </p:tgtEl>
                                        <p:attrNameLst>
                                          <p:attrName>style.rotation</p:attrName>
                                        </p:attrNameLst>
                                      </p:cBhvr>
                                      <p:tavLst>
                                        <p:tav tm="0">
                                          <p:val>
                                            <p:fltVal val="360"/>
                                          </p:val>
                                        </p:tav>
                                        <p:tav tm="100000">
                                          <p:val>
                                            <p:fltVal val="0"/>
                                          </p:val>
                                        </p:tav>
                                      </p:tavLst>
                                    </p:anim>
                                    <p:animEffect transition="in" filter="fade">
                                      <p:cBhvr>
                                        <p:cTn id="70" dur="500"/>
                                        <p:tgtEl>
                                          <p:spTgt spid="53"/>
                                        </p:tgtEl>
                                      </p:cBhvr>
                                    </p:animEffect>
                                  </p:childTnLst>
                                </p:cTn>
                              </p:par>
                              <p:par>
                                <p:cTn id="71" presetID="14" presetClass="entr" presetSubtype="10" fill="hold" grpId="0" nodeType="withEffect">
                                  <p:stCondLst>
                                    <p:cond delay="500"/>
                                  </p:stCondLst>
                                  <p:childTnLst>
                                    <p:set>
                                      <p:cBhvr>
                                        <p:cTn id="72" dur="1" fill="hold">
                                          <p:stCondLst>
                                            <p:cond delay="0"/>
                                          </p:stCondLst>
                                        </p:cTn>
                                        <p:tgtEl>
                                          <p:spTgt spid="60"/>
                                        </p:tgtEl>
                                        <p:attrNameLst>
                                          <p:attrName>style.visibility</p:attrName>
                                        </p:attrNameLst>
                                      </p:cBhvr>
                                      <p:to>
                                        <p:strVal val="visible"/>
                                      </p:to>
                                    </p:set>
                                    <p:animEffect transition="in" filter="randombar(horizontal)">
                                      <p:cBhvr>
                                        <p:cTn id="73" dur="400"/>
                                        <p:tgtEl>
                                          <p:spTgt spid="60"/>
                                        </p:tgtEl>
                                      </p:cBhvr>
                                    </p:animEffect>
                                  </p:childTnLst>
                                </p:cTn>
                              </p:par>
                              <p:par>
                                <p:cTn id="74" presetID="14" presetClass="entr" presetSubtype="10" fill="hold" grpId="0" nodeType="withEffect">
                                  <p:stCondLst>
                                    <p:cond delay="500"/>
                                  </p:stCondLst>
                                  <p:childTnLst>
                                    <p:set>
                                      <p:cBhvr>
                                        <p:cTn id="75" dur="1" fill="hold">
                                          <p:stCondLst>
                                            <p:cond delay="0"/>
                                          </p:stCondLst>
                                        </p:cTn>
                                        <p:tgtEl>
                                          <p:spTgt spid="61"/>
                                        </p:tgtEl>
                                        <p:attrNameLst>
                                          <p:attrName>style.visibility</p:attrName>
                                        </p:attrNameLst>
                                      </p:cBhvr>
                                      <p:to>
                                        <p:strVal val="visible"/>
                                      </p:to>
                                    </p:set>
                                    <p:animEffect transition="in" filter="randombar(horizontal)">
                                      <p:cBhvr>
                                        <p:cTn id="76" dur="400"/>
                                        <p:tgtEl>
                                          <p:spTgt spid="61"/>
                                        </p:tgtEl>
                                      </p:cBhvr>
                                    </p:animEffect>
                                  </p:childTnLst>
                                </p:cTn>
                              </p:par>
                            </p:childTnLst>
                          </p:cTn>
                        </p:par>
                        <p:par>
                          <p:cTn id="77" fill="hold">
                            <p:stCondLst>
                              <p:cond delay="3500"/>
                            </p:stCondLst>
                            <p:childTnLst>
                              <p:par>
                                <p:cTn id="78" presetID="2" presetClass="entr" presetSubtype="8" fill="hold" nodeType="after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additive="base">
                                        <p:cTn id="80" dur="500" fill="hold"/>
                                        <p:tgtEl>
                                          <p:spTgt spid="62"/>
                                        </p:tgtEl>
                                        <p:attrNameLst>
                                          <p:attrName>ppt_x</p:attrName>
                                        </p:attrNameLst>
                                      </p:cBhvr>
                                      <p:tavLst>
                                        <p:tav tm="0">
                                          <p:val>
                                            <p:strVal val="0-#ppt_w/2"/>
                                          </p:val>
                                        </p:tav>
                                        <p:tav tm="100000">
                                          <p:val>
                                            <p:strVal val="#ppt_x"/>
                                          </p:val>
                                        </p:tav>
                                      </p:tavLst>
                                    </p:anim>
                                    <p:anim calcmode="lin" valueType="num">
                                      <p:cBhvr additive="base">
                                        <p:cTn id="81" dur="500" fill="hold"/>
                                        <p:tgtEl>
                                          <p:spTgt spid="62"/>
                                        </p:tgtEl>
                                        <p:attrNameLst>
                                          <p:attrName>ppt_y</p:attrName>
                                        </p:attrNameLst>
                                      </p:cBhvr>
                                      <p:tavLst>
                                        <p:tav tm="0">
                                          <p:val>
                                            <p:strVal val="#ppt_y"/>
                                          </p:val>
                                        </p:tav>
                                        <p:tav tm="100000">
                                          <p:val>
                                            <p:strVal val="#ppt_y"/>
                                          </p:val>
                                        </p:tav>
                                      </p:tavLst>
                                    </p:anim>
                                  </p:childTnLst>
                                </p:cTn>
                              </p:par>
                            </p:childTnLst>
                          </p:cTn>
                        </p:par>
                        <p:par>
                          <p:cTn id="82" fill="hold">
                            <p:stCondLst>
                              <p:cond delay="4000"/>
                            </p:stCondLst>
                            <p:childTnLst>
                              <p:par>
                                <p:cTn id="83" presetID="42"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1000"/>
                                        <p:tgtEl>
                                          <p:spTgt spid="71"/>
                                        </p:tgtEl>
                                      </p:cBhvr>
                                    </p:animEffect>
                                    <p:anim calcmode="lin" valueType="num">
                                      <p:cBhvr>
                                        <p:cTn id="86" dur="1000" fill="hold"/>
                                        <p:tgtEl>
                                          <p:spTgt spid="71"/>
                                        </p:tgtEl>
                                        <p:attrNameLst>
                                          <p:attrName>ppt_x</p:attrName>
                                        </p:attrNameLst>
                                      </p:cBhvr>
                                      <p:tavLst>
                                        <p:tav tm="0">
                                          <p:val>
                                            <p:strVal val="#ppt_x"/>
                                          </p:val>
                                        </p:tav>
                                        <p:tav tm="100000">
                                          <p:val>
                                            <p:strVal val="#ppt_x"/>
                                          </p:val>
                                        </p:tav>
                                      </p:tavLst>
                                    </p:anim>
                                    <p:anim calcmode="lin" valueType="num">
                                      <p:cBhvr>
                                        <p:cTn id="87" dur="1000" fill="hold"/>
                                        <p:tgtEl>
                                          <p:spTgt spid="71"/>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22" presetClass="entr" presetSubtype="8"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500"/>
                                        <p:tgtEl>
                                          <p:spTgt spid="72"/>
                                        </p:tgtEl>
                                      </p:cBhvr>
                                    </p:animEffect>
                                  </p:childTnLst>
                                </p:cTn>
                              </p:par>
                              <p:par>
                                <p:cTn id="92" presetID="2" presetClass="entr" presetSubtype="2" fill="hold" nodeType="withEffect">
                                  <p:stCondLst>
                                    <p:cond delay="250"/>
                                  </p:stCondLst>
                                  <p:childTnLst>
                                    <p:set>
                                      <p:cBhvr>
                                        <p:cTn id="93" dur="1" fill="hold">
                                          <p:stCondLst>
                                            <p:cond delay="0"/>
                                          </p:stCondLst>
                                        </p:cTn>
                                        <p:tgtEl>
                                          <p:spTgt spid="74"/>
                                        </p:tgtEl>
                                        <p:attrNameLst>
                                          <p:attrName>style.visibility</p:attrName>
                                        </p:attrNameLst>
                                      </p:cBhvr>
                                      <p:to>
                                        <p:strVal val="visible"/>
                                      </p:to>
                                    </p:set>
                                    <p:anim calcmode="lin" valueType="num">
                                      <p:cBhvr additive="base">
                                        <p:cTn id="94" dur="500" fill="hold"/>
                                        <p:tgtEl>
                                          <p:spTgt spid="74"/>
                                        </p:tgtEl>
                                        <p:attrNameLst>
                                          <p:attrName>ppt_x</p:attrName>
                                        </p:attrNameLst>
                                      </p:cBhvr>
                                      <p:tavLst>
                                        <p:tav tm="0">
                                          <p:val>
                                            <p:strVal val="1+#ppt_w/2"/>
                                          </p:val>
                                        </p:tav>
                                        <p:tav tm="100000">
                                          <p:val>
                                            <p:strVal val="#ppt_x"/>
                                          </p:val>
                                        </p:tav>
                                      </p:tavLst>
                                    </p:anim>
                                    <p:anim calcmode="lin" valueType="num">
                                      <p:cBhvr additive="base">
                                        <p:cTn id="95" dur="500" fill="hold"/>
                                        <p:tgtEl>
                                          <p:spTgt spid="74"/>
                                        </p:tgtEl>
                                        <p:attrNameLst>
                                          <p:attrName>ppt_y</p:attrName>
                                        </p:attrNameLst>
                                      </p:cBhvr>
                                      <p:tavLst>
                                        <p:tav tm="0">
                                          <p:val>
                                            <p:strVal val="#ppt_y"/>
                                          </p:val>
                                        </p:tav>
                                        <p:tav tm="100000">
                                          <p:val>
                                            <p:strVal val="#ppt_y"/>
                                          </p:val>
                                        </p:tav>
                                      </p:tavLst>
                                    </p:anim>
                                  </p:childTnLst>
                                </p:cTn>
                              </p:par>
                            </p:childTnLst>
                          </p:cTn>
                        </p:par>
                        <p:par>
                          <p:cTn id="96" fill="hold">
                            <p:stCondLst>
                              <p:cond delay="5500"/>
                            </p:stCondLst>
                            <p:childTnLst>
                              <p:par>
                                <p:cTn id="97" presetID="18" presetClass="entr" presetSubtype="3" fill="hold" grpId="0" nodeType="after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strips(upRight)">
                                      <p:cBhvr>
                                        <p:cTn id="99" dur="500"/>
                                        <p:tgtEl>
                                          <p:spTgt spid="77"/>
                                        </p:tgtEl>
                                      </p:cBhvr>
                                    </p:animEffect>
                                  </p:childTnLst>
                                </p:cTn>
                              </p:par>
                            </p:childTnLst>
                          </p:cTn>
                        </p:par>
                        <p:par>
                          <p:cTn id="100" fill="hold">
                            <p:stCondLst>
                              <p:cond delay="6000"/>
                            </p:stCondLst>
                            <p:childTnLst>
                              <p:par>
                                <p:cTn id="101" presetID="42" presetClass="entr" presetSubtype="0" fill="hold"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1000"/>
                                        <p:tgtEl>
                                          <p:spTgt spid="78"/>
                                        </p:tgtEl>
                                      </p:cBhvr>
                                    </p:animEffect>
                                    <p:anim calcmode="lin" valueType="num">
                                      <p:cBhvr>
                                        <p:cTn id="104" dur="1000" fill="hold"/>
                                        <p:tgtEl>
                                          <p:spTgt spid="78"/>
                                        </p:tgtEl>
                                        <p:attrNameLst>
                                          <p:attrName>ppt_x</p:attrName>
                                        </p:attrNameLst>
                                      </p:cBhvr>
                                      <p:tavLst>
                                        <p:tav tm="0">
                                          <p:val>
                                            <p:strVal val="#ppt_x"/>
                                          </p:val>
                                        </p:tav>
                                        <p:tav tm="100000">
                                          <p:val>
                                            <p:strVal val="#ppt_x"/>
                                          </p:val>
                                        </p:tav>
                                      </p:tavLst>
                                    </p:anim>
                                    <p:anim calcmode="lin" valueType="num">
                                      <p:cBhvr>
                                        <p:cTn id="10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42" grpId="0"/>
      <p:bldP spid="43" grpId="0"/>
      <p:bldP spid="51" grpId="0"/>
      <p:bldP spid="52" grpId="0"/>
      <p:bldP spid="60" grpId="0"/>
      <p:bldP spid="61" grpId="0"/>
      <p:bldP spid="71"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36</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83" name="Freeform 206"/>
          <p:cNvSpPr>
            <a:spLocks noChangeAspect="1" noEditPoints="1"/>
          </p:cNvSpPr>
          <p:nvPr/>
        </p:nvSpPr>
        <p:spPr bwMode="auto">
          <a:xfrm>
            <a:off x="780051" y="332656"/>
            <a:ext cx="276976" cy="3348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84" name="Line 23"/>
          <p:cNvSpPr>
            <a:spLocks noChangeShapeType="1"/>
          </p:cNvSpPr>
          <p:nvPr/>
        </p:nvSpPr>
        <p:spPr bwMode="auto">
          <a:xfrm flipH="1">
            <a:off x="1710510" y="2204864"/>
            <a:ext cx="3162941" cy="0"/>
          </a:xfrm>
          <a:prstGeom prst="line">
            <a:avLst/>
          </a:prstGeom>
          <a:noFill/>
          <a:ln w="5" cap="flat">
            <a:solidFill>
              <a:srgbClr val="414455"/>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grpSp>
        <p:nvGrpSpPr>
          <p:cNvPr id="85" name="组合 84"/>
          <p:cNvGrpSpPr/>
          <p:nvPr/>
        </p:nvGrpSpPr>
        <p:grpSpPr>
          <a:xfrm>
            <a:off x="4441403" y="1772097"/>
            <a:ext cx="1094790" cy="987077"/>
            <a:chOff x="3720691" y="2824413"/>
            <a:chExt cx="1341120" cy="1209172"/>
          </a:xfrm>
        </p:grpSpPr>
        <p:sp>
          <p:nvSpPr>
            <p:cNvPr id="8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8" name="KSO_Shape"/>
          <p:cNvSpPr/>
          <p:nvPr/>
        </p:nvSpPr>
        <p:spPr bwMode="auto">
          <a:xfrm>
            <a:off x="4735028" y="2022016"/>
            <a:ext cx="507540" cy="48723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414455"/>
              </a:solidFill>
              <a:ea typeface="宋体" panose="02010600030101010101" pitchFamily="2" charset="-122"/>
            </a:endParaRPr>
          </a:p>
        </p:txBody>
      </p:sp>
      <p:sp>
        <p:nvSpPr>
          <p:cNvPr id="89" name="Freeform 27"/>
          <p:cNvSpPr/>
          <p:nvPr/>
        </p:nvSpPr>
        <p:spPr bwMode="auto">
          <a:xfrm>
            <a:off x="3922718" y="2299791"/>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F2556">
              <a:alpha val="50000"/>
            </a:srgb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90" name="Freeform 28"/>
          <p:cNvSpPr/>
          <p:nvPr/>
        </p:nvSpPr>
        <p:spPr bwMode="auto">
          <a:xfrm>
            <a:off x="3039735" y="2299792"/>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F2556">
              <a:alpha val="50000"/>
            </a:srgb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91" name="Freeform 29"/>
          <p:cNvSpPr/>
          <p:nvPr/>
        </p:nvSpPr>
        <p:spPr bwMode="auto">
          <a:xfrm>
            <a:off x="2183208" y="2299791"/>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F2556">
              <a:alpha val="50000"/>
            </a:srgbClr>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grpSp>
        <p:nvGrpSpPr>
          <p:cNvPr id="92" name="组合 91"/>
          <p:cNvGrpSpPr/>
          <p:nvPr/>
        </p:nvGrpSpPr>
        <p:grpSpPr>
          <a:xfrm>
            <a:off x="3865339" y="2088231"/>
            <a:ext cx="258720" cy="233265"/>
            <a:chOff x="3720691" y="2824413"/>
            <a:chExt cx="1341120" cy="1209172"/>
          </a:xfrm>
        </p:grpSpPr>
        <p:sp>
          <p:nvSpPr>
            <p:cNvPr id="9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95" name="组合 94"/>
          <p:cNvGrpSpPr/>
          <p:nvPr/>
        </p:nvGrpSpPr>
        <p:grpSpPr>
          <a:xfrm>
            <a:off x="3001243" y="2115615"/>
            <a:ext cx="258720" cy="233265"/>
            <a:chOff x="3720691" y="2824413"/>
            <a:chExt cx="1341120" cy="1209172"/>
          </a:xfrm>
        </p:grpSpPr>
        <p:sp>
          <p:nvSpPr>
            <p:cNvPr id="9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98" name="组合 97"/>
          <p:cNvGrpSpPr/>
          <p:nvPr/>
        </p:nvGrpSpPr>
        <p:grpSpPr>
          <a:xfrm>
            <a:off x="2137147" y="2115615"/>
            <a:ext cx="258720" cy="233265"/>
            <a:chOff x="3720691" y="2824413"/>
            <a:chExt cx="1341120" cy="1209172"/>
          </a:xfrm>
        </p:grpSpPr>
        <p:sp>
          <p:nvSpPr>
            <p:cNvPr id="9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0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01" name="TextBox 100"/>
          <p:cNvSpPr txBox="1"/>
          <p:nvPr/>
        </p:nvSpPr>
        <p:spPr>
          <a:xfrm>
            <a:off x="5688512" y="3185751"/>
            <a:ext cx="575653" cy="768726"/>
          </a:xfrm>
          <a:prstGeom prst="rect">
            <a:avLst/>
          </a:prstGeom>
          <a:noFill/>
        </p:spPr>
        <p:txBody>
          <a:bodyPr wrap="none" lIns="75493" tIns="37746" rIns="75493" bIns="37746" rtlCol="0" anchor="ctr">
            <a:spAutoFit/>
          </a:bodyPr>
          <a:lstStyle/>
          <a:p>
            <a:r>
              <a:rPr lang="en-US" altLang="zh-CN" sz="4500" dirty="0">
                <a:solidFill>
                  <a:srgbClr val="414455"/>
                </a:solidFill>
                <a:latin typeface="方正兰亭黑简体" panose="02000000000000000000" pitchFamily="2" charset="-122"/>
                <a:ea typeface="方正兰亭黑简体" panose="02000000000000000000" pitchFamily="2" charset="-122"/>
              </a:rPr>
              <a:t>A</a:t>
            </a:r>
            <a:endParaRPr lang="zh-CN" altLang="en-US" sz="4500" dirty="0">
              <a:solidFill>
                <a:srgbClr val="414455"/>
              </a:solidFill>
              <a:latin typeface="方正兰亭黑简体" panose="02000000000000000000" pitchFamily="2" charset="-122"/>
              <a:ea typeface="方正兰亭黑简体" panose="02000000000000000000" pitchFamily="2" charset="-122"/>
            </a:endParaRPr>
          </a:p>
        </p:txBody>
      </p:sp>
      <p:sp>
        <p:nvSpPr>
          <p:cNvPr id="102" name="TextBox 101"/>
          <p:cNvSpPr txBox="1"/>
          <p:nvPr/>
        </p:nvSpPr>
        <p:spPr>
          <a:xfrm>
            <a:off x="5688512" y="4048007"/>
            <a:ext cx="572447" cy="768726"/>
          </a:xfrm>
          <a:prstGeom prst="rect">
            <a:avLst/>
          </a:prstGeom>
          <a:noFill/>
        </p:spPr>
        <p:txBody>
          <a:bodyPr wrap="none" lIns="75493" tIns="37746" rIns="75493" bIns="37746" rtlCol="0" anchor="ctr">
            <a:spAutoFit/>
          </a:bodyPr>
          <a:lstStyle/>
          <a:p>
            <a:r>
              <a:rPr lang="en-US" altLang="zh-CN" sz="4500">
                <a:solidFill>
                  <a:srgbClr val="414455"/>
                </a:solidFill>
                <a:latin typeface="方正兰亭黑简体" panose="02000000000000000000" pitchFamily="2" charset="-122"/>
                <a:ea typeface="方正兰亭黑简体" panose="02000000000000000000" pitchFamily="2" charset="-122"/>
              </a:rPr>
              <a:t>B</a:t>
            </a:r>
            <a:endParaRPr lang="zh-CN" altLang="en-US" sz="4500">
              <a:solidFill>
                <a:srgbClr val="414455"/>
              </a:solidFill>
              <a:latin typeface="方正兰亭黑简体" panose="02000000000000000000" pitchFamily="2" charset="-122"/>
              <a:ea typeface="方正兰亭黑简体" panose="02000000000000000000" pitchFamily="2" charset="-122"/>
            </a:endParaRPr>
          </a:p>
        </p:txBody>
      </p:sp>
      <p:sp>
        <p:nvSpPr>
          <p:cNvPr id="103" name="TextBox 102"/>
          <p:cNvSpPr txBox="1"/>
          <p:nvPr/>
        </p:nvSpPr>
        <p:spPr>
          <a:xfrm>
            <a:off x="5688511" y="4938356"/>
            <a:ext cx="609317" cy="768726"/>
          </a:xfrm>
          <a:prstGeom prst="rect">
            <a:avLst/>
          </a:prstGeom>
          <a:noFill/>
        </p:spPr>
        <p:txBody>
          <a:bodyPr wrap="none" lIns="75493" tIns="37746" rIns="75493" bIns="37746" rtlCol="0" anchor="ctr">
            <a:spAutoFit/>
          </a:bodyPr>
          <a:lstStyle/>
          <a:p>
            <a:r>
              <a:rPr lang="en-US" altLang="zh-CN" sz="4500">
                <a:solidFill>
                  <a:srgbClr val="414455"/>
                </a:solidFill>
                <a:latin typeface="方正兰亭黑简体" panose="02000000000000000000" pitchFamily="2" charset="-122"/>
                <a:ea typeface="方正兰亭黑简体" panose="02000000000000000000" pitchFamily="2" charset="-122"/>
              </a:rPr>
              <a:t>C</a:t>
            </a:r>
            <a:endParaRPr lang="zh-CN" altLang="en-US" sz="4500">
              <a:solidFill>
                <a:srgbClr val="414455"/>
              </a:solidFill>
              <a:latin typeface="方正兰亭黑简体" panose="02000000000000000000" pitchFamily="2" charset="-122"/>
              <a:ea typeface="方正兰亭黑简体" panose="02000000000000000000" pitchFamily="2" charset="-122"/>
            </a:endParaRPr>
          </a:p>
        </p:txBody>
      </p:sp>
      <p:sp>
        <p:nvSpPr>
          <p:cNvPr id="104" name="TextBox 103"/>
          <p:cNvSpPr txBox="1"/>
          <p:nvPr/>
        </p:nvSpPr>
        <p:spPr>
          <a:xfrm>
            <a:off x="6331572" y="3359868"/>
            <a:ext cx="4374527" cy="312832"/>
          </a:xfrm>
          <a:prstGeom prst="rect">
            <a:avLst/>
          </a:prstGeom>
          <a:noFill/>
        </p:spPr>
        <p:txBody>
          <a:bodyPr wrap="square" lIns="75493" tIns="37746" rIns="75493" bIns="37746"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TextBox 104"/>
          <p:cNvSpPr txBox="1"/>
          <p:nvPr/>
        </p:nvSpPr>
        <p:spPr>
          <a:xfrm>
            <a:off x="6331572" y="4282134"/>
            <a:ext cx="4374527" cy="312832"/>
          </a:xfrm>
          <a:prstGeom prst="rect">
            <a:avLst/>
          </a:prstGeom>
          <a:noFill/>
        </p:spPr>
        <p:txBody>
          <a:bodyPr wrap="square" lIns="75493" tIns="37746" rIns="75493" bIns="37746"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TextBox 105"/>
          <p:cNvSpPr txBox="1"/>
          <p:nvPr/>
        </p:nvSpPr>
        <p:spPr>
          <a:xfrm>
            <a:off x="6331572" y="5204400"/>
            <a:ext cx="4374527" cy="312832"/>
          </a:xfrm>
          <a:prstGeom prst="rect">
            <a:avLst/>
          </a:prstGeom>
          <a:noFill/>
        </p:spPr>
        <p:txBody>
          <a:bodyPr wrap="square" lIns="75493" tIns="37746" rIns="75493" bIns="37746" rtlCol="0">
            <a:spAutoFit/>
          </a:bodyPr>
          <a:lstStyle/>
          <a:p>
            <a:pPr>
              <a:lnSpc>
                <a:spcPct val="12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7" name="组合 106"/>
          <p:cNvGrpSpPr/>
          <p:nvPr/>
        </p:nvGrpSpPr>
        <p:grpSpPr>
          <a:xfrm>
            <a:off x="5161483" y="1556073"/>
            <a:ext cx="278384" cy="184511"/>
            <a:chOff x="9482595" y="2565731"/>
            <a:chExt cx="278384" cy="184511"/>
          </a:xfrm>
        </p:grpSpPr>
        <p:sp>
          <p:nvSpPr>
            <p:cNvPr id="108" name="椭圆 10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0-#ppt_w/2"/>
                                          </p:val>
                                        </p:tav>
                                        <p:tav tm="100000">
                                          <p:val>
                                            <p:strVal val="#ppt_x"/>
                                          </p:val>
                                        </p:tav>
                                      </p:tavLst>
                                    </p:anim>
                                    <p:anim calcmode="lin" valueType="num">
                                      <p:cBhvr additive="base">
                                        <p:cTn id="16" dur="500" fill="hold"/>
                                        <p:tgtEl>
                                          <p:spTgt spid="83"/>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750"/>
                                  </p:stCondLst>
                                  <p:childTnLst>
                                    <p:set>
                                      <p:cBhvr>
                                        <p:cTn id="18" dur="1" fill="hold">
                                          <p:stCondLst>
                                            <p:cond delay="0"/>
                                          </p:stCondLst>
                                        </p:cTn>
                                        <p:tgtEl>
                                          <p:spTgt spid="85"/>
                                        </p:tgtEl>
                                        <p:attrNameLst>
                                          <p:attrName>style.visibility</p:attrName>
                                        </p:attrNameLst>
                                      </p:cBhvr>
                                      <p:to>
                                        <p:strVal val="visible"/>
                                      </p:to>
                                    </p:set>
                                    <p:anim calcmode="lin" valueType="num">
                                      <p:cBhvr>
                                        <p:cTn id="19" dur="1000" fill="hold"/>
                                        <p:tgtEl>
                                          <p:spTgt spid="85"/>
                                        </p:tgtEl>
                                        <p:attrNameLst>
                                          <p:attrName>ppt_w</p:attrName>
                                        </p:attrNameLst>
                                      </p:cBhvr>
                                      <p:tavLst>
                                        <p:tav tm="0">
                                          <p:val>
                                            <p:fltVal val="0"/>
                                          </p:val>
                                        </p:tav>
                                        <p:tav tm="100000">
                                          <p:val>
                                            <p:strVal val="#ppt_w"/>
                                          </p:val>
                                        </p:tav>
                                      </p:tavLst>
                                    </p:anim>
                                    <p:anim calcmode="lin" valueType="num">
                                      <p:cBhvr>
                                        <p:cTn id="20" dur="1000" fill="hold"/>
                                        <p:tgtEl>
                                          <p:spTgt spid="85"/>
                                        </p:tgtEl>
                                        <p:attrNameLst>
                                          <p:attrName>ppt_h</p:attrName>
                                        </p:attrNameLst>
                                      </p:cBhvr>
                                      <p:tavLst>
                                        <p:tav tm="0">
                                          <p:val>
                                            <p:fltVal val="0"/>
                                          </p:val>
                                        </p:tav>
                                        <p:tav tm="100000">
                                          <p:val>
                                            <p:strVal val="#ppt_h"/>
                                          </p:val>
                                        </p:tav>
                                      </p:tavLst>
                                    </p:anim>
                                    <p:anim calcmode="lin" valueType="num">
                                      <p:cBhvr>
                                        <p:cTn id="21" dur="1000" fill="hold"/>
                                        <p:tgtEl>
                                          <p:spTgt spid="85"/>
                                        </p:tgtEl>
                                        <p:attrNameLst>
                                          <p:attrName>style.rotation</p:attrName>
                                        </p:attrNameLst>
                                      </p:cBhvr>
                                      <p:tavLst>
                                        <p:tav tm="0">
                                          <p:val>
                                            <p:fltVal val="90"/>
                                          </p:val>
                                        </p:tav>
                                        <p:tav tm="100000">
                                          <p:val>
                                            <p:fltVal val="0"/>
                                          </p:val>
                                        </p:tav>
                                      </p:tavLst>
                                    </p:anim>
                                    <p:animEffect transition="in" filter="fade">
                                      <p:cBhvr>
                                        <p:cTn id="22" dur="1000"/>
                                        <p:tgtEl>
                                          <p:spTgt spid="85"/>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p:cTn id="26" dur="500" fill="hold"/>
                                        <p:tgtEl>
                                          <p:spTgt spid="88"/>
                                        </p:tgtEl>
                                        <p:attrNameLst>
                                          <p:attrName>ppt_w</p:attrName>
                                        </p:attrNameLst>
                                      </p:cBhvr>
                                      <p:tavLst>
                                        <p:tav tm="0">
                                          <p:val>
                                            <p:fltVal val="0"/>
                                          </p:val>
                                        </p:tav>
                                        <p:tav tm="100000">
                                          <p:val>
                                            <p:strVal val="#ppt_w"/>
                                          </p:val>
                                        </p:tav>
                                      </p:tavLst>
                                    </p:anim>
                                    <p:anim calcmode="lin" valueType="num">
                                      <p:cBhvr>
                                        <p:cTn id="27" dur="500" fill="hold"/>
                                        <p:tgtEl>
                                          <p:spTgt spid="88"/>
                                        </p:tgtEl>
                                        <p:attrNameLst>
                                          <p:attrName>ppt_h</p:attrName>
                                        </p:attrNameLst>
                                      </p:cBhvr>
                                      <p:tavLst>
                                        <p:tav tm="0">
                                          <p:val>
                                            <p:fltVal val="0"/>
                                          </p:val>
                                        </p:tav>
                                        <p:tav tm="100000">
                                          <p:val>
                                            <p:strVal val="#ppt_h"/>
                                          </p:val>
                                        </p:tav>
                                      </p:tavLst>
                                    </p:anim>
                                    <p:animEffect transition="in" filter="fade">
                                      <p:cBhvr>
                                        <p:cTn id="28" dur="500"/>
                                        <p:tgtEl>
                                          <p:spTgt spid="88"/>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right)">
                                      <p:cBhvr>
                                        <p:cTn id="32" dur="500"/>
                                        <p:tgtEl>
                                          <p:spTgt spid="84"/>
                                        </p:tgtEl>
                                      </p:cBhvr>
                                    </p:animEffect>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wipe(left)">
                                      <p:cBhvr>
                                        <p:cTn id="42" dur="500"/>
                                        <p:tgtEl>
                                          <p:spTgt spid="89"/>
                                        </p:tgtEl>
                                      </p:cBhvr>
                                    </p:animEffect>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1000"/>
                                        <p:tgtEl>
                                          <p:spTgt spid="95"/>
                                        </p:tgtEl>
                                      </p:cBhvr>
                                    </p:animEffect>
                                    <p:anim calcmode="lin" valueType="num">
                                      <p:cBhvr>
                                        <p:cTn id="47" dur="1000" fill="hold"/>
                                        <p:tgtEl>
                                          <p:spTgt spid="95"/>
                                        </p:tgtEl>
                                        <p:attrNameLst>
                                          <p:attrName>ppt_x</p:attrName>
                                        </p:attrNameLst>
                                      </p:cBhvr>
                                      <p:tavLst>
                                        <p:tav tm="0">
                                          <p:val>
                                            <p:strVal val="#ppt_x"/>
                                          </p:val>
                                        </p:tav>
                                        <p:tav tm="100000">
                                          <p:val>
                                            <p:strVal val="#ppt_x"/>
                                          </p:val>
                                        </p:tav>
                                      </p:tavLst>
                                    </p:anim>
                                    <p:anim calcmode="lin" valueType="num">
                                      <p:cBhvr>
                                        <p:cTn id="48" dur="1000" fill="hold"/>
                                        <p:tgtEl>
                                          <p:spTgt spid="95"/>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500"/>
                                        <p:tgtEl>
                                          <p:spTgt spid="91"/>
                                        </p:tgtEl>
                                      </p:cBhvr>
                                    </p:animEffect>
                                  </p:childTnLst>
                                </p:cTn>
                              </p:par>
                            </p:childTnLst>
                          </p:cTn>
                        </p:par>
                        <p:par>
                          <p:cTn id="63" fill="hold">
                            <p:stCondLst>
                              <p:cond delay="6000"/>
                            </p:stCondLst>
                            <p:childTnLst>
                              <p:par>
                                <p:cTn id="64" presetID="45" presetClass="entr" presetSubtype="0" fill="hold" grpId="0"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anim calcmode="lin" valueType="num">
                                      <p:cBhvr>
                                        <p:cTn id="67" dur="500" fill="hold"/>
                                        <p:tgtEl>
                                          <p:spTgt spid="101"/>
                                        </p:tgtEl>
                                        <p:attrNameLst>
                                          <p:attrName>ppt_w</p:attrName>
                                        </p:attrNameLst>
                                      </p:cBhvr>
                                      <p:tavLst>
                                        <p:tav tm="0" fmla="#ppt_w*sin(2.5*pi*$)">
                                          <p:val>
                                            <p:fltVal val="0"/>
                                          </p:val>
                                        </p:tav>
                                        <p:tav tm="100000">
                                          <p:val>
                                            <p:fltVal val="1"/>
                                          </p:val>
                                        </p:tav>
                                      </p:tavLst>
                                    </p:anim>
                                    <p:anim calcmode="lin" valueType="num">
                                      <p:cBhvr>
                                        <p:cTn id="68" dur="500" fill="hold"/>
                                        <p:tgtEl>
                                          <p:spTgt spid="101"/>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500"/>
                                        <p:tgtEl>
                                          <p:spTgt spid="104"/>
                                        </p:tgtEl>
                                      </p:cBhvr>
                                    </p:animEffect>
                                  </p:childTnLst>
                                </p:cTn>
                              </p:par>
                            </p:childTnLst>
                          </p:cTn>
                        </p:par>
                        <p:par>
                          <p:cTn id="72" fill="hold">
                            <p:stCondLst>
                              <p:cond delay="6500"/>
                            </p:stCondLst>
                            <p:childTnLst>
                              <p:par>
                                <p:cTn id="73" presetID="45"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anim calcmode="lin" valueType="num">
                                      <p:cBhvr>
                                        <p:cTn id="76" dur="500" fill="hold"/>
                                        <p:tgtEl>
                                          <p:spTgt spid="102"/>
                                        </p:tgtEl>
                                        <p:attrNameLst>
                                          <p:attrName>ppt_w</p:attrName>
                                        </p:attrNameLst>
                                      </p:cBhvr>
                                      <p:tavLst>
                                        <p:tav tm="0" fmla="#ppt_w*sin(2.5*pi*$)">
                                          <p:val>
                                            <p:fltVal val="0"/>
                                          </p:val>
                                        </p:tav>
                                        <p:tav tm="100000">
                                          <p:val>
                                            <p:fltVal val="1"/>
                                          </p:val>
                                        </p:tav>
                                      </p:tavLst>
                                    </p:anim>
                                    <p:anim calcmode="lin" valueType="num">
                                      <p:cBhvr>
                                        <p:cTn id="77" dur="500" fill="hold"/>
                                        <p:tgtEl>
                                          <p:spTgt spid="102"/>
                                        </p:tgtEl>
                                        <p:attrNameLst>
                                          <p:attrName>ppt_h</p:attrName>
                                        </p:attrNameLst>
                                      </p:cBhvr>
                                      <p:tavLst>
                                        <p:tav tm="0">
                                          <p:val>
                                            <p:strVal val="#ppt_h"/>
                                          </p:val>
                                        </p:tav>
                                        <p:tav tm="100000">
                                          <p:val>
                                            <p:strVal val="#ppt_h"/>
                                          </p:val>
                                        </p:tav>
                                      </p:tavLst>
                                    </p:anim>
                                  </p:childTnLst>
                                </p:cTn>
                              </p:par>
                              <p:par>
                                <p:cTn id="78" presetID="22" presetClass="entr" presetSubtype="8" fill="hold" grpId="0" nodeType="with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wipe(left)">
                                      <p:cBhvr>
                                        <p:cTn id="80" dur="500"/>
                                        <p:tgtEl>
                                          <p:spTgt spid="105"/>
                                        </p:tgtEl>
                                      </p:cBhvr>
                                    </p:animEffect>
                                  </p:childTnLst>
                                </p:cTn>
                              </p:par>
                            </p:childTnLst>
                          </p:cTn>
                        </p:par>
                        <p:par>
                          <p:cTn id="81" fill="hold">
                            <p:stCondLst>
                              <p:cond delay="7000"/>
                            </p:stCondLst>
                            <p:childTnLst>
                              <p:par>
                                <p:cTn id="82" presetID="45" presetClass="entr" presetSubtype="0" fill="hold" grpId="0"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fade">
                                      <p:cBhvr>
                                        <p:cTn id="84" dur="500"/>
                                        <p:tgtEl>
                                          <p:spTgt spid="103"/>
                                        </p:tgtEl>
                                      </p:cBhvr>
                                    </p:animEffect>
                                    <p:anim calcmode="lin" valueType="num">
                                      <p:cBhvr>
                                        <p:cTn id="85" dur="500" fill="hold"/>
                                        <p:tgtEl>
                                          <p:spTgt spid="103"/>
                                        </p:tgtEl>
                                        <p:attrNameLst>
                                          <p:attrName>ppt_w</p:attrName>
                                        </p:attrNameLst>
                                      </p:cBhvr>
                                      <p:tavLst>
                                        <p:tav tm="0" fmla="#ppt_w*sin(2.5*pi*$)">
                                          <p:val>
                                            <p:fltVal val="0"/>
                                          </p:val>
                                        </p:tav>
                                        <p:tav tm="100000">
                                          <p:val>
                                            <p:fltVal val="1"/>
                                          </p:val>
                                        </p:tav>
                                      </p:tavLst>
                                    </p:anim>
                                    <p:anim calcmode="lin" valueType="num">
                                      <p:cBhvr>
                                        <p:cTn id="86" dur="500" fill="hold"/>
                                        <p:tgtEl>
                                          <p:spTgt spid="103"/>
                                        </p:tgtEl>
                                        <p:attrNameLst>
                                          <p:attrName>ppt_h</p:attrName>
                                        </p:attrNameLst>
                                      </p:cBhvr>
                                      <p:tavLst>
                                        <p:tav tm="0">
                                          <p:val>
                                            <p:strVal val="#ppt_h"/>
                                          </p:val>
                                        </p:tav>
                                        <p:tav tm="100000">
                                          <p:val>
                                            <p:strVal val="#ppt_h"/>
                                          </p:val>
                                        </p:tav>
                                      </p:tavLst>
                                    </p:anim>
                                  </p:childTnLst>
                                </p:cTn>
                              </p:par>
                              <p:par>
                                <p:cTn id="87" presetID="22" presetClass="entr" presetSubtype="8"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ipe(left)">
                                      <p:cBhvr>
                                        <p:cTn id="89" dur="500"/>
                                        <p:tgtEl>
                                          <p:spTgt spid="106"/>
                                        </p:tgtEl>
                                      </p:cBhvr>
                                    </p:animEffect>
                                  </p:childTnLst>
                                </p:cTn>
                              </p:par>
                            </p:childTnLst>
                          </p:cTn>
                        </p:par>
                        <p:par>
                          <p:cTn id="90" fill="hold">
                            <p:stCondLst>
                              <p:cond delay="7500"/>
                            </p:stCondLst>
                            <p:childTnLst>
                              <p:par>
                                <p:cTn id="91" presetID="42" presetClass="entr" presetSubtype="0"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fade">
                                      <p:cBhvr>
                                        <p:cTn id="93" dur="1000"/>
                                        <p:tgtEl>
                                          <p:spTgt spid="107"/>
                                        </p:tgtEl>
                                      </p:cBhvr>
                                    </p:animEffect>
                                    <p:anim calcmode="lin" valueType="num">
                                      <p:cBhvr>
                                        <p:cTn id="94" dur="1000" fill="hold"/>
                                        <p:tgtEl>
                                          <p:spTgt spid="107"/>
                                        </p:tgtEl>
                                        <p:attrNameLst>
                                          <p:attrName>ppt_x</p:attrName>
                                        </p:attrNameLst>
                                      </p:cBhvr>
                                      <p:tavLst>
                                        <p:tav tm="0">
                                          <p:val>
                                            <p:strVal val="#ppt_x"/>
                                          </p:val>
                                        </p:tav>
                                        <p:tav tm="100000">
                                          <p:val>
                                            <p:strVal val="#ppt_x"/>
                                          </p:val>
                                        </p:tav>
                                      </p:tavLst>
                                    </p:anim>
                                    <p:anim calcmode="lin" valueType="num">
                                      <p:cBhvr>
                                        <p:cTn id="9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8" grpId="0" bldLvl="0" animBg="1"/>
      <p:bldP spid="89" grpId="0" bldLvl="0" animBg="1"/>
      <p:bldP spid="90" grpId="0" bldLvl="0" animBg="1"/>
      <p:bldP spid="91" grpId="0" bldLvl="0" animBg="1"/>
      <p:bldP spid="101" grpId="0"/>
      <p:bldP spid="102" grpId="0"/>
      <p:bldP spid="103" grpId="0"/>
      <p:bldP spid="104" grpId="0"/>
      <p:bldP spid="105" grpId="0"/>
      <p:bldP spid="1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37</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83" name="Freeform 206"/>
          <p:cNvSpPr>
            <a:spLocks noChangeAspect="1" noEditPoints="1"/>
          </p:cNvSpPr>
          <p:nvPr/>
        </p:nvSpPr>
        <p:spPr bwMode="auto">
          <a:xfrm>
            <a:off x="780051" y="332656"/>
            <a:ext cx="276976" cy="3348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4" name="组合 13"/>
          <p:cNvGrpSpPr/>
          <p:nvPr/>
        </p:nvGrpSpPr>
        <p:grpSpPr>
          <a:xfrm>
            <a:off x="2834739" y="1799838"/>
            <a:ext cx="670560" cy="604586"/>
            <a:chOff x="5424755" y="1340768"/>
            <a:chExt cx="670560" cy="604586"/>
          </a:xfrm>
        </p:grpSpPr>
        <p:grpSp>
          <p:nvGrpSpPr>
            <p:cNvPr id="15" name="组合 14"/>
            <p:cNvGrpSpPr/>
            <p:nvPr/>
          </p:nvGrpSpPr>
          <p:grpSpPr>
            <a:xfrm>
              <a:off x="5424755" y="1340768"/>
              <a:ext cx="670560" cy="604586"/>
              <a:chOff x="3720691" y="2824413"/>
              <a:chExt cx="1341120" cy="1209172"/>
            </a:xfrm>
          </p:grpSpPr>
          <p:sp>
            <p:nvSpPr>
              <p:cNvPr id="1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9" name="Freeform 126"/>
          <p:cNvSpPr>
            <a:spLocks noChangeAspect="1" noEditPoints="1"/>
          </p:cNvSpPr>
          <p:nvPr/>
        </p:nvSpPr>
        <p:spPr bwMode="auto">
          <a:xfrm>
            <a:off x="3034593" y="1941190"/>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文本框 9"/>
          <p:cNvSpPr txBox="1"/>
          <p:nvPr/>
        </p:nvSpPr>
        <p:spPr>
          <a:xfrm>
            <a:off x="2281163" y="2568667"/>
            <a:ext cx="1512168" cy="346249"/>
          </a:xfrm>
          <a:prstGeom prst="rect">
            <a:avLst/>
          </a:prstGeom>
          <a:noFill/>
        </p:spPr>
        <p:txBody>
          <a:bodyPr wrap="square" lIns="68580" tIns="34290" rIns="68580" bIns="34290" rtlCol="0">
            <a:spAutoFit/>
          </a:bodyPr>
          <a:lstStyle/>
          <a:p>
            <a:pPr marL="0" lvl="1" algn="ctr"/>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sp>
        <p:nvSpPr>
          <p:cNvPr id="21" name="文本框 9"/>
          <p:cNvSpPr txBox="1"/>
          <p:nvPr/>
        </p:nvSpPr>
        <p:spPr>
          <a:xfrm>
            <a:off x="2353171" y="2879958"/>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2425179" y="4176102"/>
            <a:ext cx="1368152" cy="166876"/>
            <a:chOff x="1921123" y="5180051"/>
            <a:chExt cx="1368152" cy="166876"/>
          </a:xfrm>
          <a:solidFill>
            <a:srgbClr val="414455"/>
          </a:solidFill>
        </p:grpSpPr>
        <p:sp>
          <p:nvSpPr>
            <p:cNvPr id="23" name="矩形 22"/>
            <p:cNvSpPr/>
            <p:nvPr/>
          </p:nvSpPr>
          <p:spPr>
            <a:xfrm>
              <a:off x="1921123" y="5301208"/>
              <a:ext cx="1368152" cy="45719"/>
            </a:xfrm>
            <a:prstGeom prst="rect">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2479185" y="5180051"/>
              <a:ext cx="252028" cy="144016"/>
            </a:xfrm>
            <a:prstGeom prst="triangle">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4706947" y="1799838"/>
            <a:ext cx="670560" cy="604586"/>
            <a:chOff x="5424755" y="1340768"/>
            <a:chExt cx="670560" cy="604586"/>
          </a:xfrm>
        </p:grpSpPr>
        <p:grpSp>
          <p:nvGrpSpPr>
            <p:cNvPr id="26" name="组合 25"/>
            <p:cNvGrpSpPr/>
            <p:nvPr/>
          </p:nvGrpSpPr>
          <p:grpSpPr>
            <a:xfrm>
              <a:off x="5424755" y="1340768"/>
              <a:ext cx="670560" cy="604586"/>
              <a:chOff x="3720691" y="2824413"/>
              <a:chExt cx="1341120" cy="1209172"/>
            </a:xfrm>
          </p:grpSpPr>
          <p:sp>
            <p:nvSpPr>
              <p:cNvPr id="2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30" name="Freeform 261"/>
          <p:cNvSpPr/>
          <p:nvPr/>
        </p:nvSpPr>
        <p:spPr bwMode="auto">
          <a:xfrm>
            <a:off x="4877814" y="1971461"/>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1" name="文本框 9"/>
          <p:cNvSpPr txBox="1"/>
          <p:nvPr/>
        </p:nvSpPr>
        <p:spPr>
          <a:xfrm>
            <a:off x="4225379" y="2545807"/>
            <a:ext cx="1512168" cy="346249"/>
          </a:xfrm>
          <a:prstGeom prst="rect">
            <a:avLst/>
          </a:prstGeom>
          <a:noFill/>
        </p:spPr>
        <p:txBody>
          <a:bodyPr wrap="square" lIns="68580" tIns="34290" rIns="68580" bIns="34290" rtlCol="0">
            <a:spAutoFit/>
          </a:bodyPr>
          <a:lstStyle/>
          <a:p>
            <a:pPr marL="0" lvl="1" algn="ctr"/>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sp>
        <p:nvSpPr>
          <p:cNvPr id="32" name="文本框 9"/>
          <p:cNvSpPr txBox="1"/>
          <p:nvPr/>
        </p:nvSpPr>
        <p:spPr>
          <a:xfrm>
            <a:off x="4297387" y="2857098"/>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4369395" y="4153242"/>
            <a:ext cx="1368152" cy="166876"/>
            <a:chOff x="1921123" y="5180051"/>
            <a:chExt cx="1368152" cy="166876"/>
          </a:xfrm>
          <a:solidFill>
            <a:srgbClr val="414455"/>
          </a:solidFill>
        </p:grpSpPr>
        <p:sp>
          <p:nvSpPr>
            <p:cNvPr id="34" name="矩形 33"/>
            <p:cNvSpPr/>
            <p:nvPr/>
          </p:nvSpPr>
          <p:spPr>
            <a:xfrm>
              <a:off x="1921123" y="5301208"/>
              <a:ext cx="1368152" cy="45719"/>
            </a:xfrm>
            <a:prstGeom prst="rect">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2479185" y="5180051"/>
              <a:ext cx="252028" cy="144016"/>
            </a:xfrm>
            <a:prstGeom prst="triangle">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579155" y="1799838"/>
            <a:ext cx="670560" cy="604586"/>
            <a:chOff x="5424755" y="1340768"/>
            <a:chExt cx="670560" cy="604586"/>
          </a:xfrm>
        </p:grpSpPr>
        <p:grpSp>
          <p:nvGrpSpPr>
            <p:cNvPr id="37" name="组合 36"/>
            <p:cNvGrpSpPr/>
            <p:nvPr/>
          </p:nvGrpSpPr>
          <p:grpSpPr>
            <a:xfrm>
              <a:off x="5424755" y="1340768"/>
              <a:ext cx="670560" cy="604586"/>
              <a:chOff x="3720691" y="2824413"/>
              <a:chExt cx="1341120" cy="1209172"/>
            </a:xfrm>
          </p:grpSpPr>
          <p:sp>
            <p:nvSpPr>
              <p:cNvPr id="3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3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grpSp>
        <p:nvGrpSpPr>
          <p:cNvPr id="41" name="组合 40"/>
          <p:cNvGrpSpPr>
            <a:grpSpLocks noChangeAspect="1"/>
          </p:cNvGrpSpPr>
          <p:nvPr/>
        </p:nvGrpSpPr>
        <p:grpSpPr>
          <a:xfrm>
            <a:off x="6740111" y="1959625"/>
            <a:ext cx="354291" cy="303915"/>
            <a:chOff x="5084763" y="971548"/>
            <a:chExt cx="323865" cy="277813"/>
          </a:xfrm>
          <a:solidFill>
            <a:srgbClr val="414455"/>
          </a:solidFill>
        </p:grpSpPr>
        <p:sp>
          <p:nvSpPr>
            <p:cNvPr id="42"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3"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4"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45" name="文本框 9"/>
          <p:cNvSpPr txBox="1"/>
          <p:nvPr/>
        </p:nvSpPr>
        <p:spPr>
          <a:xfrm>
            <a:off x="6097587" y="2545807"/>
            <a:ext cx="1512168" cy="346249"/>
          </a:xfrm>
          <a:prstGeom prst="rect">
            <a:avLst/>
          </a:prstGeom>
          <a:noFill/>
        </p:spPr>
        <p:txBody>
          <a:bodyPr wrap="square" lIns="68580" tIns="34290" rIns="68580" bIns="34290" rtlCol="0">
            <a:spAutoFit/>
          </a:bodyPr>
          <a:lstStyle/>
          <a:p>
            <a:pPr marL="0" lvl="1" algn="ctr"/>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sp>
        <p:nvSpPr>
          <p:cNvPr id="46" name="文本框 9"/>
          <p:cNvSpPr txBox="1"/>
          <p:nvPr/>
        </p:nvSpPr>
        <p:spPr>
          <a:xfrm>
            <a:off x="6169595" y="2857098"/>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组合 46"/>
          <p:cNvGrpSpPr/>
          <p:nvPr/>
        </p:nvGrpSpPr>
        <p:grpSpPr>
          <a:xfrm>
            <a:off x="6241603" y="4153242"/>
            <a:ext cx="1368152" cy="166876"/>
            <a:chOff x="1921123" y="5180051"/>
            <a:chExt cx="1368152" cy="166876"/>
          </a:xfrm>
          <a:solidFill>
            <a:srgbClr val="414455"/>
          </a:solidFill>
        </p:grpSpPr>
        <p:sp>
          <p:nvSpPr>
            <p:cNvPr id="48" name="矩形 47"/>
            <p:cNvSpPr/>
            <p:nvPr/>
          </p:nvSpPr>
          <p:spPr>
            <a:xfrm>
              <a:off x="1921123" y="5301208"/>
              <a:ext cx="1368152" cy="45719"/>
            </a:xfrm>
            <a:prstGeom prst="rect">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2479185" y="5180051"/>
              <a:ext cx="252028" cy="144016"/>
            </a:xfrm>
            <a:prstGeom prst="triangle">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8523371" y="1799838"/>
            <a:ext cx="670560" cy="604586"/>
            <a:chOff x="5424755" y="1340768"/>
            <a:chExt cx="670560" cy="604586"/>
          </a:xfrm>
        </p:grpSpPr>
        <p:grpSp>
          <p:nvGrpSpPr>
            <p:cNvPr id="51" name="组合 50"/>
            <p:cNvGrpSpPr/>
            <p:nvPr/>
          </p:nvGrpSpPr>
          <p:grpSpPr>
            <a:xfrm>
              <a:off x="5424755" y="1340768"/>
              <a:ext cx="670560" cy="604586"/>
              <a:chOff x="3720691" y="2824413"/>
              <a:chExt cx="1341120" cy="1209172"/>
            </a:xfrm>
          </p:grpSpPr>
          <p:sp>
            <p:nvSpPr>
              <p:cNvPr id="5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55" name="Freeform 206"/>
          <p:cNvSpPr>
            <a:spLocks noChangeAspect="1" noEditPoints="1"/>
          </p:cNvSpPr>
          <p:nvPr/>
        </p:nvSpPr>
        <p:spPr bwMode="auto">
          <a:xfrm>
            <a:off x="8709162" y="1921385"/>
            <a:ext cx="304622" cy="3682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56" name="文本框 9"/>
          <p:cNvSpPr txBox="1"/>
          <p:nvPr/>
        </p:nvSpPr>
        <p:spPr>
          <a:xfrm>
            <a:off x="8041803" y="2545807"/>
            <a:ext cx="1512168" cy="346249"/>
          </a:xfrm>
          <a:prstGeom prst="rect">
            <a:avLst/>
          </a:prstGeom>
          <a:noFill/>
        </p:spPr>
        <p:txBody>
          <a:bodyPr wrap="square" lIns="68580" tIns="34290" rIns="68580" bIns="34290" rtlCol="0">
            <a:spAutoFit/>
          </a:bodyPr>
          <a:lstStyle/>
          <a:p>
            <a:pPr marL="0" lvl="1" algn="ctr"/>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sp>
        <p:nvSpPr>
          <p:cNvPr id="57" name="文本框 9"/>
          <p:cNvSpPr txBox="1"/>
          <p:nvPr/>
        </p:nvSpPr>
        <p:spPr>
          <a:xfrm>
            <a:off x="8113811" y="2857098"/>
            <a:ext cx="1656184" cy="822918"/>
          </a:xfrm>
          <a:prstGeom prst="rect">
            <a:avLst/>
          </a:prstGeom>
          <a:noFill/>
        </p:spPr>
        <p:txBody>
          <a:bodyPr wrap="square" lIns="68580" tIns="34290" rIns="68580" bIns="34290" rtlCol="0">
            <a:spAutoFit/>
          </a:bodyPr>
          <a:lstStyle/>
          <a:p>
            <a:pPr>
              <a:lnSpc>
                <a:spcPct val="12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 name="组合 57"/>
          <p:cNvGrpSpPr/>
          <p:nvPr/>
        </p:nvGrpSpPr>
        <p:grpSpPr>
          <a:xfrm>
            <a:off x="8185819" y="4153242"/>
            <a:ext cx="1368152" cy="166876"/>
            <a:chOff x="1921123" y="5180051"/>
            <a:chExt cx="1368152" cy="166876"/>
          </a:xfrm>
          <a:solidFill>
            <a:srgbClr val="414455"/>
          </a:solidFill>
        </p:grpSpPr>
        <p:sp>
          <p:nvSpPr>
            <p:cNvPr id="59" name="矩形 58"/>
            <p:cNvSpPr/>
            <p:nvPr/>
          </p:nvSpPr>
          <p:spPr>
            <a:xfrm>
              <a:off x="1921123" y="5301208"/>
              <a:ext cx="1368152" cy="45719"/>
            </a:xfrm>
            <a:prstGeom prst="rect">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a:off x="2479185" y="5180051"/>
              <a:ext cx="252028" cy="144016"/>
            </a:xfrm>
            <a:prstGeom prst="triangle">
              <a:avLst/>
            </a:prstGeom>
            <a:grpFill/>
            <a:ln>
              <a:solidFill>
                <a:srgbClr val="162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357322" y="4919042"/>
            <a:ext cx="526544" cy="474739"/>
            <a:chOff x="5424755" y="1340768"/>
            <a:chExt cx="670560" cy="604586"/>
          </a:xfrm>
        </p:grpSpPr>
        <p:grpSp>
          <p:nvGrpSpPr>
            <p:cNvPr id="62" name="组合 61"/>
            <p:cNvGrpSpPr/>
            <p:nvPr/>
          </p:nvGrpSpPr>
          <p:grpSpPr>
            <a:xfrm>
              <a:off x="5424755" y="1340768"/>
              <a:ext cx="670560" cy="604586"/>
              <a:chOff x="3720691" y="2824413"/>
              <a:chExt cx="1341120" cy="1209172"/>
            </a:xfrm>
          </p:grpSpPr>
          <p:sp>
            <p:nvSpPr>
              <p:cNvPr id="6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3"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70" name="文本框 9"/>
          <p:cNvSpPr txBox="1"/>
          <p:nvPr/>
        </p:nvSpPr>
        <p:spPr>
          <a:xfrm>
            <a:off x="1993131" y="4933213"/>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a:off x="2065139" y="5293253"/>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0375371" y="5162829"/>
            <a:ext cx="258720" cy="233265"/>
            <a:chOff x="3720691" y="2824413"/>
            <a:chExt cx="1341120" cy="1209172"/>
          </a:xfrm>
        </p:grpSpPr>
        <p:sp>
          <p:nvSpPr>
            <p:cNvPr id="7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6" name="TextBox 75"/>
          <p:cNvSpPr txBox="1"/>
          <p:nvPr/>
        </p:nvSpPr>
        <p:spPr>
          <a:xfrm>
            <a:off x="1968549" y="5440810"/>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77" name="组合 76"/>
          <p:cNvGrpSpPr/>
          <p:nvPr/>
        </p:nvGrpSpPr>
        <p:grpSpPr>
          <a:xfrm>
            <a:off x="9059563" y="1660313"/>
            <a:ext cx="278384" cy="184511"/>
            <a:chOff x="9482595" y="2565731"/>
            <a:chExt cx="278384" cy="184511"/>
          </a:xfrm>
        </p:grpSpPr>
        <p:sp>
          <p:nvSpPr>
            <p:cNvPr id="78" name="椭圆 77"/>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0-#ppt_w/2"/>
                                          </p:val>
                                        </p:tav>
                                        <p:tav tm="100000">
                                          <p:val>
                                            <p:strVal val="#ppt_x"/>
                                          </p:val>
                                        </p:tav>
                                      </p:tavLst>
                                    </p:anim>
                                    <p:anim calcmode="lin" valueType="num">
                                      <p:cBhvr additive="base">
                                        <p:cTn id="16" dur="500" fill="hold"/>
                                        <p:tgtEl>
                                          <p:spTgt spid="83"/>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2" presetClass="entr" presetSubtype="12" fill="hold" nodeType="withEffect">
                                  <p:stCondLst>
                                    <p:cond delay="5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53" presetClass="entr" presetSubtype="16" fill="hold" grpId="0" nodeType="withEffect">
                                  <p:stCondLst>
                                    <p:cond delay="5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par>
                                <p:cTn id="49" presetID="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42"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2" presetClass="entr" presetSubtype="12" fill="hold"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0-#ppt_w/2"/>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additive="base">
                                        <p:cTn id="74" dur="500" fill="hold"/>
                                        <p:tgtEl>
                                          <p:spTgt spid="45"/>
                                        </p:tgtEl>
                                        <p:attrNameLst>
                                          <p:attrName>ppt_x</p:attrName>
                                        </p:attrNameLst>
                                      </p:cBhvr>
                                      <p:tavLst>
                                        <p:tav tm="0">
                                          <p:val>
                                            <p:strVal val="0-#ppt_w/2"/>
                                          </p:val>
                                        </p:tav>
                                        <p:tav tm="100000">
                                          <p:val>
                                            <p:strVal val="#ppt_x"/>
                                          </p:val>
                                        </p:tav>
                                      </p:tavLst>
                                    </p:anim>
                                    <p:anim calcmode="lin" valueType="num">
                                      <p:cBhvr additive="base">
                                        <p:cTn id="75" dur="500" fill="hold"/>
                                        <p:tgtEl>
                                          <p:spTgt spid="4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0-#ppt_w/2"/>
                                          </p:val>
                                        </p:tav>
                                        <p:tav tm="100000">
                                          <p:val>
                                            <p:strVal val="#ppt_x"/>
                                          </p:val>
                                        </p:tav>
                                      </p:tavLst>
                                    </p:anim>
                                    <p:anim calcmode="lin" valueType="num">
                                      <p:cBhvr additive="base">
                                        <p:cTn id="79" dur="500" fill="hold"/>
                                        <p:tgtEl>
                                          <p:spTgt spid="46"/>
                                        </p:tgtEl>
                                        <p:attrNameLst>
                                          <p:attrName>ppt_y</p:attrName>
                                        </p:attrNameLst>
                                      </p:cBhvr>
                                      <p:tavLst>
                                        <p:tav tm="0">
                                          <p:val>
                                            <p:strVal val="#ppt_y"/>
                                          </p:val>
                                        </p:tav>
                                        <p:tav tm="100000">
                                          <p:val>
                                            <p:strVal val="#ppt_y"/>
                                          </p:val>
                                        </p:tav>
                                      </p:tavLst>
                                    </p:anim>
                                  </p:childTnLst>
                                </p:cTn>
                              </p:par>
                            </p:childTnLst>
                          </p:cTn>
                        </p:par>
                        <p:par>
                          <p:cTn id="80" fill="hold">
                            <p:stCondLst>
                              <p:cond delay="2500"/>
                            </p:stCondLst>
                            <p:childTnLst>
                              <p:par>
                                <p:cTn id="81" presetID="42"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2" presetClass="entr" presetSubtype="12" fill="hold" nodeType="withEffect">
                                  <p:stCondLst>
                                    <p:cond delay="50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0-#ppt_w/2"/>
                                          </p:val>
                                        </p:tav>
                                        <p:tav tm="100000">
                                          <p:val>
                                            <p:strVal val="#ppt_x"/>
                                          </p:val>
                                        </p:tav>
                                      </p:tavLst>
                                    </p:anim>
                                    <p:anim calcmode="lin" valueType="num">
                                      <p:cBhvr additive="base">
                                        <p:cTn id="89" dur="500" fill="hold"/>
                                        <p:tgtEl>
                                          <p:spTgt spid="50"/>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500"/>
                                  </p:st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par>
                                <p:cTn id="95" presetID="2" presetClass="entr" presetSubtype="8"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0-#ppt_w/2"/>
                                          </p:val>
                                        </p:tav>
                                        <p:tav tm="100000">
                                          <p:val>
                                            <p:strVal val="#ppt_x"/>
                                          </p:val>
                                        </p:tav>
                                      </p:tavLst>
                                    </p:anim>
                                    <p:anim calcmode="lin" valueType="num">
                                      <p:cBhvr additive="base">
                                        <p:cTn id="98" dur="500" fill="hold"/>
                                        <p:tgtEl>
                                          <p:spTgt spid="56"/>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0-#ppt_w/2"/>
                                          </p:val>
                                        </p:tav>
                                        <p:tav tm="100000">
                                          <p:val>
                                            <p:strVal val="#ppt_x"/>
                                          </p:val>
                                        </p:tav>
                                      </p:tavLst>
                                    </p:anim>
                                    <p:anim calcmode="lin" valueType="num">
                                      <p:cBhvr additive="base">
                                        <p:cTn id="102" dur="500" fill="hold"/>
                                        <p:tgtEl>
                                          <p:spTgt spid="57"/>
                                        </p:tgtEl>
                                        <p:attrNameLst>
                                          <p:attrName>ppt_y</p:attrName>
                                        </p:attrNameLst>
                                      </p:cBhvr>
                                      <p:tavLst>
                                        <p:tav tm="0">
                                          <p:val>
                                            <p:strVal val="#ppt_y"/>
                                          </p:val>
                                        </p:tav>
                                        <p:tav tm="100000">
                                          <p:val>
                                            <p:strVal val="#ppt_y"/>
                                          </p:val>
                                        </p:tav>
                                      </p:tavLst>
                                    </p:anim>
                                  </p:childTnLst>
                                </p:cTn>
                              </p:par>
                            </p:childTnLst>
                          </p:cTn>
                        </p:par>
                        <p:par>
                          <p:cTn id="103" fill="hold">
                            <p:stCondLst>
                              <p:cond delay="3500"/>
                            </p:stCondLst>
                            <p:childTnLst>
                              <p:par>
                                <p:cTn id="104" presetID="42" presetClass="entr" presetSubtype="0"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4500"/>
                            </p:stCondLst>
                            <p:childTnLst>
                              <p:par>
                                <p:cTn id="110" presetID="2" presetClass="entr" presetSubtype="8" fill="hold"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additive="base">
                                        <p:cTn id="112" dur="500" fill="hold"/>
                                        <p:tgtEl>
                                          <p:spTgt spid="61"/>
                                        </p:tgtEl>
                                        <p:attrNameLst>
                                          <p:attrName>ppt_x</p:attrName>
                                        </p:attrNameLst>
                                      </p:cBhvr>
                                      <p:tavLst>
                                        <p:tav tm="0">
                                          <p:val>
                                            <p:strVal val="0-#ppt_w/2"/>
                                          </p:val>
                                        </p:tav>
                                        <p:tav tm="100000">
                                          <p:val>
                                            <p:strVal val="#ppt_x"/>
                                          </p:val>
                                        </p:tav>
                                      </p:tavLst>
                                    </p:anim>
                                    <p:anim calcmode="lin" valueType="num">
                                      <p:cBhvr additive="base">
                                        <p:cTn id="113" dur="500" fill="hold"/>
                                        <p:tgtEl>
                                          <p:spTgt spid="61"/>
                                        </p:tgtEl>
                                        <p:attrNameLst>
                                          <p:attrName>ppt_y</p:attrName>
                                        </p:attrNameLst>
                                      </p:cBhvr>
                                      <p:tavLst>
                                        <p:tav tm="0">
                                          <p:val>
                                            <p:strVal val="#ppt_y"/>
                                          </p:val>
                                        </p:tav>
                                        <p:tav tm="100000">
                                          <p:val>
                                            <p:strVal val="#ppt_y"/>
                                          </p:val>
                                        </p:tav>
                                      </p:tavLst>
                                    </p:anim>
                                  </p:childTnLst>
                                </p:cTn>
                              </p:par>
                            </p:childTnLst>
                          </p:cTn>
                        </p:par>
                        <p:par>
                          <p:cTn id="114" fill="hold">
                            <p:stCondLst>
                              <p:cond delay="5000"/>
                            </p:stCondLst>
                            <p:childTnLst>
                              <p:par>
                                <p:cTn id="115" presetID="42"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1000"/>
                                        <p:tgtEl>
                                          <p:spTgt spid="70"/>
                                        </p:tgtEl>
                                      </p:cBhvr>
                                    </p:animEffect>
                                    <p:anim calcmode="lin" valueType="num">
                                      <p:cBhvr>
                                        <p:cTn id="118" dur="1000" fill="hold"/>
                                        <p:tgtEl>
                                          <p:spTgt spid="70"/>
                                        </p:tgtEl>
                                        <p:attrNameLst>
                                          <p:attrName>ppt_x</p:attrName>
                                        </p:attrNameLst>
                                      </p:cBhvr>
                                      <p:tavLst>
                                        <p:tav tm="0">
                                          <p:val>
                                            <p:strVal val="#ppt_x"/>
                                          </p:val>
                                        </p:tav>
                                        <p:tav tm="100000">
                                          <p:val>
                                            <p:strVal val="#ppt_x"/>
                                          </p:val>
                                        </p:tav>
                                      </p:tavLst>
                                    </p:anim>
                                    <p:anim calcmode="lin" valueType="num">
                                      <p:cBhvr>
                                        <p:cTn id="119" dur="1000" fill="hold"/>
                                        <p:tgtEl>
                                          <p:spTgt spid="70"/>
                                        </p:tgtEl>
                                        <p:attrNameLst>
                                          <p:attrName>ppt_y</p:attrName>
                                        </p:attrNameLst>
                                      </p:cBhvr>
                                      <p:tavLst>
                                        <p:tav tm="0">
                                          <p:val>
                                            <p:strVal val="#ppt_y+.1"/>
                                          </p:val>
                                        </p:tav>
                                        <p:tav tm="100000">
                                          <p:val>
                                            <p:strVal val="#ppt_y"/>
                                          </p:val>
                                        </p:tav>
                                      </p:tavLst>
                                    </p:anim>
                                  </p:childTnLst>
                                </p:cTn>
                              </p:par>
                            </p:childTnLst>
                          </p:cTn>
                        </p:par>
                        <p:par>
                          <p:cTn id="120" fill="hold">
                            <p:stCondLst>
                              <p:cond delay="6000"/>
                            </p:stCondLst>
                            <p:childTnLst>
                              <p:par>
                                <p:cTn id="121" presetID="22" presetClass="entr" presetSubtype="8"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left)">
                                      <p:cBhvr>
                                        <p:cTn id="123" dur="500"/>
                                        <p:tgtEl>
                                          <p:spTgt spid="71"/>
                                        </p:tgtEl>
                                      </p:cBhvr>
                                    </p:animEffect>
                                  </p:childTnLst>
                                </p:cTn>
                              </p:par>
                              <p:par>
                                <p:cTn id="124" presetID="2" presetClass="entr" presetSubtype="2" fill="hold" nodeType="withEffect">
                                  <p:stCondLst>
                                    <p:cond delay="250"/>
                                  </p:stCondLst>
                                  <p:childTnLst>
                                    <p:set>
                                      <p:cBhvr>
                                        <p:cTn id="125" dur="1" fill="hold">
                                          <p:stCondLst>
                                            <p:cond delay="0"/>
                                          </p:stCondLst>
                                        </p:cTn>
                                        <p:tgtEl>
                                          <p:spTgt spid="72"/>
                                        </p:tgtEl>
                                        <p:attrNameLst>
                                          <p:attrName>style.visibility</p:attrName>
                                        </p:attrNameLst>
                                      </p:cBhvr>
                                      <p:to>
                                        <p:strVal val="visible"/>
                                      </p:to>
                                    </p:set>
                                    <p:anim calcmode="lin" valueType="num">
                                      <p:cBhvr additive="base">
                                        <p:cTn id="126" dur="500" fill="hold"/>
                                        <p:tgtEl>
                                          <p:spTgt spid="72"/>
                                        </p:tgtEl>
                                        <p:attrNameLst>
                                          <p:attrName>ppt_x</p:attrName>
                                        </p:attrNameLst>
                                      </p:cBhvr>
                                      <p:tavLst>
                                        <p:tav tm="0">
                                          <p:val>
                                            <p:strVal val="1+#ppt_w/2"/>
                                          </p:val>
                                        </p:tav>
                                        <p:tav tm="100000">
                                          <p:val>
                                            <p:strVal val="#ppt_x"/>
                                          </p:val>
                                        </p:tav>
                                      </p:tavLst>
                                    </p:anim>
                                    <p:anim calcmode="lin" valueType="num">
                                      <p:cBhvr additive="base">
                                        <p:cTn id="127" dur="500" fill="hold"/>
                                        <p:tgtEl>
                                          <p:spTgt spid="72"/>
                                        </p:tgtEl>
                                        <p:attrNameLst>
                                          <p:attrName>ppt_y</p:attrName>
                                        </p:attrNameLst>
                                      </p:cBhvr>
                                      <p:tavLst>
                                        <p:tav tm="0">
                                          <p:val>
                                            <p:strVal val="#ppt_y"/>
                                          </p:val>
                                        </p:tav>
                                        <p:tav tm="100000">
                                          <p:val>
                                            <p:strVal val="#ppt_y"/>
                                          </p:val>
                                        </p:tav>
                                      </p:tavLst>
                                    </p:anim>
                                  </p:childTnLst>
                                </p:cTn>
                              </p:par>
                            </p:childTnLst>
                          </p:cTn>
                        </p:par>
                        <p:par>
                          <p:cTn id="128" fill="hold">
                            <p:stCondLst>
                              <p:cond delay="6500"/>
                            </p:stCondLst>
                            <p:childTnLst>
                              <p:par>
                                <p:cTn id="129" presetID="18" presetClass="entr" presetSubtype="3" fill="hold" grpId="0" nodeType="after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strips(upRight)">
                                      <p:cBhvr>
                                        <p:cTn id="131" dur="500"/>
                                        <p:tgtEl>
                                          <p:spTgt spid="76"/>
                                        </p:tgtEl>
                                      </p:cBhvr>
                                    </p:animEffect>
                                  </p:childTnLst>
                                </p:cTn>
                              </p:par>
                            </p:childTnLst>
                          </p:cTn>
                        </p:par>
                        <p:par>
                          <p:cTn id="132" fill="hold">
                            <p:stCondLst>
                              <p:cond delay="7000"/>
                            </p:stCondLst>
                            <p:childTnLst>
                              <p:par>
                                <p:cTn id="133" presetID="42" presetClass="entr" presetSubtype="0" fill="hold" nodeType="after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fade">
                                      <p:cBhvr>
                                        <p:cTn id="135" dur="1000"/>
                                        <p:tgtEl>
                                          <p:spTgt spid="77"/>
                                        </p:tgtEl>
                                      </p:cBhvr>
                                    </p:animEffect>
                                    <p:anim calcmode="lin" valueType="num">
                                      <p:cBhvr>
                                        <p:cTn id="136" dur="1000" fill="hold"/>
                                        <p:tgtEl>
                                          <p:spTgt spid="77"/>
                                        </p:tgtEl>
                                        <p:attrNameLst>
                                          <p:attrName>ppt_x</p:attrName>
                                        </p:attrNameLst>
                                      </p:cBhvr>
                                      <p:tavLst>
                                        <p:tav tm="0">
                                          <p:val>
                                            <p:strVal val="#ppt_x"/>
                                          </p:val>
                                        </p:tav>
                                        <p:tav tm="100000">
                                          <p:val>
                                            <p:strVal val="#ppt_x"/>
                                          </p:val>
                                        </p:tav>
                                      </p:tavLst>
                                    </p:anim>
                                    <p:anim calcmode="lin" valueType="num">
                                      <p:cBhvr>
                                        <p:cTn id="13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9" grpId="0" animBg="1"/>
      <p:bldP spid="20" grpId="0"/>
      <p:bldP spid="21" grpId="0"/>
      <p:bldP spid="30" grpId="0" animBg="1"/>
      <p:bldP spid="31" grpId="0"/>
      <p:bldP spid="32" grpId="0"/>
      <p:bldP spid="45" grpId="0"/>
      <p:bldP spid="46" grpId="0"/>
      <p:bldP spid="55" grpId="0" animBg="1"/>
      <p:bldP spid="56" grpId="0"/>
      <p:bldP spid="57" grpId="0"/>
      <p:bldP spid="70" grpId="0"/>
      <p:bldP spid="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38</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83" name="Freeform 206"/>
          <p:cNvSpPr>
            <a:spLocks noChangeAspect="1" noEditPoints="1"/>
          </p:cNvSpPr>
          <p:nvPr/>
        </p:nvSpPr>
        <p:spPr bwMode="auto">
          <a:xfrm>
            <a:off x="780051" y="332656"/>
            <a:ext cx="276976" cy="3348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4" name="组合 13"/>
          <p:cNvGrpSpPr/>
          <p:nvPr/>
        </p:nvGrpSpPr>
        <p:grpSpPr>
          <a:xfrm>
            <a:off x="5292401" y="2001488"/>
            <a:ext cx="1568461" cy="1414146"/>
            <a:chOff x="3720691" y="2824413"/>
            <a:chExt cx="1341120" cy="1209172"/>
          </a:xfrm>
        </p:grpSpPr>
        <p:sp>
          <p:nvSpPr>
            <p:cNvPr id="1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F2556"/>
                </a:gs>
                <a:gs pos="100000">
                  <a:srgbClr val="596C93"/>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20757" y="2103383"/>
            <a:ext cx="1353655" cy="12204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a:p>
        </p:txBody>
      </p:sp>
      <p:sp>
        <p:nvSpPr>
          <p:cNvPr id="18" name="文本框 9"/>
          <p:cNvSpPr txBox="1"/>
          <p:nvPr/>
        </p:nvSpPr>
        <p:spPr>
          <a:xfrm>
            <a:off x="5570395" y="2520451"/>
            <a:ext cx="1080120" cy="377026"/>
          </a:xfrm>
          <a:prstGeom prst="rect">
            <a:avLst/>
          </a:prstGeom>
          <a:noFill/>
        </p:spPr>
        <p:txBody>
          <a:bodyPr wrap="square" lIns="68580" tIns="34290" rIns="68580" bIns="34290"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Tittle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131749" y="2622509"/>
            <a:ext cx="1029734" cy="928422"/>
            <a:chOff x="3720691" y="2824413"/>
            <a:chExt cx="1341120" cy="1209172"/>
          </a:xfrm>
        </p:grpSpPr>
        <p:sp>
          <p:nvSpPr>
            <p:cNvPr id="2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4871287" y="3573016"/>
            <a:ext cx="1029734" cy="928422"/>
            <a:chOff x="3720691" y="2824413"/>
            <a:chExt cx="1341120" cy="1209172"/>
          </a:xfrm>
        </p:grpSpPr>
        <p:sp>
          <p:nvSpPr>
            <p:cNvPr id="2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6169815" y="3573016"/>
            <a:ext cx="1029734" cy="928422"/>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6940061" y="2636912"/>
            <a:ext cx="1029734" cy="928422"/>
            <a:chOff x="3720691" y="2824413"/>
            <a:chExt cx="1341120" cy="1209172"/>
          </a:xfrm>
        </p:grpSpPr>
        <p:sp>
          <p:nvSpPr>
            <p:cNvPr id="2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31" name="Freeform 66"/>
          <p:cNvSpPr>
            <a:spLocks noEditPoints="1"/>
          </p:cNvSpPr>
          <p:nvPr/>
        </p:nvSpPr>
        <p:spPr bwMode="auto">
          <a:xfrm>
            <a:off x="5212798" y="3877068"/>
            <a:ext cx="346712" cy="304570"/>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32" name="Freeform 123"/>
          <p:cNvSpPr>
            <a:spLocks noEditPoints="1"/>
          </p:cNvSpPr>
          <p:nvPr/>
        </p:nvSpPr>
        <p:spPr bwMode="auto">
          <a:xfrm>
            <a:off x="6489546" y="3819206"/>
            <a:ext cx="390271" cy="420291"/>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33" name="Freeform 78"/>
          <p:cNvSpPr>
            <a:spLocks noEditPoints="1"/>
          </p:cNvSpPr>
          <p:nvPr/>
        </p:nvSpPr>
        <p:spPr bwMode="auto">
          <a:xfrm>
            <a:off x="7308496" y="2908358"/>
            <a:ext cx="301532" cy="385530"/>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4426550" y="2849088"/>
            <a:ext cx="440131" cy="445076"/>
          </a:xfrm>
          <a:custGeom>
            <a:avLst/>
            <a:gdLst>
              <a:gd name="T0" fmla="*/ 99 w 197"/>
              <a:gd name="T1" fmla="*/ 30 h 199"/>
              <a:gd name="T2" fmla="*/ 106 w 197"/>
              <a:gd name="T3" fmla="*/ 15 h 199"/>
              <a:gd name="T4" fmla="*/ 99 w 197"/>
              <a:gd name="T5" fmla="*/ 0 h 199"/>
              <a:gd name="T6" fmla="*/ 91 w 197"/>
              <a:gd name="T7" fmla="*/ 15 h 199"/>
              <a:gd name="T8" fmla="*/ 99 w 197"/>
              <a:gd name="T9" fmla="*/ 30 h 199"/>
              <a:gd name="T10" fmla="*/ 64 w 197"/>
              <a:gd name="T11" fmla="*/ 39 h 199"/>
              <a:gd name="T12" fmla="*/ 63 w 197"/>
              <a:gd name="T13" fmla="*/ 22 h 199"/>
              <a:gd name="T14" fmla="*/ 49 w 197"/>
              <a:gd name="T15" fmla="*/ 13 h 199"/>
              <a:gd name="T16" fmla="*/ 50 w 197"/>
              <a:gd name="T17" fmla="*/ 30 h 199"/>
              <a:gd name="T18" fmla="*/ 64 w 197"/>
              <a:gd name="T19" fmla="*/ 39 h 199"/>
              <a:gd name="T20" fmla="*/ 175 w 197"/>
              <a:gd name="T21" fmla="*/ 63 h 199"/>
              <a:gd name="T22" fmla="*/ 184 w 197"/>
              <a:gd name="T23" fmla="*/ 49 h 199"/>
              <a:gd name="T24" fmla="*/ 167 w 197"/>
              <a:gd name="T25" fmla="*/ 50 h 199"/>
              <a:gd name="T26" fmla="*/ 158 w 197"/>
              <a:gd name="T27" fmla="*/ 64 h 199"/>
              <a:gd name="T28" fmla="*/ 175 w 197"/>
              <a:gd name="T29" fmla="*/ 63 h 199"/>
              <a:gd name="T30" fmla="*/ 133 w 197"/>
              <a:gd name="T31" fmla="*/ 39 h 199"/>
              <a:gd name="T32" fmla="*/ 147 w 197"/>
              <a:gd name="T33" fmla="*/ 30 h 199"/>
              <a:gd name="T34" fmla="*/ 148 w 197"/>
              <a:gd name="T35" fmla="*/ 13 h 199"/>
              <a:gd name="T36" fmla="*/ 134 w 197"/>
              <a:gd name="T37" fmla="*/ 22 h 199"/>
              <a:gd name="T38" fmla="*/ 133 w 197"/>
              <a:gd name="T39" fmla="*/ 39 h 199"/>
              <a:gd name="T40" fmla="*/ 47 w 197"/>
              <a:gd name="T41" fmla="*/ 119 h 199"/>
              <a:gd name="T42" fmla="*/ 100 w 197"/>
              <a:gd name="T43" fmla="*/ 74 h 199"/>
              <a:gd name="T44" fmla="*/ 153 w 197"/>
              <a:gd name="T45" fmla="*/ 123 h 199"/>
              <a:gd name="T46" fmla="*/ 155 w 197"/>
              <a:gd name="T47" fmla="*/ 123 h 199"/>
              <a:gd name="T48" fmla="*/ 161 w 197"/>
              <a:gd name="T49" fmla="*/ 99 h 199"/>
              <a:gd name="T50" fmla="*/ 101 w 197"/>
              <a:gd name="T51" fmla="*/ 39 h 199"/>
              <a:gd name="T52" fmla="*/ 40 w 197"/>
              <a:gd name="T53" fmla="*/ 99 h 199"/>
              <a:gd name="T54" fmla="*/ 45 w 197"/>
              <a:gd name="T55" fmla="*/ 119 h 199"/>
              <a:gd name="T56" fmla="*/ 47 w 197"/>
              <a:gd name="T57" fmla="*/ 119 h 199"/>
              <a:gd name="T58" fmla="*/ 22 w 197"/>
              <a:gd name="T59" fmla="*/ 63 h 199"/>
              <a:gd name="T60" fmla="*/ 39 w 197"/>
              <a:gd name="T61" fmla="*/ 64 h 199"/>
              <a:gd name="T62" fmla="*/ 30 w 197"/>
              <a:gd name="T63" fmla="*/ 50 h 199"/>
              <a:gd name="T64" fmla="*/ 13 w 197"/>
              <a:gd name="T65" fmla="*/ 49 h 199"/>
              <a:gd name="T66" fmla="*/ 22 w 197"/>
              <a:gd name="T67" fmla="*/ 63 h 199"/>
              <a:gd name="T68" fmla="*/ 183 w 197"/>
              <a:gd name="T69" fmla="*/ 91 h 199"/>
              <a:gd name="T70" fmla="*/ 168 w 197"/>
              <a:gd name="T71" fmla="*/ 99 h 199"/>
              <a:gd name="T72" fmla="*/ 183 w 197"/>
              <a:gd name="T73" fmla="*/ 107 h 199"/>
              <a:gd name="T74" fmla="*/ 197 w 197"/>
              <a:gd name="T75" fmla="*/ 99 h 199"/>
              <a:gd name="T76" fmla="*/ 183 w 197"/>
              <a:gd name="T77" fmla="*/ 91 h 199"/>
              <a:gd name="T78" fmla="*/ 29 w 197"/>
              <a:gd name="T79" fmla="*/ 99 h 199"/>
              <a:gd name="T80" fmla="*/ 15 w 197"/>
              <a:gd name="T81" fmla="*/ 91 h 199"/>
              <a:gd name="T82" fmla="*/ 0 w 197"/>
              <a:gd name="T83" fmla="*/ 99 h 199"/>
              <a:gd name="T84" fmla="*/ 15 w 197"/>
              <a:gd name="T85" fmla="*/ 107 h 199"/>
              <a:gd name="T86" fmla="*/ 29 w 197"/>
              <a:gd name="T87" fmla="*/ 99 h 199"/>
              <a:gd name="T88" fmla="*/ 176 w 197"/>
              <a:gd name="T89" fmla="*/ 158 h 199"/>
              <a:gd name="T90" fmla="*/ 175 w 197"/>
              <a:gd name="T91" fmla="*/ 158 h 199"/>
              <a:gd name="T92" fmla="*/ 175 w 197"/>
              <a:gd name="T93" fmla="*/ 157 h 199"/>
              <a:gd name="T94" fmla="*/ 147 w 197"/>
              <a:gd name="T95" fmla="*/ 129 h 199"/>
              <a:gd name="T96" fmla="*/ 144 w 197"/>
              <a:gd name="T97" fmla="*/ 130 h 199"/>
              <a:gd name="T98" fmla="*/ 102 w 197"/>
              <a:gd name="T99" fmla="*/ 89 h 199"/>
              <a:gd name="T100" fmla="*/ 61 w 197"/>
              <a:gd name="T101" fmla="*/ 127 h 199"/>
              <a:gd name="T102" fmla="*/ 41 w 197"/>
              <a:gd name="T103" fmla="*/ 140 h 199"/>
              <a:gd name="T104" fmla="*/ 42 w 197"/>
              <a:gd name="T105" fmla="*/ 141 h 199"/>
              <a:gd name="T106" fmla="*/ 16 w 197"/>
              <a:gd name="T107" fmla="*/ 169 h 199"/>
              <a:gd name="T108" fmla="*/ 43 w 197"/>
              <a:gd name="T109" fmla="*/ 199 h 199"/>
              <a:gd name="T110" fmla="*/ 176 w 197"/>
              <a:gd name="T111" fmla="*/ 199 h 199"/>
              <a:gd name="T112" fmla="*/ 195 w 197"/>
              <a:gd name="T113" fmla="*/ 177 h 199"/>
              <a:gd name="T114" fmla="*/ 176 w 197"/>
              <a:gd name="T115"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199">
                <a:moveTo>
                  <a:pt x="99" y="30"/>
                </a:moveTo>
                <a:cubicBezTo>
                  <a:pt x="103" y="30"/>
                  <a:pt x="106" y="23"/>
                  <a:pt x="106" y="15"/>
                </a:cubicBezTo>
                <a:cubicBezTo>
                  <a:pt x="106" y="7"/>
                  <a:pt x="103" y="0"/>
                  <a:pt x="99" y="0"/>
                </a:cubicBezTo>
                <a:cubicBezTo>
                  <a:pt x="94" y="0"/>
                  <a:pt x="91" y="7"/>
                  <a:pt x="91" y="15"/>
                </a:cubicBezTo>
                <a:cubicBezTo>
                  <a:pt x="91" y="23"/>
                  <a:pt x="94" y="30"/>
                  <a:pt x="99" y="30"/>
                </a:cubicBezTo>
                <a:close/>
                <a:moveTo>
                  <a:pt x="64" y="39"/>
                </a:moveTo>
                <a:cubicBezTo>
                  <a:pt x="68" y="37"/>
                  <a:pt x="67" y="29"/>
                  <a:pt x="63" y="22"/>
                </a:cubicBezTo>
                <a:cubicBezTo>
                  <a:pt x="59" y="15"/>
                  <a:pt x="53" y="11"/>
                  <a:pt x="49" y="13"/>
                </a:cubicBezTo>
                <a:cubicBezTo>
                  <a:pt x="45" y="15"/>
                  <a:pt x="46" y="23"/>
                  <a:pt x="50" y="30"/>
                </a:cubicBezTo>
                <a:cubicBezTo>
                  <a:pt x="54" y="37"/>
                  <a:pt x="60" y="41"/>
                  <a:pt x="64" y="39"/>
                </a:cubicBezTo>
                <a:close/>
                <a:moveTo>
                  <a:pt x="175" y="63"/>
                </a:moveTo>
                <a:cubicBezTo>
                  <a:pt x="182" y="59"/>
                  <a:pt x="186" y="53"/>
                  <a:pt x="184" y="49"/>
                </a:cubicBezTo>
                <a:cubicBezTo>
                  <a:pt x="182" y="46"/>
                  <a:pt x="175" y="46"/>
                  <a:pt x="167" y="50"/>
                </a:cubicBezTo>
                <a:cubicBezTo>
                  <a:pt x="160" y="54"/>
                  <a:pt x="156" y="61"/>
                  <a:pt x="158" y="64"/>
                </a:cubicBezTo>
                <a:cubicBezTo>
                  <a:pt x="161" y="68"/>
                  <a:pt x="168" y="68"/>
                  <a:pt x="175" y="63"/>
                </a:cubicBezTo>
                <a:close/>
                <a:moveTo>
                  <a:pt x="133" y="39"/>
                </a:moveTo>
                <a:cubicBezTo>
                  <a:pt x="137" y="41"/>
                  <a:pt x="143" y="37"/>
                  <a:pt x="147" y="30"/>
                </a:cubicBezTo>
                <a:cubicBezTo>
                  <a:pt x="151" y="23"/>
                  <a:pt x="152" y="15"/>
                  <a:pt x="148" y="13"/>
                </a:cubicBezTo>
                <a:cubicBezTo>
                  <a:pt x="144" y="11"/>
                  <a:pt x="138" y="15"/>
                  <a:pt x="134" y="22"/>
                </a:cubicBezTo>
                <a:cubicBezTo>
                  <a:pt x="130" y="29"/>
                  <a:pt x="129" y="37"/>
                  <a:pt x="133" y="39"/>
                </a:cubicBezTo>
                <a:close/>
                <a:moveTo>
                  <a:pt x="47" y="119"/>
                </a:moveTo>
                <a:cubicBezTo>
                  <a:pt x="50" y="92"/>
                  <a:pt x="73" y="74"/>
                  <a:pt x="100" y="74"/>
                </a:cubicBezTo>
                <a:cubicBezTo>
                  <a:pt x="129" y="74"/>
                  <a:pt x="153" y="95"/>
                  <a:pt x="153" y="123"/>
                </a:cubicBezTo>
                <a:cubicBezTo>
                  <a:pt x="154" y="123"/>
                  <a:pt x="155" y="123"/>
                  <a:pt x="155" y="123"/>
                </a:cubicBezTo>
                <a:cubicBezTo>
                  <a:pt x="159" y="115"/>
                  <a:pt x="161" y="109"/>
                  <a:pt x="161" y="99"/>
                </a:cubicBezTo>
                <a:cubicBezTo>
                  <a:pt x="161" y="66"/>
                  <a:pt x="134" y="39"/>
                  <a:pt x="101" y="39"/>
                </a:cubicBezTo>
                <a:cubicBezTo>
                  <a:pt x="67" y="39"/>
                  <a:pt x="40" y="66"/>
                  <a:pt x="40" y="99"/>
                </a:cubicBezTo>
                <a:cubicBezTo>
                  <a:pt x="40" y="107"/>
                  <a:pt x="42" y="112"/>
                  <a:pt x="45" y="119"/>
                </a:cubicBezTo>
                <a:cubicBezTo>
                  <a:pt x="45" y="119"/>
                  <a:pt x="46" y="119"/>
                  <a:pt x="47" y="119"/>
                </a:cubicBezTo>
                <a:close/>
                <a:moveTo>
                  <a:pt x="22" y="63"/>
                </a:moveTo>
                <a:cubicBezTo>
                  <a:pt x="29" y="68"/>
                  <a:pt x="37" y="68"/>
                  <a:pt x="39" y="64"/>
                </a:cubicBezTo>
                <a:cubicBezTo>
                  <a:pt x="41" y="61"/>
                  <a:pt x="37" y="54"/>
                  <a:pt x="30" y="50"/>
                </a:cubicBezTo>
                <a:cubicBezTo>
                  <a:pt x="23" y="46"/>
                  <a:pt x="15" y="46"/>
                  <a:pt x="13" y="49"/>
                </a:cubicBezTo>
                <a:cubicBezTo>
                  <a:pt x="11" y="53"/>
                  <a:pt x="15" y="59"/>
                  <a:pt x="22" y="63"/>
                </a:cubicBezTo>
                <a:close/>
                <a:moveTo>
                  <a:pt x="183" y="91"/>
                </a:moveTo>
                <a:cubicBezTo>
                  <a:pt x="174" y="91"/>
                  <a:pt x="168" y="95"/>
                  <a:pt x="168" y="99"/>
                </a:cubicBezTo>
                <a:cubicBezTo>
                  <a:pt x="168" y="103"/>
                  <a:pt x="174" y="107"/>
                  <a:pt x="183" y="107"/>
                </a:cubicBezTo>
                <a:cubicBezTo>
                  <a:pt x="191" y="107"/>
                  <a:pt x="197" y="103"/>
                  <a:pt x="197" y="99"/>
                </a:cubicBezTo>
                <a:cubicBezTo>
                  <a:pt x="197" y="95"/>
                  <a:pt x="191" y="91"/>
                  <a:pt x="183" y="91"/>
                </a:cubicBezTo>
                <a:close/>
                <a:moveTo>
                  <a:pt x="29" y="99"/>
                </a:moveTo>
                <a:cubicBezTo>
                  <a:pt x="29" y="95"/>
                  <a:pt x="23" y="91"/>
                  <a:pt x="15" y="91"/>
                </a:cubicBezTo>
                <a:cubicBezTo>
                  <a:pt x="6" y="91"/>
                  <a:pt x="0" y="95"/>
                  <a:pt x="0" y="99"/>
                </a:cubicBezTo>
                <a:cubicBezTo>
                  <a:pt x="0" y="103"/>
                  <a:pt x="6" y="107"/>
                  <a:pt x="15" y="107"/>
                </a:cubicBezTo>
                <a:cubicBezTo>
                  <a:pt x="23" y="107"/>
                  <a:pt x="29" y="103"/>
                  <a:pt x="29" y="99"/>
                </a:cubicBezTo>
                <a:close/>
                <a:moveTo>
                  <a:pt x="176" y="158"/>
                </a:moveTo>
                <a:cubicBezTo>
                  <a:pt x="175" y="158"/>
                  <a:pt x="175" y="158"/>
                  <a:pt x="175" y="158"/>
                </a:cubicBezTo>
                <a:cubicBezTo>
                  <a:pt x="175" y="158"/>
                  <a:pt x="175" y="157"/>
                  <a:pt x="175" y="157"/>
                </a:cubicBezTo>
                <a:cubicBezTo>
                  <a:pt x="175" y="142"/>
                  <a:pt x="162" y="129"/>
                  <a:pt x="147" y="129"/>
                </a:cubicBezTo>
                <a:cubicBezTo>
                  <a:pt x="146" y="129"/>
                  <a:pt x="145" y="129"/>
                  <a:pt x="144" y="130"/>
                </a:cubicBezTo>
                <a:cubicBezTo>
                  <a:pt x="143" y="107"/>
                  <a:pt x="125" y="89"/>
                  <a:pt x="102" y="89"/>
                </a:cubicBezTo>
                <a:cubicBezTo>
                  <a:pt x="74" y="89"/>
                  <a:pt x="63" y="106"/>
                  <a:pt x="61" y="127"/>
                </a:cubicBezTo>
                <a:cubicBezTo>
                  <a:pt x="55" y="128"/>
                  <a:pt x="43" y="125"/>
                  <a:pt x="41" y="140"/>
                </a:cubicBezTo>
                <a:cubicBezTo>
                  <a:pt x="41" y="141"/>
                  <a:pt x="41" y="141"/>
                  <a:pt x="42" y="141"/>
                </a:cubicBezTo>
                <a:cubicBezTo>
                  <a:pt x="27" y="142"/>
                  <a:pt x="16" y="154"/>
                  <a:pt x="16" y="169"/>
                </a:cubicBezTo>
                <a:cubicBezTo>
                  <a:pt x="16" y="184"/>
                  <a:pt x="28" y="199"/>
                  <a:pt x="43" y="199"/>
                </a:cubicBezTo>
                <a:cubicBezTo>
                  <a:pt x="90" y="199"/>
                  <a:pt x="152" y="199"/>
                  <a:pt x="176" y="199"/>
                </a:cubicBezTo>
                <a:cubicBezTo>
                  <a:pt x="186" y="199"/>
                  <a:pt x="195" y="188"/>
                  <a:pt x="195" y="177"/>
                </a:cubicBezTo>
                <a:cubicBezTo>
                  <a:pt x="195" y="167"/>
                  <a:pt x="186" y="158"/>
                  <a:pt x="176" y="158"/>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1695851" y="2670128"/>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36" name="矩形 47"/>
          <p:cNvSpPr>
            <a:spLocks noChangeArrowheads="1"/>
          </p:cNvSpPr>
          <p:nvPr/>
        </p:nvSpPr>
        <p:spPr bwMode="auto">
          <a:xfrm>
            <a:off x="1695164" y="299312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37" name="矩形 36"/>
          <p:cNvSpPr/>
          <p:nvPr/>
        </p:nvSpPr>
        <p:spPr>
          <a:xfrm>
            <a:off x="2631955" y="4110288"/>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38" name="矩形 47"/>
          <p:cNvSpPr>
            <a:spLocks noChangeArrowheads="1"/>
          </p:cNvSpPr>
          <p:nvPr/>
        </p:nvSpPr>
        <p:spPr bwMode="auto">
          <a:xfrm>
            <a:off x="2631268" y="443328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39" name="矩形 38"/>
          <p:cNvSpPr/>
          <p:nvPr/>
        </p:nvSpPr>
        <p:spPr>
          <a:xfrm>
            <a:off x="7384483" y="4110288"/>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0" name="矩形 47"/>
          <p:cNvSpPr>
            <a:spLocks noChangeArrowheads="1"/>
          </p:cNvSpPr>
          <p:nvPr/>
        </p:nvSpPr>
        <p:spPr bwMode="auto">
          <a:xfrm>
            <a:off x="7383796" y="443328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sp>
        <p:nvSpPr>
          <p:cNvPr id="41" name="矩形 40"/>
          <p:cNvSpPr/>
          <p:nvPr/>
        </p:nvSpPr>
        <p:spPr>
          <a:xfrm>
            <a:off x="8258514" y="2670128"/>
            <a:ext cx="2385512"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42" name="矩形 47"/>
          <p:cNvSpPr>
            <a:spLocks noChangeArrowheads="1"/>
          </p:cNvSpPr>
          <p:nvPr/>
        </p:nvSpPr>
        <p:spPr bwMode="auto">
          <a:xfrm>
            <a:off x="8257827" y="2993126"/>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43" name="组合 42"/>
          <p:cNvGrpSpPr/>
          <p:nvPr/>
        </p:nvGrpSpPr>
        <p:grpSpPr>
          <a:xfrm>
            <a:off x="6529635" y="1916832"/>
            <a:ext cx="278384" cy="184511"/>
            <a:chOff x="9482595" y="2565731"/>
            <a:chExt cx="278384" cy="184511"/>
          </a:xfrm>
        </p:grpSpPr>
        <p:sp>
          <p:nvSpPr>
            <p:cNvPr id="44" name="椭圆 4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0-#ppt_w/2"/>
                                          </p:val>
                                        </p:tav>
                                        <p:tav tm="100000">
                                          <p:val>
                                            <p:strVal val="#ppt_x"/>
                                          </p:val>
                                        </p:tav>
                                      </p:tavLst>
                                    </p:anim>
                                    <p:anim calcmode="lin" valueType="num">
                                      <p:cBhvr additive="base">
                                        <p:cTn id="16" dur="500" fill="hold"/>
                                        <p:tgtEl>
                                          <p:spTgt spid="8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nodeType="withEffect">
                                  <p:stCondLst>
                                    <p:cond delay="5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nodeType="withEffect">
                                  <p:stCondLst>
                                    <p:cond delay="50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grpId="0" nodeType="withEffect">
                                  <p:stCondLst>
                                    <p:cond delay="100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10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14" presetClass="entr" presetSubtype="10" fill="hold" grpId="0" nodeType="withEffect">
                                  <p:stCondLst>
                                    <p:cond delay="200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400"/>
                                        <p:tgtEl>
                                          <p:spTgt spid="35"/>
                                        </p:tgtEl>
                                      </p:cBhvr>
                                    </p:animEffect>
                                  </p:childTnLst>
                                </p:cTn>
                              </p:par>
                              <p:par>
                                <p:cTn id="74" presetID="14" presetClass="entr" presetSubtype="10" fill="hold" grpId="0" nodeType="withEffect">
                                  <p:stCondLst>
                                    <p:cond delay="200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400"/>
                                        <p:tgtEl>
                                          <p:spTgt spid="36"/>
                                        </p:tgtEl>
                                      </p:cBhvr>
                                    </p:animEffect>
                                  </p:childTnLst>
                                </p:cTn>
                              </p:par>
                              <p:par>
                                <p:cTn id="77" presetID="14" presetClass="entr" presetSubtype="10" fill="hold" grpId="0" nodeType="withEffect">
                                  <p:stCondLst>
                                    <p:cond delay="2000"/>
                                  </p:stCondLst>
                                  <p:childTnLst>
                                    <p:set>
                                      <p:cBhvr>
                                        <p:cTn id="78" dur="1" fill="hold">
                                          <p:stCondLst>
                                            <p:cond delay="0"/>
                                          </p:stCondLst>
                                        </p:cTn>
                                        <p:tgtEl>
                                          <p:spTgt spid="37"/>
                                        </p:tgtEl>
                                        <p:attrNameLst>
                                          <p:attrName>style.visibility</p:attrName>
                                        </p:attrNameLst>
                                      </p:cBhvr>
                                      <p:to>
                                        <p:strVal val="visible"/>
                                      </p:to>
                                    </p:set>
                                    <p:animEffect transition="in" filter="randombar(horizontal)">
                                      <p:cBhvr>
                                        <p:cTn id="79" dur="400"/>
                                        <p:tgtEl>
                                          <p:spTgt spid="37"/>
                                        </p:tgtEl>
                                      </p:cBhvr>
                                    </p:animEffect>
                                  </p:childTnLst>
                                </p:cTn>
                              </p:par>
                              <p:par>
                                <p:cTn id="80" presetID="14" presetClass="entr" presetSubtype="10" fill="hold" grpId="0" nodeType="withEffect">
                                  <p:stCondLst>
                                    <p:cond delay="2000"/>
                                  </p:stCondLst>
                                  <p:childTnLst>
                                    <p:set>
                                      <p:cBhvr>
                                        <p:cTn id="81" dur="1" fill="hold">
                                          <p:stCondLst>
                                            <p:cond delay="0"/>
                                          </p:stCondLst>
                                        </p:cTn>
                                        <p:tgtEl>
                                          <p:spTgt spid="38"/>
                                        </p:tgtEl>
                                        <p:attrNameLst>
                                          <p:attrName>style.visibility</p:attrName>
                                        </p:attrNameLst>
                                      </p:cBhvr>
                                      <p:to>
                                        <p:strVal val="visible"/>
                                      </p:to>
                                    </p:set>
                                    <p:animEffect transition="in" filter="randombar(horizontal)">
                                      <p:cBhvr>
                                        <p:cTn id="82" dur="400"/>
                                        <p:tgtEl>
                                          <p:spTgt spid="38"/>
                                        </p:tgtEl>
                                      </p:cBhvr>
                                    </p:animEffect>
                                  </p:childTnLst>
                                </p:cTn>
                              </p:par>
                              <p:par>
                                <p:cTn id="83" presetID="14" presetClass="entr" presetSubtype="10" fill="hold" grpId="0" nodeType="withEffect">
                                  <p:stCondLst>
                                    <p:cond delay="2000"/>
                                  </p:stCondLst>
                                  <p:childTnLst>
                                    <p:set>
                                      <p:cBhvr>
                                        <p:cTn id="84" dur="1" fill="hold">
                                          <p:stCondLst>
                                            <p:cond delay="0"/>
                                          </p:stCondLst>
                                        </p:cTn>
                                        <p:tgtEl>
                                          <p:spTgt spid="39"/>
                                        </p:tgtEl>
                                        <p:attrNameLst>
                                          <p:attrName>style.visibility</p:attrName>
                                        </p:attrNameLst>
                                      </p:cBhvr>
                                      <p:to>
                                        <p:strVal val="visible"/>
                                      </p:to>
                                    </p:set>
                                    <p:animEffect transition="in" filter="randombar(horizontal)">
                                      <p:cBhvr>
                                        <p:cTn id="85" dur="400"/>
                                        <p:tgtEl>
                                          <p:spTgt spid="39"/>
                                        </p:tgtEl>
                                      </p:cBhvr>
                                    </p:animEffect>
                                  </p:childTnLst>
                                </p:cTn>
                              </p:par>
                              <p:par>
                                <p:cTn id="86" presetID="14" presetClass="entr" presetSubtype="10" fill="hold" grpId="0" nodeType="withEffect">
                                  <p:stCondLst>
                                    <p:cond delay="2000"/>
                                  </p:stCondLst>
                                  <p:childTnLst>
                                    <p:set>
                                      <p:cBhvr>
                                        <p:cTn id="87" dur="1" fill="hold">
                                          <p:stCondLst>
                                            <p:cond delay="0"/>
                                          </p:stCondLst>
                                        </p:cTn>
                                        <p:tgtEl>
                                          <p:spTgt spid="40"/>
                                        </p:tgtEl>
                                        <p:attrNameLst>
                                          <p:attrName>style.visibility</p:attrName>
                                        </p:attrNameLst>
                                      </p:cBhvr>
                                      <p:to>
                                        <p:strVal val="visible"/>
                                      </p:to>
                                    </p:set>
                                    <p:animEffect transition="in" filter="randombar(horizontal)">
                                      <p:cBhvr>
                                        <p:cTn id="88" dur="400"/>
                                        <p:tgtEl>
                                          <p:spTgt spid="40"/>
                                        </p:tgtEl>
                                      </p:cBhvr>
                                    </p:animEffect>
                                  </p:childTnLst>
                                </p:cTn>
                              </p:par>
                              <p:par>
                                <p:cTn id="89" presetID="14" presetClass="entr" presetSubtype="10" fill="hold" grpId="0" nodeType="withEffect">
                                  <p:stCondLst>
                                    <p:cond delay="2000"/>
                                  </p:stCondLst>
                                  <p:childTnLst>
                                    <p:set>
                                      <p:cBhvr>
                                        <p:cTn id="90" dur="1" fill="hold">
                                          <p:stCondLst>
                                            <p:cond delay="0"/>
                                          </p:stCondLst>
                                        </p:cTn>
                                        <p:tgtEl>
                                          <p:spTgt spid="41"/>
                                        </p:tgtEl>
                                        <p:attrNameLst>
                                          <p:attrName>style.visibility</p:attrName>
                                        </p:attrNameLst>
                                      </p:cBhvr>
                                      <p:to>
                                        <p:strVal val="visible"/>
                                      </p:to>
                                    </p:set>
                                    <p:animEffect transition="in" filter="randombar(horizontal)">
                                      <p:cBhvr>
                                        <p:cTn id="91" dur="400"/>
                                        <p:tgtEl>
                                          <p:spTgt spid="41"/>
                                        </p:tgtEl>
                                      </p:cBhvr>
                                    </p:animEffect>
                                  </p:childTnLst>
                                </p:cTn>
                              </p:par>
                              <p:par>
                                <p:cTn id="92" presetID="14" presetClass="entr" presetSubtype="10" fill="hold" grpId="0" nodeType="withEffect">
                                  <p:stCondLst>
                                    <p:cond delay="2000"/>
                                  </p:stCondLst>
                                  <p:childTnLst>
                                    <p:set>
                                      <p:cBhvr>
                                        <p:cTn id="93" dur="1" fill="hold">
                                          <p:stCondLst>
                                            <p:cond delay="0"/>
                                          </p:stCondLst>
                                        </p:cTn>
                                        <p:tgtEl>
                                          <p:spTgt spid="42"/>
                                        </p:tgtEl>
                                        <p:attrNameLst>
                                          <p:attrName>style.visibility</p:attrName>
                                        </p:attrNameLst>
                                      </p:cBhvr>
                                      <p:to>
                                        <p:strVal val="visible"/>
                                      </p:to>
                                    </p:set>
                                    <p:animEffect transition="in" filter="randombar(horizontal)">
                                      <p:cBhvr>
                                        <p:cTn id="94" dur="400"/>
                                        <p:tgtEl>
                                          <p:spTgt spid="42"/>
                                        </p:tgtEl>
                                      </p:cBhvr>
                                    </p:animEffect>
                                  </p:childTnLst>
                                </p:cTn>
                              </p:par>
                            </p:childTnLst>
                          </p:cTn>
                        </p:par>
                        <p:par>
                          <p:cTn id="95" fill="hold">
                            <p:stCondLst>
                              <p:cond delay="3000"/>
                            </p:stCondLst>
                            <p:childTnLst>
                              <p:par>
                                <p:cTn id="96" presetID="42" presetClass="entr" presetSubtype="0" fill="hold"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7" grpId="0" bldLvl="0" animBg="1"/>
      <p:bldP spid="18" grpId="0"/>
      <p:bldP spid="31" grpId="0" animBg="1"/>
      <p:bldP spid="32" grpId="0" animBg="1"/>
      <p:bldP spid="33" grpId="0" animBg="1"/>
      <p:bldP spid="34" grpId="0" animBg="1"/>
      <p:bldP spid="35" grpId="0"/>
      <p:bldP spid="36" grpId="0"/>
      <p:bldP spid="37" grpId="0"/>
      <p:bldP spid="38" grpId="0"/>
      <p:bldP spid="39" grpId="0"/>
      <p:bldP spid="40" grpId="0"/>
      <p:bldP spid="41"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3789040"/>
            <a:ext cx="12195175" cy="1728192"/>
          </a:xfrm>
          <a:prstGeom prst="rect">
            <a:avLst/>
          </a:prstGeom>
          <a:solidFill>
            <a:schemeClr val="bg1">
              <a:lumMod val="50000"/>
              <a:alpha val="1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628800"/>
            <a:ext cx="12195175" cy="1728192"/>
          </a:xfrm>
          <a:prstGeom prst="rect">
            <a:avLst/>
          </a:prstGeom>
          <a:solidFill>
            <a:schemeClr val="bg1">
              <a:lumMod val="50000"/>
              <a:alpha val="1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11239467" y="459431"/>
            <a:ext cx="258720" cy="233265"/>
            <a:chOff x="3720691" y="2824413"/>
            <a:chExt cx="1341120" cy="1209172"/>
          </a:xfrm>
        </p:grpSpPr>
        <p:sp>
          <p:nvSpPr>
            <p:cNvPr id="1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1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13"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39</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grpSp>
        <p:nvGrpSpPr>
          <p:cNvPr id="65" name="组合 64"/>
          <p:cNvGrpSpPr/>
          <p:nvPr/>
        </p:nvGrpSpPr>
        <p:grpSpPr>
          <a:xfrm>
            <a:off x="552971" y="18864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83" name="Freeform 206"/>
          <p:cNvSpPr>
            <a:spLocks noChangeAspect="1" noEditPoints="1"/>
          </p:cNvSpPr>
          <p:nvPr/>
        </p:nvSpPr>
        <p:spPr bwMode="auto">
          <a:xfrm>
            <a:off x="780051" y="332656"/>
            <a:ext cx="276976" cy="3348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tangle 4"/>
          <p:cNvSpPr txBox="1">
            <a:spLocks noChangeArrowheads="1"/>
          </p:cNvSpPr>
          <p:nvPr/>
        </p:nvSpPr>
        <p:spPr bwMode="auto">
          <a:xfrm>
            <a:off x="4009355" y="1143254"/>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b="0" dirty="0">
                <a:solidFill>
                  <a:srgbClr val="414455"/>
                </a:solidFill>
                <a:latin typeface="微软雅黑" panose="020B0503020204020204" pitchFamily="34" charset="-122"/>
                <a:ea typeface="微软雅黑" panose="020B0503020204020204" pitchFamily="34" charset="-122"/>
              </a:rPr>
              <a:t>Add the title</a:t>
            </a:r>
            <a:endParaRPr lang="zh-CN" altLang="en-US" sz="2400" b="0" dirty="0">
              <a:solidFill>
                <a:srgbClr val="414455"/>
              </a:solidFill>
              <a:latin typeface="微软雅黑" panose="020B0503020204020204" pitchFamily="34" charset="-122"/>
              <a:ea typeface="微软雅黑" panose="020B0503020204020204" pitchFamily="34" charset="-122"/>
            </a:endParaRPr>
          </a:p>
        </p:txBody>
      </p:sp>
      <p:sp>
        <p:nvSpPr>
          <p:cNvPr id="15" name="弧形 14"/>
          <p:cNvSpPr/>
          <p:nvPr/>
        </p:nvSpPr>
        <p:spPr>
          <a:xfrm>
            <a:off x="4873451" y="1052736"/>
            <a:ext cx="504056" cy="504056"/>
          </a:xfrm>
          <a:prstGeom prst="arc">
            <a:avLst>
              <a:gd name="adj1" fmla="val 18916496"/>
              <a:gd name="adj2" fmla="val 2632855"/>
            </a:avLst>
          </a:prstGeom>
          <a:ln>
            <a:solidFill>
              <a:srgbClr val="414455"/>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5069543" y="1692408"/>
            <a:ext cx="5852580" cy="1324610"/>
          </a:xfrm>
          <a:prstGeom prst="rect">
            <a:avLst/>
          </a:prstGeom>
        </p:spPr>
        <p:txBody>
          <a:bodyPr wrap="square" lIns="91432" tIns="45716" rIns="91432" bIns="45716">
            <a:spAutoFit/>
          </a:bodyPr>
          <a:lstStyle/>
          <a:p>
            <a:pPr>
              <a:lnSpc>
                <a:spcPct val="150000"/>
              </a:lnSpc>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sp>
        <p:nvSpPr>
          <p:cNvPr id="17" name="矩形 16"/>
          <p:cNvSpPr/>
          <p:nvPr/>
        </p:nvSpPr>
        <p:spPr>
          <a:xfrm>
            <a:off x="2288015" y="3861048"/>
            <a:ext cx="2518611" cy="1592575"/>
          </a:xfrm>
          <a:prstGeom prst="rect">
            <a:avLst/>
          </a:prstGeom>
          <a:blipFill rotWithShape="1">
            <a:blip r:embed="rId3"/>
            <a:srcRect/>
            <a:stretch>
              <a:fillRect t="-4511" b="-180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288015" y="1692408"/>
            <a:ext cx="2518611" cy="1592576"/>
          </a:xfrm>
          <a:prstGeom prst="rect">
            <a:avLst/>
          </a:prstGeom>
          <a:blipFill rotWithShape="1">
            <a:blip r:embed="rId3" cstate="print"/>
            <a:srcRect/>
            <a:stretch>
              <a:fillRect t="-3047" b="-30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69543" y="3861048"/>
            <a:ext cx="5668384" cy="1324610"/>
          </a:xfrm>
          <a:prstGeom prst="rect">
            <a:avLst/>
          </a:prstGeom>
        </p:spPr>
        <p:txBody>
          <a:bodyPr wrap="square" lIns="91432" tIns="45716" rIns="91432" bIns="45716">
            <a:spAutoFit/>
          </a:bodyPr>
          <a:lstStyle/>
          <a:p>
            <a:pPr>
              <a:lnSpc>
                <a:spcPct val="150000"/>
              </a:lnSpc>
              <a:defRPr/>
            </a:pPr>
            <a:r>
              <a:rPr lang="en-US"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grpSp>
        <p:nvGrpSpPr>
          <p:cNvPr id="23" name="组合 22"/>
          <p:cNvGrpSpPr/>
          <p:nvPr/>
        </p:nvGrpSpPr>
        <p:grpSpPr>
          <a:xfrm>
            <a:off x="4801443" y="3676537"/>
            <a:ext cx="278384" cy="184511"/>
            <a:chOff x="9482595" y="2565731"/>
            <a:chExt cx="278384" cy="184511"/>
          </a:xfrm>
        </p:grpSpPr>
        <p:sp>
          <p:nvSpPr>
            <p:cNvPr id="24" name="椭圆 23"/>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1+#ppt_w/2"/>
                                          </p:val>
                                        </p:tav>
                                        <p:tav tm="100000">
                                          <p:val>
                                            <p:strVal val="#ppt_x"/>
                                          </p:val>
                                        </p:tav>
                                      </p:tavLst>
                                    </p:anim>
                                    <p:anim calcmode="lin" valueType="num">
                                      <p:cBhvr additive="base">
                                        <p:cTn id="12" dur="500" fill="hold"/>
                                        <p:tgtEl>
                                          <p:spTgt spid="1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0-#ppt_w/2"/>
                                          </p:val>
                                        </p:tav>
                                        <p:tav tm="100000">
                                          <p:val>
                                            <p:strVal val="#ppt_x"/>
                                          </p:val>
                                        </p:tav>
                                      </p:tavLst>
                                    </p:anim>
                                    <p:anim calcmode="lin" valueType="num">
                                      <p:cBhvr additive="base">
                                        <p:cTn id="16" dur="500" fill="hold"/>
                                        <p:tgtEl>
                                          <p:spTgt spid="8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500"/>
                            </p:stCondLst>
                            <p:childTnLst>
                              <p:par>
                                <p:cTn id="34" presetID="3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600" decel="100000"/>
                                        <p:tgtEl>
                                          <p:spTgt spid="18"/>
                                        </p:tgtEl>
                                      </p:cBhvr>
                                    </p:animEffect>
                                    <p:anim calcmode="lin" valueType="num">
                                      <p:cBhvr>
                                        <p:cTn id="37" dur="600" decel="100000" fill="hold"/>
                                        <p:tgtEl>
                                          <p:spTgt spid="18"/>
                                        </p:tgtEl>
                                        <p:attrNameLst>
                                          <p:attrName>style.rotation</p:attrName>
                                        </p:attrNameLst>
                                      </p:cBhvr>
                                      <p:tavLst>
                                        <p:tav tm="0">
                                          <p:val>
                                            <p:fltVal val="-90"/>
                                          </p:val>
                                        </p:tav>
                                        <p:tav tm="100000">
                                          <p:val>
                                            <p:fltVal val="0"/>
                                          </p:val>
                                        </p:tav>
                                      </p:tavLst>
                                    </p:anim>
                                    <p:anim calcmode="lin" valueType="num">
                                      <p:cBhvr>
                                        <p:cTn id="38" dur="600" decel="100000" fill="hold"/>
                                        <p:tgtEl>
                                          <p:spTgt spid="18"/>
                                        </p:tgtEl>
                                        <p:attrNameLst>
                                          <p:attrName>ppt_x</p:attrName>
                                        </p:attrNameLst>
                                      </p:cBhvr>
                                      <p:tavLst>
                                        <p:tav tm="0">
                                          <p:val>
                                            <p:strVal val="#ppt_x+0.4"/>
                                          </p:val>
                                        </p:tav>
                                        <p:tav tm="100000">
                                          <p:val>
                                            <p:strVal val="#ppt_x-0.05"/>
                                          </p:val>
                                        </p:tav>
                                      </p:tavLst>
                                    </p:anim>
                                    <p:anim calcmode="lin" valueType="num">
                                      <p:cBhvr>
                                        <p:cTn id="39" dur="600" decel="100000" fill="hold"/>
                                        <p:tgtEl>
                                          <p:spTgt spid="18"/>
                                        </p:tgtEl>
                                        <p:attrNameLst>
                                          <p:attrName>ppt_y</p:attrName>
                                        </p:attrNameLst>
                                      </p:cBhvr>
                                      <p:tavLst>
                                        <p:tav tm="0">
                                          <p:val>
                                            <p:strVal val="#ppt_y-0.4"/>
                                          </p:val>
                                        </p:tav>
                                        <p:tav tm="100000">
                                          <p:val>
                                            <p:strVal val="#ppt_y+0.1"/>
                                          </p:val>
                                        </p:tav>
                                      </p:tavLst>
                                    </p:anim>
                                    <p:anim calcmode="lin" valueType="num">
                                      <p:cBhvr>
                                        <p:cTn id="40" dur="150" accel="100000" fill="hold">
                                          <p:stCondLst>
                                            <p:cond delay="600"/>
                                          </p:stCondLst>
                                        </p:cTn>
                                        <p:tgtEl>
                                          <p:spTgt spid="18"/>
                                        </p:tgtEl>
                                        <p:attrNameLst>
                                          <p:attrName>ppt_x</p:attrName>
                                        </p:attrNameLst>
                                      </p:cBhvr>
                                      <p:tavLst>
                                        <p:tav tm="0">
                                          <p:val>
                                            <p:strVal val="#ppt_x-0.05"/>
                                          </p:val>
                                        </p:tav>
                                        <p:tav tm="100000">
                                          <p:val>
                                            <p:strVal val="#ppt_x"/>
                                          </p:val>
                                        </p:tav>
                                      </p:tavLst>
                                    </p:anim>
                                    <p:anim calcmode="lin" valueType="num">
                                      <p:cBhvr>
                                        <p:cTn id="41" dur="150" accel="100000" fill="hold">
                                          <p:stCondLst>
                                            <p:cond delay="600"/>
                                          </p:stCondLst>
                                        </p:cTn>
                                        <p:tgtEl>
                                          <p:spTgt spid="18"/>
                                        </p:tgtEl>
                                        <p:attrNameLst>
                                          <p:attrName>ppt_y</p:attrName>
                                        </p:attrNameLst>
                                      </p:cBhvr>
                                      <p:tavLst>
                                        <p:tav tm="0">
                                          <p:val>
                                            <p:strVal val="#ppt_y+0.1"/>
                                          </p:val>
                                        </p:tav>
                                        <p:tav tm="100000">
                                          <p:val>
                                            <p:strVal val="#ppt_y"/>
                                          </p:val>
                                        </p:tav>
                                      </p:tavLst>
                                    </p:anim>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1500"/>
                                        <p:tgtEl>
                                          <p:spTgt spid="16"/>
                                        </p:tgtEl>
                                      </p:cBhvr>
                                    </p:animEffect>
                                  </p:childTnLst>
                                </p:cTn>
                              </p:par>
                            </p:childTnLst>
                          </p:cTn>
                        </p:par>
                        <p:par>
                          <p:cTn id="46" fill="hold">
                            <p:stCondLst>
                              <p:cond delay="4000"/>
                            </p:stCondLst>
                            <p:childTnLst>
                              <p:par>
                                <p:cTn id="47" presetID="52" presetClass="entr" presetSubtype="0" fill="hold" grpId="0" nodeType="afterEffect">
                                  <p:stCondLst>
                                    <p:cond delay="500"/>
                                  </p:stCondLst>
                                  <p:childTnLst>
                                    <p:set>
                                      <p:cBhvr>
                                        <p:cTn id="48" dur="1" fill="hold">
                                          <p:stCondLst>
                                            <p:cond delay="0"/>
                                          </p:stCondLst>
                                        </p:cTn>
                                        <p:tgtEl>
                                          <p:spTgt spid="17"/>
                                        </p:tgtEl>
                                        <p:attrNameLst>
                                          <p:attrName>style.visibility</p:attrName>
                                        </p:attrNameLst>
                                      </p:cBhvr>
                                      <p:to>
                                        <p:strVal val="visible"/>
                                      </p:to>
                                    </p:set>
                                    <p:animScale>
                                      <p:cBhvr>
                                        <p:cTn id="49" dur="7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750" decel="50000" fill="hold">
                                          <p:stCondLst>
                                            <p:cond delay="0"/>
                                          </p:stCondLst>
                                        </p:cTn>
                                        <p:tgtEl>
                                          <p:spTgt spid="17"/>
                                        </p:tgtEl>
                                        <p:attrNameLst>
                                          <p:attrName>ppt_x</p:attrName>
                                          <p:attrName>ppt_y</p:attrName>
                                        </p:attrNameLst>
                                      </p:cBhvr>
                                    </p:animMotion>
                                    <p:animEffect transition="in" filter="fade">
                                      <p:cBhvr>
                                        <p:cTn id="51" dur="750"/>
                                        <p:tgtEl>
                                          <p:spTgt spid="17"/>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1500"/>
                                        <p:tgtEl>
                                          <p:spTgt spid="20"/>
                                        </p:tgtEl>
                                      </p:cBhvr>
                                    </p:animEffect>
                                  </p:childTnLst>
                                </p:cTn>
                              </p:par>
                            </p:childTnLst>
                          </p:cTn>
                        </p:par>
                        <p:par>
                          <p:cTn id="56" fill="hold">
                            <p:stCondLst>
                              <p:cond delay="7000"/>
                            </p:stCondLst>
                            <p:childTnLst>
                              <p:par>
                                <p:cTn id="57" presetID="42"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83" grpId="0" animBg="1"/>
      <p:bldP spid="14" grpId="0"/>
      <p:bldP spid="15" grpId="0" animBg="1"/>
      <p:bldP spid="16" grpId="0"/>
      <p:bldP spid="17" grpId="0" bldLvl="0" animBg="1"/>
      <p:bldP spid="18" grpId="0"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21"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6"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04</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44" name="Freeform 126"/>
          <p:cNvSpPr>
            <a:spLocks noChangeAspect="1" noEditPoints="1"/>
          </p:cNvSpPr>
          <p:nvPr/>
        </p:nvSpPr>
        <p:spPr bwMode="auto">
          <a:xfrm>
            <a:off x="757122" y="349673"/>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45" name="文本框 1"/>
          <p:cNvSpPr txBox="1"/>
          <p:nvPr/>
        </p:nvSpPr>
        <p:spPr>
          <a:xfrm>
            <a:off x="1486254" y="1612181"/>
            <a:ext cx="9358209" cy="956800"/>
          </a:xfrm>
          <a:prstGeom prst="rect">
            <a:avLst/>
          </a:prstGeom>
          <a:noFill/>
        </p:spPr>
        <p:txBody>
          <a:bodyPr wrap="square" rtlCol="0">
            <a:spAutoFit/>
          </a:bodyPr>
          <a:lstStyle/>
          <a:p>
            <a:pPr>
              <a:lnSpc>
                <a:spcPct val="120000"/>
              </a:lnSpc>
            </a:pP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OVERVIEW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文本框 25"/>
          <p:cNvSpPr txBox="1"/>
          <p:nvPr/>
        </p:nvSpPr>
        <p:spPr>
          <a:xfrm>
            <a:off x="1486254" y="2742132"/>
            <a:ext cx="9358209" cy="1317925"/>
          </a:xfrm>
          <a:prstGeom prst="rect">
            <a:avLst/>
          </a:prstGeom>
          <a:noFill/>
        </p:spPr>
        <p:txBody>
          <a:bodyPr wrap="square" rtlCol="0">
            <a:spAutoFit/>
          </a:bodyPr>
          <a:lstStyle/>
          <a:p>
            <a:pPr>
              <a:lnSpc>
                <a:spcPct val="120000"/>
              </a:lnSpc>
              <a:spcAft>
                <a:spcPts val="800"/>
              </a:spcAft>
            </a:pP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SUMMARY </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 Click here to add content, content to match the title, you can copy and paste directly, to select useful keyword entry.</a:t>
            </a:r>
          </a:p>
          <a:p>
            <a:pPr>
              <a:lnSpc>
                <a:spcPct val="120000"/>
              </a:lnSpc>
              <a:spcAft>
                <a:spcPts val="800"/>
              </a:spcAft>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文本框 26"/>
          <p:cNvSpPr txBox="1"/>
          <p:nvPr/>
        </p:nvSpPr>
        <p:spPr>
          <a:xfrm>
            <a:off x="1470212" y="5119795"/>
            <a:ext cx="9183779" cy="430374"/>
          </a:xfrm>
          <a:prstGeom prst="rect">
            <a:avLst/>
          </a:prstGeom>
          <a:noFill/>
        </p:spPr>
        <p:txBody>
          <a:bodyPr wrap="square" rtlCol="0">
            <a:spAutoFit/>
          </a:bodyPr>
          <a:lstStyle/>
          <a:p>
            <a:pPr>
              <a:lnSpc>
                <a:spcPct val="120000"/>
              </a:lnSpc>
            </a:pPr>
            <a:r>
              <a:rPr lang="en-US" altLang="zh-CN" sz="2000" b="1" dirty="0">
                <a:solidFill>
                  <a:srgbClr val="414455"/>
                </a:solidFill>
                <a:latin typeface="微软雅黑" panose="020B0503020204020204" pitchFamily="34" charset="-122"/>
                <a:ea typeface="微软雅黑" panose="020B0503020204020204" pitchFamily="34" charset="-122"/>
              </a:rPr>
              <a:t>KEYWORD </a:t>
            </a:r>
            <a:r>
              <a:rPr lang="zh-CN" altLang="en-US" sz="2000" b="1" dirty="0">
                <a:solidFill>
                  <a:srgbClr val="414455"/>
                </a:solidFill>
                <a:latin typeface="微软雅黑" panose="020B0503020204020204" pitchFamily="34" charset="-122"/>
                <a:ea typeface="微软雅黑" panose="020B0503020204020204" pitchFamily="34" charset="-122"/>
              </a:rPr>
              <a:t>：   </a:t>
            </a:r>
            <a:r>
              <a:rPr lang="en-US" altLang="zh-CN" sz="2000" b="1" dirty="0">
                <a:solidFill>
                  <a:srgbClr val="414455"/>
                </a:solidFill>
                <a:latin typeface="微软雅黑" panose="020B0503020204020204" pitchFamily="34" charset="-122"/>
                <a:ea typeface="微软雅黑" panose="020B0503020204020204" pitchFamily="34" charset="-122"/>
              </a:rPr>
              <a:t>Enter keywords</a:t>
            </a:r>
            <a:r>
              <a:rPr lang="zh-CN" altLang="en-US" sz="2000" b="1" dirty="0">
                <a:solidFill>
                  <a:srgbClr val="414455"/>
                </a:solidFill>
                <a:latin typeface="微软雅黑" panose="020B0503020204020204" pitchFamily="34" charset="-122"/>
                <a:ea typeface="微软雅黑" panose="020B0503020204020204" pitchFamily="34" charset="-122"/>
              </a:rPr>
              <a:t>      </a:t>
            </a:r>
            <a:r>
              <a:rPr lang="en-US" altLang="zh-CN" sz="2000" b="1" dirty="0">
                <a:solidFill>
                  <a:srgbClr val="414455"/>
                </a:solidFill>
                <a:latin typeface="微软雅黑" panose="020B0503020204020204" pitchFamily="34" charset="-122"/>
                <a:ea typeface="微软雅黑" panose="020B0503020204020204" pitchFamily="34" charset="-122"/>
              </a:rPr>
              <a:t>Enter keywords</a:t>
            </a:r>
            <a:r>
              <a:rPr lang="zh-CN" altLang="en-US" sz="2000" b="1" dirty="0">
                <a:solidFill>
                  <a:srgbClr val="414455"/>
                </a:solidFill>
                <a:latin typeface="微软雅黑" panose="020B0503020204020204" pitchFamily="34" charset="-122"/>
                <a:ea typeface="微软雅黑" panose="020B0503020204020204" pitchFamily="34" charset="-122"/>
              </a:rPr>
              <a:t>      </a:t>
            </a:r>
            <a:r>
              <a:rPr lang="en-US" altLang="zh-CN" sz="2000" b="1" dirty="0">
                <a:solidFill>
                  <a:srgbClr val="414455"/>
                </a:solidFill>
                <a:latin typeface="微软雅黑" panose="020B0503020204020204" pitchFamily="34" charset="-122"/>
                <a:ea typeface="微软雅黑" panose="020B0503020204020204" pitchFamily="34" charset="-122"/>
              </a:rPr>
              <a:t>Enter keywords</a:t>
            </a:r>
            <a:endParaRPr lang="zh-CN" altLang="en-US" sz="1400" dirty="0">
              <a:solidFill>
                <a:srgbClr val="4144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10643739" y="1516297"/>
            <a:ext cx="278384" cy="184511"/>
            <a:chOff x="9482595" y="2565731"/>
            <a:chExt cx="278384" cy="184511"/>
          </a:xfrm>
        </p:grpSpPr>
        <p:sp>
          <p:nvSpPr>
            <p:cNvPr id="49" name="椭圆 48"/>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fltVal val="0"/>
                                          </p:val>
                                        </p:tav>
                                        <p:tav tm="100000">
                                          <p:val>
                                            <p:strVal val="#ppt_h"/>
                                          </p:val>
                                        </p:tav>
                                      </p:tavLst>
                                    </p:anim>
                                    <p:animEffect transition="in" filter="fade">
                                      <p:cBhvr>
                                        <p:cTn id="22" dur="500"/>
                                        <p:tgtEl>
                                          <p:spTgt spid="4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22860" y="-27305"/>
            <a:ext cx="12241530" cy="688530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092" y="1916003"/>
            <a:ext cx="12218267" cy="3168352"/>
          </a:xfrm>
          <a:prstGeom prst="rect">
            <a:avLst/>
          </a:prstGeom>
          <a:gradFill>
            <a:gsLst>
              <a:gs pos="0">
                <a:srgbClr val="0F2556"/>
              </a:gs>
              <a:gs pos="100000">
                <a:srgbClr val="3C557A"/>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850063" y="3027599"/>
            <a:ext cx="1341120" cy="1209172"/>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89"/>
          <p:cNvSpPr>
            <a:spLocks noEditPoints="1"/>
          </p:cNvSpPr>
          <p:nvPr/>
        </p:nvSpPr>
        <p:spPr bwMode="auto">
          <a:xfrm>
            <a:off x="2368104" y="3377443"/>
            <a:ext cx="316328" cy="509483"/>
          </a:xfrm>
          <a:custGeom>
            <a:avLst/>
            <a:gdLst>
              <a:gd name="T0" fmla="*/ 70 w 124"/>
              <a:gd name="T1" fmla="*/ 160 h 200"/>
              <a:gd name="T2" fmla="*/ 70 w 124"/>
              <a:gd name="T3" fmla="*/ 184 h 200"/>
              <a:gd name="T4" fmla="*/ 97 w 124"/>
              <a:gd name="T5" fmla="*/ 184 h 200"/>
              <a:gd name="T6" fmla="*/ 97 w 124"/>
              <a:gd name="T7" fmla="*/ 200 h 200"/>
              <a:gd name="T8" fmla="*/ 25 w 124"/>
              <a:gd name="T9" fmla="*/ 200 h 200"/>
              <a:gd name="T10" fmla="*/ 25 w 124"/>
              <a:gd name="T11" fmla="*/ 184 h 200"/>
              <a:gd name="T12" fmla="*/ 53 w 124"/>
              <a:gd name="T13" fmla="*/ 184 h 200"/>
              <a:gd name="T14" fmla="*/ 53 w 124"/>
              <a:gd name="T15" fmla="*/ 160 h 200"/>
              <a:gd name="T16" fmla="*/ 0 w 124"/>
              <a:gd name="T17" fmla="*/ 98 h 200"/>
              <a:gd name="T18" fmla="*/ 0 w 124"/>
              <a:gd name="T19" fmla="*/ 76 h 200"/>
              <a:gd name="T20" fmla="*/ 17 w 124"/>
              <a:gd name="T21" fmla="*/ 76 h 200"/>
              <a:gd name="T22" fmla="*/ 17 w 124"/>
              <a:gd name="T23" fmla="*/ 98 h 200"/>
              <a:gd name="T24" fmla="*/ 30 w 124"/>
              <a:gd name="T25" fmla="*/ 130 h 200"/>
              <a:gd name="T26" fmla="*/ 62 w 124"/>
              <a:gd name="T27" fmla="*/ 144 h 200"/>
              <a:gd name="T28" fmla="*/ 94 w 124"/>
              <a:gd name="T29" fmla="*/ 130 h 200"/>
              <a:gd name="T30" fmla="*/ 105 w 124"/>
              <a:gd name="T31" fmla="*/ 98 h 200"/>
              <a:gd name="T32" fmla="*/ 105 w 124"/>
              <a:gd name="T33" fmla="*/ 76 h 200"/>
              <a:gd name="T34" fmla="*/ 124 w 124"/>
              <a:gd name="T35" fmla="*/ 76 h 200"/>
              <a:gd name="T36" fmla="*/ 124 w 124"/>
              <a:gd name="T37" fmla="*/ 98 h 200"/>
              <a:gd name="T38" fmla="*/ 70 w 124"/>
              <a:gd name="T39" fmla="*/ 160 h 200"/>
              <a:gd name="T40" fmla="*/ 63 w 124"/>
              <a:gd name="T41" fmla="*/ 132 h 200"/>
              <a:gd name="T42" fmla="*/ 29 w 124"/>
              <a:gd name="T43" fmla="*/ 97 h 200"/>
              <a:gd name="T44" fmla="*/ 29 w 124"/>
              <a:gd name="T45" fmla="*/ 88 h 200"/>
              <a:gd name="T46" fmla="*/ 77 w 124"/>
              <a:gd name="T47" fmla="*/ 88 h 200"/>
              <a:gd name="T48" fmla="*/ 77 w 124"/>
              <a:gd name="T49" fmla="*/ 80 h 200"/>
              <a:gd name="T50" fmla="*/ 29 w 124"/>
              <a:gd name="T51" fmla="*/ 80 h 200"/>
              <a:gd name="T52" fmla="*/ 29 w 124"/>
              <a:gd name="T53" fmla="*/ 64 h 200"/>
              <a:gd name="T54" fmla="*/ 77 w 124"/>
              <a:gd name="T55" fmla="*/ 64 h 200"/>
              <a:gd name="T56" fmla="*/ 77 w 124"/>
              <a:gd name="T57" fmla="*/ 56 h 200"/>
              <a:gd name="T58" fmla="*/ 29 w 124"/>
              <a:gd name="T59" fmla="*/ 56 h 200"/>
              <a:gd name="T60" fmla="*/ 29 w 124"/>
              <a:gd name="T61" fmla="*/ 44 h 200"/>
              <a:gd name="T62" fmla="*/ 77 w 124"/>
              <a:gd name="T63" fmla="*/ 44 h 200"/>
              <a:gd name="T64" fmla="*/ 77 w 124"/>
              <a:gd name="T65" fmla="*/ 36 h 200"/>
              <a:gd name="T66" fmla="*/ 29 w 124"/>
              <a:gd name="T67" fmla="*/ 36 h 200"/>
              <a:gd name="T68" fmla="*/ 63 w 124"/>
              <a:gd name="T69" fmla="*/ 0 h 200"/>
              <a:gd name="T70" fmla="*/ 97 w 124"/>
              <a:gd name="T71" fmla="*/ 36 h 200"/>
              <a:gd name="T72" fmla="*/ 97 w 124"/>
              <a:gd name="T73" fmla="*/ 97 h 200"/>
              <a:gd name="T74" fmla="*/ 63 w 124"/>
              <a:gd name="T7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200">
                <a:moveTo>
                  <a:pt x="70" y="160"/>
                </a:moveTo>
                <a:cubicBezTo>
                  <a:pt x="70" y="184"/>
                  <a:pt x="70" y="184"/>
                  <a:pt x="70" y="184"/>
                </a:cubicBezTo>
                <a:cubicBezTo>
                  <a:pt x="97" y="184"/>
                  <a:pt x="97" y="184"/>
                  <a:pt x="97" y="184"/>
                </a:cubicBezTo>
                <a:cubicBezTo>
                  <a:pt x="97" y="200"/>
                  <a:pt x="97" y="200"/>
                  <a:pt x="97" y="200"/>
                </a:cubicBezTo>
                <a:cubicBezTo>
                  <a:pt x="25" y="200"/>
                  <a:pt x="25" y="200"/>
                  <a:pt x="25" y="200"/>
                </a:cubicBezTo>
                <a:cubicBezTo>
                  <a:pt x="25" y="184"/>
                  <a:pt x="25" y="184"/>
                  <a:pt x="25" y="184"/>
                </a:cubicBezTo>
                <a:cubicBezTo>
                  <a:pt x="53" y="184"/>
                  <a:pt x="53" y="184"/>
                  <a:pt x="53" y="184"/>
                </a:cubicBezTo>
                <a:cubicBezTo>
                  <a:pt x="53" y="160"/>
                  <a:pt x="53" y="160"/>
                  <a:pt x="53" y="160"/>
                </a:cubicBezTo>
                <a:cubicBezTo>
                  <a:pt x="23" y="156"/>
                  <a:pt x="0" y="130"/>
                  <a:pt x="0" y="98"/>
                </a:cubicBezTo>
                <a:cubicBezTo>
                  <a:pt x="0" y="76"/>
                  <a:pt x="0" y="76"/>
                  <a:pt x="0" y="76"/>
                </a:cubicBezTo>
                <a:cubicBezTo>
                  <a:pt x="17" y="76"/>
                  <a:pt x="17" y="76"/>
                  <a:pt x="17" y="76"/>
                </a:cubicBezTo>
                <a:cubicBezTo>
                  <a:pt x="17" y="98"/>
                  <a:pt x="17" y="98"/>
                  <a:pt x="17" y="98"/>
                </a:cubicBezTo>
                <a:cubicBezTo>
                  <a:pt x="17" y="111"/>
                  <a:pt x="22" y="122"/>
                  <a:pt x="30" y="130"/>
                </a:cubicBezTo>
                <a:cubicBezTo>
                  <a:pt x="38" y="139"/>
                  <a:pt x="49" y="144"/>
                  <a:pt x="62" y="144"/>
                </a:cubicBezTo>
                <a:cubicBezTo>
                  <a:pt x="75" y="144"/>
                  <a:pt x="86" y="139"/>
                  <a:pt x="94" y="130"/>
                </a:cubicBezTo>
                <a:cubicBezTo>
                  <a:pt x="102" y="122"/>
                  <a:pt x="105" y="111"/>
                  <a:pt x="105" y="98"/>
                </a:cubicBezTo>
                <a:cubicBezTo>
                  <a:pt x="105" y="76"/>
                  <a:pt x="105" y="76"/>
                  <a:pt x="105" y="76"/>
                </a:cubicBezTo>
                <a:cubicBezTo>
                  <a:pt x="124" y="76"/>
                  <a:pt x="124" y="76"/>
                  <a:pt x="124" y="76"/>
                </a:cubicBezTo>
                <a:cubicBezTo>
                  <a:pt x="124" y="98"/>
                  <a:pt x="124" y="98"/>
                  <a:pt x="124" y="98"/>
                </a:cubicBezTo>
                <a:cubicBezTo>
                  <a:pt x="124" y="130"/>
                  <a:pt x="100" y="156"/>
                  <a:pt x="70" y="160"/>
                </a:cubicBezTo>
                <a:close/>
                <a:moveTo>
                  <a:pt x="63" y="132"/>
                </a:moveTo>
                <a:cubicBezTo>
                  <a:pt x="45" y="132"/>
                  <a:pt x="29" y="116"/>
                  <a:pt x="29" y="97"/>
                </a:cubicBezTo>
                <a:cubicBezTo>
                  <a:pt x="29" y="88"/>
                  <a:pt x="29" y="88"/>
                  <a:pt x="29" y="88"/>
                </a:cubicBezTo>
                <a:cubicBezTo>
                  <a:pt x="77" y="88"/>
                  <a:pt x="77" y="88"/>
                  <a:pt x="77" y="88"/>
                </a:cubicBezTo>
                <a:cubicBezTo>
                  <a:pt x="77" y="80"/>
                  <a:pt x="77" y="80"/>
                  <a:pt x="77" y="80"/>
                </a:cubicBezTo>
                <a:cubicBezTo>
                  <a:pt x="29" y="80"/>
                  <a:pt x="29" y="80"/>
                  <a:pt x="29" y="80"/>
                </a:cubicBezTo>
                <a:cubicBezTo>
                  <a:pt x="29" y="64"/>
                  <a:pt x="29" y="64"/>
                  <a:pt x="29" y="64"/>
                </a:cubicBezTo>
                <a:cubicBezTo>
                  <a:pt x="77" y="64"/>
                  <a:pt x="77" y="64"/>
                  <a:pt x="77" y="64"/>
                </a:cubicBezTo>
                <a:cubicBezTo>
                  <a:pt x="77" y="56"/>
                  <a:pt x="77" y="56"/>
                  <a:pt x="77" y="56"/>
                </a:cubicBezTo>
                <a:cubicBezTo>
                  <a:pt x="29" y="56"/>
                  <a:pt x="29" y="56"/>
                  <a:pt x="29" y="56"/>
                </a:cubicBezTo>
                <a:cubicBezTo>
                  <a:pt x="29" y="44"/>
                  <a:pt x="29" y="44"/>
                  <a:pt x="29" y="44"/>
                </a:cubicBezTo>
                <a:cubicBezTo>
                  <a:pt x="77" y="44"/>
                  <a:pt x="77" y="44"/>
                  <a:pt x="77" y="44"/>
                </a:cubicBezTo>
                <a:cubicBezTo>
                  <a:pt x="77" y="36"/>
                  <a:pt x="77" y="36"/>
                  <a:pt x="77" y="36"/>
                </a:cubicBezTo>
                <a:cubicBezTo>
                  <a:pt x="29" y="36"/>
                  <a:pt x="29" y="36"/>
                  <a:pt x="29" y="36"/>
                </a:cubicBezTo>
                <a:cubicBezTo>
                  <a:pt x="30" y="17"/>
                  <a:pt x="46" y="0"/>
                  <a:pt x="63" y="0"/>
                </a:cubicBezTo>
                <a:cubicBezTo>
                  <a:pt x="82" y="0"/>
                  <a:pt x="97" y="16"/>
                  <a:pt x="97" y="36"/>
                </a:cubicBezTo>
                <a:cubicBezTo>
                  <a:pt x="97" y="97"/>
                  <a:pt x="97" y="97"/>
                  <a:pt x="97" y="97"/>
                </a:cubicBezTo>
                <a:cubicBezTo>
                  <a:pt x="97" y="116"/>
                  <a:pt x="82" y="132"/>
                  <a:pt x="63" y="132"/>
                </a:cubicBezTo>
                <a:close/>
              </a:path>
            </a:pathLst>
          </a:custGeom>
          <a:solidFill>
            <a:srgbClr val="414455"/>
          </a:solidFill>
          <a:ln>
            <a:noFill/>
          </a:ln>
        </p:spPr>
        <p:txBody>
          <a:bodyPr vert="horz" wrap="square" lIns="91440" tIns="45720" rIns="91440" bIns="45720" numCol="1" anchor="t" anchorCtr="0" compatLnSpc="1"/>
          <a:lstStyle/>
          <a:p>
            <a:endParaRPr lang="zh-CN" altLang="en-US"/>
          </a:p>
        </p:txBody>
      </p:sp>
      <p:sp>
        <p:nvSpPr>
          <p:cNvPr id="20" name="TextBox 7"/>
          <p:cNvSpPr>
            <a:spLocks noChangeArrowheads="1"/>
          </p:cNvSpPr>
          <p:nvPr/>
        </p:nvSpPr>
        <p:spPr bwMode="auto">
          <a:xfrm>
            <a:off x="3406575" y="3415347"/>
            <a:ext cx="79083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3600" dirty="0">
                <a:solidFill>
                  <a:schemeClr val="bg1"/>
                </a:solidFill>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rPr>
              <a:t>THANK YOU FOR YOUR GUIDANCE.</a:t>
            </a:r>
          </a:p>
        </p:txBody>
      </p:sp>
      <p:grpSp>
        <p:nvGrpSpPr>
          <p:cNvPr id="24" name="组合 23"/>
          <p:cNvGrpSpPr/>
          <p:nvPr/>
        </p:nvGrpSpPr>
        <p:grpSpPr>
          <a:xfrm>
            <a:off x="8860608" y="2636912"/>
            <a:ext cx="278384" cy="184511"/>
            <a:chOff x="9482595" y="2565731"/>
            <a:chExt cx="278384" cy="184511"/>
          </a:xfrm>
        </p:grpSpPr>
        <p:sp>
          <p:nvSpPr>
            <p:cNvPr id="22" name="椭圆 21"/>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Freeform 5"/>
          <p:cNvSpPr/>
          <p:nvPr/>
        </p:nvSpPr>
        <p:spPr bwMode="auto">
          <a:xfrm rot="1855731">
            <a:off x="1946880" y="3105154"/>
            <a:ext cx="1157449" cy="104357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sp>
        <p:nvSpPr>
          <p:cNvPr id="14" name="Rounded Rectangle 7">
            <a:extLst>
              <a:ext uri="{FF2B5EF4-FFF2-40B4-BE49-F238E27FC236}">
                <a16:creationId xmlns:a16="http://schemas.microsoft.com/office/drawing/2014/main" id="{1F94C2E2-7F56-446A-9419-1E71D1CBF4ED}"/>
              </a:ext>
            </a:extLst>
          </p:cNvPr>
          <p:cNvSpPr/>
          <p:nvPr/>
        </p:nvSpPr>
        <p:spPr>
          <a:xfrm>
            <a:off x="9986019" y="32400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5" name="TextBox 3">
            <a:hlinkClick r:id="rId4"/>
            <a:extLst>
              <a:ext uri="{FF2B5EF4-FFF2-40B4-BE49-F238E27FC236}">
                <a16:creationId xmlns:a16="http://schemas.microsoft.com/office/drawing/2014/main" id="{3389FC3B-2661-46E0-BA57-771A2AE58587}"/>
              </a:ext>
            </a:extLst>
          </p:cNvPr>
          <p:cNvSpPr txBox="1"/>
          <p:nvPr/>
        </p:nvSpPr>
        <p:spPr>
          <a:xfrm>
            <a:off x="3901879" y="6663885"/>
            <a:ext cx="5169613" cy="246221"/>
          </a:xfrm>
          <a:prstGeom prst="rect">
            <a:avLst/>
          </a:prstGeom>
          <a:noFill/>
        </p:spPr>
        <p:txBody>
          <a:bodyPr wrap="square" rtlCol="0">
            <a:spAutoFit/>
          </a:bodyPr>
          <a:lstStyle/>
          <a:p>
            <a:pPr algn="ctr"/>
            <a:r>
              <a:rPr lang="en-US" altLang="zh-CN" sz="1000" dirty="0">
                <a:solidFill>
                  <a:srgbClr val="596C93"/>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596C93"/>
              </a:solidFill>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38" presetClass="entr" presetSubtype="0" accel="50000" fill="hold" grpId="0" nodeType="withEffect">
                                  <p:stCondLst>
                                    <p:cond delay="1000"/>
                                  </p:stCondLst>
                                  <p:iterate type="lt">
                                    <p:tmPct val="50000"/>
                                  </p:iterate>
                                  <p:childTnLst>
                                    <p:set>
                                      <p:cBhvr>
                                        <p:cTn id="25" dur="1" fill="hold">
                                          <p:stCondLst>
                                            <p:cond delay="0"/>
                                          </p:stCondLst>
                                        </p:cTn>
                                        <p:tgtEl>
                                          <p:spTgt spid="20"/>
                                        </p:tgtEl>
                                        <p:attrNameLst>
                                          <p:attrName>style.visibility</p:attrName>
                                        </p:attrNameLst>
                                      </p:cBhvr>
                                      <p:to>
                                        <p:strVal val="visible"/>
                                      </p:to>
                                    </p:set>
                                    <p:set>
                                      <p:cBhvr>
                                        <p:cTn id="26" dur="114" fill="hold">
                                          <p:stCondLst>
                                            <p:cond delay="0"/>
                                          </p:stCondLst>
                                        </p:cTn>
                                        <p:tgtEl>
                                          <p:spTgt spid="20"/>
                                        </p:tgtEl>
                                        <p:attrNameLst>
                                          <p:attrName>style.rotation</p:attrName>
                                        </p:attrNameLst>
                                      </p:cBhvr>
                                      <p:to>
                                        <p:strVal val="-45.0"/>
                                      </p:to>
                                    </p:set>
                                    <p:anim calcmode="lin" valueType="num">
                                      <p:cBhvr>
                                        <p:cTn id="27"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28"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29"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0"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5625"/>
                            </p:stCondLst>
                            <p:childTnLst>
                              <p:par>
                                <p:cTn id="32" presetID="42"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87" y="0"/>
            <a:ext cx="12192000" cy="6858000"/>
          </a:xfrm>
          <a:prstGeom prst="rect">
            <a:avLst/>
          </a:prstGeom>
          <a:solidFill>
            <a:srgbClr val="F0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1587" y="460319"/>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4565" y="1527129"/>
            <a:ext cx="8229600" cy="2149475"/>
          </a:xfrm>
        </p:spPr>
        <p:txBody>
          <a:bodyPr/>
          <a:lstStyle/>
          <a:p>
            <a:pPr marL="0" indent="0" algn="ctr">
              <a:buNone/>
            </a:pPr>
            <a:r>
              <a:rPr lang="en-US" sz="2400" dirty="0">
                <a:solidFill>
                  <a:schemeClr val="tx1">
                    <a:lumMod val="65000"/>
                    <a:lumOff val="35000"/>
                  </a:schemeClr>
                </a:solidFill>
                <a:hlinkClick r:id="rId2"/>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2508567" y="3182709"/>
            <a:ext cx="7605598" cy="3139321"/>
          </a:xfrm>
          <a:prstGeom prst="rect">
            <a:avLst/>
          </a:prstGeom>
          <a:noFill/>
        </p:spPr>
        <p:txBody>
          <a:bodyPr wrap="square" rtlCol="0">
            <a:spAutoFit/>
          </a:bodyPr>
          <a:lstStyle/>
          <a:p>
            <a:pPr algn="ctr"/>
            <a:r>
              <a:rPr lang="en-US" altLang="ja-JP" dirty="0">
                <a:solidFill>
                  <a:schemeClr val="accent1"/>
                </a:solidFill>
                <a:cs typeface="Arial" panose="020B0604020202020204" pitchFamily="34" charset="0"/>
              </a:rPr>
              <a:t>If you liked the presentation and want to thank, you can follow me on social networks </a:t>
            </a:r>
            <a:r>
              <a:rPr lang="es-CO" altLang="ja-JP" dirty="0">
                <a:solidFill>
                  <a:schemeClr val="accent1"/>
                </a:solidFill>
                <a:cs typeface="Arial" panose="020B0604020202020204" pitchFamily="34" charset="0"/>
                <a:sym typeface="Wingdings" panose="05000000000000000000" pitchFamily="2" charset="2"/>
              </a:rPr>
              <a:t></a:t>
            </a:r>
            <a:endParaRPr lang="es-CO" altLang="ja-JP" dirty="0">
              <a:solidFill>
                <a:schemeClr val="accent1"/>
              </a:solidFill>
              <a:cs typeface="Arial" panose="020B0604020202020204" pitchFamily="34" charset="0"/>
            </a:endParaRPr>
          </a:p>
          <a:p>
            <a:pPr algn="ctr"/>
            <a:r>
              <a:rPr lang="es-CO" altLang="ja-JP" dirty="0">
                <a:solidFill>
                  <a:schemeClr val="accent1"/>
                </a:solidFill>
                <a:cs typeface="Arial" panose="020B0604020202020204" pitchFamily="34" charset="0"/>
                <a:hlinkClick r:id="rId5"/>
              </a:rPr>
              <a:t>https://www.instagram.com/</a:t>
            </a:r>
            <a:r>
              <a:rPr lang="en-US" altLang="zh-CN" dirty="0" err="1">
                <a:solidFill>
                  <a:schemeClr val="accent1"/>
                </a:solidFill>
                <a:cs typeface="Arial" panose="020B0604020202020204" pitchFamily="34" charset="0"/>
                <a:hlinkClick r:id="rId5"/>
              </a:rPr>
              <a:t>slidesfree</a:t>
            </a:r>
            <a:r>
              <a:rPr lang="es-CO" altLang="ja-JP" dirty="0">
                <a:solidFill>
                  <a:schemeClr val="accent1"/>
                </a:solidFill>
                <a:cs typeface="Arial" panose="020B0604020202020204" pitchFamily="34" charset="0"/>
                <a:hlinkClick r:id="rId5"/>
              </a:rPr>
              <a:t>/ </a:t>
            </a:r>
            <a:endParaRPr lang="es-CO" altLang="ja-JP" dirty="0">
              <a:solidFill>
                <a:schemeClr val="accent1"/>
              </a:solidFill>
              <a:cs typeface="Arial" panose="020B0604020202020204" pitchFamily="34" charset="0"/>
            </a:endParaRPr>
          </a:p>
          <a:p>
            <a:pPr algn="ctr"/>
            <a:endParaRPr lang="es-CO" altLang="ja-JP" dirty="0">
              <a:solidFill>
                <a:schemeClr val="bg1"/>
              </a:solidFill>
              <a:cs typeface="Arial" panose="020B0604020202020204" pitchFamily="34" charset="0"/>
            </a:endParaRPr>
          </a:p>
          <a:p>
            <a:pPr algn="ctr"/>
            <a:r>
              <a:rPr lang="es-CO" altLang="ja-JP" dirty="0">
                <a:solidFill>
                  <a:schemeClr val="accent2">
                    <a:lumMod val="75000"/>
                  </a:schemeClr>
                </a:solidFill>
                <a:cs typeface="Arial" panose="020B0604020202020204" pitchFamily="34" charset="0"/>
                <a:hlinkClick r:id="rId6"/>
              </a:rPr>
              <a:t>https://www.facebook.com/freeppt7/</a:t>
            </a:r>
            <a:endParaRPr lang="es-CO" altLang="ja-JP" dirty="0">
              <a:solidFill>
                <a:schemeClr val="accent2">
                  <a:lumMod val="75000"/>
                </a:schemeClr>
              </a:solidFill>
              <a:cs typeface="Arial" panose="020B0604020202020204" pitchFamily="34" charset="0"/>
            </a:endParaRPr>
          </a:p>
          <a:p>
            <a:pPr algn="ctr"/>
            <a:endParaRPr lang="es-CO" altLang="ja-JP" dirty="0">
              <a:solidFill>
                <a:schemeClr val="bg1"/>
              </a:solidFill>
              <a:cs typeface="Arial" panose="020B0604020202020204" pitchFamily="34" charset="0"/>
            </a:endParaRPr>
          </a:p>
          <a:p>
            <a:pPr algn="ctr"/>
            <a:r>
              <a:rPr lang="es-CO" altLang="ja-JP" dirty="0">
                <a:solidFill>
                  <a:schemeClr val="accent1"/>
                </a:solidFill>
                <a:cs typeface="Arial" panose="020B0604020202020204" pitchFamily="34" charset="0"/>
                <a:hlinkClick r:id="rId7"/>
              </a:rPr>
              <a:t>https://www.facebook.com/groups/best.PowerPoint.templates</a:t>
            </a:r>
            <a:endParaRPr lang="es-CO" altLang="ja-JP" dirty="0">
              <a:solidFill>
                <a:schemeClr val="accent1"/>
              </a:solidFill>
              <a:cs typeface="Arial" panose="020B0604020202020204" pitchFamily="34" charset="0"/>
            </a:endParaRPr>
          </a:p>
          <a:p>
            <a:pPr algn="ctr"/>
            <a:endParaRPr lang="es-CO" altLang="ja-JP" dirty="0">
              <a:solidFill>
                <a:schemeClr val="bg1"/>
              </a:solidFill>
              <a:cs typeface="Arial" panose="020B0604020202020204" pitchFamily="34" charset="0"/>
            </a:endParaRPr>
          </a:p>
          <a:p>
            <a:pPr algn="ctr"/>
            <a:r>
              <a:rPr lang="es-CO" altLang="ja-JP" dirty="0">
                <a:solidFill>
                  <a:schemeClr val="accent2">
                    <a:lumMod val="75000"/>
                  </a:schemeClr>
                </a:solidFill>
                <a:cs typeface="Arial" panose="020B0604020202020204" pitchFamily="34" charset="0"/>
                <a:hlinkClick r:id="rId8"/>
              </a:rPr>
              <a:t>https://www.youtube.com/channel/UCdDW77rhEfG4hzWmlBBnfTQ</a:t>
            </a:r>
            <a:endParaRPr lang="es-CO" altLang="ja-JP" dirty="0">
              <a:solidFill>
                <a:schemeClr val="accent2">
                  <a:lumMod val="75000"/>
                </a:schemeClr>
              </a:solidFill>
              <a:cs typeface="Arial" panose="020B0604020202020204" pitchFamily="34" charset="0"/>
            </a:endParaRPr>
          </a:p>
          <a:p>
            <a:pPr algn="ctr"/>
            <a:endParaRPr lang="es-CO" altLang="ja-JP" dirty="0">
              <a:solidFill>
                <a:schemeClr val="bg1"/>
              </a:solidFill>
              <a:cs typeface="Arial" panose="020B0604020202020204" pitchFamily="34" charset="0"/>
            </a:endParaRPr>
          </a:p>
          <a:p>
            <a:pPr algn="ctr"/>
            <a:r>
              <a:rPr lang="es-CO" altLang="ja-JP" dirty="0">
                <a:solidFill>
                  <a:schemeClr val="accent1"/>
                </a:solidFill>
                <a:cs typeface="Arial" panose="020B0604020202020204" pitchFamily="34" charset="0"/>
                <a:hlinkClick r:id="rId9"/>
              </a:rPr>
              <a:t>https://twitter.com/freeppt7_com</a:t>
            </a:r>
            <a:endParaRPr lang="es-CO" altLang="ja-JP" dirty="0">
              <a:solidFill>
                <a:schemeClr val="accent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p:cNvSpPr/>
          <p:nvPr/>
        </p:nvSpPr>
        <p:spPr>
          <a:xfrm>
            <a:off x="6113658" y="1492153"/>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4904"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5744" y="4520207"/>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7322"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8614" y="4641910"/>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6997" y="3642507"/>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5289" y="3600567"/>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2412" y="151871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9272"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11515"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40045"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6945"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10139"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7333"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20083"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8450" y="3545132"/>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2651" y="2543933"/>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8529"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1811"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5790"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81181"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5803" y="2538244"/>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9803" y="2527505"/>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60339" y="2567176"/>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6085" y="2552023"/>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21533" y="5535339"/>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2961" y="2471637"/>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9123"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9807" y="5485944"/>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8629"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2209"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70582"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4163"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6395"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7285" y="3520151"/>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2762" y="354524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80616"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7823" y="4613418"/>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4008" y="2554107"/>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8280"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4408" y="1539415"/>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5060"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90018"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40102"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5143"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p:cNvSpPr>
            <a:spLocks noChangeAspect="1"/>
          </p:cNvSpPr>
          <p:nvPr/>
        </p:nvSpPr>
        <p:spPr>
          <a:xfrm>
            <a:off x="4432447"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9589"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7020" y="1440017"/>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7574"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2344" y="2475144"/>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2396"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9016"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4398" y="1432249"/>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1890" y="1433266"/>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2123" y="1485956"/>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9081"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20269"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31555"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8895"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3569"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2640"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9234"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11197"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9561"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9949"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8132"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3635" y="3626198"/>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3645" y="3589261"/>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40646"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301203"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7973"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40308"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9377"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300189"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1897"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9523" y="4798177"/>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3248"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4323"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6670" y="4737986"/>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40308" y="4805114"/>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8409"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8928"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4864" y="5634757"/>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7855" y="5634757"/>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2840" y="5634757"/>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2850" y="5634757"/>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8225"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7689"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90567"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60783"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p:cNvSpPr/>
          <p:nvPr/>
        </p:nvSpPr>
        <p:spPr>
          <a:xfrm rot="10800000">
            <a:off x="7873522"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7127" y="4689595"/>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60896" y="3634372"/>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6721"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6528" y="4747560"/>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3859" y="3641890"/>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9805" y="5652773"/>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4526"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5672" y="5654192"/>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10498" y="1534988"/>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7888"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7946" y="3640607"/>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6327" y="4708916"/>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8043"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9218"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6227"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5367"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8659"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5981"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3303"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60623"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9281"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5191" y="2544636"/>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5036"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7905" y="1509093"/>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3547" y="5685085"/>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3917"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6618"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4761"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41194" y="5653381"/>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6569"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5618"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7317" y="145029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4480" y="144724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3481"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9989" y="1501878"/>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2297" y="2604584"/>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3385"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2593"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2526" y="2599749"/>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60756"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4887" y="2468551"/>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10887" y="2626899"/>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3688"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9495"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21"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6"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05</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32" name="Rectangle 2"/>
          <p:cNvSpPr/>
          <p:nvPr/>
        </p:nvSpPr>
        <p:spPr>
          <a:xfrm>
            <a:off x="0" y="1740272"/>
            <a:ext cx="10967459" cy="233278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33" name="Rectangle 4"/>
          <p:cNvSpPr txBox="1">
            <a:spLocks noChangeArrowheads="1"/>
          </p:cNvSpPr>
          <p:nvPr/>
        </p:nvSpPr>
        <p:spPr bwMode="auto">
          <a:xfrm>
            <a:off x="3505299" y="1142684"/>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b="0" dirty="0">
                <a:solidFill>
                  <a:srgbClr val="414455"/>
                </a:solidFill>
                <a:latin typeface="微软雅黑" panose="020B0503020204020204" pitchFamily="34" charset="-122"/>
                <a:ea typeface="微软雅黑" panose="020B0503020204020204" pitchFamily="34" charset="-122"/>
              </a:rPr>
              <a:t>Add title</a:t>
            </a:r>
            <a:endParaRPr lang="zh-CN" sz="2400" b="0" dirty="0">
              <a:solidFill>
                <a:srgbClr val="414455"/>
              </a:solidFill>
              <a:latin typeface="微软雅黑" panose="020B0503020204020204" pitchFamily="34" charset="-122"/>
              <a:ea typeface="微软雅黑" panose="020B0503020204020204" pitchFamily="34" charset="-122"/>
            </a:endParaRPr>
          </a:p>
        </p:txBody>
      </p:sp>
      <p:sp>
        <p:nvSpPr>
          <p:cNvPr id="34" name="Rectangle 2"/>
          <p:cNvSpPr/>
          <p:nvPr/>
        </p:nvSpPr>
        <p:spPr>
          <a:xfrm>
            <a:off x="6097587" y="1740272"/>
            <a:ext cx="4883150" cy="2332788"/>
          </a:xfrm>
          <a:prstGeom prst="rect">
            <a:avLst/>
          </a:prstGeom>
          <a: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35" name="矩形 34"/>
          <p:cNvSpPr/>
          <p:nvPr/>
        </p:nvSpPr>
        <p:spPr>
          <a:xfrm>
            <a:off x="3915978" y="1988840"/>
            <a:ext cx="1965585" cy="430879"/>
          </a:xfrm>
          <a:prstGeom prst="rect">
            <a:avLst/>
          </a:prstGeom>
        </p:spPr>
        <p:txBody>
          <a:bodyPr wrap="none" lIns="91431" tIns="45716" rIns="91431" bIns="45716">
            <a:spAutoFit/>
          </a:bodyPr>
          <a:lstStyle/>
          <a:p>
            <a:pPr algn="r"/>
            <a:r>
              <a:rPr lang="en-US" altLang="zh-CN" sz="2200" b="1" dirty="0">
                <a:solidFill>
                  <a:srgbClr val="414455"/>
                </a:solidFill>
                <a:latin typeface="微软雅黑" panose="020B0503020204020204" pitchFamily="34" charset="-122"/>
                <a:ea typeface="微软雅黑" panose="020B0503020204020204" pitchFamily="34" charset="-122"/>
              </a:rPr>
              <a:t>Add the title</a:t>
            </a:r>
            <a:endParaRPr lang="zh-CN" altLang="en-US" sz="2200" b="1" dirty="0">
              <a:solidFill>
                <a:srgbClr val="414455"/>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1489075" y="2441398"/>
            <a:ext cx="4359786"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buNone/>
            </a:pPr>
            <a:r>
              <a:rPr lang="en-US" altLang="zh-CN" sz="1400" dirty="0">
                <a:solidFill>
                  <a:schemeClr val="tx1">
                    <a:lumMod val="50000"/>
                    <a:lumOff val="50000"/>
                  </a:schemeClr>
                </a:solidFill>
              </a:rPr>
              <a:t>Click here to add content, content to match the title, you can copy and paste directly, to select useful keyword entry.</a:t>
            </a:r>
          </a:p>
        </p:txBody>
      </p:sp>
      <p:sp>
        <p:nvSpPr>
          <p:cNvPr id="37" name="弧形 36"/>
          <p:cNvSpPr/>
          <p:nvPr/>
        </p:nvSpPr>
        <p:spPr>
          <a:xfrm>
            <a:off x="4225379" y="1052736"/>
            <a:ext cx="504056" cy="504056"/>
          </a:xfrm>
          <a:prstGeom prst="arc">
            <a:avLst>
              <a:gd name="adj1" fmla="val 18916496"/>
              <a:gd name="adj2" fmla="val 2632855"/>
            </a:avLst>
          </a:prstGeom>
          <a:ln>
            <a:solidFill>
              <a:srgbClr val="414455"/>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8" name="组合 37"/>
          <p:cNvGrpSpPr/>
          <p:nvPr/>
        </p:nvGrpSpPr>
        <p:grpSpPr>
          <a:xfrm>
            <a:off x="1357322" y="4638965"/>
            <a:ext cx="526544" cy="474739"/>
            <a:chOff x="5424755" y="1340768"/>
            <a:chExt cx="670560" cy="604586"/>
          </a:xfrm>
        </p:grpSpPr>
        <p:grpSp>
          <p:nvGrpSpPr>
            <p:cNvPr id="39" name="组合 38"/>
            <p:cNvGrpSpPr/>
            <p:nvPr/>
          </p:nvGrpSpPr>
          <p:grpSpPr>
            <a:xfrm>
              <a:off x="5424755" y="1340768"/>
              <a:ext cx="670560" cy="604586"/>
              <a:chOff x="3720691" y="2824413"/>
              <a:chExt cx="1341120" cy="1209172"/>
            </a:xfrm>
          </p:grpSpPr>
          <p:sp>
            <p:nvSpPr>
              <p:cNvPr id="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4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43" name="文本框 9"/>
          <p:cNvSpPr txBox="1"/>
          <p:nvPr/>
        </p:nvSpPr>
        <p:spPr>
          <a:xfrm>
            <a:off x="1993131" y="4653136"/>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2065139" y="5013176"/>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0375371" y="4882752"/>
            <a:ext cx="258720" cy="233265"/>
            <a:chOff x="3720691" y="2824413"/>
            <a:chExt cx="1341120" cy="1209172"/>
          </a:xfrm>
        </p:grpSpPr>
        <p:sp>
          <p:nvSpPr>
            <p:cNvPr id="5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1" name="TextBox 60"/>
          <p:cNvSpPr txBox="1"/>
          <p:nvPr/>
        </p:nvSpPr>
        <p:spPr>
          <a:xfrm>
            <a:off x="1968549" y="5160733"/>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62" name="组合 61"/>
          <p:cNvGrpSpPr/>
          <p:nvPr/>
        </p:nvGrpSpPr>
        <p:grpSpPr>
          <a:xfrm>
            <a:off x="10931771" y="1556792"/>
            <a:ext cx="278384" cy="184511"/>
            <a:chOff x="9482595" y="2565731"/>
            <a:chExt cx="278384" cy="184511"/>
          </a:xfrm>
        </p:grpSpPr>
        <p:sp>
          <p:nvSpPr>
            <p:cNvPr id="63" name="椭圆 62"/>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Freeform 126"/>
          <p:cNvSpPr>
            <a:spLocks noChangeAspect="1" noEditPoints="1"/>
          </p:cNvSpPr>
          <p:nvPr/>
        </p:nvSpPr>
        <p:spPr bwMode="auto">
          <a:xfrm>
            <a:off x="757122" y="349673"/>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2" presetClass="entr" presetSubtype="2" fill="hold" grpId="0" nodeType="withEffect">
                                  <p:stCondLst>
                                    <p:cond delay="25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par>
                                <p:cTn id="37" presetID="22" presetClass="entr" presetSubtype="2" fill="hold" grpId="0" nodeType="withEffect">
                                  <p:stCondLst>
                                    <p:cond delay="25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par>
                                <p:cTn id="55" presetID="2" presetClass="entr" presetSubtype="2" fill="hold" nodeType="withEffect">
                                  <p:stCondLst>
                                    <p:cond delay="25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1+#ppt_w/2"/>
                                          </p:val>
                                        </p:tav>
                                        <p:tav tm="100000">
                                          <p:val>
                                            <p:strVal val="#ppt_x"/>
                                          </p:val>
                                        </p:tav>
                                      </p:tavLst>
                                    </p:anim>
                                    <p:anim calcmode="lin" valueType="num">
                                      <p:cBhvr additive="base">
                                        <p:cTn id="58" dur="500" fill="hold"/>
                                        <p:tgtEl>
                                          <p:spTgt spid="58"/>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18" presetClass="entr" presetSubtype="3"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strips(upRight)">
                                      <p:cBhvr>
                                        <p:cTn id="62" dur="500"/>
                                        <p:tgtEl>
                                          <p:spTgt spid="61"/>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p:bldP spid="37" grpId="0" animBg="1"/>
      <p:bldP spid="43" grpId="0"/>
      <p:bldP spid="61"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21"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6"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06</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44" name="Freeform 126"/>
          <p:cNvSpPr>
            <a:spLocks noChangeAspect="1" noEditPoints="1"/>
          </p:cNvSpPr>
          <p:nvPr/>
        </p:nvSpPr>
        <p:spPr bwMode="auto">
          <a:xfrm>
            <a:off x="757122" y="349673"/>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5" name="组合 44"/>
          <p:cNvGrpSpPr/>
          <p:nvPr/>
        </p:nvGrpSpPr>
        <p:grpSpPr>
          <a:xfrm>
            <a:off x="5217145" y="2389175"/>
            <a:ext cx="1820365" cy="1641266"/>
            <a:chOff x="3720691" y="2824413"/>
            <a:chExt cx="1341120" cy="1209172"/>
          </a:xfrm>
        </p:grpSpPr>
        <p:sp>
          <p:nvSpPr>
            <p:cNvPr id="4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4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48" name="Freeform 5"/>
          <p:cNvSpPr/>
          <p:nvPr/>
        </p:nvSpPr>
        <p:spPr bwMode="auto">
          <a:xfrm rot="1855731">
            <a:off x="5341797" y="2501563"/>
            <a:ext cx="1571060" cy="141649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sp>
        <p:nvSpPr>
          <p:cNvPr id="49" name="文本框 9"/>
          <p:cNvSpPr txBox="1"/>
          <p:nvPr/>
        </p:nvSpPr>
        <p:spPr>
          <a:xfrm>
            <a:off x="5564073" y="2996952"/>
            <a:ext cx="1253594" cy="377026"/>
          </a:xfrm>
          <a:prstGeom prst="rect">
            <a:avLst/>
          </a:prstGeom>
          <a:noFill/>
        </p:spPr>
        <p:txBody>
          <a:bodyPr wrap="square" lIns="68580" tIns="34290" rIns="68580" bIns="34290" rtlCol="0">
            <a:spAutoFit/>
          </a:bodyPr>
          <a:lstStyle/>
          <a:p>
            <a:pPr marL="0" lvl="1" algn="ctr"/>
            <a:r>
              <a:rPr lang="en-US" altLang="zh-CN" sz="2000" b="1" dirty="0">
                <a:solidFill>
                  <a:srgbClr val="414455"/>
                </a:solidFill>
                <a:latin typeface="微软雅黑" panose="020B0503020204020204" pitchFamily="34" charset="-122"/>
                <a:ea typeface="微软雅黑" panose="020B0503020204020204" pitchFamily="34" charset="-122"/>
              </a:rPr>
              <a:t>Tittle </a:t>
            </a:r>
          </a:p>
        </p:txBody>
      </p:sp>
      <p:grpSp>
        <p:nvGrpSpPr>
          <p:cNvPr id="50" name="组合 49"/>
          <p:cNvGrpSpPr/>
          <p:nvPr/>
        </p:nvGrpSpPr>
        <p:grpSpPr>
          <a:xfrm>
            <a:off x="6529635" y="2288087"/>
            <a:ext cx="670560" cy="604586"/>
            <a:chOff x="5424755" y="1340768"/>
            <a:chExt cx="670560" cy="604586"/>
          </a:xfrm>
        </p:grpSpPr>
        <p:grpSp>
          <p:nvGrpSpPr>
            <p:cNvPr id="51" name="组合 50"/>
            <p:cNvGrpSpPr/>
            <p:nvPr/>
          </p:nvGrpSpPr>
          <p:grpSpPr>
            <a:xfrm>
              <a:off x="5424755" y="1340768"/>
              <a:ext cx="670560" cy="604586"/>
              <a:chOff x="5424755" y="1340768"/>
              <a:chExt cx="670560" cy="604586"/>
            </a:xfrm>
          </p:grpSpPr>
          <p:grpSp>
            <p:nvGrpSpPr>
              <p:cNvPr id="53" name="组合 52"/>
              <p:cNvGrpSpPr/>
              <p:nvPr/>
            </p:nvGrpSpPr>
            <p:grpSpPr>
              <a:xfrm>
                <a:off x="5424755" y="1340768"/>
                <a:ext cx="670560" cy="604586"/>
                <a:chOff x="3720691" y="2824413"/>
                <a:chExt cx="1341120" cy="1209172"/>
              </a:xfrm>
            </p:grpSpPr>
            <p:sp>
              <p:nvSpPr>
                <p:cNvPr id="5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5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54"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52"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65" name="矩形 64"/>
          <p:cNvSpPr/>
          <p:nvPr/>
        </p:nvSpPr>
        <p:spPr>
          <a:xfrm>
            <a:off x="7321723" y="2132856"/>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66" name="矩形 47"/>
          <p:cNvSpPr>
            <a:spLocks noChangeArrowheads="1"/>
          </p:cNvSpPr>
          <p:nvPr/>
        </p:nvSpPr>
        <p:spPr bwMode="auto">
          <a:xfrm>
            <a:off x="7321723" y="2455854"/>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67" name="组合 66"/>
          <p:cNvGrpSpPr/>
          <p:nvPr/>
        </p:nvGrpSpPr>
        <p:grpSpPr>
          <a:xfrm>
            <a:off x="6529635" y="3368207"/>
            <a:ext cx="670560" cy="604586"/>
            <a:chOff x="5424755" y="1340768"/>
            <a:chExt cx="670560" cy="604586"/>
          </a:xfrm>
        </p:grpSpPr>
        <p:grpSp>
          <p:nvGrpSpPr>
            <p:cNvPr id="68" name="组合 67"/>
            <p:cNvGrpSpPr/>
            <p:nvPr/>
          </p:nvGrpSpPr>
          <p:grpSpPr>
            <a:xfrm>
              <a:off x="5424755" y="1340768"/>
              <a:ext cx="670560" cy="604586"/>
              <a:chOff x="5424755" y="1340768"/>
              <a:chExt cx="670560" cy="604586"/>
            </a:xfrm>
          </p:grpSpPr>
          <p:grpSp>
            <p:nvGrpSpPr>
              <p:cNvPr id="70" name="组合 69"/>
              <p:cNvGrpSpPr/>
              <p:nvPr/>
            </p:nvGrpSpPr>
            <p:grpSpPr>
              <a:xfrm>
                <a:off x="5424755" y="1340768"/>
                <a:ext cx="670560" cy="604586"/>
                <a:chOff x="3720691" y="2824413"/>
                <a:chExt cx="1341120" cy="1209172"/>
              </a:xfrm>
            </p:grpSpPr>
            <p:sp>
              <p:nvSpPr>
                <p:cNvPr id="7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7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7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6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74" name="矩形 73"/>
          <p:cNvSpPr/>
          <p:nvPr/>
        </p:nvSpPr>
        <p:spPr>
          <a:xfrm>
            <a:off x="7321723" y="3212976"/>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75" name="矩形 47"/>
          <p:cNvSpPr>
            <a:spLocks noChangeArrowheads="1"/>
          </p:cNvSpPr>
          <p:nvPr/>
        </p:nvSpPr>
        <p:spPr bwMode="auto">
          <a:xfrm>
            <a:off x="7321723" y="3535974"/>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76" name="组合 75"/>
          <p:cNvGrpSpPr/>
          <p:nvPr/>
        </p:nvGrpSpPr>
        <p:grpSpPr>
          <a:xfrm>
            <a:off x="4994979" y="2276872"/>
            <a:ext cx="670560" cy="604586"/>
            <a:chOff x="5424755" y="1340768"/>
            <a:chExt cx="670560" cy="604586"/>
          </a:xfrm>
        </p:grpSpPr>
        <p:grpSp>
          <p:nvGrpSpPr>
            <p:cNvPr id="77" name="组合 76"/>
            <p:cNvGrpSpPr/>
            <p:nvPr/>
          </p:nvGrpSpPr>
          <p:grpSpPr>
            <a:xfrm>
              <a:off x="5424755" y="1340768"/>
              <a:ext cx="670560" cy="604586"/>
              <a:chOff x="5424755" y="1340768"/>
              <a:chExt cx="670560" cy="604586"/>
            </a:xfrm>
          </p:grpSpPr>
          <p:grpSp>
            <p:nvGrpSpPr>
              <p:cNvPr id="79" name="组合 78"/>
              <p:cNvGrpSpPr/>
              <p:nvPr/>
            </p:nvGrpSpPr>
            <p:grpSpPr>
              <a:xfrm>
                <a:off x="5424755" y="1340768"/>
                <a:ext cx="670560" cy="604586"/>
                <a:chOff x="3720691" y="2824413"/>
                <a:chExt cx="1341120" cy="1209172"/>
              </a:xfrm>
            </p:grpSpPr>
            <p:sp>
              <p:nvSpPr>
                <p:cNvPr id="8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8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8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7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83" name="矩形 82"/>
          <p:cNvSpPr/>
          <p:nvPr/>
        </p:nvSpPr>
        <p:spPr>
          <a:xfrm>
            <a:off x="2353171" y="2136572"/>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84" name="矩形 47"/>
          <p:cNvSpPr>
            <a:spLocks noChangeArrowheads="1"/>
          </p:cNvSpPr>
          <p:nvPr/>
        </p:nvSpPr>
        <p:spPr bwMode="auto">
          <a:xfrm>
            <a:off x="2353171" y="2459570"/>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85" name="组合 84"/>
          <p:cNvGrpSpPr/>
          <p:nvPr/>
        </p:nvGrpSpPr>
        <p:grpSpPr>
          <a:xfrm>
            <a:off x="4994979" y="3353276"/>
            <a:ext cx="670560" cy="604586"/>
            <a:chOff x="5424755" y="1340768"/>
            <a:chExt cx="670560" cy="604586"/>
          </a:xfrm>
        </p:grpSpPr>
        <p:grpSp>
          <p:nvGrpSpPr>
            <p:cNvPr id="86" name="组合 85"/>
            <p:cNvGrpSpPr/>
            <p:nvPr/>
          </p:nvGrpSpPr>
          <p:grpSpPr>
            <a:xfrm>
              <a:off x="5424755" y="1340768"/>
              <a:ext cx="670560" cy="604586"/>
              <a:chOff x="5424755" y="1340768"/>
              <a:chExt cx="670560" cy="604586"/>
            </a:xfrm>
          </p:grpSpPr>
          <p:grpSp>
            <p:nvGrpSpPr>
              <p:cNvPr id="88" name="组合 87"/>
              <p:cNvGrpSpPr/>
              <p:nvPr/>
            </p:nvGrpSpPr>
            <p:grpSpPr>
              <a:xfrm>
                <a:off x="5424755" y="1340768"/>
                <a:ext cx="670560" cy="604586"/>
                <a:chOff x="3720691" y="2824413"/>
                <a:chExt cx="1341120" cy="1209172"/>
              </a:xfrm>
            </p:grpSpPr>
            <p:sp>
              <p:nvSpPr>
                <p:cNvPr id="9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9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89"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87"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92" name="矩形 91"/>
          <p:cNvSpPr/>
          <p:nvPr/>
        </p:nvSpPr>
        <p:spPr>
          <a:xfrm>
            <a:off x="2353171" y="3212976"/>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93" name="矩形 47"/>
          <p:cNvSpPr>
            <a:spLocks noChangeArrowheads="1"/>
          </p:cNvSpPr>
          <p:nvPr/>
        </p:nvSpPr>
        <p:spPr bwMode="auto">
          <a:xfrm>
            <a:off x="2353171" y="3535974"/>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94" name="组合 93"/>
          <p:cNvGrpSpPr/>
          <p:nvPr/>
        </p:nvGrpSpPr>
        <p:grpSpPr>
          <a:xfrm>
            <a:off x="1357322" y="4919042"/>
            <a:ext cx="526544" cy="474739"/>
            <a:chOff x="5424755" y="1340768"/>
            <a:chExt cx="670560" cy="604586"/>
          </a:xfrm>
        </p:grpSpPr>
        <p:grpSp>
          <p:nvGrpSpPr>
            <p:cNvPr id="95" name="组合 94"/>
            <p:cNvGrpSpPr/>
            <p:nvPr/>
          </p:nvGrpSpPr>
          <p:grpSpPr>
            <a:xfrm>
              <a:off x="5424755" y="1340768"/>
              <a:ext cx="670560" cy="604586"/>
              <a:chOff x="3720691" y="2824413"/>
              <a:chExt cx="1341120" cy="1209172"/>
            </a:xfrm>
          </p:grpSpPr>
          <p:sp>
            <p:nvSpPr>
              <p:cNvPr id="9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96"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99" name="文本框 9"/>
          <p:cNvSpPr txBox="1"/>
          <p:nvPr/>
        </p:nvSpPr>
        <p:spPr>
          <a:xfrm>
            <a:off x="1993131" y="4933213"/>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2065139" y="5293253"/>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10375371" y="5162829"/>
            <a:ext cx="258720" cy="233265"/>
            <a:chOff x="3720691" y="2824413"/>
            <a:chExt cx="1341120" cy="1209172"/>
          </a:xfrm>
        </p:grpSpPr>
        <p:sp>
          <p:nvSpPr>
            <p:cNvPr id="10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4" name="TextBox 103"/>
          <p:cNvSpPr txBox="1"/>
          <p:nvPr/>
        </p:nvSpPr>
        <p:spPr>
          <a:xfrm>
            <a:off x="1968549" y="5440810"/>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105" name="组合 104"/>
          <p:cNvGrpSpPr/>
          <p:nvPr/>
        </p:nvGrpSpPr>
        <p:grpSpPr>
          <a:xfrm>
            <a:off x="8329835" y="2020353"/>
            <a:ext cx="278384" cy="184511"/>
            <a:chOff x="9482595" y="2565731"/>
            <a:chExt cx="278384" cy="184511"/>
          </a:xfrm>
        </p:grpSpPr>
        <p:sp>
          <p:nvSpPr>
            <p:cNvPr id="106" name="椭圆 105"/>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heel(1)">
                                      <p:cBhvr>
                                        <p:cTn id="24" dur="2000"/>
                                        <p:tgtEl>
                                          <p:spTgt spid="4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 calcmode="lin" valueType="num">
                                      <p:cBhvr>
                                        <p:cTn id="36" dur="500" fill="hold"/>
                                        <p:tgtEl>
                                          <p:spTgt spid="50"/>
                                        </p:tgtEl>
                                        <p:attrNameLst>
                                          <p:attrName>style.rotation</p:attrName>
                                        </p:attrNameLst>
                                      </p:cBhvr>
                                      <p:tavLst>
                                        <p:tav tm="0">
                                          <p:val>
                                            <p:fltVal val="360"/>
                                          </p:val>
                                        </p:tav>
                                        <p:tav tm="100000">
                                          <p:val>
                                            <p:fltVal val="0"/>
                                          </p:val>
                                        </p:tav>
                                      </p:tavLst>
                                    </p:anim>
                                    <p:animEffect transition="in" filter="fade">
                                      <p:cBhvr>
                                        <p:cTn id="37" dur="500"/>
                                        <p:tgtEl>
                                          <p:spTgt spid="50"/>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65"/>
                                        </p:tgtEl>
                                        <p:attrNameLst>
                                          <p:attrName>style.visibility</p:attrName>
                                        </p:attrNameLst>
                                      </p:cBhvr>
                                      <p:to>
                                        <p:strVal val="visible"/>
                                      </p:to>
                                    </p:set>
                                    <p:animEffect transition="in" filter="randombar(horizontal)">
                                      <p:cBhvr>
                                        <p:cTn id="40" dur="400"/>
                                        <p:tgtEl>
                                          <p:spTgt spid="65"/>
                                        </p:tgtEl>
                                      </p:cBhvr>
                                    </p:animEffect>
                                  </p:childTnLst>
                                </p:cTn>
                              </p:par>
                              <p:par>
                                <p:cTn id="41" presetID="14" presetClass="entr" presetSubtype="10" fill="hold" grpId="0" nodeType="withEffect">
                                  <p:stCondLst>
                                    <p:cond delay="500"/>
                                  </p:stCondLst>
                                  <p:childTnLst>
                                    <p:set>
                                      <p:cBhvr>
                                        <p:cTn id="42" dur="1" fill="hold">
                                          <p:stCondLst>
                                            <p:cond delay="0"/>
                                          </p:stCondLst>
                                        </p:cTn>
                                        <p:tgtEl>
                                          <p:spTgt spid="66"/>
                                        </p:tgtEl>
                                        <p:attrNameLst>
                                          <p:attrName>style.visibility</p:attrName>
                                        </p:attrNameLst>
                                      </p:cBhvr>
                                      <p:to>
                                        <p:strVal val="visible"/>
                                      </p:to>
                                    </p:set>
                                    <p:animEffect transition="in" filter="randombar(horizontal)">
                                      <p:cBhvr>
                                        <p:cTn id="43" dur="400"/>
                                        <p:tgtEl>
                                          <p:spTgt spid="66"/>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 calcmode="lin" valueType="num">
                                      <p:cBhvr>
                                        <p:cTn id="49" dur="500" fill="hold"/>
                                        <p:tgtEl>
                                          <p:spTgt spid="67"/>
                                        </p:tgtEl>
                                        <p:attrNameLst>
                                          <p:attrName>style.rotation</p:attrName>
                                        </p:attrNameLst>
                                      </p:cBhvr>
                                      <p:tavLst>
                                        <p:tav tm="0">
                                          <p:val>
                                            <p:fltVal val="360"/>
                                          </p:val>
                                        </p:tav>
                                        <p:tav tm="100000">
                                          <p:val>
                                            <p:fltVal val="0"/>
                                          </p:val>
                                        </p:tav>
                                      </p:tavLst>
                                    </p:anim>
                                    <p:animEffect transition="in" filter="fade">
                                      <p:cBhvr>
                                        <p:cTn id="50" dur="500"/>
                                        <p:tgtEl>
                                          <p:spTgt spid="67"/>
                                        </p:tgtEl>
                                      </p:cBhvr>
                                    </p:animEffect>
                                  </p:childTnLst>
                                </p:cTn>
                              </p:par>
                              <p:par>
                                <p:cTn id="51" presetID="14" presetClass="entr" presetSubtype="10" fill="hold" grpId="0" nodeType="withEffect">
                                  <p:stCondLst>
                                    <p:cond delay="500"/>
                                  </p:stCondLst>
                                  <p:childTnLst>
                                    <p:set>
                                      <p:cBhvr>
                                        <p:cTn id="52" dur="1" fill="hold">
                                          <p:stCondLst>
                                            <p:cond delay="0"/>
                                          </p:stCondLst>
                                        </p:cTn>
                                        <p:tgtEl>
                                          <p:spTgt spid="74"/>
                                        </p:tgtEl>
                                        <p:attrNameLst>
                                          <p:attrName>style.visibility</p:attrName>
                                        </p:attrNameLst>
                                      </p:cBhvr>
                                      <p:to>
                                        <p:strVal val="visible"/>
                                      </p:to>
                                    </p:set>
                                    <p:animEffect transition="in" filter="randombar(horizontal)">
                                      <p:cBhvr>
                                        <p:cTn id="53" dur="400"/>
                                        <p:tgtEl>
                                          <p:spTgt spid="74"/>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75"/>
                                        </p:tgtEl>
                                        <p:attrNameLst>
                                          <p:attrName>style.visibility</p:attrName>
                                        </p:attrNameLst>
                                      </p:cBhvr>
                                      <p:to>
                                        <p:strVal val="visible"/>
                                      </p:to>
                                    </p:set>
                                    <p:animEffect transition="in" filter="randombar(horizontal)">
                                      <p:cBhvr>
                                        <p:cTn id="56" dur="400"/>
                                        <p:tgtEl>
                                          <p:spTgt spid="75"/>
                                        </p:tgtEl>
                                      </p:cBhvr>
                                    </p:animEffect>
                                  </p:childTnLst>
                                </p:cTn>
                              </p:par>
                            </p:childTnLst>
                          </p:cTn>
                        </p:par>
                        <p:par>
                          <p:cTn id="57" fill="hold">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anim calcmode="lin" valueType="num">
                                      <p:cBhvr>
                                        <p:cTn id="62" dur="500" fill="hold"/>
                                        <p:tgtEl>
                                          <p:spTgt spid="76"/>
                                        </p:tgtEl>
                                        <p:attrNameLst>
                                          <p:attrName>style.rotation</p:attrName>
                                        </p:attrNameLst>
                                      </p:cBhvr>
                                      <p:tavLst>
                                        <p:tav tm="0">
                                          <p:val>
                                            <p:fltVal val="360"/>
                                          </p:val>
                                        </p:tav>
                                        <p:tav tm="100000">
                                          <p:val>
                                            <p:fltVal val="0"/>
                                          </p:val>
                                        </p:tav>
                                      </p:tavLst>
                                    </p:anim>
                                    <p:animEffect transition="in" filter="fade">
                                      <p:cBhvr>
                                        <p:cTn id="63" dur="500"/>
                                        <p:tgtEl>
                                          <p:spTgt spid="76"/>
                                        </p:tgtEl>
                                      </p:cBhvr>
                                    </p:animEffect>
                                  </p:childTnLst>
                                </p:cTn>
                              </p:par>
                              <p:par>
                                <p:cTn id="64" presetID="14" presetClass="entr" presetSubtype="10" fill="hold" grpId="0" nodeType="withEffect">
                                  <p:stCondLst>
                                    <p:cond delay="500"/>
                                  </p:stCondLst>
                                  <p:childTnLst>
                                    <p:set>
                                      <p:cBhvr>
                                        <p:cTn id="65" dur="1" fill="hold">
                                          <p:stCondLst>
                                            <p:cond delay="0"/>
                                          </p:stCondLst>
                                        </p:cTn>
                                        <p:tgtEl>
                                          <p:spTgt spid="83"/>
                                        </p:tgtEl>
                                        <p:attrNameLst>
                                          <p:attrName>style.visibility</p:attrName>
                                        </p:attrNameLst>
                                      </p:cBhvr>
                                      <p:to>
                                        <p:strVal val="visible"/>
                                      </p:to>
                                    </p:set>
                                    <p:animEffect transition="in" filter="randombar(horizontal)">
                                      <p:cBhvr>
                                        <p:cTn id="66" dur="400"/>
                                        <p:tgtEl>
                                          <p:spTgt spid="83"/>
                                        </p:tgtEl>
                                      </p:cBhvr>
                                    </p:animEffect>
                                  </p:childTnLst>
                                </p:cTn>
                              </p:par>
                              <p:par>
                                <p:cTn id="67" presetID="14" presetClass="entr" presetSubtype="10" fill="hold" grpId="0" nodeType="withEffect">
                                  <p:stCondLst>
                                    <p:cond delay="500"/>
                                  </p:stCondLst>
                                  <p:childTnLst>
                                    <p:set>
                                      <p:cBhvr>
                                        <p:cTn id="68" dur="1" fill="hold">
                                          <p:stCondLst>
                                            <p:cond delay="0"/>
                                          </p:stCondLst>
                                        </p:cTn>
                                        <p:tgtEl>
                                          <p:spTgt spid="84"/>
                                        </p:tgtEl>
                                        <p:attrNameLst>
                                          <p:attrName>style.visibility</p:attrName>
                                        </p:attrNameLst>
                                      </p:cBhvr>
                                      <p:to>
                                        <p:strVal val="visible"/>
                                      </p:to>
                                    </p:set>
                                    <p:animEffect transition="in" filter="randombar(horizontal)">
                                      <p:cBhvr>
                                        <p:cTn id="69" dur="400"/>
                                        <p:tgtEl>
                                          <p:spTgt spid="84"/>
                                        </p:tgtEl>
                                      </p:cBhvr>
                                    </p:animEffect>
                                  </p:childTnLst>
                                </p:cTn>
                              </p:par>
                            </p:childTnLst>
                          </p:cTn>
                        </p:par>
                        <p:par>
                          <p:cTn id="70" fill="hold">
                            <p:stCondLst>
                              <p:cond delay="4500"/>
                            </p:stCondLst>
                            <p:childTnLst>
                              <p:par>
                                <p:cTn id="71" presetID="49" presetClass="entr" presetSubtype="0" decel="100000" fill="hold" nodeType="after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p:cTn id="73" dur="500" fill="hold"/>
                                        <p:tgtEl>
                                          <p:spTgt spid="85"/>
                                        </p:tgtEl>
                                        <p:attrNameLst>
                                          <p:attrName>ppt_w</p:attrName>
                                        </p:attrNameLst>
                                      </p:cBhvr>
                                      <p:tavLst>
                                        <p:tav tm="0">
                                          <p:val>
                                            <p:fltVal val="0"/>
                                          </p:val>
                                        </p:tav>
                                        <p:tav tm="100000">
                                          <p:val>
                                            <p:strVal val="#ppt_w"/>
                                          </p:val>
                                        </p:tav>
                                      </p:tavLst>
                                    </p:anim>
                                    <p:anim calcmode="lin" valueType="num">
                                      <p:cBhvr>
                                        <p:cTn id="74" dur="500" fill="hold"/>
                                        <p:tgtEl>
                                          <p:spTgt spid="85"/>
                                        </p:tgtEl>
                                        <p:attrNameLst>
                                          <p:attrName>ppt_h</p:attrName>
                                        </p:attrNameLst>
                                      </p:cBhvr>
                                      <p:tavLst>
                                        <p:tav tm="0">
                                          <p:val>
                                            <p:fltVal val="0"/>
                                          </p:val>
                                        </p:tav>
                                        <p:tav tm="100000">
                                          <p:val>
                                            <p:strVal val="#ppt_h"/>
                                          </p:val>
                                        </p:tav>
                                      </p:tavLst>
                                    </p:anim>
                                    <p:anim calcmode="lin" valueType="num">
                                      <p:cBhvr>
                                        <p:cTn id="75" dur="500" fill="hold"/>
                                        <p:tgtEl>
                                          <p:spTgt spid="85"/>
                                        </p:tgtEl>
                                        <p:attrNameLst>
                                          <p:attrName>style.rotation</p:attrName>
                                        </p:attrNameLst>
                                      </p:cBhvr>
                                      <p:tavLst>
                                        <p:tav tm="0">
                                          <p:val>
                                            <p:fltVal val="360"/>
                                          </p:val>
                                        </p:tav>
                                        <p:tav tm="100000">
                                          <p:val>
                                            <p:fltVal val="0"/>
                                          </p:val>
                                        </p:tav>
                                      </p:tavLst>
                                    </p:anim>
                                    <p:animEffect transition="in" filter="fade">
                                      <p:cBhvr>
                                        <p:cTn id="76" dur="500"/>
                                        <p:tgtEl>
                                          <p:spTgt spid="85"/>
                                        </p:tgtEl>
                                      </p:cBhvr>
                                    </p:animEffect>
                                  </p:childTnLst>
                                </p:cTn>
                              </p:par>
                              <p:par>
                                <p:cTn id="77" presetID="14" presetClass="entr" presetSubtype="10" fill="hold" grpId="0" nodeType="withEffect">
                                  <p:stCondLst>
                                    <p:cond delay="500"/>
                                  </p:stCondLst>
                                  <p:childTnLst>
                                    <p:set>
                                      <p:cBhvr>
                                        <p:cTn id="78" dur="1" fill="hold">
                                          <p:stCondLst>
                                            <p:cond delay="0"/>
                                          </p:stCondLst>
                                        </p:cTn>
                                        <p:tgtEl>
                                          <p:spTgt spid="92"/>
                                        </p:tgtEl>
                                        <p:attrNameLst>
                                          <p:attrName>style.visibility</p:attrName>
                                        </p:attrNameLst>
                                      </p:cBhvr>
                                      <p:to>
                                        <p:strVal val="visible"/>
                                      </p:to>
                                    </p:set>
                                    <p:animEffect transition="in" filter="randombar(horizontal)">
                                      <p:cBhvr>
                                        <p:cTn id="79" dur="400"/>
                                        <p:tgtEl>
                                          <p:spTgt spid="92"/>
                                        </p:tgtEl>
                                      </p:cBhvr>
                                    </p:animEffect>
                                  </p:childTnLst>
                                </p:cTn>
                              </p:par>
                              <p:par>
                                <p:cTn id="80" presetID="14" presetClass="entr" presetSubtype="10" fill="hold" grpId="0" nodeType="withEffect">
                                  <p:stCondLst>
                                    <p:cond delay="500"/>
                                  </p:stCondLst>
                                  <p:childTnLst>
                                    <p:set>
                                      <p:cBhvr>
                                        <p:cTn id="81" dur="1" fill="hold">
                                          <p:stCondLst>
                                            <p:cond delay="0"/>
                                          </p:stCondLst>
                                        </p:cTn>
                                        <p:tgtEl>
                                          <p:spTgt spid="93"/>
                                        </p:tgtEl>
                                        <p:attrNameLst>
                                          <p:attrName>style.visibility</p:attrName>
                                        </p:attrNameLst>
                                      </p:cBhvr>
                                      <p:to>
                                        <p:strVal val="visible"/>
                                      </p:to>
                                    </p:set>
                                    <p:animEffect transition="in" filter="randombar(horizontal)">
                                      <p:cBhvr>
                                        <p:cTn id="82" dur="400"/>
                                        <p:tgtEl>
                                          <p:spTgt spid="93"/>
                                        </p:tgtEl>
                                      </p:cBhvr>
                                    </p:animEffect>
                                  </p:childTnLst>
                                </p:cTn>
                              </p:par>
                            </p:childTnLst>
                          </p:cTn>
                        </p:par>
                        <p:par>
                          <p:cTn id="83" fill="hold">
                            <p:stCondLst>
                              <p:cond delay="5000"/>
                            </p:stCondLst>
                            <p:childTnLst>
                              <p:par>
                                <p:cTn id="84" presetID="2" presetClass="entr" presetSubtype="8" fill="hold"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0-#ppt_w/2"/>
                                          </p:val>
                                        </p:tav>
                                        <p:tav tm="100000">
                                          <p:val>
                                            <p:strVal val="#ppt_x"/>
                                          </p:val>
                                        </p:tav>
                                      </p:tavLst>
                                    </p:anim>
                                    <p:anim calcmode="lin" valueType="num">
                                      <p:cBhvr additive="base">
                                        <p:cTn id="87" dur="500" fill="hold"/>
                                        <p:tgtEl>
                                          <p:spTgt spid="94"/>
                                        </p:tgtEl>
                                        <p:attrNameLst>
                                          <p:attrName>ppt_y</p:attrName>
                                        </p:attrNameLst>
                                      </p:cBhvr>
                                      <p:tavLst>
                                        <p:tav tm="0">
                                          <p:val>
                                            <p:strVal val="#ppt_y"/>
                                          </p:val>
                                        </p:tav>
                                        <p:tav tm="100000">
                                          <p:val>
                                            <p:strVal val="#ppt_y"/>
                                          </p:val>
                                        </p:tav>
                                      </p:tavLst>
                                    </p:anim>
                                  </p:childTnLst>
                                </p:cTn>
                              </p:par>
                            </p:childTnLst>
                          </p:cTn>
                        </p:par>
                        <p:par>
                          <p:cTn id="88" fill="hold">
                            <p:stCondLst>
                              <p:cond delay="5500"/>
                            </p:stCondLst>
                            <p:childTnLst>
                              <p:par>
                                <p:cTn id="89" presetID="42" presetClass="entr" presetSubtype="0"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childTnLst>
                          </p:cTn>
                        </p:par>
                        <p:par>
                          <p:cTn id="94" fill="hold">
                            <p:stCondLst>
                              <p:cond delay="6500"/>
                            </p:stCondLst>
                            <p:childTnLst>
                              <p:par>
                                <p:cTn id="95" presetID="22" presetClass="entr" presetSubtype="8" fill="hold"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wipe(left)">
                                      <p:cBhvr>
                                        <p:cTn id="97" dur="500"/>
                                        <p:tgtEl>
                                          <p:spTgt spid="100"/>
                                        </p:tgtEl>
                                      </p:cBhvr>
                                    </p:animEffect>
                                  </p:childTnLst>
                                </p:cTn>
                              </p:par>
                              <p:par>
                                <p:cTn id="98" presetID="2" presetClass="entr" presetSubtype="2" fill="hold" nodeType="withEffect">
                                  <p:stCondLst>
                                    <p:cond delay="250"/>
                                  </p:stCondLst>
                                  <p:childTnLst>
                                    <p:set>
                                      <p:cBhvr>
                                        <p:cTn id="99" dur="1" fill="hold">
                                          <p:stCondLst>
                                            <p:cond delay="0"/>
                                          </p:stCondLst>
                                        </p:cTn>
                                        <p:tgtEl>
                                          <p:spTgt spid="101"/>
                                        </p:tgtEl>
                                        <p:attrNameLst>
                                          <p:attrName>style.visibility</p:attrName>
                                        </p:attrNameLst>
                                      </p:cBhvr>
                                      <p:to>
                                        <p:strVal val="visible"/>
                                      </p:to>
                                    </p:set>
                                    <p:anim calcmode="lin" valueType="num">
                                      <p:cBhvr additive="base">
                                        <p:cTn id="100" dur="500" fill="hold"/>
                                        <p:tgtEl>
                                          <p:spTgt spid="101"/>
                                        </p:tgtEl>
                                        <p:attrNameLst>
                                          <p:attrName>ppt_x</p:attrName>
                                        </p:attrNameLst>
                                      </p:cBhvr>
                                      <p:tavLst>
                                        <p:tav tm="0">
                                          <p:val>
                                            <p:strVal val="1+#ppt_w/2"/>
                                          </p:val>
                                        </p:tav>
                                        <p:tav tm="100000">
                                          <p:val>
                                            <p:strVal val="#ppt_x"/>
                                          </p:val>
                                        </p:tav>
                                      </p:tavLst>
                                    </p:anim>
                                    <p:anim calcmode="lin" valueType="num">
                                      <p:cBhvr additive="base">
                                        <p:cTn id="101" dur="500" fill="hold"/>
                                        <p:tgtEl>
                                          <p:spTgt spid="101"/>
                                        </p:tgtEl>
                                        <p:attrNameLst>
                                          <p:attrName>ppt_y</p:attrName>
                                        </p:attrNameLst>
                                      </p:cBhvr>
                                      <p:tavLst>
                                        <p:tav tm="0">
                                          <p:val>
                                            <p:strVal val="#ppt_y"/>
                                          </p:val>
                                        </p:tav>
                                        <p:tav tm="100000">
                                          <p:val>
                                            <p:strVal val="#ppt_y"/>
                                          </p:val>
                                        </p:tav>
                                      </p:tavLst>
                                    </p:anim>
                                  </p:childTnLst>
                                </p:cTn>
                              </p:par>
                            </p:childTnLst>
                          </p:cTn>
                        </p:par>
                        <p:par>
                          <p:cTn id="102" fill="hold">
                            <p:stCondLst>
                              <p:cond delay="7000"/>
                            </p:stCondLst>
                            <p:childTnLst>
                              <p:par>
                                <p:cTn id="103" presetID="18" presetClass="entr" presetSubtype="3" fill="hold" grpId="0" nodeType="afterEffect">
                                  <p:stCondLst>
                                    <p:cond delay="0"/>
                                  </p:stCondLst>
                                  <p:childTnLst>
                                    <p:set>
                                      <p:cBhvr>
                                        <p:cTn id="104" dur="1" fill="hold">
                                          <p:stCondLst>
                                            <p:cond delay="0"/>
                                          </p:stCondLst>
                                        </p:cTn>
                                        <p:tgtEl>
                                          <p:spTgt spid="104"/>
                                        </p:tgtEl>
                                        <p:attrNameLst>
                                          <p:attrName>style.visibility</p:attrName>
                                        </p:attrNameLst>
                                      </p:cBhvr>
                                      <p:to>
                                        <p:strVal val="visible"/>
                                      </p:to>
                                    </p:set>
                                    <p:animEffect transition="in" filter="strips(upRight)">
                                      <p:cBhvr>
                                        <p:cTn id="105" dur="500"/>
                                        <p:tgtEl>
                                          <p:spTgt spid="104"/>
                                        </p:tgtEl>
                                      </p:cBhvr>
                                    </p:animEffect>
                                  </p:childTnLst>
                                </p:cTn>
                              </p:par>
                            </p:childTnLst>
                          </p:cTn>
                        </p:par>
                        <p:par>
                          <p:cTn id="106" fill="hold">
                            <p:stCondLst>
                              <p:cond delay="7500"/>
                            </p:stCondLst>
                            <p:childTnLst>
                              <p:par>
                                <p:cTn id="107" presetID="42" presetClass="entr" presetSubtype="0" fill="hold" nodeType="after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fade">
                                      <p:cBhvr>
                                        <p:cTn id="109" dur="1000"/>
                                        <p:tgtEl>
                                          <p:spTgt spid="105"/>
                                        </p:tgtEl>
                                      </p:cBhvr>
                                    </p:animEffect>
                                    <p:anim calcmode="lin" valueType="num">
                                      <p:cBhvr>
                                        <p:cTn id="110" dur="1000" fill="hold"/>
                                        <p:tgtEl>
                                          <p:spTgt spid="105"/>
                                        </p:tgtEl>
                                        <p:attrNameLst>
                                          <p:attrName>ppt_x</p:attrName>
                                        </p:attrNameLst>
                                      </p:cBhvr>
                                      <p:tavLst>
                                        <p:tav tm="0">
                                          <p:val>
                                            <p:strVal val="#ppt_x"/>
                                          </p:val>
                                        </p:tav>
                                        <p:tav tm="100000">
                                          <p:val>
                                            <p:strVal val="#ppt_x"/>
                                          </p:val>
                                        </p:tav>
                                      </p:tavLst>
                                    </p:anim>
                                    <p:anim calcmode="lin" valueType="num">
                                      <p:cBhvr>
                                        <p:cTn id="111"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p:bldP spid="65" grpId="0"/>
      <p:bldP spid="66" grpId="0"/>
      <p:bldP spid="74" grpId="0"/>
      <p:bldP spid="75" grpId="0"/>
      <p:bldP spid="83" grpId="0"/>
      <p:bldP spid="84" grpId="0"/>
      <p:bldP spid="92" grpId="0"/>
      <p:bldP spid="93" grpId="0"/>
      <p:bldP spid="99"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21"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6"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07</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44" name="Freeform 126"/>
          <p:cNvSpPr>
            <a:spLocks noChangeAspect="1" noEditPoints="1"/>
          </p:cNvSpPr>
          <p:nvPr/>
        </p:nvSpPr>
        <p:spPr bwMode="auto">
          <a:xfrm>
            <a:off x="757122" y="349673"/>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08" name="组合 107"/>
          <p:cNvGrpSpPr/>
          <p:nvPr/>
        </p:nvGrpSpPr>
        <p:grpSpPr>
          <a:xfrm>
            <a:off x="5053472" y="1916832"/>
            <a:ext cx="2088232" cy="1882778"/>
            <a:chOff x="5424755" y="1340768"/>
            <a:chExt cx="670560" cy="604586"/>
          </a:xfrm>
        </p:grpSpPr>
        <p:grpSp>
          <p:nvGrpSpPr>
            <p:cNvPr id="109" name="组合 108"/>
            <p:cNvGrpSpPr/>
            <p:nvPr/>
          </p:nvGrpSpPr>
          <p:grpSpPr>
            <a:xfrm>
              <a:off x="5424755" y="1340768"/>
              <a:ext cx="670560" cy="604586"/>
              <a:chOff x="3720691" y="2824413"/>
              <a:chExt cx="1341120" cy="1209172"/>
            </a:xfrm>
          </p:grpSpPr>
          <p:sp>
            <p:nvSpPr>
              <p:cNvPr id="11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1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13" name="矩形 112"/>
          <p:cNvSpPr/>
          <p:nvPr/>
        </p:nvSpPr>
        <p:spPr>
          <a:xfrm>
            <a:off x="5349644" y="2288918"/>
            <a:ext cx="183925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414455"/>
                </a:solidFill>
                <a:latin typeface="方正兰亭黑简体" panose="02000000000000000000" pitchFamily="2" charset="-122"/>
                <a:ea typeface="方正兰亭黑简体" panose="02000000000000000000" pitchFamily="2" charset="-122"/>
                <a:cs typeface="Arial" panose="020B0604020202020204" pitchFamily="34" charset="0"/>
              </a:rPr>
              <a:t>Add the title</a:t>
            </a:r>
            <a:endParaRPr lang="zh-CN" altLang="en-US" b="1" dirty="0">
              <a:solidFill>
                <a:srgbClr val="4144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4" name="矩形 47"/>
          <p:cNvSpPr>
            <a:spLocks noChangeArrowheads="1"/>
          </p:cNvSpPr>
          <p:nvPr/>
        </p:nvSpPr>
        <p:spPr bwMode="auto">
          <a:xfrm>
            <a:off x="5337959" y="2565757"/>
            <a:ext cx="1666705"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sym typeface="微软雅黑" panose="020B0503020204020204" pitchFamily="34" charset="-122"/>
              </a:rPr>
              <a:t>Click here to add content that matches the title.</a:t>
            </a:r>
          </a:p>
        </p:txBody>
      </p:sp>
      <p:cxnSp>
        <p:nvCxnSpPr>
          <p:cNvPr id="115" name="肘形连接符 114"/>
          <p:cNvCxnSpPr/>
          <p:nvPr/>
        </p:nvCxnSpPr>
        <p:spPr>
          <a:xfrm>
            <a:off x="4225379" y="2272551"/>
            <a:ext cx="936104" cy="585665"/>
          </a:xfrm>
          <a:prstGeom prst="bentConnector3">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16" name="组合 115"/>
          <p:cNvGrpSpPr/>
          <p:nvPr/>
        </p:nvGrpSpPr>
        <p:grpSpPr>
          <a:xfrm>
            <a:off x="3649315" y="1960797"/>
            <a:ext cx="670560" cy="604586"/>
            <a:chOff x="5424755" y="1340768"/>
            <a:chExt cx="670560" cy="604586"/>
          </a:xfrm>
        </p:grpSpPr>
        <p:grpSp>
          <p:nvGrpSpPr>
            <p:cNvPr id="117" name="组合 116"/>
            <p:cNvGrpSpPr/>
            <p:nvPr/>
          </p:nvGrpSpPr>
          <p:grpSpPr>
            <a:xfrm>
              <a:off x="5424755" y="1340768"/>
              <a:ext cx="670560" cy="604586"/>
              <a:chOff x="5424755" y="1340768"/>
              <a:chExt cx="670560" cy="604586"/>
            </a:xfrm>
          </p:grpSpPr>
          <p:grpSp>
            <p:nvGrpSpPr>
              <p:cNvPr id="119" name="组合 118"/>
              <p:cNvGrpSpPr/>
              <p:nvPr/>
            </p:nvGrpSpPr>
            <p:grpSpPr>
              <a:xfrm>
                <a:off x="5424755" y="1340768"/>
                <a:ext cx="670560" cy="604586"/>
                <a:chOff x="3720691" y="2824413"/>
                <a:chExt cx="1341120" cy="1209172"/>
              </a:xfrm>
            </p:grpSpPr>
            <p:sp>
              <p:nvSpPr>
                <p:cNvPr id="1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2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1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23" name="矩形 122"/>
          <p:cNvSpPr/>
          <p:nvPr/>
        </p:nvSpPr>
        <p:spPr>
          <a:xfrm>
            <a:off x="2104133" y="2531083"/>
            <a:ext cx="1830727"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24" name="矩形 47"/>
          <p:cNvSpPr>
            <a:spLocks noChangeArrowheads="1"/>
          </p:cNvSpPr>
          <p:nvPr/>
        </p:nvSpPr>
        <p:spPr bwMode="auto">
          <a:xfrm>
            <a:off x="2104133" y="2854081"/>
            <a:ext cx="284132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125" name="肘形连接符 124"/>
          <p:cNvCxnSpPr/>
          <p:nvPr/>
        </p:nvCxnSpPr>
        <p:spPr>
          <a:xfrm>
            <a:off x="7033691" y="2805798"/>
            <a:ext cx="936104" cy="585665"/>
          </a:xfrm>
          <a:prstGeom prst="bentConnector3">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7947307" y="3103431"/>
            <a:ext cx="670560" cy="604586"/>
            <a:chOff x="5424755" y="1340768"/>
            <a:chExt cx="670560" cy="604586"/>
          </a:xfrm>
        </p:grpSpPr>
        <p:grpSp>
          <p:nvGrpSpPr>
            <p:cNvPr id="127" name="组合 126"/>
            <p:cNvGrpSpPr/>
            <p:nvPr/>
          </p:nvGrpSpPr>
          <p:grpSpPr>
            <a:xfrm>
              <a:off x="5424755" y="1340768"/>
              <a:ext cx="670560" cy="604586"/>
              <a:chOff x="5424755" y="1340768"/>
              <a:chExt cx="670560" cy="604586"/>
            </a:xfrm>
          </p:grpSpPr>
          <p:grpSp>
            <p:nvGrpSpPr>
              <p:cNvPr id="129" name="组合 128"/>
              <p:cNvGrpSpPr/>
              <p:nvPr/>
            </p:nvGrpSpPr>
            <p:grpSpPr>
              <a:xfrm>
                <a:off x="5424755" y="1340768"/>
                <a:ext cx="670560" cy="604586"/>
                <a:chOff x="3720691" y="2824413"/>
                <a:chExt cx="1341120" cy="1209172"/>
              </a:xfrm>
            </p:grpSpPr>
            <p:sp>
              <p:nvSpPr>
                <p:cNvPr id="1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3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2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33" name="矩形 132"/>
          <p:cNvSpPr/>
          <p:nvPr/>
        </p:nvSpPr>
        <p:spPr>
          <a:xfrm>
            <a:off x="7753771" y="2095319"/>
            <a:ext cx="2160240"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34" name="矩形 47"/>
          <p:cNvSpPr>
            <a:spLocks noChangeArrowheads="1"/>
          </p:cNvSpPr>
          <p:nvPr/>
        </p:nvSpPr>
        <p:spPr bwMode="auto">
          <a:xfrm>
            <a:off x="7753771" y="2418317"/>
            <a:ext cx="284132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35" name="组合 134"/>
          <p:cNvGrpSpPr/>
          <p:nvPr/>
        </p:nvGrpSpPr>
        <p:grpSpPr>
          <a:xfrm>
            <a:off x="1342171" y="4437111"/>
            <a:ext cx="526544" cy="474739"/>
            <a:chOff x="5424755" y="1340768"/>
            <a:chExt cx="670560" cy="604586"/>
          </a:xfrm>
        </p:grpSpPr>
        <p:grpSp>
          <p:nvGrpSpPr>
            <p:cNvPr id="136" name="组合 135"/>
            <p:cNvGrpSpPr/>
            <p:nvPr/>
          </p:nvGrpSpPr>
          <p:grpSpPr>
            <a:xfrm>
              <a:off x="5424755" y="1340768"/>
              <a:ext cx="670560" cy="604586"/>
              <a:chOff x="3720691" y="2824413"/>
              <a:chExt cx="1341120" cy="1209172"/>
            </a:xfrm>
          </p:grpSpPr>
          <p:sp>
            <p:nvSpPr>
              <p:cNvPr id="13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140" name="文本框 9"/>
          <p:cNvSpPr txBox="1"/>
          <p:nvPr/>
        </p:nvSpPr>
        <p:spPr>
          <a:xfrm>
            <a:off x="1993131" y="4451283"/>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141" name="直接连接符 140"/>
          <p:cNvCxnSpPr/>
          <p:nvPr/>
        </p:nvCxnSpPr>
        <p:spPr>
          <a:xfrm>
            <a:off x="2065139" y="4811323"/>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42" name="组合 141"/>
          <p:cNvGrpSpPr/>
          <p:nvPr/>
        </p:nvGrpSpPr>
        <p:grpSpPr>
          <a:xfrm>
            <a:off x="10375371" y="4680899"/>
            <a:ext cx="258720" cy="233265"/>
            <a:chOff x="3720691" y="2824413"/>
            <a:chExt cx="1341120" cy="1209172"/>
          </a:xfrm>
        </p:grpSpPr>
        <p:sp>
          <p:nvSpPr>
            <p:cNvPr id="1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45" name="TextBox 144"/>
          <p:cNvSpPr txBox="1"/>
          <p:nvPr/>
        </p:nvSpPr>
        <p:spPr>
          <a:xfrm>
            <a:off x="1968549" y="4958880"/>
            <a:ext cx="8545239" cy="625171"/>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you can copy and paste directly, to select useful keyword entry.</a:t>
            </a:r>
          </a:p>
        </p:txBody>
      </p:sp>
      <p:grpSp>
        <p:nvGrpSpPr>
          <p:cNvPr id="146" name="组合 145"/>
          <p:cNvGrpSpPr/>
          <p:nvPr/>
        </p:nvGrpSpPr>
        <p:grpSpPr>
          <a:xfrm>
            <a:off x="6241603" y="1588305"/>
            <a:ext cx="278384" cy="184511"/>
            <a:chOff x="9482595" y="2565731"/>
            <a:chExt cx="278384" cy="184511"/>
          </a:xfrm>
        </p:grpSpPr>
        <p:sp>
          <p:nvSpPr>
            <p:cNvPr id="147" name="椭圆 14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148" name="椭圆 14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
        <p:nvSpPr>
          <p:cNvPr id="56" name="TextBox 55"/>
          <p:cNvSpPr txBox="1"/>
          <p:nvPr/>
        </p:nvSpPr>
        <p:spPr>
          <a:xfrm>
            <a:off x="124924" y="6735434"/>
            <a:ext cx="1800200" cy="123111"/>
          </a:xfrm>
          <a:prstGeom prst="rect">
            <a:avLst/>
          </a:prstGeom>
          <a:noFill/>
        </p:spPr>
        <p:txBody>
          <a:bodyPr wrap="square" rtlCol="0">
            <a:spAutoFit/>
          </a:bodyPr>
          <a:lstStyle/>
          <a:p>
            <a:pPr>
              <a:lnSpc>
                <a:spcPct val="200000"/>
              </a:lnSpc>
            </a:pPr>
            <a:r>
              <a:rPr lang="en-US" altLang="zh-CN" sz="1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8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85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bg1">
                    <a:lumMod val="85000"/>
                  </a:schemeClr>
                </a:solidFill>
                <a:latin typeface="微软雅黑" panose="020B0503020204020204" pitchFamily="34" charset="-122"/>
                <a:ea typeface="微软雅黑" panose="020B0503020204020204" pitchFamily="34" charset="-122"/>
              </a:rPr>
              <a:t> </a:t>
            </a:r>
            <a:endParaRPr lang="en-US" altLang="zh-CN" sz="100" dirty="0">
              <a:solidFill>
                <a:schemeClr val="bg1">
                  <a:lumMod val="8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0-#ppt_w/2"/>
                                          </p:val>
                                        </p:tav>
                                        <p:tav tm="100000">
                                          <p:val>
                                            <p:strVal val="#ppt_x"/>
                                          </p:val>
                                        </p:tav>
                                      </p:tavLst>
                                    </p:anim>
                                    <p:anim calcmode="lin" valueType="num">
                                      <p:cBhvr additive="base">
                                        <p:cTn id="20" dur="500" fill="hold"/>
                                        <p:tgtEl>
                                          <p:spTgt spid="108"/>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ppt_x"/>
                                          </p:val>
                                        </p:tav>
                                        <p:tav tm="100000">
                                          <p:val>
                                            <p:strVal val="#ppt_x"/>
                                          </p:val>
                                        </p:tav>
                                      </p:tavLst>
                                    </p:anim>
                                    <p:anim calcmode="lin" valueType="num">
                                      <p:cBhvr additive="base">
                                        <p:cTn id="24" dur="500" fill="hold"/>
                                        <p:tgtEl>
                                          <p:spTgt spid="1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ppt_x"/>
                                          </p:val>
                                        </p:tav>
                                        <p:tav tm="100000">
                                          <p:val>
                                            <p:strVal val="#ppt_x"/>
                                          </p:val>
                                        </p:tav>
                                      </p:tavLst>
                                    </p:anim>
                                    <p:anim calcmode="lin" valueType="num">
                                      <p:cBhvr additive="base">
                                        <p:cTn id="28" dur="500" fill="hold"/>
                                        <p:tgtEl>
                                          <p:spTgt spid="1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1000"/>
                            </p:stCondLst>
                            <p:childTnLst>
                              <p:par>
                                <p:cTn id="34" presetID="49" presetClass="entr" presetSubtype="0" decel="100000" fill="hold"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anim calcmode="lin" valueType="num">
                                      <p:cBhvr>
                                        <p:cTn id="38" dur="500" fill="hold"/>
                                        <p:tgtEl>
                                          <p:spTgt spid="116"/>
                                        </p:tgtEl>
                                        <p:attrNameLst>
                                          <p:attrName>style.rotation</p:attrName>
                                        </p:attrNameLst>
                                      </p:cBhvr>
                                      <p:tavLst>
                                        <p:tav tm="0">
                                          <p:val>
                                            <p:fltVal val="360"/>
                                          </p:val>
                                        </p:tav>
                                        <p:tav tm="100000">
                                          <p:val>
                                            <p:fltVal val="0"/>
                                          </p:val>
                                        </p:tav>
                                      </p:tavLst>
                                    </p:anim>
                                    <p:animEffect transition="in" filter="fade">
                                      <p:cBhvr>
                                        <p:cTn id="39" dur="500"/>
                                        <p:tgtEl>
                                          <p:spTgt spid="116"/>
                                        </p:tgtEl>
                                      </p:cBhvr>
                                    </p:animEffect>
                                  </p:childTnLst>
                                </p:cTn>
                              </p:par>
                              <p:par>
                                <p:cTn id="40" presetID="14" presetClass="entr" presetSubtype="10" fill="hold" grpId="0" nodeType="withEffect">
                                  <p:stCondLst>
                                    <p:cond delay="500"/>
                                  </p:stCondLst>
                                  <p:childTnLst>
                                    <p:set>
                                      <p:cBhvr>
                                        <p:cTn id="41" dur="1" fill="hold">
                                          <p:stCondLst>
                                            <p:cond delay="0"/>
                                          </p:stCondLst>
                                        </p:cTn>
                                        <p:tgtEl>
                                          <p:spTgt spid="123"/>
                                        </p:tgtEl>
                                        <p:attrNameLst>
                                          <p:attrName>style.visibility</p:attrName>
                                        </p:attrNameLst>
                                      </p:cBhvr>
                                      <p:to>
                                        <p:strVal val="visible"/>
                                      </p:to>
                                    </p:set>
                                    <p:animEffect transition="in" filter="randombar(horizontal)">
                                      <p:cBhvr>
                                        <p:cTn id="42" dur="400"/>
                                        <p:tgtEl>
                                          <p:spTgt spid="123"/>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124"/>
                                        </p:tgtEl>
                                        <p:attrNameLst>
                                          <p:attrName>style.visibility</p:attrName>
                                        </p:attrNameLst>
                                      </p:cBhvr>
                                      <p:to>
                                        <p:strVal val="visible"/>
                                      </p:to>
                                    </p:set>
                                    <p:animEffect transition="in" filter="randombar(horizontal)">
                                      <p:cBhvr>
                                        <p:cTn id="45" dur="400"/>
                                        <p:tgtEl>
                                          <p:spTgt spid="124"/>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wipe(down)">
                                      <p:cBhvr>
                                        <p:cTn id="49" dur="500"/>
                                        <p:tgtEl>
                                          <p:spTgt spid="125"/>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26"/>
                                        </p:tgtEl>
                                        <p:attrNameLst>
                                          <p:attrName>style.visibility</p:attrName>
                                        </p:attrNameLst>
                                      </p:cBhvr>
                                      <p:to>
                                        <p:strVal val="visible"/>
                                      </p:to>
                                    </p:set>
                                    <p:anim calcmode="lin" valueType="num">
                                      <p:cBhvr>
                                        <p:cTn id="53" dur="500" fill="hold"/>
                                        <p:tgtEl>
                                          <p:spTgt spid="126"/>
                                        </p:tgtEl>
                                        <p:attrNameLst>
                                          <p:attrName>ppt_w</p:attrName>
                                        </p:attrNameLst>
                                      </p:cBhvr>
                                      <p:tavLst>
                                        <p:tav tm="0">
                                          <p:val>
                                            <p:fltVal val="0"/>
                                          </p:val>
                                        </p:tav>
                                        <p:tav tm="100000">
                                          <p:val>
                                            <p:strVal val="#ppt_w"/>
                                          </p:val>
                                        </p:tav>
                                      </p:tavLst>
                                    </p:anim>
                                    <p:anim calcmode="lin" valueType="num">
                                      <p:cBhvr>
                                        <p:cTn id="54" dur="500" fill="hold"/>
                                        <p:tgtEl>
                                          <p:spTgt spid="126"/>
                                        </p:tgtEl>
                                        <p:attrNameLst>
                                          <p:attrName>ppt_h</p:attrName>
                                        </p:attrNameLst>
                                      </p:cBhvr>
                                      <p:tavLst>
                                        <p:tav tm="0">
                                          <p:val>
                                            <p:fltVal val="0"/>
                                          </p:val>
                                        </p:tav>
                                        <p:tav tm="100000">
                                          <p:val>
                                            <p:strVal val="#ppt_h"/>
                                          </p:val>
                                        </p:tav>
                                      </p:tavLst>
                                    </p:anim>
                                    <p:anim calcmode="lin" valueType="num">
                                      <p:cBhvr>
                                        <p:cTn id="55" dur="500" fill="hold"/>
                                        <p:tgtEl>
                                          <p:spTgt spid="126"/>
                                        </p:tgtEl>
                                        <p:attrNameLst>
                                          <p:attrName>style.rotation</p:attrName>
                                        </p:attrNameLst>
                                      </p:cBhvr>
                                      <p:tavLst>
                                        <p:tav tm="0">
                                          <p:val>
                                            <p:fltVal val="360"/>
                                          </p:val>
                                        </p:tav>
                                        <p:tav tm="100000">
                                          <p:val>
                                            <p:fltVal val="0"/>
                                          </p:val>
                                        </p:tav>
                                      </p:tavLst>
                                    </p:anim>
                                    <p:animEffect transition="in" filter="fade">
                                      <p:cBhvr>
                                        <p:cTn id="56" dur="500"/>
                                        <p:tgtEl>
                                          <p:spTgt spid="126"/>
                                        </p:tgtEl>
                                      </p:cBhvr>
                                    </p:animEffect>
                                  </p:childTnLst>
                                </p:cTn>
                              </p:par>
                              <p:par>
                                <p:cTn id="57" presetID="14" presetClass="entr" presetSubtype="10" fill="hold" grpId="0" nodeType="withEffect">
                                  <p:stCondLst>
                                    <p:cond delay="500"/>
                                  </p:stCondLst>
                                  <p:childTnLst>
                                    <p:set>
                                      <p:cBhvr>
                                        <p:cTn id="58" dur="1" fill="hold">
                                          <p:stCondLst>
                                            <p:cond delay="0"/>
                                          </p:stCondLst>
                                        </p:cTn>
                                        <p:tgtEl>
                                          <p:spTgt spid="133"/>
                                        </p:tgtEl>
                                        <p:attrNameLst>
                                          <p:attrName>style.visibility</p:attrName>
                                        </p:attrNameLst>
                                      </p:cBhvr>
                                      <p:to>
                                        <p:strVal val="visible"/>
                                      </p:to>
                                    </p:set>
                                    <p:animEffect transition="in" filter="randombar(horizontal)">
                                      <p:cBhvr>
                                        <p:cTn id="59" dur="400"/>
                                        <p:tgtEl>
                                          <p:spTgt spid="133"/>
                                        </p:tgtEl>
                                      </p:cBhvr>
                                    </p:animEffect>
                                  </p:childTnLst>
                                </p:cTn>
                              </p:par>
                              <p:par>
                                <p:cTn id="60" presetID="14" presetClass="entr" presetSubtype="10" fill="hold" grpId="0" nodeType="withEffect">
                                  <p:stCondLst>
                                    <p:cond delay="500"/>
                                  </p:stCondLst>
                                  <p:childTnLst>
                                    <p:set>
                                      <p:cBhvr>
                                        <p:cTn id="61" dur="1" fill="hold">
                                          <p:stCondLst>
                                            <p:cond delay="0"/>
                                          </p:stCondLst>
                                        </p:cTn>
                                        <p:tgtEl>
                                          <p:spTgt spid="134"/>
                                        </p:tgtEl>
                                        <p:attrNameLst>
                                          <p:attrName>style.visibility</p:attrName>
                                        </p:attrNameLst>
                                      </p:cBhvr>
                                      <p:to>
                                        <p:strVal val="visible"/>
                                      </p:to>
                                    </p:set>
                                    <p:animEffect transition="in" filter="randombar(horizontal)">
                                      <p:cBhvr>
                                        <p:cTn id="62" dur="400"/>
                                        <p:tgtEl>
                                          <p:spTgt spid="134"/>
                                        </p:tgtEl>
                                      </p:cBhvr>
                                    </p:animEffect>
                                  </p:childTnLst>
                                </p:cTn>
                              </p:par>
                            </p:childTnLst>
                          </p:cTn>
                        </p:par>
                        <p:par>
                          <p:cTn id="63" fill="hold">
                            <p:stCondLst>
                              <p:cond delay="2500"/>
                            </p:stCondLst>
                            <p:childTnLst>
                              <p:par>
                                <p:cTn id="64" presetID="2" presetClass="entr" presetSubtype="8" fill="hold" nodeType="afterEffect">
                                  <p:stCondLst>
                                    <p:cond delay="0"/>
                                  </p:stCondLst>
                                  <p:childTnLst>
                                    <p:set>
                                      <p:cBhvr>
                                        <p:cTn id="65" dur="1" fill="hold">
                                          <p:stCondLst>
                                            <p:cond delay="0"/>
                                          </p:stCondLst>
                                        </p:cTn>
                                        <p:tgtEl>
                                          <p:spTgt spid="135"/>
                                        </p:tgtEl>
                                        <p:attrNameLst>
                                          <p:attrName>style.visibility</p:attrName>
                                        </p:attrNameLst>
                                      </p:cBhvr>
                                      <p:to>
                                        <p:strVal val="visible"/>
                                      </p:to>
                                    </p:set>
                                    <p:anim calcmode="lin" valueType="num">
                                      <p:cBhvr additive="base">
                                        <p:cTn id="66" dur="500" fill="hold"/>
                                        <p:tgtEl>
                                          <p:spTgt spid="135"/>
                                        </p:tgtEl>
                                        <p:attrNameLst>
                                          <p:attrName>ppt_x</p:attrName>
                                        </p:attrNameLst>
                                      </p:cBhvr>
                                      <p:tavLst>
                                        <p:tav tm="0">
                                          <p:val>
                                            <p:strVal val="0-#ppt_w/2"/>
                                          </p:val>
                                        </p:tav>
                                        <p:tav tm="100000">
                                          <p:val>
                                            <p:strVal val="#ppt_x"/>
                                          </p:val>
                                        </p:tav>
                                      </p:tavLst>
                                    </p:anim>
                                    <p:anim calcmode="lin" valueType="num">
                                      <p:cBhvr additive="base">
                                        <p:cTn id="67" dur="500" fill="hold"/>
                                        <p:tgtEl>
                                          <p:spTgt spid="135"/>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1000"/>
                                        <p:tgtEl>
                                          <p:spTgt spid="140"/>
                                        </p:tgtEl>
                                      </p:cBhvr>
                                    </p:animEffect>
                                    <p:anim calcmode="lin" valueType="num">
                                      <p:cBhvr>
                                        <p:cTn id="72" dur="1000" fill="hold"/>
                                        <p:tgtEl>
                                          <p:spTgt spid="140"/>
                                        </p:tgtEl>
                                        <p:attrNameLst>
                                          <p:attrName>ppt_x</p:attrName>
                                        </p:attrNameLst>
                                      </p:cBhvr>
                                      <p:tavLst>
                                        <p:tav tm="0">
                                          <p:val>
                                            <p:strVal val="#ppt_x"/>
                                          </p:val>
                                        </p:tav>
                                        <p:tav tm="100000">
                                          <p:val>
                                            <p:strVal val="#ppt_x"/>
                                          </p:val>
                                        </p:tav>
                                      </p:tavLst>
                                    </p:anim>
                                    <p:anim calcmode="lin" valueType="num">
                                      <p:cBhvr>
                                        <p:cTn id="73" dur="1000" fill="hold"/>
                                        <p:tgtEl>
                                          <p:spTgt spid="140"/>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22" presetClass="entr" presetSubtype="8" fill="hold" nodeType="after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wipe(left)">
                                      <p:cBhvr>
                                        <p:cTn id="77" dur="500"/>
                                        <p:tgtEl>
                                          <p:spTgt spid="141"/>
                                        </p:tgtEl>
                                      </p:cBhvr>
                                    </p:animEffect>
                                  </p:childTnLst>
                                </p:cTn>
                              </p:par>
                              <p:par>
                                <p:cTn id="78" presetID="2" presetClass="entr" presetSubtype="2" fill="hold" nodeType="withEffect">
                                  <p:stCondLst>
                                    <p:cond delay="25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500" fill="hold"/>
                                        <p:tgtEl>
                                          <p:spTgt spid="142"/>
                                        </p:tgtEl>
                                        <p:attrNameLst>
                                          <p:attrName>ppt_x</p:attrName>
                                        </p:attrNameLst>
                                      </p:cBhvr>
                                      <p:tavLst>
                                        <p:tav tm="0">
                                          <p:val>
                                            <p:strVal val="1+#ppt_w/2"/>
                                          </p:val>
                                        </p:tav>
                                        <p:tav tm="100000">
                                          <p:val>
                                            <p:strVal val="#ppt_x"/>
                                          </p:val>
                                        </p:tav>
                                      </p:tavLst>
                                    </p:anim>
                                    <p:anim calcmode="lin" valueType="num">
                                      <p:cBhvr additive="base">
                                        <p:cTn id="81" dur="500" fill="hold"/>
                                        <p:tgtEl>
                                          <p:spTgt spid="142"/>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18" presetClass="entr" presetSubtype="3" fill="hold" grpId="0" nodeType="after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strips(upRight)">
                                      <p:cBhvr>
                                        <p:cTn id="85" dur="500"/>
                                        <p:tgtEl>
                                          <p:spTgt spid="145"/>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146"/>
                                        </p:tgtEl>
                                        <p:attrNameLst>
                                          <p:attrName>style.visibility</p:attrName>
                                        </p:attrNameLst>
                                      </p:cBhvr>
                                      <p:to>
                                        <p:strVal val="visible"/>
                                      </p:to>
                                    </p:set>
                                    <p:animEffect transition="in" filter="fade">
                                      <p:cBhvr>
                                        <p:cTn id="89" dur="1000"/>
                                        <p:tgtEl>
                                          <p:spTgt spid="146"/>
                                        </p:tgtEl>
                                      </p:cBhvr>
                                    </p:animEffect>
                                    <p:anim calcmode="lin" valueType="num">
                                      <p:cBhvr>
                                        <p:cTn id="90" dur="1000" fill="hold"/>
                                        <p:tgtEl>
                                          <p:spTgt spid="146"/>
                                        </p:tgtEl>
                                        <p:attrNameLst>
                                          <p:attrName>ppt_x</p:attrName>
                                        </p:attrNameLst>
                                      </p:cBhvr>
                                      <p:tavLst>
                                        <p:tav tm="0">
                                          <p:val>
                                            <p:strVal val="#ppt_x"/>
                                          </p:val>
                                        </p:tav>
                                        <p:tav tm="100000">
                                          <p:val>
                                            <p:strVal val="#ppt_x"/>
                                          </p:val>
                                        </p:tav>
                                      </p:tavLst>
                                    </p:anim>
                                    <p:anim calcmode="lin" valueType="num">
                                      <p:cBhvr>
                                        <p:cTn id="91"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3" grpId="0"/>
      <p:bldP spid="114" grpId="0"/>
      <p:bldP spid="123" grpId="0"/>
      <p:bldP spid="124" grpId="0"/>
      <p:bldP spid="133" grpId="0"/>
      <p:bldP spid="134" grpId="0"/>
      <p:bldP spid="140" grpId="0"/>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971" y="188640"/>
            <a:ext cx="670560" cy="604586"/>
            <a:chOff x="5424755" y="1340768"/>
            <a:chExt cx="670560" cy="604586"/>
          </a:xfrm>
        </p:grpSpPr>
        <p:grpSp>
          <p:nvGrpSpPr>
            <p:cNvPr id="16" name="组合 15"/>
            <p:cNvGrpSpPr/>
            <p:nvPr/>
          </p:nvGrpSpPr>
          <p:grpSpPr>
            <a:xfrm>
              <a:off x="5424755" y="1340768"/>
              <a:ext cx="670560" cy="604586"/>
              <a:chOff x="3720691" y="2824413"/>
              <a:chExt cx="1341120" cy="1209172"/>
            </a:xfrm>
          </p:grpSpPr>
          <p:sp>
            <p:nvSpPr>
              <p:cNvPr id="1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7"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p>
          </p:txBody>
        </p:sp>
      </p:grpSp>
      <p:sp>
        <p:nvSpPr>
          <p:cNvPr id="21" name="文本框 9"/>
          <p:cNvSpPr txBox="1"/>
          <p:nvPr/>
        </p:nvSpPr>
        <p:spPr>
          <a:xfrm>
            <a:off x="1270163" y="307422"/>
            <a:ext cx="187220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微软雅黑" panose="020B0503020204020204" pitchFamily="34" charset="-122"/>
                <a:ea typeface="微软雅黑" panose="020B0503020204020204" pitchFamily="34" charset="-122"/>
              </a:rPr>
              <a:t>Add the title</a:t>
            </a:r>
            <a:endParaRPr lang="zh-CN" altLang="en-US" dirty="0">
              <a:solidFill>
                <a:srgbClr val="41445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342171" y="667462"/>
            <a:ext cx="9723968"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1239467" y="459431"/>
            <a:ext cx="258720" cy="233265"/>
            <a:chOff x="3720691" y="2824413"/>
            <a:chExt cx="1341120" cy="1209172"/>
          </a:xfrm>
        </p:grpSpPr>
        <p:sp>
          <p:nvSpPr>
            <p:cNvPr id="2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2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26" name="文本框 9"/>
          <p:cNvSpPr txBox="1"/>
          <p:nvPr/>
        </p:nvSpPr>
        <p:spPr>
          <a:xfrm>
            <a:off x="10706099" y="332656"/>
            <a:ext cx="432048" cy="346249"/>
          </a:xfrm>
          <a:prstGeom prst="rect">
            <a:avLst/>
          </a:prstGeom>
          <a:noFill/>
        </p:spPr>
        <p:txBody>
          <a:bodyPr wrap="square" lIns="68580" tIns="34290" rIns="68580" bIns="34290" rtlCol="0">
            <a:spAutoFit/>
          </a:bodyPr>
          <a:lstStyle/>
          <a:p>
            <a:pPr marL="0" lvl="1"/>
            <a:r>
              <a:rPr lang="en-US" altLang="zh-CN" dirty="0">
                <a:solidFill>
                  <a:srgbClr val="414455"/>
                </a:solidFill>
                <a:latin typeface="方正兰亭黑简体" panose="02000000000000000000" pitchFamily="2" charset="-122"/>
                <a:ea typeface="方正兰亭黑简体" panose="02000000000000000000" pitchFamily="2" charset="-122"/>
              </a:rPr>
              <a:t>08</a:t>
            </a:r>
            <a:endParaRPr lang="zh-CN" altLang="en-US" dirty="0">
              <a:solidFill>
                <a:srgbClr val="414455"/>
              </a:solidFill>
              <a:latin typeface="方正兰亭黑简体" panose="02000000000000000000" pitchFamily="2" charset="-122"/>
              <a:ea typeface="方正兰亭黑简体" panose="02000000000000000000" pitchFamily="2" charset="-122"/>
            </a:endParaRPr>
          </a:p>
        </p:txBody>
      </p:sp>
      <p:sp>
        <p:nvSpPr>
          <p:cNvPr id="44" name="Freeform 126"/>
          <p:cNvSpPr>
            <a:spLocks noChangeAspect="1" noEditPoints="1"/>
          </p:cNvSpPr>
          <p:nvPr/>
        </p:nvSpPr>
        <p:spPr bwMode="auto">
          <a:xfrm>
            <a:off x="757122" y="349673"/>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Freeform 6"/>
          <p:cNvSpPr/>
          <p:nvPr/>
        </p:nvSpPr>
        <p:spPr bwMode="auto">
          <a:xfrm flipH="1">
            <a:off x="5659553" y="5803176"/>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sz="1350"/>
          </a:p>
        </p:txBody>
      </p:sp>
      <p:sp>
        <p:nvSpPr>
          <p:cNvPr id="20" name="Freeform 24"/>
          <p:cNvSpPr/>
          <p:nvPr/>
        </p:nvSpPr>
        <p:spPr>
          <a:xfrm flipH="1">
            <a:off x="5425266" y="5365918"/>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14455"/>
              </a:solidFill>
            </a:endParaRPr>
          </a:p>
        </p:txBody>
      </p:sp>
      <p:sp>
        <p:nvSpPr>
          <p:cNvPr id="27" name="Freeform 25"/>
          <p:cNvSpPr/>
          <p:nvPr/>
        </p:nvSpPr>
        <p:spPr>
          <a:xfrm flipH="1">
            <a:off x="5802604" y="6035562"/>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adFill>
            <a:gsLst>
              <a:gs pos="0">
                <a:srgbClr val="0F2556"/>
              </a:gs>
              <a:gs pos="100000">
                <a:srgbClr val="596C9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reeform 5"/>
          <p:cNvSpPr/>
          <p:nvPr/>
        </p:nvSpPr>
        <p:spPr bwMode="auto">
          <a:xfrm>
            <a:off x="5997153" y="4598502"/>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29" name="Freeform 6"/>
          <p:cNvSpPr/>
          <p:nvPr/>
        </p:nvSpPr>
        <p:spPr bwMode="auto">
          <a:xfrm>
            <a:off x="6047953" y="4504839"/>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0" name="Freeform 7"/>
          <p:cNvSpPr/>
          <p:nvPr/>
        </p:nvSpPr>
        <p:spPr bwMode="auto">
          <a:xfrm>
            <a:off x="6032078" y="4563577"/>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1" name="Freeform 8"/>
          <p:cNvSpPr/>
          <p:nvPr/>
        </p:nvSpPr>
        <p:spPr bwMode="auto">
          <a:xfrm>
            <a:off x="6020966" y="5104914"/>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2" name="Freeform 9"/>
          <p:cNvSpPr/>
          <p:nvPr/>
        </p:nvSpPr>
        <p:spPr bwMode="auto">
          <a:xfrm>
            <a:off x="6181303" y="4596914"/>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3" name="Freeform 10"/>
          <p:cNvSpPr/>
          <p:nvPr/>
        </p:nvSpPr>
        <p:spPr bwMode="auto">
          <a:xfrm>
            <a:off x="6230516" y="4500077"/>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4" name="Freeform 11"/>
          <p:cNvSpPr/>
          <p:nvPr/>
        </p:nvSpPr>
        <p:spPr bwMode="auto">
          <a:xfrm>
            <a:off x="6216228" y="4561989"/>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5" name="Freeform 12"/>
          <p:cNvSpPr/>
          <p:nvPr/>
        </p:nvSpPr>
        <p:spPr bwMode="auto">
          <a:xfrm>
            <a:off x="6205116" y="5100152"/>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36" name="Freeform 13"/>
          <p:cNvSpPr/>
          <p:nvPr/>
        </p:nvSpPr>
        <p:spPr bwMode="auto">
          <a:xfrm>
            <a:off x="6341641" y="4600089"/>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grpSp>
        <p:nvGrpSpPr>
          <p:cNvPr id="37" name="Group 123"/>
          <p:cNvGrpSpPr/>
          <p:nvPr/>
        </p:nvGrpSpPr>
        <p:grpSpPr>
          <a:xfrm>
            <a:off x="5106566" y="4517539"/>
            <a:ext cx="817563" cy="620713"/>
            <a:chOff x="7170738" y="4168775"/>
            <a:chExt cx="817563" cy="620713"/>
          </a:xfrm>
          <a:gradFill>
            <a:gsLst>
              <a:gs pos="0">
                <a:srgbClr val="0F2556"/>
              </a:gs>
              <a:gs pos="100000">
                <a:srgbClr val="596C93"/>
              </a:gs>
            </a:gsLst>
            <a:lin ang="21594000" scaled="0"/>
          </a:gradFill>
        </p:grpSpPr>
        <p:sp>
          <p:nvSpPr>
            <p:cNvPr id="38"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3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rgbClr val="414455"/>
                </a:solidFill>
              </a:endParaRPr>
            </a:p>
          </p:txBody>
        </p:sp>
        <p:sp>
          <p:nvSpPr>
            <p:cNvPr id="4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41"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42"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43"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grpSp>
      <p:sp>
        <p:nvSpPr>
          <p:cNvPr id="45" name="Freeform 20"/>
          <p:cNvSpPr>
            <a:spLocks noEditPoints="1"/>
          </p:cNvSpPr>
          <p:nvPr/>
        </p:nvSpPr>
        <p:spPr bwMode="auto">
          <a:xfrm>
            <a:off x="4441403" y="2358539"/>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46" name="Oval 21"/>
          <p:cNvSpPr>
            <a:spLocks noChangeArrowheads="1"/>
          </p:cNvSpPr>
          <p:nvPr/>
        </p:nvSpPr>
        <p:spPr bwMode="auto">
          <a:xfrm>
            <a:off x="7490991" y="2241064"/>
            <a:ext cx="141288" cy="141288"/>
          </a:xfrm>
          <a:prstGeom prst="ellipse">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47" name="Freeform 22"/>
          <p:cNvSpPr/>
          <p:nvPr/>
        </p:nvSpPr>
        <p:spPr bwMode="auto">
          <a:xfrm>
            <a:off x="7541791" y="2345839"/>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48" name="Freeform 23"/>
          <p:cNvSpPr/>
          <p:nvPr/>
        </p:nvSpPr>
        <p:spPr bwMode="auto">
          <a:xfrm>
            <a:off x="7346528" y="2345839"/>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49" name="Freeform 24"/>
          <p:cNvSpPr/>
          <p:nvPr/>
        </p:nvSpPr>
        <p:spPr bwMode="auto">
          <a:xfrm>
            <a:off x="7554491" y="2190264"/>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0" name="Freeform 25"/>
          <p:cNvSpPr>
            <a:spLocks noEditPoints="1"/>
          </p:cNvSpPr>
          <p:nvPr/>
        </p:nvSpPr>
        <p:spPr bwMode="auto">
          <a:xfrm>
            <a:off x="6417841" y="1848952"/>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1" name="Freeform 26"/>
          <p:cNvSpPr>
            <a:spLocks noEditPoints="1"/>
          </p:cNvSpPr>
          <p:nvPr/>
        </p:nvSpPr>
        <p:spPr bwMode="auto">
          <a:xfrm>
            <a:off x="6224166" y="2041039"/>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2" name="Freeform 27"/>
          <p:cNvSpPr>
            <a:spLocks noEditPoints="1"/>
          </p:cNvSpPr>
          <p:nvPr/>
        </p:nvSpPr>
        <p:spPr bwMode="auto">
          <a:xfrm>
            <a:off x="6270203" y="1902927"/>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3" name="Freeform 28"/>
          <p:cNvSpPr>
            <a:spLocks noEditPoints="1"/>
          </p:cNvSpPr>
          <p:nvPr/>
        </p:nvSpPr>
        <p:spPr bwMode="auto">
          <a:xfrm>
            <a:off x="6270203" y="1902927"/>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4" name="Oval 29"/>
          <p:cNvSpPr>
            <a:spLocks noChangeArrowheads="1"/>
          </p:cNvSpPr>
          <p:nvPr/>
        </p:nvSpPr>
        <p:spPr bwMode="auto">
          <a:xfrm>
            <a:off x="6484516" y="2106127"/>
            <a:ext cx="93663" cy="93663"/>
          </a:xfrm>
          <a:prstGeom prst="ellipse">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5" name="Freeform 30"/>
          <p:cNvSpPr>
            <a:spLocks noEditPoints="1"/>
          </p:cNvSpPr>
          <p:nvPr/>
        </p:nvSpPr>
        <p:spPr bwMode="auto">
          <a:xfrm>
            <a:off x="7203653" y="1675914"/>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6" name="Rectangle 31"/>
          <p:cNvSpPr>
            <a:spLocks noChangeArrowheads="1"/>
          </p:cNvSpPr>
          <p:nvPr/>
        </p:nvSpPr>
        <p:spPr bwMode="auto">
          <a:xfrm>
            <a:off x="7075066" y="1674327"/>
            <a:ext cx="65088" cy="474663"/>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57" name="Freeform 32"/>
          <p:cNvSpPr>
            <a:spLocks noEditPoints="1"/>
          </p:cNvSpPr>
          <p:nvPr/>
        </p:nvSpPr>
        <p:spPr bwMode="auto">
          <a:xfrm>
            <a:off x="4966866" y="4065102"/>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grpSp>
        <p:nvGrpSpPr>
          <p:cNvPr id="58" name="Group 127"/>
          <p:cNvGrpSpPr/>
          <p:nvPr/>
        </p:nvGrpSpPr>
        <p:grpSpPr>
          <a:xfrm>
            <a:off x="6546428" y="4476264"/>
            <a:ext cx="508001" cy="654050"/>
            <a:chOff x="8610600" y="4127500"/>
            <a:chExt cx="508001" cy="654050"/>
          </a:xfrm>
          <a:gradFill>
            <a:gsLst>
              <a:gs pos="0">
                <a:srgbClr val="0F2556"/>
              </a:gs>
              <a:gs pos="100000">
                <a:srgbClr val="596C93"/>
              </a:gs>
            </a:gsLst>
            <a:lin ang="21594000" scaled="0"/>
          </a:gradFill>
        </p:grpSpPr>
        <p:sp>
          <p:nvSpPr>
            <p:cNvPr id="59"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1"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2"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3"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4"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66"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grpSp>
      <p:sp>
        <p:nvSpPr>
          <p:cNvPr id="67" name="Freeform 41"/>
          <p:cNvSpPr>
            <a:spLocks noEditPoints="1"/>
          </p:cNvSpPr>
          <p:nvPr/>
        </p:nvSpPr>
        <p:spPr bwMode="auto">
          <a:xfrm>
            <a:off x="6967116" y="3815864"/>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68" name="Freeform 42"/>
          <p:cNvSpPr/>
          <p:nvPr/>
        </p:nvSpPr>
        <p:spPr bwMode="auto">
          <a:xfrm>
            <a:off x="7078241" y="4176227"/>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69" name="Freeform 43"/>
          <p:cNvSpPr/>
          <p:nvPr/>
        </p:nvSpPr>
        <p:spPr bwMode="auto">
          <a:xfrm>
            <a:off x="7040141" y="4236552"/>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0" name="Freeform 44"/>
          <p:cNvSpPr/>
          <p:nvPr/>
        </p:nvSpPr>
        <p:spPr bwMode="auto">
          <a:xfrm>
            <a:off x="5851103" y="1231414"/>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1" name="Freeform 45"/>
          <p:cNvSpPr>
            <a:spLocks noEditPoints="1"/>
          </p:cNvSpPr>
          <p:nvPr/>
        </p:nvSpPr>
        <p:spPr bwMode="auto">
          <a:xfrm>
            <a:off x="5695528" y="3892064"/>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2" name="Freeform 46"/>
          <p:cNvSpPr>
            <a:spLocks noEditPoints="1"/>
          </p:cNvSpPr>
          <p:nvPr/>
        </p:nvSpPr>
        <p:spPr bwMode="auto">
          <a:xfrm>
            <a:off x="6824241" y="2839552"/>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3" name="Freeform 47"/>
          <p:cNvSpPr>
            <a:spLocks noEditPoints="1"/>
          </p:cNvSpPr>
          <p:nvPr/>
        </p:nvSpPr>
        <p:spPr bwMode="auto">
          <a:xfrm>
            <a:off x="7444953" y="3118952"/>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4" name="Freeform 48"/>
          <p:cNvSpPr>
            <a:spLocks noEditPoints="1"/>
          </p:cNvSpPr>
          <p:nvPr/>
        </p:nvSpPr>
        <p:spPr bwMode="auto">
          <a:xfrm>
            <a:off x="6209878" y="3207852"/>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75" name="Freeform 49"/>
          <p:cNvSpPr/>
          <p:nvPr/>
        </p:nvSpPr>
        <p:spPr bwMode="auto">
          <a:xfrm>
            <a:off x="6316241" y="3392002"/>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grpSp>
        <p:nvGrpSpPr>
          <p:cNvPr id="76" name="Group 126"/>
          <p:cNvGrpSpPr/>
          <p:nvPr/>
        </p:nvGrpSpPr>
        <p:grpSpPr>
          <a:xfrm>
            <a:off x="6441653" y="3953977"/>
            <a:ext cx="454025" cy="431800"/>
            <a:chOff x="8505825" y="3605213"/>
            <a:chExt cx="454025" cy="431800"/>
          </a:xfrm>
          <a:gradFill>
            <a:gsLst>
              <a:gs pos="0">
                <a:srgbClr val="0F2556"/>
              </a:gs>
              <a:gs pos="100000">
                <a:srgbClr val="596C93"/>
              </a:gs>
            </a:gsLst>
            <a:lin ang="21594000" scaled="0"/>
          </a:gradFill>
        </p:grpSpPr>
        <p:sp>
          <p:nvSpPr>
            <p:cNvPr id="7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sp>
          <p:nvSpPr>
            <p:cNvPr id="7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414455"/>
                </a:solidFill>
              </a:endParaRPr>
            </a:p>
          </p:txBody>
        </p:sp>
      </p:grpSp>
      <p:sp>
        <p:nvSpPr>
          <p:cNvPr id="79" name="Freeform 52"/>
          <p:cNvSpPr/>
          <p:nvPr/>
        </p:nvSpPr>
        <p:spPr bwMode="auto">
          <a:xfrm>
            <a:off x="5041478" y="1383814"/>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0" name="Freeform 53"/>
          <p:cNvSpPr/>
          <p:nvPr/>
        </p:nvSpPr>
        <p:spPr bwMode="auto">
          <a:xfrm>
            <a:off x="5557416" y="1353652"/>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1" name="Freeform 54"/>
          <p:cNvSpPr/>
          <p:nvPr/>
        </p:nvSpPr>
        <p:spPr bwMode="auto">
          <a:xfrm>
            <a:off x="5130378" y="1529864"/>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2" name="Freeform 55"/>
          <p:cNvSpPr>
            <a:spLocks noEditPoints="1"/>
          </p:cNvSpPr>
          <p:nvPr/>
        </p:nvSpPr>
        <p:spPr bwMode="auto">
          <a:xfrm>
            <a:off x="4711278" y="1825139"/>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3" name="Freeform 56"/>
          <p:cNvSpPr>
            <a:spLocks noEditPoints="1"/>
          </p:cNvSpPr>
          <p:nvPr/>
        </p:nvSpPr>
        <p:spPr bwMode="auto">
          <a:xfrm>
            <a:off x="4441403" y="2915752"/>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4" name="Freeform 57"/>
          <p:cNvSpPr>
            <a:spLocks noEditPoints="1"/>
          </p:cNvSpPr>
          <p:nvPr/>
        </p:nvSpPr>
        <p:spPr bwMode="auto">
          <a:xfrm>
            <a:off x="6490866" y="1352064"/>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5" name="Freeform 58"/>
          <p:cNvSpPr>
            <a:spLocks noEditPoints="1"/>
          </p:cNvSpPr>
          <p:nvPr/>
        </p:nvSpPr>
        <p:spPr bwMode="auto">
          <a:xfrm>
            <a:off x="4623458" y="3517688"/>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6" name="Rectangle 59"/>
          <p:cNvSpPr>
            <a:spLocks noChangeArrowheads="1"/>
          </p:cNvSpPr>
          <p:nvPr/>
        </p:nvSpPr>
        <p:spPr bwMode="auto">
          <a:xfrm>
            <a:off x="6619453" y="3023702"/>
            <a:ext cx="627063"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7" name="Rectangle 60"/>
          <p:cNvSpPr>
            <a:spLocks noChangeArrowheads="1"/>
          </p:cNvSpPr>
          <p:nvPr/>
        </p:nvSpPr>
        <p:spPr bwMode="auto">
          <a:xfrm>
            <a:off x="6644853" y="2960202"/>
            <a:ext cx="576263"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8" name="Rectangle 61"/>
          <p:cNvSpPr>
            <a:spLocks noChangeArrowheads="1"/>
          </p:cNvSpPr>
          <p:nvPr/>
        </p:nvSpPr>
        <p:spPr bwMode="auto">
          <a:xfrm>
            <a:off x="6871866" y="2895114"/>
            <a:ext cx="122238"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89" name="Rectangle 62"/>
          <p:cNvSpPr>
            <a:spLocks noChangeArrowheads="1"/>
          </p:cNvSpPr>
          <p:nvPr/>
        </p:nvSpPr>
        <p:spPr bwMode="auto">
          <a:xfrm>
            <a:off x="6894091" y="2661752"/>
            <a:ext cx="77788" cy="25400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0" name="Rectangle 63"/>
          <p:cNvSpPr>
            <a:spLocks noChangeArrowheads="1"/>
          </p:cNvSpPr>
          <p:nvPr/>
        </p:nvSpPr>
        <p:spPr bwMode="auto">
          <a:xfrm>
            <a:off x="6871866" y="2649052"/>
            <a:ext cx="122238"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1" name="Rectangle 64"/>
          <p:cNvSpPr>
            <a:spLocks noChangeArrowheads="1"/>
          </p:cNvSpPr>
          <p:nvPr/>
        </p:nvSpPr>
        <p:spPr bwMode="auto">
          <a:xfrm>
            <a:off x="7057603" y="2895114"/>
            <a:ext cx="119063"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2" name="Rectangle 65"/>
          <p:cNvSpPr>
            <a:spLocks noChangeArrowheads="1"/>
          </p:cNvSpPr>
          <p:nvPr/>
        </p:nvSpPr>
        <p:spPr bwMode="auto">
          <a:xfrm>
            <a:off x="7078241" y="2661752"/>
            <a:ext cx="76200" cy="25400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3" name="Rectangle 66"/>
          <p:cNvSpPr>
            <a:spLocks noChangeArrowheads="1"/>
          </p:cNvSpPr>
          <p:nvPr/>
        </p:nvSpPr>
        <p:spPr bwMode="auto">
          <a:xfrm>
            <a:off x="7057603" y="2649052"/>
            <a:ext cx="119063"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4" name="Rectangle 67"/>
          <p:cNvSpPr>
            <a:spLocks noChangeArrowheads="1"/>
          </p:cNvSpPr>
          <p:nvPr/>
        </p:nvSpPr>
        <p:spPr bwMode="auto">
          <a:xfrm>
            <a:off x="6689303" y="2895114"/>
            <a:ext cx="122238"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5" name="Rectangle 68"/>
          <p:cNvSpPr>
            <a:spLocks noChangeArrowheads="1"/>
          </p:cNvSpPr>
          <p:nvPr/>
        </p:nvSpPr>
        <p:spPr bwMode="auto">
          <a:xfrm>
            <a:off x="6709941" y="2661752"/>
            <a:ext cx="79375" cy="25400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6" name="Rectangle 69"/>
          <p:cNvSpPr>
            <a:spLocks noChangeArrowheads="1"/>
          </p:cNvSpPr>
          <p:nvPr/>
        </p:nvSpPr>
        <p:spPr bwMode="auto">
          <a:xfrm>
            <a:off x="6689303" y="2649052"/>
            <a:ext cx="122238"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7" name="Rectangle 70"/>
          <p:cNvSpPr>
            <a:spLocks noChangeArrowheads="1"/>
          </p:cNvSpPr>
          <p:nvPr/>
        </p:nvSpPr>
        <p:spPr bwMode="auto">
          <a:xfrm>
            <a:off x="6644853" y="2579202"/>
            <a:ext cx="576263" cy="31750"/>
          </a:xfrm>
          <a:prstGeom prst="rect">
            <a:avLst/>
          </a:pr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8" name="Freeform 71"/>
          <p:cNvSpPr/>
          <p:nvPr/>
        </p:nvSpPr>
        <p:spPr bwMode="auto">
          <a:xfrm>
            <a:off x="6644853" y="2395052"/>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99" name="Freeform 72"/>
          <p:cNvSpPr>
            <a:spLocks noEditPoints="1"/>
          </p:cNvSpPr>
          <p:nvPr/>
        </p:nvSpPr>
        <p:spPr bwMode="auto">
          <a:xfrm>
            <a:off x="5060528" y="2561739"/>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0" name="Freeform 73"/>
          <p:cNvSpPr>
            <a:spLocks noEditPoints="1"/>
          </p:cNvSpPr>
          <p:nvPr/>
        </p:nvSpPr>
        <p:spPr bwMode="auto">
          <a:xfrm>
            <a:off x="6825828" y="3134827"/>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1" name="Freeform 74"/>
          <p:cNvSpPr>
            <a:spLocks noEditPoints="1"/>
          </p:cNvSpPr>
          <p:nvPr/>
        </p:nvSpPr>
        <p:spPr bwMode="auto">
          <a:xfrm>
            <a:off x="5190703" y="2014052"/>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2" name="Freeform 75"/>
          <p:cNvSpPr>
            <a:spLocks noEditPoints="1"/>
          </p:cNvSpPr>
          <p:nvPr/>
        </p:nvSpPr>
        <p:spPr bwMode="auto">
          <a:xfrm>
            <a:off x="5914603" y="2498239"/>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3" name="Freeform 76"/>
          <p:cNvSpPr>
            <a:spLocks noEditPoints="1"/>
          </p:cNvSpPr>
          <p:nvPr/>
        </p:nvSpPr>
        <p:spPr bwMode="auto">
          <a:xfrm>
            <a:off x="5346278" y="3234839"/>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4" name="Freeform 77"/>
          <p:cNvSpPr/>
          <p:nvPr/>
        </p:nvSpPr>
        <p:spPr bwMode="auto">
          <a:xfrm>
            <a:off x="5627266" y="2520464"/>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5" name="Freeform 78"/>
          <p:cNvSpPr/>
          <p:nvPr/>
        </p:nvSpPr>
        <p:spPr bwMode="auto">
          <a:xfrm>
            <a:off x="5722516" y="2479189"/>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6" name="Freeform 79"/>
          <p:cNvSpPr>
            <a:spLocks noEditPoints="1"/>
          </p:cNvSpPr>
          <p:nvPr/>
        </p:nvSpPr>
        <p:spPr bwMode="auto">
          <a:xfrm>
            <a:off x="5389141" y="3815864"/>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7" name="Freeform 80"/>
          <p:cNvSpPr>
            <a:spLocks noEditPoints="1"/>
          </p:cNvSpPr>
          <p:nvPr/>
        </p:nvSpPr>
        <p:spPr bwMode="auto">
          <a:xfrm>
            <a:off x="7121103" y="2212489"/>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8" name="Freeform 81"/>
          <p:cNvSpPr>
            <a:spLocks noEditPoints="1"/>
          </p:cNvSpPr>
          <p:nvPr/>
        </p:nvSpPr>
        <p:spPr bwMode="auto">
          <a:xfrm>
            <a:off x="5708228" y="1796564"/>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09" name="Freeform 82"/>
          <p:cNvSpPr>
            <a:spLocks noEditPoints="1"/>
          </p:cNvSpPr>
          <p:nvPr/>
        </p:nvSpPr>
        <p:spPr bwMode="auto">
          <a:xfrm>
            <a:off x="5555828" y="1709252"/>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0" name="Freeform 83"/>
          <p:cNvSpPr/>
          <p:nvPr/>
        </p:nvSpPr>
        <p:spPr bwMode="auto">
          <a:xfrm>
            <a:off x="5485978" y="1839427"/>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1" name="Freeform 84"/>
          <p:cNvSpPr/>
          <p:nvPr/>
        </p:nvSpPr>
        <p:spPr bwMode="auto">
          <a:xfrm>
            <a:off x="5417716" y="1848952"/>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2" name="Freeform 85"/>
          <p:cNvSpPr>
            <a:spLocks noEditPoints="1"/>
          </p:cNvSpPr>
          <p:nvPr/>
        </p:nvSpPr>
        <p:spPr bwMode="auto">
          <a:xfrm>
            <a:off x="5333578" y="3007827"/>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3" name="Freeform 86"/>
          <p:cNvSpPr/>
          <p:nvPr/>
        </p:nvSpPr>
        <p:spPr bwMode="auto">
          <a:xfrm>
            <a:off x="7181428" y="3417402"/>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4" name="Freeform 87"/>
          <p:cNvSpPr/>
          <p:nvPr/>
        </p:nvSpPr>
        <p:spPr bwMode="auto">
          <a:xfrm>
            <a:off x="7321128" y="3406289"/>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5" name="Freeform 88"/>
          <p:cNvSpPr/>
          <p:nvPr/>
        </p:nvSpPr>
        <p:spPr bwMode="auto">
          <a:xfrm>
            <a:off x="7229053" y="3471377"/>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6" name="Freeform 89"/>
          <p:cNvSpPr>
            <a:spLocks noEditPoints="1"/>
          </p:cNvSpPr>
          <p:nvPr/>
        </p:nvSpPr>
        <p:spPr bwMode="auto">
          <a:xfrm>
            <a:off x="6848053" y="2179152"/>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7" name="Freeform 90"/>
          <p:cNvSpPr/>
          <p:nvPr/>
        </p:nvSpPr>
        <p:spPr bwMode="auto">
          <a:xfrm>
            <a:off x="4995441" y="3239602"/>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8" name="Freeform 91"/>
          <p:cNvSpPr/>
          <p:nvPr/>
        </p:nvSpPr>
        <p:spPr bwMode="auto">
          <a:xfrm>
            <a:off x="4982741" y="3230077"/>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19" name="Freeform 92"/>
          <p:cNvSpPr/>
          <p:nvPr/>
        </p:nvSpPr>
        <p:spPr bwMode="auto">
          <a:xfrm>
            <a:off x="5024016" y="3287227"/>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0" name="Freeform 93"/>
          <p:cNvSpPr>
            <a:spLocks noEditPoints="1"/>
          </p:cNvSpPr>
          <p:nvPr/>
        </p:nvSpPr>
        <p:spPr bwMode="auto">
          <a:xfrm>
            <a:off x="6355928" y="4890602"/>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1" name="Freeform 94"/>
          <p:cNvSpPr/>
          <p:nvPr/>
        </p:nvSpPr>
        <p:spPr bwMode="auto">
          <a:xfrm>
            <a:off x="6090816" y="3311039"/>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2" name="Freeform 95"/>
          <p:cNvSpPr/>
          <p:nvPr/>
        </p:nvSpPr>
        <p:spPr bwMode="auto">
          <a:xfrm>
            <a:off x="6076528" y="3128477"/>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3" name="Freeform 96"/>
          <p:cNvSpPr/>
          <p:nvPr/>
        </p:nvSpPr>
        <p:spPr bwMode="auto">
          <a:xfrm>
            <a:off x="6117803" y="3160227"/>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4" name="Freeform 97"/>
          <p:cNvSpPr/>
          <p:nvPr/>
        </p:nvSpPr>
        <p:spPr bwMode="auto">
          <a:xfrm>
            <a:off x="6106691" y="3357077"/>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sp>
        <p:nvSpPr>
          <p:cNvPr id="125" name="Freeform 98"/>
          <p:cNvSpPr>
            <a:spLocks noEditPoints="1"/>
          </p:cNvSpPr>
          <p:nvPr/>
        </p:nvSpPr>
        <p:spPr bwMode="auto">
          <a:xfrm>
            <a:off x="6055891" y="1748939"/>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adFill>
            <a:gsLst>
              <a:gs pos="0">
                <a:srgbClr val="0F2556"/>
              </a:gs>
              <a:gs pos="100000">
                <a:srgbClr val="596C93"/>
              </a:gs>
            </a:gsLst>
            <a:lin ang="21594000" scaled="0"/>
          </a:gradFill>
          <a:ln>
            <a:noFill/>
          </a:ln>
        </p:spPr>
        <p:txBody>
          <a:bodyPr vert="horz" wrap="square" lIns="91440" tIns="45720" rIns="91440" bIns="45720" numCol="1" anchor="t" anchorCtr="0" compatLnSpc="1"/>
          <a:lstStyle/>
          <a:p>
            <a:endParaRPr lang="id-ID">
              <a:solidFill>
                <a:srgbClr val="414455"/>
              </a:solidFill>
            </a:endParaRPr>
          </a:p>
        </p:txBody>
      </p:sp>
      <p:grpSp>
        <p:nvGrpSpPr>
          <p:cNvPr id="126" name="组合 125"/>
          <p:cNvGrpSpPr/>
          <p:nvPr/>
        </p:nvGrpSpPr>
        <p:grpSpPr>
          <a:xfrm>
            <a:off x="8041803" y="1784031"/>
            <a:ext cx="670560" cy="604586"/>
            <a:chOff x="5424755" y="1340768"/>
            <a:chExt cx="670560" cy="604586"/>
          </a:xfrm>
        </p:grpSpPr>
        <p:grpSp>
          <p:nvGrpSpPr>
            <p:cNvPr id="127" name="组合 126"/>
            <p:cNvGrpSpPr/>
            <p:nvPr/>
          </p:nvGrpSpPr>
          <p:grpSpPr>
            <a:xfrm>
              <a:off x="5424755" y="1340768"/>
              <a:ext cx="670560" cy="604586"/>
              <a:chOff x="5424755" y="1340768"/>
              <a:chExt cx="670560" cy="604586"/>
            </a:xfrm>
          </p:grpSpPr>
          <p:grpSp>
            <p:nvGrpSpPr>
              <p:cNvPr id="129" name="组合 128"/>
              <p:cNvGrpSpPr/>
              <p:nvPr/>
            </p:nvGrpSpPr>
            <p:grpSpPr>
              <a:xfrm>
                <a:off x="5424755" y="1340768"/>
                <a:ext cx="670560" cy="604586"/>
                <a:chOff x="3720691" y="2824413"/>
                <a:chExt cx="1341120" cy="1209172"/>
              </a:xfrm>
            </p:grpSpPr>
            <p:sp>
              <p:nvSpPr>
                <p:cNvPr id="1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3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2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01</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33" name="矩形 132"/>
          <p:cNvSpPr/>
          <p:nvPr/>
        </p:nvSpPr>
        <p:spPr>
          <a:xfrm>
            <a:off x="8833891" y="1628800"/>
            <a:ext cx="229114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34" name="矩形 47"/>
          <p:cNvSpPr>
            <a:spLocks noChangeArrowheads="1"/>
          </p:cNvSpPr>
          <p:nvPr/>
        </p:nvSpPr>
        <p:spPr bwMode="auto">
          <a:xfrm>
            <a:off x="8833891" y="1951798"/>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135" name="直接连接符 134"/>
          <p:cNvCxnSpPr/>
          <p:nvPr/>
        </p:nvCxnSpPr>
        <p:spPr>
          <a:xfrm>
            <a:off x="7382024" y="1982302"/>
            <a:ext cx="731787" cy="1587"/>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36" name="组合 135"/>
          <p:cNvGrpSpPr/>
          <p:nvPr/>
        </p:nvGrpSpPr>
        <p:grpSpPr>
          <a:xfrm>
            <a:off x="8125518" y="3803971"/>
            <a:ext cx="670560" cy="604586"/>
            <a:chOff x="5424755" y="1340768"/>
            <a:chExt cx="670560" cy="604586"/>
          </a:xfrm>
        </p:grpSpPr>
        <p:grpSp>
          <p:nvGrpSpPr>
            <p:cNvPr id="137" name="组合 136"/>
            <p:cNvGrpSpPr/>
            <p:nvPr/>
          </p:nvGrpSpPr>
          <p:grpSpPr>
            <a:xfrm>
              <a:off x="5424755" y="1340768"/>
              <a:ext cx="670560" cy="604586"/>
              <a:chOff x="5424755" y="1340768"/>
              <a:chExt cx="670560" cy="604586"/>
            </a:xfrm>
          </p:grpSpPr>
          <p:grpSp>
            <p:nvGrpSpPr>
              <p:cNvPr id="139" name="组合 138"/>
              <p:cNvGrpSpPr/>
              <p:nvPr/>
            </p:nvGrpSpPr>
            <p:grpSpPr>
              <a:xfrm>
                <a:off x="5424755" y="1340768"/>
                <a:ext cx="670560" cy="604586"/>
                <a:chOff x="3720691" y="2824413"/>
                <a:chExt cx="1341120" cy="1209172"/>
              </a:xfrm>
            </p:grpSpPr>
            <p:sp>
              <p:nvSpPr>
                <p:cNvPr id="1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40"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38"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02</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43" name="矩形 142"/>
          <p:cNvSpPr/>
          <p:nvPr/>
        </p:nvSpPr>
        <p:spPr>
          <a:xfrm>
            <a:off x="8917606" y="3648740"/>
            <a:ext cx="229114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44" name="矩形 47"/>
          <p:cNvSpPr>
            <a:spLocks noChangeArrowheads="1"/>
          </p:cNvSpPr>
          <p:nvPr/>
        </p:nvSpPr>
        <p:spPr bwMode="auto">
          <a:xfrm>
            <a:off x="8917606" y="3971738"/>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145" name="直接连接符 144"/>
          <p:cNvCxnSpPr/>
          <p:nvPr/>
        </p:nvCxnSpPr>
        <p:spPr>
          <a:xfrm>
            <a:off x="7465739" y="4003829"/>
            <a:ext cx="731787" cy="0"/>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069656" y="1987253"/>
            <a:ext cx="731787" cy="1587"/>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3482811" y="1772816"/>
            <a:ext cx="670560" cy="604586"/>
            <a:chOff x="5424755" y="1340768"/>
            <a:chExt cx="670560" cy="604586"/>
          </a:xfrm>
        </p:grpSpPr>
        <p:grpSp>
          <p:nvGrpSpPr>
            <p:cNvPr id="148" name="组合 147"/>
            <p:cNvGrpSpPr/>
            <p:nvPr/>
          </p:nvGrpSpPr>
          <p:grpSpPr>
            <a:xfrm>
              <a:off x="5424755" y="1340768"/>
              <a:ext cx="670560" cy="604586"/>
              <a:chOff x="5424755" y="1340768"/>
              <a:chExt cx="670560" cy="604586"/>
            </a:xfrm>
          </p:grpSpPr>
          <p:grpSp>
            <p:nvGrpSpPr>
              <p:cNvPr id="150" name="组合 149"/>
              <p:cNvGrpSpPr/>
              <p:nvPr/>
            </p:nvGrpSpPr>
            <p:grpSpPr>
              <a:xfrm>
                <a:off x="5424755" y="1340768"/>
                <a:ext cx="670560" cy="604586"/>
                <a:chOff x="3720691" y="2824413"/>
                <a:chExt cx="1341120" cy="1209172"/>
              </a:xfrm>
            </p:grpSpPr>
            <p:sp>
              <p:nvSpPr>
                <p:cNvPr id="15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5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5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4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54" name="矩形 153"/>
          <p:cNvSpPr/>
          <p:nvPr/>
        </p:nvSpPr>
        <p:spPr>
          <a:xfrm>
            <a:off x="841003" y="1628800"/>
            <a:ext cx="229114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55" name="矩形 47"/>
          <p:cNvSpPr>
            <a:spLocks noChangeArrowheads="1"/>
          </p:cNvSpPr>
          <p:nvPr/>
        </p:nvSpPr>
        <p:spPr bwMode="auto">
          <a:xfrm>
            <a:off x="841003" y="1951798"/>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cxnSp>
        <p:nvCxnSpPr>
          <p:cNvPr id="156" name="直接连接符 155"/>
          <p:cNvCxnSpPr/>
          <p:nvPr/>
        </p:nvCxnSpPr>
        <p:spPr>
          <a:xfrm>
            <a:off x="4081363" y="4005064"/>
            <a:ext cx="731787" cy="1587"/>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a:off x="3482811" y="3720748"/>
            <a:ext cx="670560" cy="604586"/>
            <a:chOff x="5424755" y="1340768"/>
            <a:chExt cx="670560" cy="604586"/>
          </a:xfrm>
        </p:grpSpPr>
        <p:grpSp>
          <p:nvGrpSpPr>
            <p:cNvPr id="158" name="组合 157"/>
            <p:cNvGrpSpPr/>
            <p:nvPr/>
          </p:nvGrpSpPr>
          <p:grpSpPr>
            <a:xfrm>
              <a:off x="5424755" y="1340768"/>
              <a:ext cx="670560" cy="604586"/>
              <a:chOff x="5424755" y="1340768"/>
              <a:chExt cx="670560" cy="604586"/>
            </a:xfrm>
          </p:grpSpPr>
          <p:grpSp>
            <p:nvGrpSpPr>
              <p:cNvPr id="160" name="组合 159"/>
              <p:cNvGrpSpPr/>
              <p:nvPr/>
            </p:nvGrpSpPr>
            <p:grpSpPr>
              <a:xfrm>
                <a:off x="5424755" y="1340768"/>
                <a:ext cx="670560" cy="604586"/>
                <a:chOff x="3720691" y="2824413"/>
                <a:chExt cx="1341120" cy="1209172"/>
              </a:xfrm>
            </p:grpSpPr>
            <p:sp>
              <p:nvSpPr>
                <p:cNvPr id="16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sp>
              <p:nvSpPr>
                <p:cNvPr id="16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414455"/>
                    </a:solidFill>
                  </a:endParaRPr>
                </a:p>
              </p:txBody>
            </p:sp>
          </p:grpSp>
          <p:sp>
            <p:nvSpPr>
              <p:cNvPr id="16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ln>
              <a:effectLst/>
            </p:spPr>
            <p:txBody>
              <a:bodyPr vert="horz" wrap="square" lIns="91440" tIns="45720" rIns="91440" bIns="45720" numCol="1" anchor="t" anchorCtr="0" compatLnSpc="1"/>
              <a:lstStyle/>
              <a:p>
                <a:endParaRPr lang="zh-CN" altLang="en-US">
                  <a:solidFill>
                    <a:srgbClr val="414455"/>
                  </a:solidFill>
                </a:endParaRPr>
              </a:p>
            </p:txBody>
          </p:sp>
        </p:grpSp>
        <p:sp>
          <p:nvSpPr>
            <p:cNvPr id="159" name="TextBox 7"/>
            <p:cNvSpPr>
              <a:spLocks noChangeArrowheads="1"/>
            </p:cNvSpPr>
            <p:nvPr/>
          </p:nvSpPr>
          <p:spPr bwMode="auto">
            <a:xfrm>
              <a:off x="5472003" y="1484784"/>
              <a:ext cx="57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rPr>
                <a:t>04</a:t>
              </a:r>
              <a:endParaRPr lang="zh-CN" altLang="en-US" sz="2000" b="1" dirty="0">
                <a:solidFill>
                  <a:srgbClr val="414455"/>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sp>
        <p:nvSpPr>
          <p:cNvPr id="164" name="矩形 163"/>
          <p:cNvSpPr/>
          <p:nvPr/>
        </p:nvSpPr>
        <p:spPr>
          <a:xfrm>
            <a:off x="841003" y="3576732"/>
            <a:ext cx="2291146" cy="369324"/>
          </a:xfrm>
          <a:prstGeom prst="rect">
            <a:avLst/>
          </a:prstGeom>
        </p:spPr>
        <p:txBody>
          <a:bodyPr wrap="square" lIns="91431" tIns="45716" rIns="91431" bIns="45716">
            <a:spAutoFit/>
          </a:bodyPr>
          <a:lstStyle/>
          <a:p>
            <a:r>
              <a:rPr lang="en-US" altLang="zh-CN" b="1" dirty="0">
                <a:solidFill>
                  <a:srgbClr val="414455"/>
                </a:solidFill>
                <a:latin typeface="微软雅黑" panose="020B0503020204020204" pitchFamily="34" charset="-122"/>
                <a:ea typeface="微软雅黑" panose="020B0503020204020204" pitchFamily="34" charset="-122"/>
              </a:rPr>
              <a:t>Add the title</a:t>
            </a:r>
          </a:p>
        </p:txBody>
      </p:sp>
      <p:sp>
        <p:nvSpPr>
          <p:cNvPr id="165" name="矩形 47"/>
          <p:cNvSpPr>
            <a:spLocks noChangeArrowheads="1"/>
          </p:cNvSpPr>
          <p:nvPr/>
        </p:nvSpPr>
        <p:spPr bwMode="auto">
          <a:xfrm>
            <a:off x="841003" y="3899730"/>
            <a:ext cx="270584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sym typeface="微软雅黑" panose="020B0503020204020204" pitchFamily="34" charset="-122"/>
              </a:rPr>
              <a:t>Click here to add content that matches the title.</a:t>
            </a:r>
            <a:endParaRPr lang="zh-CN" altLang="en-US" sz="1400" dirty="0">
              <a:solidFill>
                <a:schemeClr val="bg1">
                  <a:lumMod val="50000"/>
                </a:schemeClr>
              </a:solidFill>
              <a:sym typeface="微软雅黑" panose="020B0503020204020204" pitchFamily="34" charset="-122"/>
            </a:endParaRPr>
          </a:p>
        </p:txBody>
      </p:sp>
      <p:grpSp>
        <p:nvGrpSpPr>
          <p:cNvPr id="166" name="组合 165"/>
          <p:cNvGrpSpPr/>
          <p:nvPr/>
        </p:nvGrpSpPr>
        <p:grpSpPr>
          <a:xfrm>
            <a:off x="7331371" y="1556792"/>
            <a:ext cx="278384" cy="184511"/>
            <a:chOff x="9482595" y="2565731"/>
            <a:chExt cx="278384" cy="184511"/>
          </a:xfrm>
          <a:gradFill>
            <a:gsLst>
              <a:gs pos="0">
                <a:srgbClr val="0F2556"/>
              </a:gs>
              <a:gs pos="100000">
                <a:srgbClr val="596C93"/>
              </a:gs>
            </a:gsLst>
            <a:lin ang="21594000" scaled="0"/>
          </a:gradFill>
        </p:grpSpPr>
        <p:sp>
          <p:nvSpPr>
            <p:cNvPr id="167" name="椭圆 166"/>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sp>
          <p:nvSpPr>
            <p:cNvPr id="168" name="椭圆 167"/>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455"/>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1+#ppt_w/2"/>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ppt_x"/>
                                          </p:val>
                                        </p:tav>
                                        <p:tav tm="100000">
                                          <p:val>
                                            <p:strVal val="#ppt_x"/>
                                          </p:val>
                                        </p:tav>
                                      </p:tavLst>
                                    </p:anim>
                                    <p:anim calcmode="lin" valueType="num">
                                      <p:cBhvr additive="base">
                                        <p:cTn id="108" dur="500" fill="hold"/>
                                        <p:tgtEl>
                                          <p:spTgt spid="53"/>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500" fill="hold"/>
                                        <p:tgtEl>
                                          <p:spTgt spid="54"/>
                                        </p:tgtEl>
                                        <p:attrNameLst>
                                          <p:attrName>ppt_x</p:attrName>
                                        </p:attrNameLst>
                                      </p:cBhvr>
                                      <p:tavLst>
                                        <p:tav tm="0">
                                          <p:val>
                                            <p:strVal val="#ppt_x"/>
                                          </p:val>
                                        </p:tav>
                                        <p:tav tm="100000">
                                          <p:val>
                                            <p:strVal val="#ppt_x"/>
                                          </p:val>
                                        </p:tav>
                                      </p:tavLst>
                                    </p:anim>
                                    <p:anim calcmode="lin" valueType="num">
                                      <p:cBhvr additive="base">
                                        <p:cTn id="112" dur="500" fill="hold"/>
                                        <p:tgtEl>
                                          <p:spTgt spid="54"/>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0-#ppt_w/2"/>
                                          </p:val>
                                        </p:tav>
                                        <p:tav tm="100000">
                                          <p:val>
                                            <p:strVal val="#ppt_x"/>
                                          </p:val>
                                        </p:tav>
                                      </p:tavLst>
                                    </p:anim>
                                    <p:anim calcmode="lin" valueType="num">
                                      <p:cBhvr additive="base">
                                        <p:cTn id="116" dur="500" fill="hold"/>
                                        <p:tgtEl>
                                          <p:spTgt spid="55"/>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500" fill="hold"/>
                                        <p:tgtEl>
                                          <p:spTgt spid="56"/>
                                        </p:tgtEl>
                                        <p:attrNameLst>
                                          <p:attrName>ppt_x</p:attrName>
                                        </p:attrNameLst>
                                      </p:cBhvr>
                                      <p:tavLst>
                                        <p:tav tm="0">
                                          <p:val>
                                            <p:strVal val="#ppt_x"/>
                                          </p:val>
                                        </p:tav>
                                        <p:tav tm="100000">
                                          <p:val>
                                            <p:strVal val="#ppt_x"/>
                                          </p:val>
                                        </p:tav>
                                      </p:tavLst>
                                    </p:anim>
                                    <p:anim calcmode="lin" valueType="num">
                                      <p:cBhvr additive="base">
                                        <p:cTn id="120" dur="500" fill="hold"/>
                                        <p:tgtEl>
                                          <p:spTgt spid="56"/>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fill="hold"/>
                                        <p:tgtEl>
                                          <p:spTgt spid="57"/>
                                        </p:tgtEl>
                                        <p:attrNameLst>
                                          <p:attrName>ppt_x</p:attrName>
                                        </p:attrNameLst>
                                      </p:cBhvr>
                                      <p:tavLst>
                                        <p:tav tm="0">
                                          <p:val>
                                            <p:strVal val="0-#ppt_w/2"/>
                                          </p:val>
                                        </p:tav>
                                        <p:tav tm="100000">
                                          <p:val>
                                            <p:strVal val="#ppt_x"/>
                                          </p:val>
                                        </p:tav>
                                      </p:tavLst>
                                    </p:anim>
                                    <p:anim calcmode="lin" valueType="num">
                                      <p:cBhvr additive="base">
                                        <p:cTn id="124" dur="500" fill="hold"/>
                                        <p:tgtEl>
                                          <p:spTgt spid="57"/>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500" fill="hold"/>
                                        <p:tgtEl>
                                          <p:spTgt spid="58"/>
                                        </p:tgtEl>
                                        <p:attrNameLst>
                                          <p:attrName>ppt_x</p:attrName>
                                        </p:attrNameLst>
                                      </p:cBhvr>
                                      <p:tavLst>
                                        <p:tav tm="0">
                                          <p:val>
                                            <p:strVal val="0-#ppt_w/2"/>
                                          </p:val>
                                        </p:tav>
                                        <p:tav tm="100000">
                                          <p:val>
                                            <p:strVal val="#ppt_x"/>
                                          </p:val>
                                        </p:tav>
                                      </p:tavLst>
                                    </p:anim>
                                    <p:anim calcmode="lin" valueType="num">
                                      <p:cBhvr additive="base">
                                        <p:cTn id="128" dur="500" fill="hold"/>
                                        <p:tgtEl>
                                          <p:spTgt spid="5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 calcmode="lin" valueType="num">
                                      <p:cBhvr additive="base">
                                        <p:cTn id="131" dur="500" fill="hold"/>
                                        <p:tgtEl>
                                          <p:spTgt spid="67"/>
                                        </p:tgtEl>
                                        <p:attrNameLst>
                                          <p:attrName>ppt_x</p:attrName>
                                        </p:attrNameLst>
                                      </p:cBhvr>
                                      <p:tavLst>
                                        <p:tav tm="0">
                                          <p:val>
                                            <p:strVal val="#ppt_x"/>
                                          </p:val>
                                        </p:tav>
                                        <p:tav tm="100000">
                                          <p:val>
                                            <p:strVal val="#ppt_x"/>
                                          </p:val>
                                        </p:tav>
                                      </p:tavLst>
                                    </p:anim>
                                    <p:anim calcmode="lin" valueType="num">
                                      <p:cBhvr additive="base">
                                        <p:cTn id="132" dur="500" fill="hold"/>
                                        <p:tgtEl>
                                          <p:spTgt spid="6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 calcmode="lin" valueType="num">
                                      <p:cBhvr additive="base">
                                        <p:cTn id="135" dur="500" fill="hold"/>
                                        <p:tgtEl>
                                          <p:spTgt spid="68"/>
                                        </p:tgtEl>
                                        <p:attrNameLst>
                                          <p:attrName>ppt_x</p:attrName>
                                        </p:attrNameLst>
                                      </p:cBhvr>
                                      <p:tavLst>
                                        <p:tav tm="0">
                                          <p:val>
                                            <p:strVal val="#ppt_x"/>
                                          </p:val>
                                        </p:tav>
                                        <p:tav tm="100000">
                                          <p:val>
                                            <p:strVal val="#ppt_x"/>
                                          </p:val>
                                        </p:tav>
                                      </p:tavLst>
                                    </p:anim>
                                    <p:anim calcmode="lin" valueType="num">
                                      <p:cBhvr additive="base">
                                        <p:cTn id="136" dur="500" fill="hold"/>
                                        <p:tgtEl>
                                          <p:spTgt spid="6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9"/>
                                        </p:tgtEl>
                                        <p:attrNameLst>
                                          <p:attrName>style.visibility</p:attrName>
                                        </p:attrNameLst>
                                      </p:cBhvr>
                                      <p:to>
                                        <p:strVal val="visible"/>
                                      </p:to>
                                    </p:set>
                                    <p:anim calcmode="lin" valueType="num">
                                      <p:cBhvr additive="base">
                                        <p:cTn id="139" dur="500" fill="hold"/>
                                        <p:tgtEl>
                                          <p:spTgt spid="69"/>
                                        </p:tgtEl>
                                        <p:attrNameLst>
                                          <p:attrName>ppt_x</p:attrName>
                                        </p:attrNameLst>
                                      </p:cBhvr>
                                      <p:tavLst>
                                        <p:tav tm="0">
                                          <p:val>
                                            <p:strVal val="#ppt_x"/>
                                          </p:val>
                                        </p:tav>
                                        <p:tav tm="100000">
                                          <p:val>
                                            <p:strVal val="#ppt_x"/>
                                          </p:val>
                                        </p:tav>
                                      </p:tavLst>
                                    </p:anim>
                                    <p:anim calcmode="lin" valueType="num">
                                      <p:cBhvr additive="base">
                                        <p:cTn id="140" dur="500" fill="hold"/>
                                        <p:tgtEl>
                                          <p:spTgt spid="69"/>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additive="base">
                                        <p:cTn id="143" dur="500" fill="hold"/>
                                        <p:tgtEl>
                                          <p:spTgt spid="70"/>
                                        </p:tgtEl>
                                        <p:attrNameLst>
                                          <p:attrName>ppt_x</p:attrName>
                                        </p:attrNameLst>
                                      </p:cBhvr>
                                      <p:tavLst>
                                        <p:tav tm="0">
                                          <p:val>
                                            <p:strVal val="0-#ppt_w/2"/>
                                          </p:val>
                                        </p:tav>
                                        <p:tav tm="100000">
                                          <p:val>
                                            <p:strVal val="#ppt_x"/>
                                          </p:val>
                                        </p:tav>
                                      </p:tavLst>
                                    </p:anim>
                                    <p:anim calcmode="lin" valueType="num">
                                      <p:cBhvr additive="base">
                                        <p:cTn id="144" dur="500" fill="hold"/>
                                        <p:tgtEl>
                                          <p:spTgt spid="7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71"/>
                                        </p:tgtEl>
                                        <p:attrNameLst>
                                          <p:attrName>style.visibility</p:attrName>
                                        </p:attrNameLst>
                                      </p:cBhvr>
                                      <p:to>
                                        <p:strVal val="visible"/>
                                      </p:to>
                                    </p:set>
                                    <p:anim calcmode="lin" valueType="num">
                                      <p:cBhvr additive="base">
                                        <p:cTn id="147" dur="500" fill="hold"/>
                                        <p:tgtEl>
                                          <p:spTgt spid="71"/>
                                        </p:tgtEl>
                                        <p:attrNameLst>
                                          <p:attrName>ppt_x</p:attrName>
                                        </p:attrNameLst>
                                      </p:cBhvr>
                                      <p:tavLst>
                                        <p:tav tm="0">
                                          <p:val>
                                            <p:strVal val="#ppt_x"/>
                                          </p:val>
                                        </p:tav>
                                        <p:tav tm="100000">
                                          <p:val>
                                            <p:strVal val="#ppt_x"/>
                                          </p:val>
                                        </p:tav>
                                      </p:tavLst>
                                    </p:anim>
                                    <p:anim calcmode="lin" valueType="num">
                                      <p:cBhvr additive="base">
                                        <p:cTn id="148" dur="500" fill="hold"/>
                                        <p:tgtEl>
                                          <p:spTgt spid="71"/>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72"/>
                                        </p:tgtEl>
                                        <p:attrNameLst>
                                          <p:attrName>style.visibility</p:attrName>
                                        </p:attrNameLst>
                                      </p:cBhvr>
                                      <p:to>
                                        <p:strVal val="visible"/>
                                      </p:to>
                                    </p:set>
                                    <p:anim calcmode="lin" valueType="num">
                                      <p:cBhvr additive="base">
                                        <p:cTn id="151" dur="500" fill="hold"/>
                                        <p:tgtEl>
                                          <p:spTgt spid="72"/>
                                        </p:tgtEl>
                                        <p:attrNameLst>
                                          <p:attrName>ppt_x</p:attrName>
                                        </p:attrNameLst>
                                      </p:cBhvr>
                                      <p:tavLst>
                                        <p:tav tm="0">
                                          <p:val>
                                            <p:strVal val="0-#ppt_w/2"/>
                                          </p:val>
                                        </p:tav>
                                        <p:tav tm="100000">
                                          <p:val>
                                            <p:strVal val="#ppt_x"/>
                                          </p:val>
                                        </p:tav>
                                      </p:tavLst>
                                    </p:anim>
                                    <p:anim calcmode="lin" valueType="num">
                                      <p:cBhvr additive="base">
                                        <p:cTn id="152" dur="500" fill="hold"/>
                                        <p:tgtEl>
                                          <p:spTgt spid="7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73"/>
                                        </p:tgtEl>
                                        <p:attrNameLst>
                                          <p:attrName>style.visibility</p:attrName>
                                        </p:attrNameLst>
                                      </p:cBhvr>
                                      <p:to>
                                        <p:strVal val="visible"/>
                                      </p:to>
                                    </p:set>
                                    <p:anim calcmode="lin" valueType="num">
                                      <p:cBhvr additive="base">
                                        <p:cTn id="155" dur="500" fill="hold"/>
                                        <p:tgtEl>
                                          <p:spTgt spid="73"/>
                                        </p:tgtEl>
                                        <p:attrNameLst>
                                          <p:attrName>ppt_x</p:attrName>
                                        </p:attrNameLst>
                                      </p:cBhvr>
                                      <p:tavLst>
                                        <p:tav tm="0">
                                          <p:val>
                                            <p:strVal val="#ppt_x"/>
                                          </p:val>
                                        </p:tav>
                                        <p:tav tm="100000">
                                          <p:val>
                                            <p:strVal val="#ppt_x"/>
                                          </p:val>
                                        </p:tav>
                                      </p:tavLst>
                                    </p:anim>
                                    <p:anim calcmode="lin" valueType="num">
                                      <p:cBhvr additive="base">
                                        <p:cTn id="156" dur="500" fill="hold"/>
                                        <p:tgtEl>
                                          <p:spTgt spid="7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74"/>
                                        </p:tgtEl>
                                        <p:attrNameLst>
                                          <p:attrName>style.visibility</p:attrName>
                                        </p:attrNameLst>
                                      </p:cBhvr>
                                      <p:to>
                                        <p:strVal val="visible"/>
                                      </p:to>
                                    </p:set>
                                    <p:anim calcmode="lin" valueType="num">
                                      <p:cBhvr additive="base">
                                        <p:cTn id="159" dur="500" fill="hold"/>
                                        <p:tgtEl>
                                          <p:spTgt spid="74"/>
                                        </p:tgtEl>
                                        <p:attrNameLst>
                                          <p:attrName>ppt_x</p:attrName>
                                        </p:attrNameLst>
                                      </p:cBhvr>
                                      <p:tavLst>
                                        <p:tav tm="0">
                                          <p:val>
                                            <p:strVal val="#ppt_x"/>
                                          </p:val>
                                        </p:tav>
                                        <p:tav tm="100000">
                                          <p:val>
                                            <p:strVal val="#ppt_x"/>
                                          </p:val>
                                        </p:tav>
                                      </p:tavLst>
                                    </p:anim>
                                    <p:anim calcmode="lin" valueType="num">
                                      <p:cBhvr additive="base">
                                        <p:cTn id="160" dur="500" fill="hold"/>
                                        <p:tgtEl>
                                          <p:spTgt spid="7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75"/>
                                        </p:tgtEl>
                                        <p:attrNameLst>
                                          <p:attrName>style.visibility</p:attrName>
                                        </p:attrNameLst>
                                      </p:cBhvr>
                                      <p:to>
                                        <p:strVal val="visible"/>
                                      </p:to>
                                    </p:set>
                                    <p:anim calcmode="lin" valueType="num">
                                      <p:cBhvr additive="base">
                                        <p:cTn id="163" dur="500" fill="hold"/>
                                        <p:tgtEl>
                                          <p:spTgt spid="75"/>
                                        </p:tgtEl>
                                        <p:attrNameLst>
                                          <p:attrName>ppt_x</p:attrName>
                                        </p:attrNameLst>
                                      </p:cBhvr>
                                      <p:tavLst>
                                        <p:tav tm="0">
                                          <p:val>
                                            <p:strVal val="#ppt_x"/>
                                          </p:val>
                                        </p:tav>
                                        <p:tav tm="100000">
                                          <p:val>
                                            <p:strVal val="#ppt_x"/>
                                          </p:val>
                                        </p:tav>
                                      </p:tavLst>
                                    </p:anim>
                                    <p:anim calcmode="lin" valueType="num">
                                      <p:cBhvr additive="base">
                                        <p:cTn id="164" dur="500" fill="hold"/>
                                        <p:tgtEl>
                                          <p:spTgt spid="75"/>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76"/>
                                        </p:tgtEl>
                                        <p:attrNameLst>
                                          <p:attrName>style.visibility</p:attrName>
                                        </p:attrNameLst>
                                      </p:cBhvr>
                                      <p:to>
                                        <p:strVal val="visible"/>
                                      </p:to>
                                    </p:set>
                                    <p:anim calcmode="lin" valueType="num">
                                      <p:cBhvr additive="base">
                                        <p:cTn id="167" dur="500" fill="hold"/>
                                        <p:tgtEl>
                                          <p:spTgt spid="76"/>
                                        </p:tgtEl>
                                        <p:attrNameLst>
                                          <p:attrName>ppt_x</p:attrName>
                                        </p:attrNameLst>
                                      </p:cBhvr>
                                      <p:tavLst>
                                        <p:tav tm="0">
                                          <p:val>
                                            <p:strVal val="0-#ppt_w/2"/>
                                          </p:val>
                                        </p:tav>
                                        <p:tav tm="100000">
                                          <p:val>
                                            <p:strVal val="#ppt_x"/>
                                          </p:val>
                                        </p:tav>
                                      </p:tavLst>
                                    </p:anim>
                                    <p:anim calcmode="lin" valueType="num">
                                      <p:cBhvr additive="base">
                                        <p:cTn id="168" dur="500" fill="hold"/>
                                        <p:tgtEl>
                                          <p:spTgt spid="76"/>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 calcmode="lin" valueType="num">
                                      <p:cBhvr additive="base">
                                        <p:cTn id="171" dur="500" fill="hold"/>
                                        <p:tgtEl>
                                          <p:spTgt spid="79"/>
                                        </p:tgtEl>
                                        <p:attrNameLst>
                                          <p:attrName>ppt_x</p:attrName>
                                        </p:attrNameLst>
                                      </p:cBhvr>
                                      <p:tavLst>
                                        <p:tav tm="0">
                                          <p:val>
                                            <p:strVal val="#ppt_x"/>
                                          </p:val>
                                        </p:tav>
                                        <p:tav tm="100000">
                                          <p:val>
                                            <p:strVal val="#ppt_x"/>
                                          </p:val>
                                        </p:tav>
                                      </p:tavLst>
                                    </p:anim>
                                    <p:anim calcmode="lin" valueType="num">
                                      <p:cBhvr additive="base">
                                        <p:cTn id="172" dur="500" fill="hold"/>
                                        <p:tgtEl>
                                          <p:spTgt spid="7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anim calcmode="lin" valueType="num">
                                      <p:cBhvr additive="base">
                                        <p:cTn id="175" dur="500" fill="hold"/>
                                        <p:tgtEl>
                                          <p:spTgt spid="80"/>
                                        </p:tgtEl>
                                        <p:attrNameLst>
                                          <p:attrName>ppt_x</p:attrName>
                                        </p:attrNameLst>
                                      </p:cBhvr>
                                      <p:tavLst>
                                        <p:tav tm="0">
                                          <p:val>
                                            <p:strVal val="#ppt_x"/>
                                          </p:val>
                                        </p:tav>
                                        <p:tav tm="100000">
                                          <p:val>
                                            <p:strVal val="#ppt_x"/>
                                          </p:val>
                                        </p:tav>
                                      </p:tavLst>
                                    </p:anim>
                                    <p:anim calcmode="lin" valueType="num">
                                      <p:cBhvr additive="base">
                                        <p:cTn id="176" dur="500" fill="hold"/>
                                        <p:tgtEl>
                                          <p:spTgt spid="8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additive="base">
                                        <p:cTn id="179" dur="500" fill="hold"/>
                                        <p:tgtEl>
                                          <p:spTgt spid="81"/>
                                        </p:tgtEl>
                                        <p:attrNameLst>
                                          <p:attrName>ppt_x</p:attrName>
                                        </p:attrNameLst>
                                      </p:cBhvr>
                                      <p:tavLst>
                                        <p:tav tm="0">
                                          <p:val>
                                            <p:strVal val="#ppt_x"/>
                                          </p:val>
                                        </p:tav>
                                        <p:tav tm="100000">
                                          <p:val>
                                            <p:strVal val="#ppt_x"/>
                                          </p:val>
                                        </p:tav>
                                      </p:tavLst>
                                    </p:anim>
                                    <p:anim calcmode="lin" valueType="num">
                                      <p:cBhvr additive="base">
                                        <p:cTn id="180" dur="500" fill="hold"/>
                                        <p:tgtEl>
                                          <p:spTgt spid="8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82"/>
                                        </p:tgtEl>
                                        <p:attrNameLst>
                                          <p:attrName>style.visibility</p:attrName>
                                        </p:attrNameLst>
                                      </p:cBhvr>
                                      <p:to>
                                        <p:strVal val="visible"/>
                                      </p:to>
                                    </p:set>
                                    <p:anim calcmode="lin" valueType="num">
                                      <p:cBhvr additive="base">
                                        <p:cTn id="183" dur="500" fill="hold"/>
                                        <p:tgtEl>
                                          <p:spTgt spid="82"/>
                                        </p:tgtEl>
                                        <p:attrNameLst>
                                          <p:attrName>ppt_x</p:attrName>
                                        </p:attrNameLst>
                                      </p:cBhvr>
                                      <p:tavLst>
                                        <p:tav tm="0">
                                          <p:val>
                                            <p:strVal val="#ppt_x"/>
                                          </p:val>
                                        </p:tav>
                                        <p:tav tm="100000">
                                          <p:val>
                                            <p:strVal val="#ppt_x"/>
                                          </p:val>
                                        </p:tav>
                                      </p:tavLst>
                                    </p:anim>
                                    <p:anim calcmode="lin" valueType="num">
                                      <p:cBhvr additive="base">
                                        <p:cTn id="184" dur="500" fill="hold"/>
                                        <p:tgtEl>
                                          <p:spTgt spid="8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83"/>
                                        </p:tgtEl>
                                        <p:attrNameLst>
                                          <p:attrName>style.visibility</p:attrName>
                                        </p:attrNameLst>
                                      </p:cBhvr>
                                      <p:to>
                                        <p:strVal val="visible"/>
                                      </p:to>
                                    </p:set>
                                    <p:anim calcmode="lin" valueType="num">
                                      <p:cBhvr additive="base">
                                        <p:cTn id="187" dur="500" fill="hold"/>
                                        <p:tgtEl>
                                          <p:spTgt spid="83"/>
                                        </p:tgtEl>
                                        <p:attrNameLst>
                                          <p:attrName>ppt_x</p:attrName>
                                        </p:attrNameLst>
                                      </p:cBhvr>
                                      <p:tavLst>
                                        <p:tav tm="0">
                                          <p:val>
                                            <p:strVal val="#ppt_x"/>
                                          </p:val>
                                        </p:tav>
                                        <p:tav tm="100000">
                                          <p:val>
                                            <p:strVal val="#ppt_x"/>
                                          </p:val>
                                        </p:tav>
                                      </p:tavLst>
                                    </p:anim>
                                    <p:anim calcmode="lin" valueType="num">
                                      <p:cBhvr additive="base">
                                        <p:cTn id="188" dur="500" fill="hold"/>
                                        <p:tgtEl>
                                          <p:spTgt spid="83"/>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500" fill="hold"/>
                                        <p:tgtEl>
                                          <p:spTgt spid="84"/>
                                        </p:tgtEl>
                                        <p:attrNameLst>
                                          <p:attrName>ppt_x</p:attrName>
                                        </p:attrNameLst>
                                      </p:cBhvr>
                                      <p:tavLst>
                                        <p:tav tm="0">
                                          <p:val>
                                            <p:strVal val="0-#ppt_w/2"/>
                                          </p:val>
                                        </p:tav>
                                        <p:tav tm="100000">
                                          <p:val>
                                            <p:strVal val="#ppt_x"/>
                                          </p:val>
                                        </p:tav>
                                      </p:tavLst>
                                    </p:anim>
                                    <p:anim calcmode="lin" valueType="num">
                                      <p:cBhvr additive="base">
                                        <p:cTn id="192" dur="500" fill="hold"/>
                                        <p:tgtEl>
                                          <p:spTgt spid="84"/>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 calcmode="lin" valueType="num">
                                      <p:cBhvr additive="base">
                                        <p:cTn id="195" dur="500" fill="hold"/>
                                        <p:tgtEl>
                                          <p:spTgt spid="85"/>
                                        </p:tgtEl>
                                        <p:attrNameLst>
                                          <p:attrName>ppt_x</p:attrName>
                                        </p:attrNameLst>
                                      </p:cBhvr>
                                      <p:tavLst>
                                        <p:tav tm="0">
                                          <p:val>
                                            <p:strVal val="#ppt_x"/>
                                          </p:val>
                                        </p:tav>
                                        <p:tav tm="100000">
                                          <p:val>
                                            <p:strVal val="#ppt_x"/>
                                          </p:val>
                                        </p:tav>
                                      </p:tavLst>
                                    </p:anim>
                                    <p:anim calcmode="lin" valueType="num">
                                      <p:cBhvr additive="base">
                                        <p:cTn id="196" dur="500" fill="hold"/>
                                        <p:tgtEl>
                                          <p:spTgt spid="8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86"/>
                                        </p:tgtEl>
                                        <p:attrNameLst>
                                          <p:attrName>style.visibility</p:attrName>
                                        </p:attrNameLst>
                                      </p:cBhvr>
                                      <p:to>
                                        <p:strVal val="visible"/>
                                      </p:to>
                                    </p:set>
                                    <p:anim calcmode="lin" valueType="num">
                                      <p:cBhvr additive="base">
                                        <p:cTn id="199" dur="500" fill="hold"/>
                                        <p:tgtEl>
                                          <p:spTgt spid="86"/>
                                        </p:tgtEl>
                                        <p:attrNameLst>
                                          <p:attrName>ppt_x</p:attrName>
                                        </p:attrNameLst>
                                      </p:cBhvr>
                                      <p:tavLst>
                                        <p:tav tm="0">
                                          <p:val>
                                            <p:strVal val="#ppt_x"/>
                                          </p:val>
                                        </p:tav>
                                        <p:tav tm="100000">
                                          <p:val>
                                            <p:strVal val="#ppt_x"/>
                                          </p:val>
                                        </p:tav>
                                      </p:tavLst>
                                    </p:anim>
                                    <p:anim calcmode="lin" valueType="num">
                                      <p:cBhvr additive="base">
                                        <p:cTn id="200" dur="500" fill="hold"/>
                                        <p:tgtEl>
                                          <p:spTgt spid="8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87"/>
                                        </p:tgtEl>
                                        <p:attrNameLst>
                                          <p:attrName>style.visibility</p:attrName>
                                        </p:attrNameLst>
                                      </p:cBhvr>
                                      <p:to>
                                        <p:strVal val="visible"/>
                                      </p:to>
                                    </p:set>
                                    <p:anim calcmode="lin" valueType="num">
                                      <p:cBhvr additive="base">
                                        <p:cTn id="203" dur="500" fill="hold"/>
                                        <p:tgtEl>
                                          <p:spTgt spid="87"/>
                                        </p:tgtEl>
                                        <p:attrNameLst>
                                          <p:attrName>ppt_x</p:attrName>
                                        </p:attrNameLst>
                                      </p:cBhvr>
                                      <p:tavLst>
                                        <p:tav tm="0">
                                          <p:val>
                                            <p:strVal val="#ppt_x"/>
                                          </p:val>
                                        </p:tav>
                                        <p:tav tm="100000">
                                          <p:val>
                                            <p:strVal val="#ppt_x"/>
                                          </p:val>
                                        </p:tav>
                                      </p:tavLst>
                                    </p:anim>
                                    <p:anim calcmode="lin" valueType="num">
                                      <p:cBhvr additive="base">
                                        <p:cTn id="204" dur="500" fill="hold"/>
                                        <p:tgtEl>
                                          <p:spTgt spid="8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8"/>
                                        </p:tgtEl>
                                        <p:attrNameLst>
                                          <p:attrName>style.visibility</p:attrName>
                                        </p:attrNameLst>
                                      </p:cBhvr>
                                      <p:to>
                                        <p:strVal val="visible"/>
                                      </p:to>
                                    </p:set>
                                    <p:anim calcmode="lin" valueType="num">
                                      <p:cBhvr additive="base">
                                        <p:cTn id="207" dur="500" fill="hold"/>
                                        <p:tgtEl>
                                          <p:spTgt spid="88"/>
                                        </p:tgtEl>
                                        <p:attrNameLst>
                                          <p:attrName>ppt_x</p:attrName>
                                        </p:attrNameLst>
                                      </p:cBhvr>
                                      <p:tavLst>
                                        <p:tav tm="0">
                                          <p:val>
                                            <p:strVal val="#ppt_x"/>
                                          </p:val>
                                        </p:tav>
                                        <p:tav tm="100000">
                                          <p:val>
                                            <p:strVal val="#ppt_x"/>
                                          </p:val>
                                        </p:tav>
                                      </p:tavLst>
                                    </p:anim>
                                    <p:anim calcmode="lin" valueType="num">
                                      <p:cBhvr additive="base">
                                        <p:cTn id="208" dur="500" fill="hold"/>
                                        <p:tgtEl>
                                          <p:spTgt spid="8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 calcmode="lin" valueType="num">
                                      <p:cBhvr additive="base">
                                        <p:cTn id="211" dur="500" fill="hold"/>
                                        <p:tgtEl>
                                          <p:spTgt spid="89"/>
                                        </p:tgtEl>
                                        <p:attrNameLst>
                                          <p:attrName>ppt_x</p:attrName>
                                        </p:attrNameLst>
                                      </p:cBhvr>
                                      <p:tavLst>
                                        <p:tav tm="0">
                                          <p:val>
                                            <p:strVal val="#ppt_x"/>
                                          </p:val>
                                        </p:tav>
                                        <p:tav tm="100000">
                                          <p:val>
                                            <p:strVal val="#ppt_x"/>
                                          </p:val>
                                        </p:tav>
                                      </p:tavLst>
                                    </p:anim>
                                    <p:anim calcmode="lin" valueType="num">
                                      <p:cBhvr additive="base">
                                        <p:cTn id="212" dur="500" fill="hold"/>
                                        <p:tgtEl>
                                          <p:spTgt spid="8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 calcmode="lin" valueType="num">
                                      <p:cBhvr additive="base">
                                        <p:cTn id="215" dur="500" fill="hold"/>
                                        <p:tgtEl>
                                          <p:spTgt spid="90"/>
                                        </p:tgtEl>
                                        <p:attrNameLst>
                                          <p:attrName>ppt_x</p:attrName>
                                        </p:attrNameLst>
                                      </p:cBhvr>
                                      <p:tavLst>
                                        <p:tav tm="0">
                                          <p:val>
                                            <p:strVal val="#ppt_x"/>
                                          </p:val>
                                        </p:tav>
                                        <p:tav tm="100000">
                                          <p:val>
                                            <p:strVal val="#ppt_x"/>
                                          </p:val>
                                        </p:tav>
                                      </p:tavLst>
                                    </p:anim>
                                    <p:anim calcmode="lin" valueType="num">
                                      <p:cBhvr additive="base">
                                        <p:cTn id="216" dur="500" fill="hold"/>
                                        <p:tgtEl>
                                          <p:spTgt spid="9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91"/>
                                        </p:tgtEl>
                                        <p:attrNameLst>
                                          <p:attrName>style.visibility</p:attrName>
                                        </p:attrNameLst>
                                      </p:cBhvr>
                                      <p:to>
                                        <p:strVal val="visible"/>
                                      </p:to>
                                    </p:set>
                                    <p:anim calcmode="lin" valueType="num">
                                      <p:cBhvr additive="base">
                                        <p:cTn id="219" dur="500" fill="hold"/>
                                        <p:tgtEl>
                                          <p:spTgt spid="91"/>
                                        </p:tgtEl>
                                        <p:attrNameLst>
                                          <p:attrName>ppt_x</p:attrName>
                                        </p:attrNameLst>
                                      </p:cBhvr>
                                      <p:tavLst>
                                        <p:tav tm="0">
                                          <p:val>
                                            <p:strVal val="#ppt_x"/>
                                          </p:val>
                                        </p:tav>
                                        <p:tav tm="100000">
                                          <p:val>
                                            <p:strVal val="#ppt_x"/>
                                          </p:val>
                                        </p:tav>
                                      </p:tavLst>
                                    </p:anim>
                                    <p:anim calcmode="lin" valueType="num">
                                      <p:cBhvr additive="base">
                                        <p:cTn id="220" dur="500" fill="hold"/>
                                        <p:tgtEl>
                                          <p:spTgt spid="9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92"/>
                                        </p:tgtEl>
                                        <p:attrNameLst>
                                          <p:attrName>style.visibility</p:attrName>
                                        </p:attrNameLst>
                                      </p:cBhvr>
                                      <p:to>
                                        <p:strVal val="visible"/>
                                      </p:to>
                                    </p:set>
                                    <p:anim calcmode="lin" valueType="num">
                                      <p:cBhvr additive="base">
                                        <p:cTn id="223" dur="500" fill="hold"/>
                                        <p:tgtEl>
                                          <p:spTgt spid="92"/>
                                        </p:tgtEl>
                                        <p:attrNameLst>
                                          <p:attrName>ppt_x</p:attrName>
                                        </p:attrNameLst>
                                      </p:cBhvr>
                                      <p:tavLst>
                                        <p:tav tm="0">
                                          <p:val>
                                            <p:strVal val="#ppt_x"/>
                                          </p:val>
                                        </p:tav>
                                        <p:tav tm="100000">
                                          <p:val>
                                            <p:strVal val="#ppt_x"/>
                                          </p:val>
                                        </p:tav>
                                      </p:tavLst>
                                    </p:anim>
                                    <p:anim calcmode="lin" valueType="num">
                                      <p:cBhvr additive="base">
                                        <p:cTn id="224" dur="500" fill="hold"/>
                                        <p:tgtEl>
                                          <p:spTgt spid="9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93"/>
                                        </p:tgtEl>
                                        <p:attrNameLst>
                                          <p:attrName>style.visibility</p:attrName>
                                        </p:attrNameLst>
                                      </p:cBhvr>
                                      <p:to>
                                        <p:strVal val="visible"/>
                                      </p:to>
                                    </p:set>
                                    <p:anim calcmode="lin" valueType="num">
                                      <p:cBhvr additive="base">
                                        <p:cTn id="227" dur="500" fill="hold"/>
                                        <p:tgtEl>
                                          <p:spTgt spid="93"/>
                                        </p:tgtEl>
                                        <p:attrNameLst>
                                          <p:attrName>ppt_x</p:attrName>
                                        </p:attrNameLst>
                                      </p:cBhvr>
                                      <p:tavLst>
                                        <p:tav tm="0">
                                          <p:val>
                                            <p:strVal val="#ppt_x"/>
                                          </p:val>
                                        </p:tav>
                                        <p:tav tm="100000">
                                          <p:val>
                                            <p:strVal val="#ppt_x"/>
                                          </p:val>
                                        </p:tav>
                                      </p:tavLst>
                                    </p:anim>
                                    <p:anim calcmode="lin" valueType="num">
                                      <p:cBhvr additive="base">
                                        <p:cTn id="228" dur="500" fill="hold"/>
                                        <p:tgtEl>
                                          <p:spTgt spid="9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94"/>
                                        </p:tgtEl>
                                        <p:attrNameLst>
                                          <p:attrName>style.visibility</p:attrName>
                                        </p:attrNameLst>
                                      </p:cBhvr>
                                      <p:to>
                                        <p:strVal val="visible"/>
                                      </p:to>
                                    </p:set>
                                    <p:anim calcmode="lin" valueType="num">
                                      <p:cBhvr additive="base">
                                        <p:cTn id="231" dur="500" fill="hold"/>
                                        <p:tgtEl>
                                          <p:spTgt spid="94"/>
                                        </p:tgtEl>
                                        <p:attrNameLst>
                                          <p:attrName>ppt_x</p:attrName>
                                        </p:attrNameLst>
                                      </p:cBhvr>
                                      <p:tavLst>
                                        <p:tav tm="0">
                                          <p:val>
                                            <p:strVal val="#ppt_x"/>
                                          </p:val>
                                        </p:tav>
                                        <p:tav tm="100000">
                                          <p:val>
                                            <p:strVal val="#ppt_x"/>
                                          </p:val>
                                        </p:tav>
                                      </p:tavLst>
                                    </p:anim>
                                    <p:anim calcmode="lin" valueType="num">
                                      <p:cBhvr additive="base">
                                        <p:cTn id="232" dur="500" fill="hold"/>
                                        <p:tgtEl>
                                          <p:spTgt spid="9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95"/>
                                        </p:tgtEl>
                                        <p:attrNameLst>
                                          <p:attrName>style.visibility</p:attrName>
                                        </p:attrNameLst>
                                      </p:cBhvr>
                                      <p:to>
                                        <p:strVal val="visible"/>
                                      </p:to>
                                    </p:set>
                                    <p:anim calcmode="lin" valueType="num">
                                      <p:cBhvr additive="base">
                                        <p:cTn id="235" dur="500" fill="hold"/>
                                        <p:tgtEl>
                                          <p:spTgt spid="95"/>
                                        </p:tgtEl>
                                        <p:attrNameLst>
                                          <p:attrName>ppt_x</p:attrName>
                                        </p:attrNameLst>
                                      </p:cBhvr>
                                      <p:tavLst>
                                        <p:tav tm="0">
                                          <p:val>
                                            <p:strVal val="#ppt_x"/>
                                          </p:val>
                                        </p:tav>
                                        <p:tav tm="100000">
                                          <p:val>
                                            <p:strVal val="#ppt_x"/>
                                          </p:val>
                                        </p:tav>
                                      </p:tavLst>
                                    </p:anim>
                                    <p:anim calcmode="lin" valueType="num">
                                      <p:cBhvr additive="base">
                                        <p:cTn id="236" dur="500" fill="hold"/>
                                        <p:tgtEl>
                                          <p:spTgt spid="9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99"/>
                                        </p:tgtEl>
                                        <p:attrNameLst>
                                          <p:attrName>style.visibility</p:attrName>
                                        </p:attrNameLst>
                                      </p:cBhvr>
                                      <p:to>
                                        <p:strVal val="visible"/>
                                      </p:to>
                                    </p:set>
                                    <p:anim calcmode="lin" valueType="num">
                                      <p:cBhvr additive="base">
                                        <p:cTn id="251" dur="500" fill="hold"/>
                                        <p:tgtEl>
                                          <p:spTgt spid="99"/>
                                        </p:tgtEl>
                                        <p:attrNameLst>
                                          <p:attrName>ppt_x</p:attrName>
                                        </p:attrNameLst>
                                      </p:cBhvr>
                                      <p:tavLst>
                                        <p:tav tm="0">
                                          <p:val>
                                            <p:strVal val="#ppt_x"/>
                                          </p:val>
                                        </p:tav>
                                        <p:tav tm="100000">
                                          <p:val>
                                            <p:strVal val="#ppt_x"/>
                                          </p:val>
                                        </p:tav>
                                      </p:tavLst>
                                    </p:anim>
                                    <p:anim calcmode="lin" valueType="num">
                                      <p:cBhvr additive="base">
                                        <p:cTn id="252" dur="500" fill="hold"/>
                                        <p:tgtEl>
                                          <p:spTgt spid="99"/>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00"/>
                                        </p:tgtEl>
                                        <p:attrNameLst>
                                          <p:attrName>style.visibility</p:attrName>
                                        </p:attrNameLst>
                                      </p:cBhvr>
                                      <p:to>
                                        <p:strVal val="visible"/>
                                      </p:to>
                                    </p:set>
                                    <p:anim calcmode="lin" valueType="num">
                                      <p:cBhvr additive="base">
                                        <p:cTn id="255" dur="500" fill="hold"/>
                                        <p:tgtEl>
                                          <p:spTgt spid="100"/>
                                        </p:tgtEl>
                                        <p:attrNameLst>
                                          <p:attrName>ppt_x</p:attrName>
                                        </p:attrNameLst>
                                      </p:cBhvr>
                                      <p:tavLst>
                                        <p:tav tm="0">
                                          <p:val>
                                            <p:strVal val="#ppt_x"/>
                                          </p:val>
                                        </p:tav>
                                        <p:tav tm="100000">
                                          <p:val>
                                            <p:strVal val="#ppt_x"/>
                                          </p:val>
                                        </p:tav>
                                      </p:tavLst>
                                    </p:anim>
                                    <p:anim calcmode="lin" valueType="num">
                                      <p:cBhvr additive="base">
                                        <p:cTn id="256" dur="500" fill="hold"/>
                                        <p:tgtEl>
                                          <p:spTgt spid="100"/>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01"/>
                                        </p:tgtEl>
                                        <p:attrNameLst>
                                          <p:attrName>style.visibility</p:attrName>
                                        </p:attrNameLst>
                                      </p:cBhvr>
                                      <p:to>
                                        <p:strVal val="visible"/>
                                      </p:to>
                                    </p:set>
                                    <p:anim calcmode="lin" valueType="num">
                                      <p:cBhvr additive="base">
                                        <p:cTn id="259" dur="500" fill="hold"/>
                                        <p:tgtEl>
                                          <p:spTgt spid="101"/>
                                        </p:tgtEl>
                                        <p:attrNameLst>
                                          <p:attrName>ppt_x</p:attrName>
                                        </p:attrNameLst>
                                      </p:cBhvr>
                                      <p:tavLst>
                                        <p:tav tm="0">
                                          <p:val>
                                            <p:strVal val="#ppt_x"/>
                                          </p:val>
                                        </p:tav>
                                        <p:tav tm="100000">
                                          <p:val>
                                            <p:strVal val="#ppt_x"/>
                                          </p:val>
                                        </p:tav>
                                      </p:tavLst>
                                    </p:anim>
                                    <p:anim calcmode="lin" valueType="num">
                                      <p:cBhvr additive="base">
                                        <p:cTn id="260" dur="500" fill="hold"/>
                                        <p:tgtEl>
                                          <p:spTgt spid="101"/>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102"/>
                                        </p:tgtEl>
                                        <p:attrNameLst>
                                          <p:attrName>style.visibility</p:attrName>
                                        </p:attrNameLst>
                                      </p:cBhvr>
                                      <p:to>
                                        <p:strVal val="visible"/>
                                      </p:to>
                                    </p:set>
                                    <p:anim calcmode="lin" valueType="num">
                                      <p:cBhvr additive="base">
                                        <p:cTn id="263" dur="500" fill="hold"/>
                                        <p:tgtEl>
                                          <p:spTgt spid="102"/>
                                        </p:tgtEl>
                                        <p:attrNameLst>
                                          <p:attrName>ppt_x</p:attrName>
                                        </p:attrNameLst>
                                      </p:cBhvr>
                                      <p:tavLst>
                                        <p:tav tm="0">
                                          <p:val>
                                            <p:strVal val="1+#ppt_w/2"/>
                                          </p:val>
                                        </p:tav>
                                        <p:tav tm="100000">
                                          <p:val>
                                            <p:strVal val="#ppt_x"/>
                                          </p:val>
                                        </p:tav>
                                      </p:tavLst>
                                    </p:anim>
                                    <p:anim calcmode="lin" valueType="num">
                                      <p:cBhvr additive="base">
                                        <p:cTn id="264" dur="500" fill="hold"/>
                                        <p:tgtEl>
                                          <p:spTgt spid="102"/>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03"/>
                                        </p:tgtEl>
                                        <p:attrNameLst>
                                          <p:attrName>style.visibility</p:attrName>
                                        </p:attrNameLst>
                                      </p:cBhvr>
                                      <p:to>
                                        <p:strVal val="visible"/>
                                      </p:to>
                                    </p:set>
                                    <p:anim calcmode="lin" valueType="num">
                                      <p:cBhvr additive="base">
                                        <p:cTn id="267" dur="500" fill="hold"/>
                                        <p:tgtEl>
                                          <p:spTgt spid="103"/>
                                        </p:tgtEl>
                                        <p:attrNameLst>
                                          <p:attrName>ppt_x</p:attrName>
                                        </p:attrNameLst>
                                      </p:cBhvr>
                                      <p:tavLst>
                                        <p:tav tm="0">
                                          <p:val>
                                            <p:strVal val="1+#ppt_w/2"/>
                                          </p:val>
                                        </p:tav>
                                        <p:tav tm="100000">
                                          <p:val>
                                            <p:strVal val="#ppt_x"/>
                                          </p:val>
                                        </p:tav>
                                      </p:tavLst>
                                    </p:anim>
                                    <p:anim calcmode="lin" valueType="num">
                                      <p:cBhvr additive="base">
                                        <p:cTn id="268" dur="500" fill="hold"/>
                                        <p:tgtEl>
                                          <p:spTgt spid="103"/>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104"/>
                                        </p:tgtEl>
                                        <p:attrNameLst>
                                          <p:attrName>style.visibility</p:attrName>
                                        </p:attrNameLst>
                                      </p:cBhvr>
                                      <p:to>
                                        <p:strVal val="visible"/>
                                      </p:to>
                                    </p:set>
                                    <p:anim calcmode="lin" valueType="num">
                                      <p:cBhvr additive="base">
                                        <p:cTn id="271" dur="500" fill="hold"/>
                                        <p:tgtEl>
                                          <p:spTgt spid="104"/>
                                        </p:tgtEl>
                                        <p:attrNameLst>
                                          <p:attrName>ppt_x</p:attrName>
                                        </p:attrNameLst>
                                      </p:cBhvr>
                                      <p:tavLst>
                                        <p:tav tm="0">
                                          <p:val>
                                            <p:strVal val="0-#ppt_w/2"/>
                                          </p:val>
                                        </p:tav>
                                        <p:tav tm="100000">
                                          <p:val>
                                            <p:strVal val="#ppt_x"/>
                                          </p:val>
                                        </p:tav>
                                      </p:tavLst>
                                    </p:anim>
                                    <p:anim calcmode="lin" valueType="num">
                                      <p:cBhvr additive="base">
                                        <p:cTn id="272" dur="500" fill="hold"/>
                                        <p:tgtEl>
                                          <p:spTgt spid="10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5"/>
                                        </p:tgtEl>
                                        <p:attrNameLst>
                                          <p:attrName>style.visibility</p:attrName>
                                        </p:attrNameLst>
                                      </p:cBhvr>
                                      <p:to>
                                        <p:strVal val="visible"/>
                                      </p:to>
                                    </p:set>
                                    <p:anim calcmode="lin" valueType="num">
                                      <p:cBhvr additive="base">
                                        <p:cTn id="275" dur="500" fill="hold"/>
                                        <p:tgtEl>
                                          <p:spTgt spid="105"/>
                                        </p:tgtEl>
                                        <p:attrNameLst>
                                          <p:attrName>ppt_x</p:attrName>
                                        </p:attrNameLst>
                                      </p:cBhvr>
                                      <p:tavLst>
                                        <p:tav tm="0">
                                          <p:val>
                                            <p:strVal val="#ppt_x"/>
                                          </p:val>
                                        </p:tav>
                                        <p:tav tm="100000">
                                          <p:val>
                                            <p:strVal val="#ppt_x"/>
                                          </p:val>
                                        </p:tav>
                                      </p:tavLst>
                                    </p:anim>
                                    <p:anim calcmode="lin" valueType="num">
                                      <p:cBhvr additive="base">
                                        <p:cTn id="276" dur="500" fill="hold"/>
                                        <p:tgtEl>
                                          <p:spTgt spid="10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6"/>
                                        </p:tgtEl>
                                        <p:attrNameLst>
                                          <p:attrName>style.visibility</p:attrName>
                                        </p:attrNameLst>
                                      </p:cBhvr>
                                      <p:to>
                                        <p:strVal val="visible"/>
                                      </p:to>
                                    </p:set>
                                    <p:anim calcmode="lin" valueType="num">
                                      <p:cBhvr additive="base">
                                        <p:cTn id="279" dur="500" fill="hold"/>
                                        <p:tgtEl>
                                          <p:spTgt spid="106"/>
                                        </p:tgtEl>
                                        <p:attrNameLst>
                                          <p:attrName>ppt_x</p:attrName>
                                        </p:attrNameLst>
                                      </p:cBhvr>
                                      <p:tavLst>
                                        <p:tav tm="0">
                                          <p:val>
                                            <p:strVal val="#ppt_x"/>
                                          </p:val>
                                        </p:tav>
                                        <p:tav tm="100000">
                                          <p:val>
                                            <p:strVal val="#ppt_x"/>
                                          </p:val>
                                        </p:tav>
                                      </p:tavLst>
                                    </p:anim>
                                    <p:anim calcmode="lin" valueType="num">
                                      <p:cBhvr additive="base">
                                        <p:cTn id="280" dur="500" fill="hold"/>
                                        <p:tgtEl>
                                          <p:spTgt spid="10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7"/>
                                        </p:tgtEl>
                                        <p:attrNameLst>
                                          <p:attrName>style.visibility</p:attrName>
                                        </p:attrNameLst>
                                      </p:cBhvr>
                                      <p:to>
                                        <p:strVal val="visible"/>
                                      </p:to>
                                    </p:set>
                                    <p:anim calcmode="lin" valueType="num">
                                      <p:cBhvr additive="base">
                                        <p:cTn id="283" dur="500" fill="hold"/>
                                        <p:tgtEl>
                                          <p:spTgt spid="107"/>
                                        </p:tgtEl>
                                        <p:attrNameLst>
                                          <p:attrName>ppt_x</p:attrName>
                                        </p:attrNameLst>
                                      </p:cBhvr>
                                      <p:tavLst>
                                        <p:tav tm="0">
                                          <p:val>
                                            <p:strVal val="#ppt_x"/>
                                          </p:val>
                                        </p:tav>
                                        <p:tav tm="100000">
                                          <p:val>
                                            <p:strVal val="#ppt_x"/>
                                          </p:val>
                                        </p:tav>
                                      </p:tavLst>
                                    </p:anim>
                                    <p:anim calcmode="lin" valueType="num">
                                      <p:cBhvr additive="base">
                                        <p:cTn id="284" dur="500" fill="hold"/>
                                        <p:tgtEl>
                                          <p:spTgt spid="107"/>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08"/>
                                        </p:tgtEl>
                                        <p:attrNameLst>
                                          <p:attrName>style.visibility</p:attrName>
                                        </p:attrNameLst>
                                      </p:cBhvr>
                                      <p:to>
                                        <p:strVal val="visible"/>
                                      </p:to>
                                    </p:set>
                                    <p:anim calcmode="lin" valueType="num">
                                      <p:cBhvr additive="base">
                                        <p:cTn id="287" dur="500" fill="hold"/>
                                        <p:tgtEl>
                                          <p:spTgt spid="108"/>
                                        </p:tgtEl>
                                        <p:attrNameLst>
                                          <p:attrName>ppt_x</p:attrName>
                                        </p:attrNameLst>
                                      </p:cBhvr>
                                      <p:tavLst>
                                        <p:tav tm="0">
                                          <p:val>
                                            <p:strVal val="0-#ppt_w/2"/>
                                          </p:val>
                                        </p:tav>
                                        <p:tav tm="100000">
                                          <p:val>
                                            <p:strVal val="#ppt_x"/>
                                          </p:val>
                                        </p:tav>
                                      </p:tavLst>
                                    </p:anim>
                                    <p:anim calcmode="lin" valueType="num">
                                      <p:cBhvr additive="base">
                                        <p:cTn id="288" dur="500" fill="hold"/>
                                        <p:tgtEl>
                                          <p:spTgt spid="108"/>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9"/>
                                        </p:tgtEl>
                                        <p:attrNameLst>
                                          <p:attrName>style.visibility</p:attrName>
                                        </p:attrNameLst>
                                      </p:cBhvr>
                                      <p:to>
                                        <p:strVal val="visible"/>
                                      </p:to>
                                    </p:set>
                                    <p:anim calcmode="lin" valueType="num">
                                      <p:cBhvr additive="base">
                                        <p:cTn id="291" dur="500" fill="hold"/>
                                        <p:tgtEl>
                                          <p:spTgt spid="109"/>
                                        </p:tgtEl>
                                        <p:attrNameLst>
                                          <p:attrName>ppt_x</p:attrName>
                                        </p:attrNameLst>
                                      </p:cBhvr>
                                      <p:tavLst>
                                        <p:tav tm="0">
                                          <p:val>
                                            <p:strVal val="#ppt_x"/>
                                          </p:val>
                                        </p:tav>
                                        <p:tav tm="100000">
                                          <p:val>
                                            <p:strVal val="#ppt_x"/>
                                          </p:val>
                                        </p:tav>
                                      </p:tavLst>
                                    </p:anim>
                                    <p:anim calcmode="lin" valueType="num">
                                      <p:cBhvr additive="base">
                                        <p:cTn id="292" dur="500" fill="hold"/>
                                        <p:tgtEl>
                                          <p:spTgt spid="10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10"/>
                                        </p:tgtEl>
                                        <p:attrNameLst>
                                          <p:attrName>style.visibility</p:attrName>
                                        </p:attrNameLst>
                                      </p:cBhvr>
                                      <p:to>
                                        <p:strVal val="visible"/>
                                      </p:to>
                                    </p:set>
                                    <p:anim calcmode="lin" valueType="num">
                                      <p:cBhvr additive="base">
                                        <p:cTn id="295" dur="500" fill="hold"/>
                                        <p:tgtEl>
                                          <p:spTgt spid="110"/>
                                        </p:tgtEl>
                                        <p:attrNameLst>
                                          <p:attrName>ppt_x</p:attrName>
                                        </p:attrNameLst>
                                      </p:cBhvr>
                                      <p:tavLst>
                                        <p:tav tm="0">
                                          <p:val>
                                            <p:strVal val="#ppt_x"/>
                                          </p:val>
                                        </p:tav>
                                        <p:tav tm="100000">
                                          <p:val>
                                            <p:strVal val="#ppt_x"/>
                                          </p:val>
                                        </p:tav>
                                      </p:tavLst>
                                    </p:anim>
                                    <p:anim calcmode="lin" valueType="num">
                                      <p:cBhvr additive="base">
                                        <p:cTn id="296" dur="500" fill="hold"/>
                                        <p:tgtEl>
                                          <p:spTgt spid="11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11"/>
                                        </p:tgtEl>
                                        <p:attrNameLst>
                                          <p:attrName>style.visibility</p:attrName>
                                        </p:attrNameLst>
                                      </p:cBhvr>
                                      <p:to>
                                        <p:strVal val="visible"/>
                                      </p:to>
                                    </p:set>
                                    <p:anim calcmode="lin" valueType="num">
                                      <p:cBhvr additive="base">
                                        <p:cTn id="299" dur="500" fill="hold"/>
                                        <p:tgtEl>
                                          <p:spTgt spid="111"/>
                                        </p:tgtEl>
                                        <p:attrNameLst>
                                          <p:attrName>ppt_x</p:attrName>
                                        </p:attrNameLst>
                                      </p:cBhvr>
                                      <p:tavLst>
                                        <p:tav tm="0">
                                          <p:val>
                                            <p:strVal val="#ppt_x"/>
                                          </p:val>
                                        </p:tav>
                                        <p:tav tm="100000">
                                          <p:val>
                                            <p:strVal val="#ppt_x"/>
                                          </p:val>
                                        </p:tav>
                                      </p:tavLst>
                                    </p:anim>
                                    <p:anim calcmode="lin" valueType="num">
                                      <p:cBhvr additive="base">
                                        <p:cTn id="300" dur="500" fill="hold"/>
                                        <p:tgtEl>
                                          <p:spTgt spid="11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12"/>
                                        </p:tgtEl>
                                        <p:attrNameLst>
                                          <p:attrName>style.visibility</p:attrName>
                                        </p:attrNameLst>
                                      </p:cBhvr>
                                      <p:to>
                                        <p:strVal val="visible"/>
                                      </p:to>
                                    </p:set>
                                    <p:anim calcmode="lin" valueType="num">
                                      <p:cBhvr additive="base">
                                        <p:cTn id="303" dur="500" fill="hold"/>
                                        <p:tgtEl>
                                          <p:spTgt spid="112"/>
                                        </p:tgtEl>
                                        <p:attrNameLst>
                                          <p:attrName>ppt_x</p:attrName>
                                        </p:attrNameLst>
                                      </p:cBhvr>
                                      <p:tavLst>
                                        <p:tav tm="0">
                                          <p:val>
                                            <p:strVal val="#ppt_x"/>
                                          </p:val>
                                        </p:tav>
                                        <p:tav tm="100000">
                                          <p:val>
                                            <p:strVal val="#ppt_x"/>
                                          </p:val>
                                        </p:tav>
                                      </p:tavLst>
                                    </p:anim>
                                    <p:anim calcmode="lin" valueType="num">
                                      <p:cBhvr additive="base">
                                        <p:cTn id="304" dur="500" fill="hold"/>
                                        <p:tgtEl>
                                          <p:spTgt spid="11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13"/>
                                        </p:tgtEl>
                                        <p:attrNameLst>
                                          <p:attrName>style.visibility</p:attrName>
                                        </p:attrNameLst>
                                      </p:cBhvr>
                                      <p:to>
                                        <p:strVal val="visible"/>
                                      </p:to>
                                    </p:set>
                                    <p:anim calcmode="lin" valueType="num">
                                      <p:cBhvr additive="base">
                                        <p:cTn id="307" dur="500" fill="hold"/>
                                        <p:tgtEl>
                                          <p:spTgt spid="113"/>
                                        </p:tgtEl>
                                        <p:attrNameLst>
                                          <p:attrName>ppt_x</p:attrName>
                                        </p:attrNameLst>
                                      </p:cBhvr>
                                      <p:tavLst>
                                        <p:tav tm="0">
                                          <p:val>
                                            <p:strVal val="#ppt_x"/>
                                          </p:val>
                                        </p:tav>
                                        <p:tav tm="100000">
                                          <p:val>
                                            <p:strVal val="#ppt_x"/>
                                          </p:val>
                                        </p:tav>
                                      </p:tavLst>
                                    </p:anim>
                                    <p:anim calcmode="lin" valueType="num">
                                      <p:cBhvr additive="base">
                                        <p:cTn id="308" dur="500" fill="hold"/>
                                        <p:tgtEl>
                                          <p:spTgt spid="11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14"/>
                                        </p:tgtEl>
                                        <p:attrNameLst>
                                          <p:attrName>style.visibility</p:attrName>
                                        </p:attrNameLst>
                                      </p:cBhvr>
                                      <p:to>
                                        <p:strVal val="visible"/>
                                      </p:to>
                                    </p:set>
                                    <p:anim calcmode="lin" valueType="num">
                                      <p:cBhvr additive="base">
                                        <p:cTn id="311" dur="500" fill="hold"/>
                                        <p:tgtEl>
                                          <p:spTgt spid="114"/>
                                        </p:tgtEl>
                                        <p:attrNameLst>
                                          <p:attrName>ppt_x</p:attrName>
                                        </p:attrNameLst>
                                      </p:cBhvr>
                                      <p:tavLst>
                                        <p:tav tm="0">
                                          <p:val>
                                            <p:strVal val="#ppt_x"/>
                                          </p:val>
                                        </p:tav>
                                        <p:tav tm="100000">
                                          <p:val>
                                            <p:strVal val="#ppt_x"/>
                                          </p:val>
                                        </p:tav>
                                      </p:tavLst>
                                    </p:anim>
                                    <p:anim calcmode="lin" valueType="num">
                                      <p:cBhvr additive="base">
                                        <p:cTn id="312" dur="500" fill="hold"/>
                                        <p:tgtEl>
                                          <p:spTgt spid="11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15"/>
                                        </p:tgtEl>
                                        <p:attrNameLst>
                                          <p:attrName>style.visibility</p:attrName>
                                        </p:attrNameLst>
                                      </p:cBhvr>
                                      <p:to>
                                        <p:strVal val="visible"/>
                                      </p:to>
                                    </p:set>
                                    <p:anim calcmode="lin" valueType="num">
                                      <p:cBhvr additive="base">
                                        <p:cTn id="315" dur="500" fill="hold"/>
                                        <p:tgtEl>
                                          <p:spTgt spid="115"/>
                                        </p:tgtEl>
                                        <p:attrNameLst>
                                          <p:attrName>ppt_x</p:attrName>
                                        </p:attrNameLst>
                                      </p:cBhvr>
                                      <p:tavLst>
                                        <p:tav tm="0">
                                          <p:val>
                                            <p:strVal val="#ppt_x"/>
                                          </p:val>
                                        </p:tav>
                                        <p:tav tm="100000">
                                          <p:val>
                                            <p:strVal val="#ppt_x"/>
                                          </p:val>
                                        </p:tav>
                                      </p:tavLst>
                                    </p:anim>
                                    <p:anim calcmode="lin" valueType="num">
                                      <p:cBhvr additive="base">
                                        <p:cTn id="316" dur="500" fill="hold"/>
                                        <p:tgtEl>
                                          <p:spTgt spid="11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16"/>
                                        </p:tgtEl>
                                        <p:attrNameLst>
                                          <p:attrName>style.visibility</p:attrName>
                                        </p:attrNameLst>
                                      </p:cBhvr>
                                      <p:to>
                                        <p:strVal val="visible"/>
                                      </p:to>
                                    </p:set>
                                    <p:anim calcmode="lin" valueType="num">
                                      <p:cBhvr additive="base">
                                        <p:cTn id="319" dur="500" fill="hold"/>
                                        <p:tgtEl>
                                          <p:spTgt spid="116"/>
                                        </p:tgtEl>
                                        <p:attrNameLst>
                                          <p:attrName>ppt_x</p:attrName>
                                        </p:attrNameLst>
                                      </p:cBhvr>
                                      <p:tavLst>
                                        <p:tav tm="0">
                                          <p:val>
                                            <p:strVal val="#ppt_x"/>
                                          </p:val>
                                        </p:tav>
                                        <p:tav tm="100000">
                                          <p:val>
                                            <p:strVal val="#ppt_x"/>
                                          </p:val>
                                        </p:tav>
                                      </p:tavLst>
                                    </p:anim>
                                    <p:anim calcmode="lin" valueType="num">
                                      <p:cBhvr additive="base">
                                        <p:cTn id="320" dur="500" fill="hold"/>
                                        <p:tgtEl>
                                          <p:spTgt spid="11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17"/>
                                        </p:tgtEl>
                                        <p:attrNameLst>
                                          <p:attrName>style.visibility</p:attrName>
                                        </p:attrNameLst>
                                      </p:cBhvr>
                                      <p:to>
                                        <p:strVal val="visible"/>
                                      </p:to>
                                    </p:set>
                                    <p:anim calcmode="lin" valueType="num">
                                      <p:cBhvr additive="base">
                                        <p:cTn id="323" dur="500" fill="hold"/>
                                        <p:tgtEl>
                                          <p:spTgt spid="117"/>
                                        </p:tgtEl>
                                        <p:attrNameLst>
                                          <p:attrName>ppt_x</p:attrName>
                                        </p:attrNameLst>
                                      </p:cBhvr>
                                      <p:tavLst>
                                        <p:tav tm="0">
                                          <p:val>
                                            <p:strVal val="#ppt_x"/>
                                          </p:val>
                                        </p:tav>
                                        <p:tav tm="100000">
                                          <p:val>
                                            <p:strVal val="#ppt_x"/>
                                          </p:val>
                                        </p:tav>
                                      </p:tavLst>
                                    </p:anim>
                                    <p:anim calcmode="lin" valueType="num">
                                      <p:cBhvr additive="base">
                                        <p:cTn id="324" dur="500" fill="hold"/>
                                        <p:tgtEl>
                                          <p:spTgt spid="11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18"/>
                                        </p:tgtEl>
                                        <p:attrNameLst>
                                          <p:attrName>style.visibility</p:attrName>
                                        </p:attrNameLst>
                                      </p:cBhvr>
                                      <p:to>
                                        <p:strVal val="visible"/>
                                      </p:to>
                                    </p:set>
                                    <p:anim calcmode="lin" valueType="num">
                                      <p:cBhvr additive="base">
                                        <p:cTn id="327" dur="500" fill="hold"/>
                                        <p:tgtEl>
                                          <p:spTgt spid="118"/>
                                        </p:tgtEl>
                                        <p:attrNameLst>
                                          <p:attrName>ppt_x</p:attrName>
                                        </p:attrNameLst>
                                      </p:cBhvr>
                                      <p:tavLst>
                                        <p:tav tm="0">
                                          <p:val>
                                            <p:strVal val="#ppt_x"/>
                                          </p:val>
                                        </p:tav>
                                        <p:tav tm="100000">
                                          <p:val>
                                            <p:strVal val="#ppt_x"/>
                                          </p:val>
                                        </p:tav>
                                      </p:tavLst>
                                    </p:anim>
                                    <p:anim calcmode="lin" valueType="num">
                                      <p:cBhvr additive="base">
                                        <p:cTn id="328" dur="500" fill="hold"/>
                                        <p:tgtEl>
                                          <p:spTgt spid="11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19"/>
                                        </p:tgtEl>
                                        <p:attrNameLst>
                                          <p:attrName>style.visibility</p:attrName>
                                        </p:attrNameLst>
                                      </p:cBhvr>
                                      <p:to>
                                        <p:strVal val="visible"/>
                                      </p:to>
                                    </p:set>
                                    <p:anim calcmode="lin" valueType="num">
                                      <p:cBhvr additive="base">
                                        <p:cTn id="331" dur="500" fill="hold"/>
                                        <p:tgtEl>
                                          <p:spTgt spid="119"/>
                                        </p:tgtEl>
                                        <p:attrNameLst>
                                          <p:attrName>ppt_x</p:attrName>
                                        </p:attrNameLst>
                                      </p:cBhvr>
                                      <p:tavLst>
                                        <p:tav tm="0">
                                          <p:val>
                                            <p:strVal val="#ppt_x"/>
                                          </p:val>
                                        </p:tav>
                                        <p:tav tm="100000">
                                          <p:val>
                                            <p:strVal val="#ppt_x"/>
                                          </p:val>
                                        </p:tav>
                                      </p:tavLst>
                                    </p:anim>
                                    <p:anim calcmode="lin" valueType="num">
                                      <p:cBhvr additive="base">
                                        <p:cTn id="332" dur="500" fill="hold"/>
                                        <p:tgtEl>
                                          <p:spTgt spid="11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20"/>
                                        </p:tgtEl>
                                        <p:attrNameLst>
                                          <p:attrName>style.visibility</p:attrName>
                                        </p:attrNameLst>
                                      </p:cBhvr>
                                      <p:to>
                                        <p:strVal val="visible"/>
                                      </p:to>
                                    </p:set>
                                    <p:anim calcmode="lin" valueType="num">
                                      <p:cBhvr additive="base">
                                        <p:cTn id="335" dur="500" fill="hold"/>
                                        <p:tgtEl>
                                          <p:spTgt spid="120"/>
                                        </p:tgtEl>
                                        <p:attrNameLst>
                                          <p:attrName>ppt_x</p:attrName>
                                        </p:attrNameLst>
                                      </p:cBhvr>
                                      <p:tavLst>
                                        <p:tav tm="0">
                                          <p:val>
                                            <p:strVal val="#ppt_x"/>
                                          </p:val>
                                        </p:tav>
                                        <p:tav tm="100000">
                                          <p:val>
                                            <p:strVal val="#ppt_x"/>
                                          </p:val>
                                        </p:tav>
                                      </p:tavLst>
                                    </p:anim>
                                    <p:anim calcmode="lin" valueType="num">
                                      <p:cBhvr additive="base">
                                        <p:cTn id="336" dur="500" fill="hold"/>
                                        <p:tgtEl>
                                          <p:spTgt spid="12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21"/>
                                        </p:tgtEl>
                                        <p:attrNameLst>
                                          <p:attrName>style.visibility</p:attrName>
                                        </p:attrNameLst>
                                      </p:cBhvr>
                                      <p:to>
                                        <p:strVal val="visible"/>
                                      </p:to>
                                    </p:set>
                                    <p:anim calcmode="lin" valueType="num">
                                      <p:cBhvr additive="base">
                                        <p:cTn id="339" dur="500" fill="hold"/>
                                        <p:tgtEl>
                                          <p:spTgt spid="121"/>
                                        </p:tgtEl>
                                        <p:attrNameLst>
                                          <p:attrName>ppt_x</p:attrName>
                                        </p:attrNameLst>
                                      </p:cBhvr>
                                      <p:tavLst>
                                        <p:tav tm="0">
                                          <p:val>
                                            <p:strVal val="#ppt_x"/>
                                          </p:val>
                                        </p:tav>
                                        <p:tav tm="100000">
                                          <p:val>
                                            <p:strVal val="#ppt_x"/>
                                          </p:val>
                                        </p:tav>
                                      </p:tavLst>
                                    </p:anim>
                                    <p:anim calcmode="lin" valueType="num">
                                      <p:cBhvr additive="base">
                                        <p:cTn id="340" dur="500" fill="hold"/>
                                        <p:tgtEl>
                                          <p:spTgt spid="12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22"/>
                                        </p:tgtEl>
                                        <p:attrNameLst>
                                          <p:attrName>style.visibility</p:attrName>
                                        </p:attrNameLst>
                                      </p:cBhvr>
                                      <p:to>
                                        <p:strVal val="visible"/>
                                      </p:to>
                                    </p:set>
                                    <p:anim calcmode="lin" valueType="num">
                                      <p:cBhvr additive="base">
                                        <p:cTn id="343" dur="500" fill="hold"/>
                                        <p:tgtEl>
                                          <p:spTgt spid="122"/>
                                        </p:tgtEl>
                                        <p:attrNameLst>
                                          <p:attrName>ppt_x</p:attrName>
                                        </p:attrNameLst>
                                      </p:cBhvr>
                                      <p:tavLst>
                                        <p:tav tm="0">
                                          <p:val>
                                            <p:strVal val="#ppt_x"/>
                                          </p:val>
                                        </p:tav>
                                        <p:tav tm="100000">
                                          <p:val>
                                            <p:strVal val="#ppt_x"/>
                                          </p:val>
                                        </p:tav>
                                      </p:tavLst>
                                    </p:anim>
                                    <p:anim calcmode="lin" valueType="num">
                                      <p:cBhvr additive="base">
                                        <p:cTn id="344" dur="500" fill="hold"/>
                                        <p:tgtEl>
                                          <p:spTgt spid="12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23"/>
                                        </p:tgtEl>
                                        <p:attrNameLst>
                                          <p:attrName>style.visibility</p:attrName>
                                        </p:attrNameLst>
                                      </p:cBhvr>
                                      <p:to>
                                        <p:strVal val="visible"/>
                                      </p:to>
                                    </p:set>
                                    <p:anim calcmode="lin" valueType="num">
                                      <p:cBhvr additive="base">
                                        <p:cTn id="347" dur="500" fill="hold"/>
                                        <p:tgtEl>
                                          <p:spTgt spid="123"/>
                                        </p:tgtEl>
                                        <p:attrNameLst>
                                          <p:attrName>ppt_x</p:attrName>
                                        </p:attrNameLst>
                                      </p:cBhvr>
                                      <p:tavLst>
                                        <p:tav tm="0">
                                          <p:val>
                                            <p:strVal val="#ppt_x"/>
                                          </p:val>
                                        </p:tav>
                                        <p:tav tm="100000">
                                          <p:val>
                                            <p:strVal val="#ppt_x"/>
                                          </p:val>
                                        </p:tav>
                                      </p:tavLst>
                                    </p:anim>
                                    <p:anim calcmode="lin" valueType="num">
                                      <p:cBhvr additive="base">
                                        <p:cTn id="348" dur="500" fill="hold"/>
                                        <p:tgtEl>
                                          <p:spTgt spid="12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24"/>
                                        </p:tgtEl>
                                        <p:attrNameLst>
                                          <p:attrName>style.visibility</p:attrName>
                                        </p:attrNameLst>
                                      </p:cBhvr>
                                      <p:to>
                                        <p:strVal val="visible"/>
                                      </p:to>
                                    </p:set>
                                    <p:anim calcmode="lin" valueType="num">
                                      <p:cBhvr additive="base">
                                        <p:cTn id="351" dur="500" fill="hold"/>
                                        <p:tgtEl>
                                          <p:spTgt spid="124"/>
                                        </p:tgtEl>
                                        <p:attrNameLst>
                                          <p:attrName>ppt_x</p:attrName>
                                        </p:attrNameLst>
                                      </p:cBhvr>
                                      <p:tavLst>
                                        <p:tav tm="0">
                                          <p:val>
                                            <p:strVal val="#ppt_x"/>
                                          </p:val>
                                        </p:tav>
                                        <p:tav tm="100000">
                                          <p:val>
                                            <p:strVal val="#ppt_x"/>
                                          </p:val>
                                        </p:tav>
                                      </p:tavLst>
                                    </p:anim>
                                    <p:anim calcmode="lin" valueType="num">
                                      <p:cBhvr additive="base">
                                        <p:cTn id="352" dur="500" fill="hold"/>
                                        <p:tgtEl>
                                          <p:spTgt spid="12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25"/>
                                        </p:tgtEl>
                                        <p:attrNameLst>
                                          <p:attrName>style.visibility</p:attrName>
                                        </p:attrNameLst>
                                      </p:cBhvr>
                                      <p:to>
                                        <p:strVal val="visible"/>
                                      </p:to>
                                    </p:set>
                                    <p:anim calcmode="lin" valueType="num">
                                      <p:cBhvr additive="base">
                                        <p:cTn id="355" dur="500" fill="hold"/>
                                        <p:tgtEl>
                                          <p:spTgt spid="125"/>
                                        </p:tgtEl>
                                        <p:attrNameLst>
                                          <p:attrName>ppt_x</p:attrName>
                                        </p:attrNameLst>
                                      </p:cBhvr>
                                      <p:tavLst>
                                        <p:tav tm="0">
                                          <p:val>
                                            <p:strVal val="#ppt_x"/>
                                          </p:val>
                                        </p:tav>
                                        <p:tav tm="100000">
                                          <p:val>
                                            <p:strVal val="#ppt_x"/>
                                          </p:val>
                                        </p:tav>
                                      </p:tavLst>
                                    </p:anim>
                                    <p:anim calcmode="lin" valueType="num">
                                      <p:cBhvr additive="base">
                                        <p:cTn id="356" dur="500" fill="hold"/>
                                        <p:tgtEl>
                                          <p:spTgt spid="125"/>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22" presetClass="entr" presetSubtype="8" fill="hold" nodeType="afterEffect">
                                  <p:stCondLst>
                                    <p:cond delay="0"/>
                                  </p:stCondLst>
                                  <p:childTnLst>
                                    <p:set>
                                      <p:cBhvr>
                                        <p:cTn id="359" dur="1" fill="hold">
                                          <p:stCondLst>
                                            <p:cond delay="0"/>
                                          </p:stCondLst>
                                        </p:cTn>
                                        <p:tgtEl>
                                          <p:spTgt spid="135"/>
                                        </p:tgtEl>
                                        <p:attrNameLst>
                                          <p:attrName>style.visibility</p:attrName>
                                        </p:attrNameLst>
                                      </p:cBhvr>
                                      <p:to>
                                        <p:strVal val="visible"/>
                                      </p:to>
                                    </p:set>
                                    <p:animEffect transition="in" filter="wipe(left)">
                                      <p:cBhvr>
                                        <p:cTn id="360" dur="500"/>
                                        <p:tgtEl>
                                          <p:spTgt spid="135"/>
                                        </p:tgtEl>
                                      </p:cBhvr>
                                    </p:animEffect>
                                  </p:childTnLst>
                                </p:cTn>
                              </p:par>
                            </p:childTnLst>
                          </p:cTn>
                        </p:par>
                        <p:par>
                          <p:cTn id="361" fill="hold">
                            <p:stCondLst>
                              <p:cond delay="3000"/>
                            </p:stCondLst>
                            <p:childTnLst>
                              <p:par>
                                <p:cTn id="362" presetID="49" presetClass="entr" presetSubtype="0" decel="100000" fill="hold" nodeType="afterEffect">
                                  <p:stCondLst>
                                    <p:cond delay="0"/>
                                  </p:stCondLst>
                                  <p:childTnLst>
                                    <p:set>
                                      <p:cBhvr>
                                        <p:cTn id="363" dur="1" fill="hold">
                                          <p:stCondLst>
                                            <p:cond delay="0"/>
                                          </p:stCondLst>
                                        </p:cTn>
                                        <p:tgtEl>
                                          <p:spTgt spid="126"/>
                                        </p:tgtEl>
                                        <p:attrNameLst>
                                          <p:attrName>style.visibility</p:attrName>
                                        </p:attrNameLst>
                                      </p:cBhvr>
                                      <p:to>
                                        <p:strVal val="visible"/>
                                      </p:to>
                                    </p:set>
                                    <p:anim calcmode="lin" valueType="num">
                                      <p:cBhvr>
                                        <p:cTn id="364" dur="500" fill="hold"/>
                                        <p:tgtEl>
                                          <p:spTgt spid="126"/>
                                        </p:tgtEl>
                                        <p:attrNameLst>
                                          <p:attrName>ppt_w</p:attrName>
                                        </p:attrNameLst>
                                      </p:cBhvr>
                                      <p:tavLst>
                                        <p:tav tm="0">
                                          <p:val>
                                            <p:fltVal val="0"/>
                                          </p:val>
                                        </p:tav>
                                        <p:tav tm="100000">
                                          <p:val>
                                            <p:strVal val="#ppt_w"/>
                                          </p:val>
                                        </p:tav>
                                      </p:tavLst>
                                    </p:anim>
                                    <p:anim calcmode="lin" valueType="num">
                                      <p:cBhvr>
                                        <p:cTn id="365" dur="500" fill="hold"/>
                                        <p:tgtEl>
                                          <p:spTgt spid="126"/>
                                        </p:tgtEl>
                                        <p:attrNameLst>
                                          <p:attrName>ppt_h</p:attrName>
                                        </p:attrNameLst>
                                      </p:cBhvr>
                                      <p:tavLst>
                                        <p:tav tm="0">
                                          <p:val>
                                            <p:fltVal val="0"/>
                                          </p:val>
                                        </p:tav>
                                        <p:tav tm="100000">
                                          <p:val>
                                            <p:strVal val="#ppt_h"/>
                                          </p:val>
                                        </p:tav>
                                      </p:tavLst>
                                    </p:anim>
                                    <p:anim calcmode="lin" valueType="num">
                                      <p:cBhvr>
                                        <p:cTn id="366" dur="500" fill="hold"/>
                                        <p:tgtEl>
                                          <p:spTgt spid="126"/>
                                        </p:tgtEl>
                                        <p:attrNameLst>
                                          <p:attrName>style.rotation</p:attrName>
                                        </p:attrNameLst>
                                      </p:cBhvr>
                                      <p:tavLst>
                                        <p:tav tm="0">
                                          <p:val>
                                            <p:fltVal val="360"/>
                                          </p:val>
                                        </p:tav>
                                        <p:tav tm="100000">
                                          <p:val>
                                            <p:fltVal val="0"/>
                                          </p:val>
                                        </p:tav>
                                      </p:tavLst>
                                    </p:anim>
                                    <p:animEffect transition="in" filter="fade">
                                      <p:cBhvr>
                                        <p:cTn id="367" dur="500"/>
                                        <p:tgtEl>
                                          <p:spTgt spid="126"/>
                                        </p:tgtEl>
                                      </p:cBhvr>
                                    </p:animEffect>
                                  </p:childTnLst>
                                </p:cTn>
                              </p:par>
                              <p:par>
                                <p:cTn id="368" presetID="14" presetClass="entr" presetSubtype="10" fill="hold" grpId="0" nodeType="withEffect">
                                  <p:stCondLst>
                                    <p:cond delay="500"/>
                                  </p:stCondLst>
                                  <p:childTnLst>
                                    <p:set>
                                      <p:cBhvr>
                                        <p:cTn id="369" dur="1" fill="hold">
                                          <p:stCondLst>
                                            <p:cond delay="0"/>
                                          </p:stCondLst>
                                        </p:cTn>
                                        <p:tgtEl>
                                          <p:spTgt spid="133"/>
                                        </p:tgtEl>
                                        <p:attrNameLst>
                                          <p:attrName>style.visibility</p:attrName>
                                        </p:attrNameLst>
                                      </p:cBhvr>
                                      <p:to>
                                        <p:strVal val="visible"/>
                                      </p:to>
                                    </p:set>
                                    <p:animEffect transition="in" filter="randombar(horizontal)">
                                      <p:cBhvr>
                                        <p:cTn id="370" dur="400"/>
                                        <p:tgtEl>
                                          <p:spTgt spid="133"/>
                                        </p:tgtEl>
                                      </p:cBhvr>
                                    </p:animEffect>
                                  </p:childTnLst>
                                </p:cTn>
                              </p:par>
                              <p:par>
                                <p:cTn id="371" presetID="14" presetClass="entr" presetSubtype="10" fill="hold" grpId="0" nodeType="withEffect">
                                  <p:stCondLst>
                                    <p:cond delay="500"/>
                                  </p:stCondLst>
                                  <p:childTnLst>
                                    <p:set>
                                      <p:cBhvr>
                                        <p:cTn id="372" dur="1" fill="hold">
                                          <p:stCondLst>
                                            <p:cond delay="0"/>
                                          </p:stCondLst>
                                        </p:cTn>
                                        <p:tgtEl>
                                          <p:spTgt spid="134"/>
                                        </p:tgtEl>
                                        <p:attrNameLst>
                                          <p:attrName>style.visibility</p:attrName>
                                        </p:attrNameLst>
                                      </p:cBhvr>
                                      <p:to>
                                        <p:strVal val="visible"/>
                                      </p:to>
                                    </p:set>
                                    <p:animEffect transition="in" filter="randombar(horizontal)">
                                      <p:cBhvr>
                                        <p:cTn id="373" dur="400"/>
                                        <p:tgtEl>
                                          <p:spTgt spid="134"/>
                                        </p:tgtEl>
                                      </p:cBhvr>
                                    </p:animEffect>
                                  </p:childTnLst>
                                </p:cTn>
                              </p:par>
                            </p:childTnLst>
                          </p:cTn>
                        </p:par>
                        <p:par>
                          <p:cTn id="374" fill="hold">
                            <p:stCondLst>
                              <p:cond delay="3500"/>
                            </p:stCondLst>
                            <p:childTnLst>
                              <p:par>
                                <p:cTn id="375" presetID="22" presetClass="entr" presetSubtype="8" fill="hold" nodeType="afterEffect">
                                  <p:stCondLst>
                                    <p:cond delay="0"/>
                                  </p:stCondLst>
                                  <p:childTnLst>
                                    <p:set>
                                      <p:cBhvr>
                                        <p:cTn id="376" dur="1" fill="hold">
                                          <p:stCondLst>
                                            <p:cond delay="0"/>
                                          </p:stCondLst>
                                        </p:cTn>
                                        <p:tgtEl>
                                          <p:spTgt spid="145"/>
                                        </p:tgtEl>
                                        <p:attrNameLst>
                                          <p:attrName>style.visibility</p:attrName>
                                        </p:attrNameLst>
                                      </p:cBhvr>
                                      <p:to>
                                        <p:strVal val="visible"/>
                                      </p:to>
                                    </p:set>
                                    <p:animEffect transition="in" filter="wipe(left)">
                                      <p:cBhvr>
                                        <p:cTn id="377" dur="500"/>
                                        <p:tgtEl>
                                          <p:spTgt spid="145"/>
                                        </p:tgtEl>
                                      </p:cBhvr>
                                    </p:animEffect>
                                  </p:childTnLst>
                                </p:cTn>
                              </p:par>
                            </p:childTnLst>
                          </p:cTn>
                        </p:par>
                        <p:par>
                          <p:cTn id="378" fill="hold">
                            <p:stCondLst>
                              <p:cond delay="4000"/>
                            </p:stCondLst>
                            <p:childTnLst>
                              <p:par>
                                <p:cTn id="379" presetID="49" presetClass="entr" presetSubtype="0" decel="100000" fill="hold" nodeType="afterEffect">
                                  <p:stCondLst>
                                    <p:cond delay="0"/>
                                  </p:stCondLst>
                                  <p:childTnLst>
                                    <p:set>
                                      <p:cBhvr>
                                        <p:cTn id="380" dur="1" fill="hold">
                                          <p:stCondLst>
                                            <p:cond delay="0"/>
                                          </p:stCondLst>
                                        </p:cTn>
                                        <p:tgtEl>
                                          <p:spTgt spid="136"/>
                                        </p:tgtEl>
                                        <p:attrNameLst>
                                          <p:attrName>style.visibility</p:attrName>
                                        </p:attrNameLst>
                                      </p:cBhvr>
                                      <p:to>
                                        <p:strVal val="visible"/>
                                      </p:to>
                                    </p:set>
                                    <p:anim calcmode="lin" valueType="num">
                                      <p:cBhvr>
                                        <p:cTn id="381" dur="500" fill="hold"/>
                                        <p:tgtEl>
                                          <p:spTgt spid="136"/>
                                        </p:tgtEl>
                                        <p:attrNameLst>
                                          <p:attrName>ppt_w</p:attrName>
                                        </p:attrNameLst>
                                      </p:cBhvr>
                                      <p:tavLst>
                                        <p:tav tm="0">
                                          <p:val>
                                            <p:fltVal val="0"/>
                                          </p:val>
                                        </p:tav>
                                        <p:tav tm="100000">
                                          <p:val>
                                            <p:strVal val="#ppt_w"/>
                                          </p:val>
                                        </p:tav>
                                      </p:tavLst>
                                    </p:anim>
                                    <p:anim calcmode="lin" valueType="num">
                                      <p:cBhvr>
                                        <p:cTn id="382" dur="500" fill="hold"/>
                                        <p:tgtEl>
                                          <p:spTgt spid="136"/>
                                        </p:tgtEl>
                                        <p:attrNameLst>
                                          <p:attrName>ppt_h</p:attrName>
                                        </p:attrNameLst>
                                      </p:cBhvr>
                                      <p:tavLst>
                                        <p:tav tm="0">
                                          <p:val>
                                            <p:fltVal val="0"/>
                                          </p:val>
                                        </p:tav>
                                        <p:tav tm="100000">
                                          <p:val>
                                            <p:strVal val="#ppt_h"/>
                                          </p:val>
                                        </p:tav>
                                      </p:tavLst>
                                    </p:anim>
                                    <p:anim calcmode="lin" valueType="num">
                                      <p:cBhvr>
                                        <p:cTn id="383" dur="500" fill="hold"/>
                                        <p:tgtEl>
                                          <p:spTgt spid="136"/>
                                        </p:tgtEl>
                                        <p:attrNameLst>
                                          <p:attrName>style.rotation</p:attrName>
                                        </p:attrNameLst>
                                      </p:cBhvr>
                                      <p:tavLst>
                                        <p:tav tm="0">
                                          <p:val>
                                            <p:fltVal val="360"/>
                                          </p:val>
                                        </p:tav>
                                        <p:tav tm="100000">
                                          <p:val>
                                            <p:fltVal val="0"/>
                                          </p:val>
                                        </p:tav>
                                      </p:tavLst>
                                    </p:anim>
                                    <p:animEffect transition="in" filter="fade">
                                      <p:cBhvr>
                                        <p:cTn id="384" dur="500"/>
                                        <p:tgtEl>
                                          <p:spTgt spid="136"/>
                                        </p:tgtEl>
                                      </p:cBhvr>
                                    </p:animEffect>
                                  </p:childTnLst>
                                </p:cTn>
                              </p:par>
                              <p:par>
                                <p:cTn id="385" presetID="14" presetClass="entr" presetSubtype="10" fill="hold" grpId="0" nodeType="withEffect">
                                  <p:stCondLst>
                                    <p:cond delay="500"/>
                                  </p:stCondLst>
                                  <p:childTnLst>
                                    <p:set>
                                      <p:cBhvr>
                                        <p:cTn id="386" dur="1" fill="hold">
                                          <p:stCondLst>
                                            <p:cond delay="0"/>
                                          </p:stCondLst>
                                        </p:cTn>
                                        <p:tgtEl>
                                          <p:spTgt spid="143"/>
                                        </p:tgtEl>
                                        <p:attrNameLst>
                                          <p:attrName>style.visibility</p:attrName>
                                        </p:attrNameLst>
                                      </p:cBhvr>
                                      <p:to>
                                        <p:strVal val="visible"/>
                                      </p:to>
                                    </p:set>
                                    <p:animEffect transition="in" filter="randombar(horizontal)">
                                      <p:cBhvr>
                                        <p:cTn id="387" dur="400"/>
                                        <p:tgtEl>
                                          <p:spTgt spid="143"/>
                                        </p:tgtEl>
                                      </p:cBhvr>
                                    </p:animEffect>
                                  </p:childTnLst>
                                </p:cTn>
                              </p:par>
                              <p:par>
                                <p:cTn id="388" presetID="14" presetClass="entr" presetSubtype="10" fill="hold" grpId="0" nodeType="withEffect">
                                  <p:stCondLst>
                                    <p:cond delay="500"/>
                                  </p:stCondLst>
                                  <p:childTnLst>
                                    <p:set>
                                      <p:cBhvr>
                                        <p:cTn id="389" dur="1" fill="hold">
                                          <p:stCondLst>
                                            <p:cond delay="0"/>
                                          </p:stCondLst>
                                        </p:cTn>
                                        <p:tgtEl>
                                          <p:spTgt spid="144"/>
                                        </p:tgtEl>
                                        <p:attrNameLst>
                                          <p:attrName>style.visibility</p:attrName>
                                        </p:attrNameLst>
                                      </p:cBhvr>
                                      <p:to>
                                        <p:strVal val="visible"/>
                                      </p:to>
                                    </p:set>
                                    <p:animEffect transition="in" filter="randombar(horizontal)">
                                      <p:cBhvr>
                                        <p:cTn id="390" dur="400"/>
                                        <p:tgtEl>
                                          <p:spTgt spid="144"/>
                                        </p:tgtEl>
                                      </p:cBhvr>
                                    </p:animEffect>
                                  </p:childTnLst>
                                </p:cTn>
                              </p:par>
                            </p:childTnLst>
                          </p:cTn>
                        </p:par>
                        <p:par>
                          <p:cTn id="391" fill="hold">
                            <p:stCondLst>
                              <p:cond delay="4500"/>
                            </p:stCondLst>
                            <p:childTnLst>
                              <p:par>
                                <p:cTn id="392" presetID="22" presetClass="entr" presetSubtype="8" fill="hold" nodeType="afterEffect">
                                  <p:stCondLst>
                                    <p:cond delay="0"/>
                                  </p:stCondLst>
                                  <p:childTnLst>
                                    <p:set>
                                      <p:cBhvr>
                                        <p:cTn id="393" dur="1" fill="hold">
                                          <p:stCondLst>
                                            <p:cond delay="0"/>
                                          </p:stCondLst>
                                        </p:cTn>
                                        <p:tgtEl>
                                          <p:spTgt spid="146"/>
                                        </p:tgtEl>
                                        <p:attrNameLst>
                                          <p:attrName>style.visibility</p:attrName>
                                        </p:attrNameLst>
                                      </p:cBhvr>
                                      <p:to>
                                        <p:strVal val="visible"/>
                                      </p:to>
                                    </p:set>
                                    <p:animEffect transition="in" filter="wipe(left)">
                                      <p:cBhvr>
                                        <p:cTn id="394" dur="500"/>
                                        <p:tgtEl>
                                          <p:spTgt spid="146"/>
                                        </p:tgtEl>
                                      </p:cBhvr>
                                    </p:animEffect>
                                  </p:childTnLst>
                                </p:cTn>
                              </p:par>
                            </p:childTnLst>
                          </p:cTn>
                        </p:par>
                        <p:par>
                          <p:cTn id="395" fill="hold">
                            <p:stCondLst>
                              <p:cond delay="5000"/>
                            </p:stCondLst>
                            <p:childTnLst>
                              <p:par>
                                <p:cTn id="396" presetID="49" presetClass="entr" presetSubtype="0" decel="100000" fill="hold" nodeType="afterEffect">
                                  <p:stCondLst>
                                    <p:cond delay="0"/>
                                  </p:stCondLst>
                                  <p:childTnLst>
                                    <p:set>
                                      <p:cBhvr>
                                        <p:cTn id="397" dur="1" fill="hold">
                                          <p:stCondLst>
                                            <p:cond delay="0"/>
                                          </p:stCondLst>
                                        </p:cTn>
                                        <p:tgtEl>
                                          <p:spTgt spid="147"/>
                                        </p:tgtEl>
                                        <p:attrNameLst>
                                          <p:attrName>style.visibility</p:attrName>
                                        </p:attrNameLst>
                                      </p:cBhvr>
                                      <p:to>
                                        <p:strVal val="visible"/>
                                      </p:to>
                                    </p:set>
                                    <p:anim calcmode="lin" valueType="num">
                                      <p:cBhvr>
                                        <p:cTn id="398" dur="500" fill="hold"/>
                                        <p:tgtEl>
                                          <p:spTgt spid="147"/>
                                        </p:tgtEl>
                                        <p:attrNameLst>
                                          <p:attrName>ppt_w</p:attrName>
                                        </p:attrNameLst>
                                      </p:cBhvr>
                                      <p:tavLst>
                                        <p:tav tm="0">
                                          <p:val>
                                            <p:fltVal val="0"/>
                                          </p:val>
                                        </p:tav>
                                        <p:tav tm="100000">
                                          <p:val>
                                            <p:strVal val="#ppt_w"/>
                                          </p:val>
                                        </p:tav>
                                      </p:tavLst>
                                    </p:anim>
                                    <p:anim calcmode="lin" valueType="num">
                                      <p:cBhvr>
                                        <p:cTn id="399" dur="500" fill="hold"/>
                                        <p:tgtEl>
                                          <p:spTgt spid="147"/>
                                        </p:tgtEl>
                                        <p:attrNameLst>
                                          <p:attrName>ppt_h</p:attrName>
                                        </p:attrNameLst>
                                      </p:cBhvr>
                                      <p:tavLst>
                                        <p:tav tm="0">
                                          <p:val>
                                            <p:fltVal val="0"/>
                                          </p:val>
                                        </p:tav>
                                        <p:tav tm="100000">
                                          <p:val>
                                            <p:strVal val="#ppt_h"/>
                                          </p:val>
                                        </p:tav>
                                      </p:tavLst>
                                    </p:anim>
                                    <p:anim calcmode="lin" valueType="num">
                                      <p:cBhvr>
                                        <p:cTn id="400" dur="500" fill="hold"/>
                                        <p:tgtEl>
                                          <p:spTgt spid="147"/>
                                        </p:tgtEl>
                                        <p:attrNameLst>
                                          <p:attrName>style.rotation</p:attrName>
                                        </p:attrNameLst>
                                      </p:cBhvr>
                                      <p:tavLst>
                                        <p:tav tm="0">
                                          <p:val>
                                            <p:fltVal val="360"/>
                                          </p:val>
                                        </p:tav>
                                        <p:tav tm="100000">
                                          <p:val>
                                            <p:fltVal val="0"/>
                                          </p:val>
                                        </p:tav>
                                      </p:tavLst>
                                    </p:anim>
                                    <p:animEffect transition="in" filter="fade">
                                      <p:cBhvr>
                                        <p:cTn id="401" dur="500"/>
                                        <p:tgtEl>
                                          <p:spTgt spid="147"/>
                                        </p:tgtEl>
                                      </p:cBhvr>
                                    </p:animEffect>
                                  </p:childTnLst>
                                </p:cTn>
                              </p:par>
                              <p:par>
                                <p:cTn id="402" presetID="14" presetClass="entr" presetSubtype="10" fill="hold" grpId="0" nodeType="withEffect">
                                  <p:stCondLst>
                                    <p:cond delay="500"/>
                                  </p:stCondLst>
                                  <p:childTnLst>
                                    <p:set>
                                      <p:cBhvr>
                                        <p:cTn id="403" dur="1" fill="hold">
                                          <p:stCondLst>
                                            <p:cond delay="0"/>
                                          </p:stCondLst>
                                        </p:cTn>
                                        <p:tgtEl>
                                          <p:spTgt spid="154"/>
                                        </p:tgtEl>
                                        <p:attrNameLst>
                                          <p:attrName>style.visibility</p:attrName>
                                        </p:attrNameLst>
                                      </p:cBhvr>
                                      <p:to>
                                        <p:strVal val="visible"/>
                                      </p:to>
                                    </p:set>
                                    <p:animEffect transition="in" filter="randombar(horizontal)">
                                      <p:cBhvr>
                                        <p:cTn id="404" dur="400"/>
                                        <p:tgtEl>
                                          <p:spTgt spid="154"/>
                                        </p:tgtEl>
                                      </p:cBhvr>
                                    </p:animEffect>
                                  </p:childTnLst>
                                </p:cTn>
                              </p:par>
                              <p:par>
                                <p:cTn id="405" presetID="14" presetClass="entr" presetSubtype="10" fill="hold" grpId="0" nodeType="withEffect">
                                  <p:stCondLst>
                                    <p:cond delay="500"/>
                                  </p:stCondLst>
                                  <p:childTnLst>
                                    <p:set>
                                      <p:cBhvr>
                                        <p:cTn id="406" dur="1" fill="hold">
                                          <p:stCondLst>
                                            <p:cond delay="0"/>
                                          </p:stCondLst>
                                        </p:cTn>
                                        <p:tgtEl>
                                          <p:spTgt spid="155"/>
                                        </p:tgtEl>
                                        <p:attrNameLst>
                                          <p:attrName>style.visibility</p:attrName>
                                        </p:attrNameLst>
                                      </p:cBhvr>
                                      <p:to>
                                        <p:strVal val="visible"/>
                                      </p:to>
                                    </p:set>
                                    <p:animEffect transition="in" filter="randombar(horizontal)">
                                      <p:cBhvr>
                                        <p:cTn id="407" dur="400"/>
                                        <p:tgtEl>
                                          <p:spTgt spid="155"/>
                                        </p:tgtEl>
                                      </p:cBhvr>
                                    </p:animEffect>
                                  </p:childTnLst>
                                </p:cTn>
                              </p:par>
                            </p:childTnLst>
                          </p:cTn>
                        </p:par>
                        <p:par>
                          <p:cTn id="408" fill="hold">
                            <p:stCondLst>
                              <p:cond delay="5500"/>
                            </p:stCondLst>
                            <p:childTnLst>
                              <p:par>
                                <p:cTn id="409" presetID="22" presetClass="entr" presetSubtype="8" fill="hold" nodeType="afterEffect">
                                  <p:stCondLst>
                                    <p:cond delay="0"/>
                                  </p:stCondLst>
                                  <p:childTnLst>
                                    <p:set>
                                      <p:cBhvr>
                                        <p:cTn id="410" dur="1" fill="hold">
                                          <p:stCondLst>
                                            <p:cond delay="0"/>
                                          </p:stCondLst>
                                        </p:cTn>
                                        <p:tgtEl>
                                          <p:spTgt spid="156"/>
                                        </p:tgtEl>
                                        <p:attrNameLst>
                                          <p:attrName>style.visibility</p:attrName>
                                        </p:attrNameLst>
                                      </p:cBhvr>
                                      <p:to>
                                        <p:strVal val="visible"/>
                                      </p:to>
                                    </p:set>
                                    <p:animEffect transition="in" filter="wipe(left)">
                                      <p:cBhvr>
                                        <p:cTn id="411" dur="500"/>
                                        <p:tgtEl>
                                          <p:spTgt spid="156"/>
                                        </p:tgtEl>
                                      </p:cBhvr>
                                    </p:animEffect>
                                  </p:childTnLst>
                                </p:cTn>
                              </p:par>
                            </p:childTnLst>
                          </p:cTn>
                        </p:par>
                        <p:par>
                          <p:cTn id="412" fill="hold">
                            <p:stCondLst>
                              <p:cond delay="6000"/>
                            </p:stCondLst>
                            <p:childTnLst>
                              <p:par>
                                <p:cTn id="413" presetID="49" presetClass="entr" presetSubtype="0" decel="100000" fill="hold" nodeType="afterEffect">
                                  <p:stCondLst>
                                    <p:cond delay="0"/>
                                  </p:stCondLst>
                                  <p:childTnLst>
                                    <p:set>
                                      <p:cBhvr>
                                        <p:cTn id="414" dur="1" fill="hold">
                                          <p:stCondLst>
                                            <p:cond delay="0"/>
                                          </p:stCondLst>
                                        </p:cTn>
                                        <p:tgtEl>
                                          <p:spTgt spid="157"/>
                                        </p:tgtEl>
                                        <p:attrNameLst>
                                          <p:attrName>style.visibility</p:attrName>
                                        </p:attrNameLst>
                                      </p:cBhvr>
                                      <p:to>
                                        <p:strVal val="visible"/>
                                      </p:to>
                                    </p:set>
                                    <p:anim calcmode="lin" valueType="num">
                                      <p:cBhvr>
                                        <p:cTn id="415" dur="500" fill="hold"/>
                                        <p:tgtEl>
                                          <p:spTgt spid="157"/>
                                        </p:tgtEl>
                                        <p:attrNameLst>
                                          <p:attrName>ppt_w</p:attrName>
                                        </p:attrNameLst>
                                      </p:cBhvr>
                                      <p:tavLst>
                                        <p:tav tm="0">
                                          <p:val>
                                            <p:fltVal val="0"/>
                                          </p:val>
                                        </p:tav>
                                        <p:tav tm="100000">
                                          <p:val>
                                            <p:strVal val="#ppt_w"/>
                                          </p:val>
                                        </p:tav>
                                      </p:tavLst>
                                    </p:anim>
                                    <p:anim calcmode="lin" valueType="num">
                                      <p:cBhvr>
                                        <p:cTn id="416" dur="500" fill="hold"/>
                                        <p:tgtEl>
                                          <p:spTgt spid="157"/>
                                        </p:tgtEl>
                                        <p:attrNameLst>
                                          <p:attrName>ppt_h</p:attrName>
                                        </p:attrNameLst>
                                      </p:cBhvr>
                                      <p:tavLst>
                                        <p:tav tm="0">
                                          <p:val>
                                            <p:fltVal val="0"/>
                                          </p:val>
                                        </p:tav>
                                        <p:tav tm="100000">
                                          <p:val>
                                            <p:strVal val="#ppt_h"/>
                                          </p:val>
                                        </p:tav>
                                      </p:tavLst>
                                    </p:anim>
                                    <p:anim calcmode="lin" valueType="num">
                                      <p:cBhvr>
                                        <p:cTn id="417" dur="500" fill="hold"/>
                                        <p:tgtEl>
                                          <p:spTgt spid="157"/>
                                        </p:tgtEl>
                                        <p:attrNameLst>
                                          <p:attrName>style.rotation</p:attrName>
                                        </p:attrNameLst>
                                      </p:cBhvr>
                                      <p:tavLst>
                                        <p:tav tm="0">
                                          <p:val>
                                            <p:fltVal val="360"/>
                                          </p:val>
                                        </p:tav>
                                        <p:tav tm="100000">
                                          <p:val>
                                            <p:fltVal val="0"/>
                                          </p:val>
                                        </p:tav>
                                      </p:tavLst>
                                    </p:anim>
                                    <p:animEffect transition="in" filter="fade">
                                      <p:cBhvr>
                                        <p:cTn id="418" dur="500"/>
                                        <p:tgtEl>
                                          <p:spTgt spid="157"/>
                                        </p:tgtEl>
                                      </p:cBhvr>
                                    </p:animEffect>
                                  </p:childTnLst>
                                </p:cTn>
                              </p:par>
                              <p:par>
                                <p:cTn id="419" presetID="14" presetClass="entr" presetSubtype="10" fill="hold" grpId="0" nodeType="withEffect">
                                  <p:stCondLst>
                                    <p:cond delay="500"/>
                                  </p:stCondLst>
                                  <p:childTnLst>
                                    <p:set>
                                      <p:cBhvr>
                                        <p:cTn id="420" dur="1" fill="hold">
                                          <p:stCondLst>
                                            <p:cond delay="0"/>
                                          </p:stCondLst>
                                        </p:cTn>
                                        <p:tgtEl>
                                          <p:spTgt spid="164"/>
                                        </p:tgtEl>
                                        <p:attrNameLst>
                                          <p:attrName>style.visibility</p:attrName>
                                        </p:attrNameLst>
                                      </p:cBhvr>
                                      <p:to>
                                        <p:strVal val="visible"/>
                                      </p:to>
                                    </p:set>
                                    <p:animEffect transition="in" filter="randombar(horizontal)">
                                      <p:cBhvr>
                                        <p:cTn id="421" dur="400"/>
                                        <p:tgtEl>
                                          <p:spTgt spid="164"/>
                                        </p:tgtEl>
                                      </p:cBhvr>
                                    </p:animEffect>
                                  </p:childTnLst>
                                </p:cTn>
                              </p:par>
                              <p:par>
                                <p:cTn id="422" presetID="14" presetClass="entr" presetSubtype="10" fill="hold" grpId="0" nodeType="withEffect">
                                  <p:stCondLst>
                                    <p:cond delay="500"/>
                                  </p:stCondLst>
                                  <p:childTnLst>
                                    <p:set>
                                      <p:cBhvr>
                                        <p:cTn id="423" dur="1" fill="hold">
                                          <p:stCondLst>
                                            <p:cond delay="0"/>
                                          </p:stCondLst>
                                        </p:cTn>
                                        <p:tgtEl>
                                          <p:spTgt spid="165"/>
                                        </p:tgtEl>
                                        <p:attrNameLst>
                                          <p:attrName>style.visibility</p:attrName>
                                        </p:attrNameLst>
                                      </p:cBhvr>
                                      <p:to>
                                        <p:strVal val="visible"/>
                                      </p:to>
                                    </p:set>
                                    <p:animEffect transition="in" filter="randombar(horizontal)">
                                      <p:cBhvr>
                                        <p:cTn id="424" dur="400"/>
                                        <p:tgtEl>
                                          <p:spTgt spid="165"/>
                                        </p:tgtEl>
                                      </p:cBhvr>
                                    </p:animEffect>
                                  </p:childTnLst>
                                </p:cTn>
                              </p:par>
                            </p:childTnLst>
                          </p:cTn>
                        </p:par>
                        <p:par>
                          <p:cTn id="425" fill="hold">
                            <p:stCondLst>
                              <p:cond delay="6500"/>
                            </p:stCondLst>
                            <p:childTnLst>
                              <p:par>
                                <p:cTn id="426" presetID="42" presetClass="entr" presetSubtype="0" fill="hold" nodeType="afterEffect">
                                  <p:stCondLst>
                                    <p:cond delay="0"/>
                                  </p:stCondLst>
                                  <p:childTnLst>
                                    <p:set>
                                      <p:cBhvr>
                                        <p:cTn id="427" dur="1" fill="hold">
                                          <p:stCondLst>
                                            <p:cond delay="0"/>
                                          </p:stCondLst>
                                        </p:cTn>
                                        <p:tgtEl>
                                          <p:spTgt spid="166"/>
                                        </p:tgtEl>
                                        <p:attrNameLst>
                                          <p:attrName>style.visibility</p:attrName>
                                        </p:attrNameLst>
                                      </p:cBhvr>
                                      <p:to>
                                        <p:strVal val="visible"/>
                                      </p:to>
                                    </p:set>
                                    <p:animEffect transition="in" filter="fade">
                                      <p:cBhvr>
                                        <p:cTn id="428" dur="1000"/>
                                        <p:tgtEl>
                                          <p:spTgt spid="166"/>
                                        </p:tgtEl>
                                      </p:cBhvr>
                                    </p:animEffect>
                                    <p:anim calcmode="lin" valueType="num">
                                      <p:cBhvr>
                                        <p:cTn id="429" dur="1000" fill="hold"/>
                                        <p:tgtEl>
                                          <p:spTgt spid="166"/>
                                        </p:tgtEl>
                                        <p:attrNameLst>
                                          <p:attrName>ppt_x</p:attrName>
                                        </p:attrNameLst>
                                      </p:cBhvr>
                                      <p:tavLst>
                                        <p:tav tm="0">
                                          <p:val>
                                            <p:strVal val="#ppt_x"/>
                                          </p:val>
                                        </p:tav>
                                        <p:tav tm="100000">
                                          <p:val>
                                            <p:strVal val="#ppt_x"/>
                                          </p:val>
                                        </p:tav>
                                      </p:tavLst>
                                    </p:anim>
                                    <p:anim calcmode="lin" valueType="num">
                                      <p:cBhvr>
                                        <p:cTn id="430"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4" grpId="0" bldLvl="0" animBg="1"/>
      <p:bldP spid="20"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33" grpId="0"/>
      <p:bldP spid="134" grpId="0"/>
      <p:bldP spid="143" grpId="0"/>
      <p:bldP spid="144" grpId="0"/>
      <p:bldP spid="154" grpId="0"/>
      <p:bldP spid="155" grpId="0"/>
      <p:bldP spid="164"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6561b4ca2edf3c"/>
          <p:cNvPicPr>
            <a:picLocks noChangeAspect="1"/>
          </p:cNvPicPr>
          <p:nvPr/>
        </p:nvPicPr>
        <p:blipFill>
          <a:blip r:embed="rId2"/>
          <a:stretch>
            <a:fillRect/>
          </a:stretch>
        </p:blipFill>
        <p:spPr>
          <a:xfrm>
            <a:off x="-42545" y="-37465"/>
            <a:ext cx="12236450" cy="4465955"/>
          </a:xfrm>
          <a:prstGeom prst="rect">
            <a:avLst/>
          </a:prstGeom>
          <a:noFill/>
        </p:spPr>
      </p:pic>
      <p:sp>
        <p:nvSpPr>
          <p:cNvPr id="4" name="矩形 3"/>
          <p:cNvSpPr/>
          <p:nvPr/>
        </p:nvSpPr>
        <p:spPr>
          <a:xfrm>
            <a:off x="-41910" y="-99695"/>
            <a:ext cx="12260580" cy="4537075"/>
          </a:xfrm>
          <a:prstGeom prst="rect">
            <a:avLst/>
          </a:prstGeom>
          <a:solidFill>
            <a:srgbClr val="0F2556">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 184"/>
          <p:cNvSpPr/>
          <p:nvPr/>
        </p:nvSpPr>
        <p:spPr>
          <a:xfrm>
            <a:off x="4844098" y="923608"/>
            <a:ext cx="2936875" cy="2936875"/>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930775" y="1010285"/>
            <a:ext cx="2763520" cy="276352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5023485" y="1102995"/>
            <a:ext cx="2578100" cy="2578100"/>
          </a:xfrm>
          <a:prstGeom prst="ellipse">
            <a:avLst/>
          </a:prstGeom>
          <a:gradFill>
            <a:gsLst>
              <a:gs pos="0">
                <a:srgbClr val="051A4E"/>
              </a:gs>
              <a:gs pos="100000">
                <a:srgbClr val="3E587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TextBox 80"/>
          <p:cNvSpPr txBox="1"/>
          <p:nvPr/>
        </p:nvSpPr>
        <p:spPr>
          <a:xfrm flipH="1">
            <a:off x="6132515" y="1614805"/>
            <a:ext cx="360040" cy="1554480"/>
          </a:xfrm>
          <a:prstGeom prst="rect">
            <a:avLst/>
          </a:prstGeom>
          <a:noFill/>
        </p:spPr>
        <p:txBody>
          <a:bodyPr wrap="square" rtlCol="0">
            <a:spAutoFit/>
          </a:bodyPr>
          <a:lstStyle/>
          <a:p>
            <a:pPr algn="ctr"/>
            <a:r>
              <a:rPr lang="en-US" altLang="id-ID" sz="9600" b="1" dirty="0">
                <a:solidFill>
                  <a:schemeClr val="bg1"/>
                </a:solidFill>
                <a:latin typeface="方正兰亭黑简体" panose="02000000000000000000" pitchFamily="2" charset="-122"/>
                <a:ea typeface="方正兰亭黑简体" panose="02000000000000000000" pitchFamily="2" charset="-122"/>
              </a:rPr>
              <a:t>2</a:t>
            </a:r>
          </a:p>
        </p:txBody>
      </p:sp>
      <p:sp>
        <p:nvSpPr>
          <p:cNvPr id="112" name="文本框 9"/>
          <p:cNvSpPr txBox="1"/>
          <p:nvPr/>
        </p:nvSpPr>
        <p:spPr>
          <a:xfrm>
            <a:off x="4916170" y="4705350"/>
            <a:ext cx="3055620" cy="500137"/>
          </a:xfrm>
          <a:prstGeom prst="rect">
            <a:avLst/>
          </a:prstGeom>
          <a:noFill/>
        </p:spPr>
        <p:txBody>
          <a:bodyPr wrap="square" lIns="68580" tIns="34290" rIns="68580" bIns="34290" rtlCol="0">
            <a:spAutoFit/>
          </a:bodyPr>
          <a:lstStyle/>
          <a:p>
            <a:pPr marL="0" lvl="1" algn="ctr"/>
            <a:r>
              <a:rPr lang="en-US" altLang="zh-CN" sz="2800" b="1" dirty="0">
                <a:solidFill>
                  <a:schemeClr val="tx1"/>
                </a:solidFill>
                <a:latin typeface="微软雅黑" panose="020B0503020204020204" pitchFamily="34" charset="-122"/>
                <a:ea typeface="微软雅黑" panose="020B0503020204020204" pitchFamily="34" charset="-122"/>
              </a:rPr>
              <a:t>Add the title</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238856" y="5302613"/>
            <a:ext cx="1436675" cy="215444"/>
            <a:chOff x="4369395" y="3284984"/>
            <a:chExt cx="1436675" cy="215444"/>
          </a:xfrm>
        </p:grpSpPr>
        <p:sp>
          <p:nvSpPr>
            <p:cNvPr id="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9395" y="3316401"/>
              <a:ext cx="168551" cy="168551"/>
              <a:chOff x="5005199" y="3717032"/>
              <a:chExt cx="168551" cy="168551"/>
            </a:xfrm>
          </p:grpSpPr>
          <p:sp>
            <p:nvSpPr>
              <p:cNvPr id="10" name="椭圆 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6679016" y="5302613"/>
            <a:ext cx="1436675" cy="215444"/>
            <a:chOff x="4369395" y="3284984"/>
            <a:chExt cx="1436675" cy="215444"/>
          </a:xfrm>
        </p:grpSpPr>
        <p:sp>
          <p:nvSpPr>
            <p:cNvPr id="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7" name="组合 26"/>
          <p:cNvGrpSpPr/>
          <p:nvPr/>
        </p:nvGrpSpPr>
        <p:grpSpPr>
          <a:xfrm>
            <a:off x="5235371" y="5555813"/>
            <a:ext cx="1436675" cy="215444"/>
            <a:chOff x="4369395" y="3284984"/>
            <a:chExt cx="1436675" cy="215444"/>
          </a:xfrm>
        </p:grpSpPr>
        <p:sp>
          <p:nvSpPr>
            <p:cNvPr id="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等腰三角形 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63" name="组合 62"/>
          <p:cNvGrpSpPr/>
          <p:nvPr/>
        </p:nvGrpSpPr>
        <p:grpSpPr>
          <a:xfrm>
            <a:off x="6675531" y="5555813"/>
            <a:ext cx="2016224" cy="215444"/>
            <a:chOff x="4369395" y="3284984"/>
            <a:chExt cx="2016224" cy="215444"/>
          </a:xfrm>
        </p:grpSpPr>
        <p:sp>
          <p:nvSpPr>
            <p:cNvPr id="64" name="文本框 9"/>
            <p:cNvSpPr txBox="1"/>
            <p:nvPr/>
          </p:nvSpPr>
          <p:spPr>
            <a:xfrm>
              <a:off x="4581935" y="3284984"/>
              <a:ext cx="1803684" cy="215444"/>
            </a:xfrm>
            <a:prstGeom prst="rect">
              <a:avLst/>
            </a:prstGeom>
            <a:noFill/>
          </p:spPr>
          <p:txBody>
            <a:bodyPr wrap="square" lIns="0" tIns="0" rIns="0" bIns="0" rtlCol="0">
              <a:spAutoFit/>
            </a:bodyPr>
            <a:lstStyle/>
            <a:p>
              <a:pPr marL="0" lvl="1"/>
              <a:r>
                <a:rPr lang="en-US" altLang="zh-CN" sz="1400" dirty="0">
                  <a:solidFill>
                    <a:schemeClr val="tx1"/>
                  </a:solidFill>
                  <a:latin typeface="微软雅黑" panose="020B0503020204020204" pitchFamily="34" charset="-122"/>
                  <a:ea typeface="微软雅黑" panose="020B0503020204020204" pitchFamily="34" charset="-122"/>
                </a:rPr>
                <a:t>Add the title</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414455"/>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2"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2423</Words>
  <Application>Microsoft Office PowerPoint</Application>
  <PresentationFormat>自定义</PresentationFormat>
  <Paragraphs>518</Paragraphs>
  <Slides>44</Slides>
  <Notes>34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44</vt:i4>
      </vt:variant>
    </vt:vector>
  </HeadingPairs>
  <TitlesOfParts>
    <vt:vector size="52" baseType="lpstr">
      <vt:lpstr>Impact MT Std</vt:lpstr>
      <vt:lpstr>方正兰亭黑简体</vt:lpstr>
      <vt:lpstr>微软雅黑</vt:lpstr>
      <vt:lpstr>Arial</vt:lpstr>
      <vt:lpstr>Calibri</vt:lpstr>
      <vt:lpstr>Lato Light</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319</cp:revision>
  <dcterms:created xsi:type="dcterms:W3CDTF">2015-11-26T04:19:00Z</dcterms:created>
  <dcterms:modified xsi:type="dcterms:W3CDTF">2021-10-28T12:57:55Z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