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Lst>
  <p:notesMasterIdLst>
    <p:notesMasterId r:id="rId28"/>
  </p:notesMasterIdLst>
  <p:sldIdLst>
    <p:sldId id="953" r:id="rId3"/>
    <p:sldId id="862" r:id="rId4"/>
    <p:sldId id="840" r:id="rId5"/>
    <p:sldId id="958" r:id="rId6"/>
    <p:sldId id="974" r:id="rId7"/>
    <p:sldId id="962" r:id="rId8"/>
    <p:sldId id="959" r:id="rId9"/>
    <p:sldId id="955" r:id="rId10"/>
    <p:sldId id="960" r:id="rId11"/>
    <p:sldId id="969" r:id="rId12"/>
    <p:sldId id="961" r:id="rId13"/>
    <p:sldId id="964" r:id="rId14"/>
    <p:sldId id="965" r:id="rId15"/>
    <p:sldId id="956" r:id="rId16"/>
    <p:sldId id="967" r:id="rId17"/>
    <p:sldId id="966" r:id="rId18"/>
    <p:sldId id="968" r:id="rId19"/>
    <p:sldId id="972" r:id="rId20"/>
    <p:sldId id="957" r:id="rId21"/>
    <p:sldId id="975" r:id="rId22"/>
    <p:sldId id="963" r:id="rId23"/>
    <p:sldId id="971" r:id="rId24"/>
    <p:sldId id="973" r:id="rId25"/>
    <p:sldId id="970" r:id="rId26"/>
    <p:sldId id="954" r:id="rId27"/>
  </p:sldIdLst>
  <p:sldSz cx="9144000" cy="5143500" type="screen16x9"/>
  <p:notesSz cx="6858000" cy="9144000"/>
  <p:custDataLst>
    <p:tags r:id="rId29"/>
  </p:custDataLst>
  <p:defaultTextStyle>
    <a:defPPr>
      <a:defRPr lang="zh-CN"/>
    </a:defPPr>
    <a:lvl1pPr marL="0" algn="l" defTabSz="914282" rtl="0" eaLnBrk="1" latinLnBrk="0" hangingPunct="1">
      <a:defRPr sz="1800" kern="1200">
        <a:solidFill>
          <a:schemeClr val="tx1"/>
        </a:solidFill>
        <a:latin typeface="+mn-lt"/>
        <a:ea typeface="+mn-ea"/>
        <a:cs typeface="+mn-cs"/>
      </a:defRPr>
    </a:lvl1pPr>
    <a:lvl2pPr marL="457140" algn="l" defTabSz="914282" rtl="0" eaLnBrk="1" latinLnBrk="0" hangingPunct="1">
      <a:defRPr sz="1800" kern="1200">
        <a:solidFill>
          <a:schemeClr val="tx1"/>
        </a:solidFill>
        <a:latin typeface="+mn-lt"/>
        <a:ea typeface="+mn-ea"/>
        <a:cs typeface="+mn-cs"/>
      </a:defRPr>
    </a:lvl2pPr>
    <a:lvl3pPr marL="914282" algn="l" defTabSz="914282" rtl="0" eaLnBrk="1" latinLnBrk="0" hangingPunct="1">
      <a:defRPr sz="1800" kern="1200">
        <a:solidFill>
          <a:schemeClr val="tx1"/>
        </a:solidFill>
        <a:latin typeface="+mn-lt"/>
        <a:ea typeface="+mn-ea"/>
        <a:cs typeface="+mn-cs"/>
      </a:defRPr>
    </a:lvl3pPr>
    <a:lvl4pPr marL="1371422" algn="l" defTabSz="914282" rtl="0" eaLnBrk="1" latinLnBrk="0" hangingPunct="1">
      <a:defRPr sz="1800" kern="1200">
        <a:solidFill>
          <a:schemeClr val="tx1"/>
        </a:solidFill>
        <a:latin typeface="+mn-lt"/>
        <a:ea typeface="+mn-ea"/>
        <a:cs typeface="+mn-cs"/>
      </a:defRPr>
    </a:lvl4pPr>
    <a:lvl5pPr marL="1828563" algn="l" defTabSz="914282" rtl="0" eaLnBrk="1" latinLnBrk="0" hangingPunct="1">
      <a:defRPr sz="1800" kern="1200">
        <a:solidFill>
          <a:schemeClr val="tx1"/>
        </a:solidFill>
        <a:latin typeface="+mn-lt"/>
        <a:ea typeface="+mn-ea"/>
        <a:cs typeface="+mn-cs"/>
      </a:defRPr>
    </a:lvl5pPr>
    <a:lvl6pPr marL="2285704" algn="l" defTabSz="914282" rtl="0" eaLnBrk="1" latinLnBrk="0" hangingPunct="1">
      <a:defRPr sz="1800" kern="1200">
        <a:solidFill>
          <a:schemeClr val="tx1"/>
        </a:solidFill>
        <a:latin typeface="+mn-lt"/>
        <a:ea typeface="+mn-ea"/>
        <a:cs typeface="+mn-cs"/>
      </a:defRPr>
    </a:lvl6pPr>
    <a:lvl7pPr marL="2742845" algn="l" defTabSz="914282" rtl="0" eaLnBrk="1" latinLnBrk="0" hangingPunct="1">
      <a:defRPr sz="1800" kern="1200">
        <a:solidFill>
          <a:schemeClr val="tx1"/>
        </a:solidFill>
        <a:latin typeface="+mn-lt"/>
        <a:ea typeface="+mn-ea"/>
        <a:cs typeface="+mn-cs"/>
      </a:defRPr>
    </a:lvl7pPr>
    <a:lvl8pPr marL="3199985" algn="l" defTabSz="914282" rtl="0" eaLnBrk="1" latinLnBrk="0" hangingPunct="1">
      <a:defRPr sz="1800" kern="1200">
        <a:solidFill>
          <a:schemeClr val="tx1"/>
        </a:solidFill>
        <a:latin typeface="+mn-lt"/>
        <a:ea typeface="+mn-ea"/>
        <a:cs typeface="+mn-cs"/>
      </a:defRPr>
    </a:lvl8pPr>
    <a:lvl9pPr marL="3657126" algn="l" defTabSz="91428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5A8D"/>
    <a:srgbClr val="0075BF"/>
    <a:srgbClr val="034EA2"/>
    <a:srgbClr val="0087CD"/>
    <a:srgbClr val="C68F06"/>
    <a:srgbClr val="DB2C03"/>
    <a:srgbClr val="EBAC07"/>
    <a:srgbClr val="008487"/>
    <a:srgbClr val="163C46"/>
    <a:srgbClr val="008F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94660"/>
  </p:normalViewPr>
  <p:slideViewPr>
    <p:cSldViewPr>
      <p:cViewPr varScale="1">
        <p:scale>
          <a:sx n="90" d="100"/>
          <a:sy n="90" d="100"/>
        </p:scale>
        <p:origin x="756" y="78"/>
      </p:cViewPr>
      <p:guideLst>
        <p:guide orient="horz" pos="1620"/>
        <p:guide pos="2880"/>
      </p:guideLst>
    </p:cSldViewPr>
  </p:slideViewPr>
  <p:notesTextViewPr>
    <p:cViewPr>
      <p:scale>
        <a:sx n="1" d="1"/>
        <a:sy n="1" d="1"/>
      </p:scale>
      <p:origin x="0" y="0"/>
    </p:cViewPr>
  </p:notesTextViewPr>
  <p:sorterViewPr>
    <p:cViewPr>
      <p:scale>
        <a:sx n="75" d="100"/>
        <a:sy n="75" d="100"/>
      </p:scale>
      <p:origin x="0" y="0"/>
    </p:cViewPr>
  </p:sorterViewPr>
  <p:notesViewPr>
    <p:cSldViewPr>
      <p:cViewPr varScale="1">
        <p:scale>
          <a:sx n="65" d="100"/>
          <a:sy n="65" d="100"/>
        </p:scale>
        <p:origin x="-336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pPr/>
              <a:t>2021/11/2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pPr/>
              <a:t>‹#›</a:t>
            </a:fld>
            <a:endParaRPr lang="zh-CN" altLang="en-US"/>
          </a:p>
        </p:txBody>
      </p:sp>
    </p:spTree>
    <p:extLst>
      <p:ext uri="{BB962C8B-B14F-4D97-AF65-F5344CB8AC3E}">
        <p14:creationId xmlns:p14="http://schemas.microsoft.com/office/powerpoint/2010/main" val="48234476"/>
      </p:ext>
    </p:extLst>
  </p:cSld>
  <p:clrMap bg1="lt1" tx1="dk1" bg2="lt2" tx2="dk2" accent1="accent1" accent2="accent2" accent3="accent3" accent4="accent4" accent5="accent5" accent6="accent6" hlink="hlink" folHlink="folHlink"/>
  <p:notesStyle>
    <a:lvl1pPr marL="0" algn="l" defTabSz="914282" rtl="0" eaLnBrk="1" latinLnBrk="0" hangingPunct="1">
      <a:defRPr sz="1200" kern="1200">
        <a:solidFill>
          <a:schemeClr val="tx1"/>
        </a:solidFill>
        <a:latin typeface="+mn-lt"/>
        <a:ea typeface="+mn-ea"/>
        <a:cs typeface="+mn-cs"/>
      </a:defRPr>
    </a:lvl1pPr>
    <a:lvl2pPr marL="457140" algn="l" defTabSz="914282" rtl="0" eaLnBrk="1" latinLnBrk="0" hangingPunct="1">
      <a:defRPr sz="1200" kern="1200">
        <a:solidFill>
          <a:schemeClr val="tx1"/>
        </a:solidFill>
        <a:latin typeface="+mn-lt"/>
        <a:ea typeface="+mn-ea"/>
        <a:cs typeface="+mn-cs"/>
      </a:defRPr>
    </a:lvl2pPr>
    <a:lvl3pPr marL="914282" algn="l" defTabSz="914282" rtl="0" eaLnBrk="1" latinLnBrk="0" hangingPunct="1">
      <a:defRPr sz="1200" kern="1200">
        <a:solidFill>
          <a:schemeClr val="tx1"/>
        </a:solidFill>
        <a:latin typeface="+mn-lt"/>
        <a:ea typeface="+mn-ea"/>
        <a:cs typeface="+mn-cs"/>
      </a:defRPr>
    </a:lvl3pPr>
    <a:lvl4pPr marL="1371422" algn="l" defTabSz="914282" rtl="0" eaLnBrk="1" latinLnBrk="0" hangingPunct="1">
      <a:defRPr sz="1200" kern="1200">
        <a:solidFill>
          <a:schemeClr val="tx1"/>
        </a:solidFill>
        <a:latin typeface="+mn-lt"/>
        <a:ea typeface="+mn-ea"/>
        <a:cs typeface="+mn-cs"/>
      </a:defRPr>
    </a:lvl4pPr>
    <a:lvl5pPr marL="1828563" algn="l" defTabSz="914282" rtl="0" eaLnBrk="1" latinLnBrk="0" hangingPunct="1">
      <a:defRPr sz="1200" kern="1200">
        <a:solidFill>
          <a:schemeClr val="tx1"/>
        </a:solidFill>
        <a:latin typeface="+mn-lt"/>
        <a:ea typeface="+mn-ea"/>
        <a:cs typeface="+mn-cs"/>
      </a:defRPr>
    </a:lvl5pPr>
    <a:lvl6pPr marL="2285704" algn="l" defTabSz="914282" rtl="0" eaLnBrk="1" latinLnBrk="0" hangingPunct="1">
      <a:defRPr sz="1200" kern="1200">
        <a:solidFill>
          <a:schemeClr val="tx1"/>
        </a:solidFill>
        <a:latin typeface="+mn-lt"/>
        <a:ea typeface="+mn-ea"/>
        <a:cs typeface="+mn-cs"/>
      </a:defRPr>
    </a:lvl6pPr>
    <a:lvl7pPr marL="2742845" algn="l" defTabSz="914282" rtl="0" eaLnBrk="1" latinLnBrk="0" hangingPunct="1">
      <a:defRPr sz="1200" kern="1200">
        <a:solidFill>
          <a:schemeClr val="tx1"/>
        </a:solidFill>
        <a:latin typeface="+mn-lt"/>
        <a:ea typeface="+mn-ea"/>
        <a:cs typeface="+mn-cs"/>
      </a:defRPr>
    </a:lvl7pPr>
    <a:lvl8pPr marL="3199985" algn="l" defTabSz="914282" rtl="0" eaLnBrk="1" latinLnBrk="0" hangingPunct="1">
      <a:defRPr sz="1200" kern="1200">
        <a:solidFill>
          <a:schemeClr val="tx1"/>
        </a:solidFill>
        <a:latin typeface="+mn-lt"/>
        <a:ea typeface="+mn-ea"/>
        <a:cs typeface="+mn-cs"/>
      </a:defRPr>
    </a:lvl8pPr>
    <a:lvl9pPr marL="3657126" algn="l" defTabSz="9142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headEnd/>
            <a:tailEnd/>
          </a:ln>
        </p:spPr>
      </p:sp>
      <p:sp>
        <p:nvSpPr>
          <p:cNvPr id="3891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headEnd/>
            <a:tailEnd/>
          </a:ln>
        </p:spPr>
        <p:txBody>
          <a:bodyPr/>
          <a:lstStyle/>
          <a:p>
            <a:fld id="{9295031C-36FB-4BFB-B547-5049AC3C4D20}" type="slidenum">
              <a:rPr lang="zh-CN" altLang="en-US"/>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10</a:t>
            </a:fld>
            <a:endParaRPr lang="zh-CN" altLang="en-US"/>
          </a:p>
        </p:txBody>
      </p:sp>
    </p:spTree>
    <p:extLst>
      <p:ext uri="{BB962C8B-B14F-4D97-AF65-F5344CB8AC3E}">
        <p14:creationId xmlns:p14="http://schemas.microsoft.com/office/powerpoint/2010/main" val="633747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11</a:t>
            </a:fld>
            <a:endParaRPr lang="zh-CN" altLang="en-US"/>
          </a:p>
        </p:txBody>
      </p:sp>
    </p:spTree>
    <p:extLst>
      <p:ext uri="{BB962C8B-B14F-4D97-AF65-F5344CB8AC3E}">
        <p14:creationId xmlns:p14="http://schemas.microsoft.com/office/powerpoint/2010/main" val="3191500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12</a:t>
            </a:fld>
            <a:endParaRPr lang="zh-CN" altLang="en-US"/>
          </a:p>
        </p:txBody>
      </p:sp>
    </p:spTree>
    <p:extLst>
      <p:ext uri="{BB962C8B-B14F-4D97-AF65-F5344CB8AC3E}">
        <p14:creationId xmlns:p14="http://schemas.microsoft.com/office/powerpoint/2010/main" val="1137370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13</a:t>
            </a:fld>
            <a:endParaRPr lang="zh-CN" altLang="en-US"/>
          </a:p>
        </p:txBody>
      </p:sp>
    </p:spTree>
    <p:extLst>
      <p:ext uri="{BB962C8B-B14F-4D97-AF65-F5344CB8AC3E}">
        <p14:creationId xmlns:p14="http://schemas.microsoft.com/office/powerpoint/2010/main" val="3560808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headEnd/>
            <a:tailEnd/>
          </a:ln>
        </p:spPr>
      </p:sp>
      <p:sp>
        <p:nvSpPr>
          <p:cNvPr id="3891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headEnd/>
            <a:tailEnd/>
          </a:ln>
        </p:spPr>
        <p:txBody>
          <a:bodyPr/>
          <a:lstStyle/>
          <a:p>
            <a:fld id="{9295031C-36FB-4BFB-B547-5049AC3C4D20}" type="slidenum">
              <a:rPr lang="zh-CN" altLang="en-US"/>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pPr/>
              <a:t>15</a:t>
            </a:fld>
            <a:endParaRPr lang="en-GB"/>
          </a:p>
        </p:txBody>
      </p:sp>
    </p:spTree>
    <p:extLst>
      <p:ext uri="{BB962C8B-B14F-4D97-AF65-F5344CB8AC3E}">
        <p14:creationId xmlns:p14="http://schemas.microsoft.com/office/powerpoint/2010/main" val="1872679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pPr/>
              <a:t>16</a:t>
            </a:fld>
            <a:endParaRPr lang="en-GB"/>
          </a:p>
        </p:txBody>
      </p:sp>
    </p:spTree>
    <p:extLst>
      <p:ext uri="{BB962C8B-B14F-4D97-AF65-F5344CB8AC3E}">
        <p14:creationId xmlns:p14="http://schemas.microsoft.com/office/powerpoint/2010/main" val="1897043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17</a:t>
            </a:fld>
            <a:endParaRPr lang="zh-CN" altLang="en-US"/>
          </a:p>
        </p:txBody>
      </p:sp>
    </p:spTree>
    <p:extLst>
      <p:ext uri="{BB962C8B-B14F-4D97-AF65-F5344CB8AC3E}">
        <p14:creationId xmlns:p14="http://schemas.microsoft.com/office/powerpoint/2010/main" val="891191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18</a:t>
            </a:fld>
            <a:endParaRPr lang="zh-CN" altLang="en-US"/>
          </a:p>
        </p:txBody>
      </p:sp>
    </p:spTree>
    <p:extLst>
      <p:ext uri="{BB962C8B-B14F-4D97-AF65-F5344CB8AC3E}">
        <p14:creationId xmlns:p14="http://schemas.microsoft.com/office/powerpoint/2010/main" val="2507343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headEnd/>
            <a:tailEnd/>
          </a:ln>
        </p:spPr>
      </p:sp>
      <p:sp>
        <p:nvSpPr>
          <p:cNvPr id="3891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headEnd/>
            <a:tailEnd/>
          </a:ln>
        </p:spPr>
        <p:txBody>
          <a:bodyPr/>
          <a:lstStyle/>
          <a:p>
            <a:fld id="{9295031C-36FB-4BFB-B547-5049AC3C4D20}" type="slidenum">
              <a:rPr lang="zh-CN" altLang="en-US"/>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a:t>
            </a:fld>
            <a:endParaRPr lang="zh-CN" altLang="en-US"/>
          </a:p>
        </p:txBody>
      </p:sp>
    </p:spTree>
    <p:extLst>
      <p:ext uri="{BB962C8B-B14F-4D97-AF65-F5344CB8AC3E}">
        <p14:creationId xmlns:p14="http://schemas.microsoft.com/office/powerpoint/2010/main" val="2619830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pPr/>
              <a:t>21</a:t>
            </a:fld>
            <a:endParaRPr lang="zh-CN" altLang="en-US"/>
          </a:p>
        </p:txBody>
      </p:sp>
    </p:spTree>
    <p:extLst>
      <p:ext uri="{BB962C8B-B14F-4D97-AF65-F5344CB8AC3E}">
        <p14:creationId xmlns:p14="http://schemas.microsoft.com/office/powerpoint/2010/main" val="3933100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53840B-94F0-49FA-A493-1B79233BF67D}" type="slidenum">
              <a:rPr lang="en-US" smtClean="0"/>
              <a:pPr/>
              <a:t>22</a:t>
            </a:fld>
            <a:endParaRPr lang="en-US"/>
          </a:p>
        </p:txBody>
      </p:sp>
    </p:spTree>
    <p:extLst>
      <p:ext uri="{BB962C8B-B14F-4D97-AF65-F5344CB8AC3E}">
        <p14:creationId xmlns:p14="http://schemas.microsoft.com/office/powerpoint/2010/main" val="3121673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49ABC0-61AB-43DD-A7D8-706CCBB05237}" type="slidenum">
              <a:rPr lang="zh-CN" altLang="en-US" smtClean="0"/>
              <a:pPr/>
              <a:t>23</a:t>
            </a:fld>
            <a:endParaRPr lang="zh-CN" altLang="en-US"/>
          </a:p>
        </p:txBody>
      </p:sp>
    </p:spTree>
    <p:extLst>
      <p:ext uri="{BB962C8B-B14F-4D97-AF65-F5344CB8AC3E}">
        <p14:creationId xmlns:p14="http://schemas.microsoft.com/office/powerpoint/2010/main" val="30556974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24</a:t>
            </a:fld>
            <a:endParaRPr lang="zh-CN" altLang="en-US"/>
          </a:p>
        </p:txBody>
      </p:sp>
    </p:spTree>
    <p:extLst>
      <p:ext uri="{BB962C8B-B14F-4D97-AF65-F5344CB8AC3E}">
        <p14:creationId xmlns:p14="http://schemas.microsoft.com/office/powerpoint/2010/main" val="32705792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headEnd/>
            <a:tailEnd/>
          </a:ln>
        </p:spPr>
      </p:sp>
      <p:sp>
        <p:nvSpPr>
          <p:cNvPr id="3891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headEnd/>
            <a:tailEnd/>
          </a:ln>
        </p:spPr>
        <p:txBody>
          <a:bodyPr/>
          <a:lstStyle/>
          <a:p>
            <a:fld id="{9295031C-36FB-4BFB-B547-5049AC3C4D20}" type="slidenum">
              <a:rPr lang="zh-CN" altLang="en-US"/>
              <a:pPr/>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headEnd/>
            <a:tailEnd/>
          </a:ln>
        </p:spPr>
      </p:sp>
      <p:sp>
        <p:nvSpPr>
          <p:cNvPr id="3891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headEnd/>
            <a:tailEnd/>
          </a:ln>
        </p:spPr>
        <p:txBody>
          <a:bodyPr/>
          <a:lstStyle/>
          <a:p>
            <a:fld id="{9295031C-36FB-4BFB-B547-5049AC3C4D20}" type="slidenum">
              <a:rPr lang="zh-CN" altLang="en-US"/>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4</a:t>
            </a:fld>
            <a:endParaRPr lang="zh-CN" altLang="en-US"/>
          </a:p>
        </p:txBody>
      </p:sp>
    </p:spTree>
    <p:extLst>
      <p:ext uri="{BB962C8B-B14F-4D97-AF65-F5344CB8AC3E}">
        <p14:creationId xmlns:p14="http://schemas.microsoft.com/office/powerpoint/2010/main" val="2209268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5</a:t>
            </a:fld>
            <a:endParaRPr lang="zh-CN" altLang="en-US"/>
          </a:p>
        </p:txBody>
      </p:sp>
    </p:spTree>
    <p:extLst>
      <p:ext uri="{BB962C8B-B14F-4D97-AF65-F5344CB8AC3E}">
        <p14:creationId xmlns:p14="http://schemas.microsoft.com/office/powerpoint/2010/main" val="3938945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10505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7</a:t>
            </a:fld>
            <a:endParaRPr lang="zh-CN" altLang="en-US"/>
          </a:p>
        </p:txBody>
      </p:sp>
    </p:spTree>
    <p:extLst>
      <p:ext uri="{BB962C8B-B14F-4D97-AF65-F5344CB8AC3E}">
        <p14:creationId xmlns:p14="http://schemas.microsoft.com/office/powerpoint/2010/main" val="28288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headEnd/>
            <a:tailEnd/>
          </a:ln>
        </p:spPr>
      </p:sp>
      <p:sp>
        <p:nvSpPr>
          <p:cNvPr id="3891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headEnd/>
            <a:tailEnd/>
          </a:ln>
        </p:spPr>
        <p:txBody>
          <a:bodyPr/>
          <a:lstStyle/>
          <a:p>
            <a:fld id="{9295031C-36FB-4BFB-B547-5049AC3C4D20}" type="slidenum">
              <a:rPr lang="zh-CN" altLang="en-US"/>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9</a:t>
            </a:fld>
            <a:endParaRPr lang="zh-CN" altLang="en-US"/>
          </a:p>
        </p:txBody>
      </p:sp>
    </p:spTree>
    <p:extLst>
      <p:ext uri="{BB962C8B-B14F-4D97-AF65-F5344CB8AC3E}">
        <p14:creationId xmlns:p14="http://schemas.microsoft.com/office/powerpoint/2010/main" val="3777488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 name="直角三角形 9"/>
          <p:cNvSpPr/>
          <p:nvPr userDrawn="1"/>
        </p:nvSpPr>
        <p:spPr>
          <a:xfrm rot="10800000">
            <a:off x="0" y="0"/>
            <a:ext cx="9144000" cy="51435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userDrawn="1"/>
        </p:nvSpPr>
        <p:spPr>
          <a:xfrm>
            <a:off x="0" y="0"/>
            <a:ext cx="9144000" cy="51435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467544" y="267494"/>
            <a:ext cx="8208912" cy="4608512"/>
          </a:xfrm>
          <a:prstGeom prst="rect">
            <a:avLst/>
          </a:prstGeom>
          <a:solidFill>
            <a:schemeClr val="bg1"/>
          </a:solidFill>
          <a:ln>
            <a:noFill/>
          </a:ln>
          <a:effectLst>
            <a:outerShdw blurRad="2286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02854A03-91AF-448A-9954-517C0577E5F0}" type="datetimeFigureOut">
              <a:rPr lang="zh-CN" altLang="en-US" smtClean="0"/>
              <a:pPr/>
              <a:t>2021/11/2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pPr/>
              <a:t>‹#›</a:t>
            </a:fld>
            <a:endParaRPr lang="zh-CN" altLang="en-US"/>
          </a:p>
        </p:txBody>
      </p:sp>
      <p:sp>
        <p:nvSpPr>
          <p:cNvPr id="15" name="文本框 38"/>
          <p:cNvSpPr txBox="1"/>
          <p:nvPr userDrawn="1"/>
        </p:nvSpPr>
        <p:spPr>
          <a:xfrm>
            <a:off x="3275856" y="458731"/>
            <a:ext cx="2272051" cy="312819"/>
          </a:xfrm>
          <a:prstGeom prst="rect">
            <a:avLst/>
          </a:prstGeom>
          <a:noFill/>
        </p:spPr>
        <p:txBody>
          <a:bodyPr wrap="none" lIns="96434" tIns="48217" rIns="96434" bIns="48217" rtlCol="0">
            <a:spAutoFit/>
          </a:bodyPr>
          <a:lstStyle/>
          <a:p>
            <a:pPr defTabSz="964278"/>
            <a:r>
              <a:rPr lang="en-US" altLang="zh-CN" sz="1400" b="1" dirty="0">
                <a:solidFill>
                  <a:schemeClr val="tx1">
                    <a:lumMod val="65000"/>
                    <a:lumOff val="35000"/>
                  </a:schemeClr>
                </a:solidFill>
                <a:cs typeface="+mn-ea"/>
                <a:sym typeface="+mn-lt"/>
              </a:rPr>
              <a:t>ADD RELATED TITLE WORDS</a:t>
            </a:r>
            <a:endParaRPr lang="zh-CN" altLang="en-US" sz="1400" b="1" dirty="0">
              <a:solidFill>
                <a:schemeClr val="tx1">
                  <a:lumMod val="65000"/>
                  <a:lumOff val="35000"/>
                </a:schemeClr>
              </a:solidFill>
              <a:cs typeface="+mn-ea"/>
              <a:sym typeface="+mn-lt"/>
            </a:endParaRPr>
          </a:p>
        </p:txBody>
      </p:sp>
    </p:spTree>
    <p:extLst>
      <p:ext uri="{BB962C8B-B14F-4D97-AF65-F5344CB8AC3E}">
        <p14:creationId xmlns:p14="http://schemas.microsoft.com/office/powerpoint/2010/main" val="29321356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534783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pPr defTabSz="914400"/>
            <a:fld id="{2E3AAC11-D570-4EA9-AFC0-30FB72BA45EB}" type="datetimeFigureOut">
              <a:rPr lang="zh-CN" altLang="en-US" smtClean="0">
                <a:solidFill>
                  <a:prstClr val="black"/>
                </a:solidFill>
              </a:rPr>
              <a:pPr defTabSz="914400"/>
              <a:t>2021/11/2</a:t>
            </a:fld>
            <a:endParaRPr lang="zh-CN" altLang="en-US">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3192953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pPr defTabSz="914400"/>
            <a:fld id="{2E3AAC11-D570-4EA9-AFC0-30FB72BA45EB}" type="datetimeFigureOut">
              <a:rPr lang="zh-CN" altLang="en-US" smtClean="0">
                <a:solidFill>
                  <a:prstClr val="black"/>
                </a:solidFill>
              </a:rPr>
              <a:pPr defTabSz="914400"/>
              <a:t>2021/11/2</a:t>
            </a:fld>
            <a:endParaRPr lang="zh-CN" altLang="en-US">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3482461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168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a:xfrm>
            <a:off x="628650" y="4767263"/>
            <a:ext cx="2057400" cy="273844"/>
          </a:xfrm>
          <a:prstGeom prst="rect">
            <a:avLst/>
          </a:prstGeom>
        </p:spPr>
        <p:txBody>
          <a:bodyPr/>
          <a:lstStyle>
            <a:lvl1pPr eaLnBrk="1" fontAlgn="auto" hangingPunct="1">
              <a:spcBef>
                <a:spcPts val="0"/>
              </a:spcBef>
              <a:spcAft>
                <a:spcPts val="0"/>
              </a:spcAft>
              <a:defRPr>
                <a:latin typeface="+mn-lt"/>
                <a:ea typeface="+mn-ea"/>
              </a:defRPr>
            </a:lvl1pPr>
          </a:lstStyle>
          <a:p>
            <a:pPr>
              <a:defRPr/>
            </a:pPr>
            <a:fld id="{4C0F3E8C-8BCD-4A8F-98D8-F8D96B87BD28}" type="datetimeFigureOut">
              <a:rPr lang="zh-CN" altLang="en-US"/>
              <a:pPr>
                <a:defRPr/>
              </a:pPr>
              <a:t>2021/11/2</a:t>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vert="horz" wrap="square" lIns="68580" tIns="34290" rIns="68580" bIns="34290" numCol="1" anchor="t" anchorCtr="0" compatLnSpc="1">
            <a:prstTxWarp prst="textNoShape">
              <a:avLst/>
            </a:prstTxWarp>
          </a:bodyPr>
          <a:lstStyle>
            <a:lvl1pPr eaLnBrk="1" hangingPunct="1">
              <a:defRPr smtClean="0"/>
            </a:lvl1pPr>
          </a:lstStyle>
          <a:p>
            <a:pPr>
              <a:defRPr/>
            </a:pPr>
            <a:fld id="{4AAA05D2-2F82-4D1D-9A69-4CC173608BCF}" type="slidenum">
              <a:rPr lang="zh-CN" altLang="en-US"/>
              <a:pPr>
                <a:defRPr/>
              </a:pPr>
              <a:t>‹#›</a:t>
            </a:fld>
            <a:endParaRPr lang="zh-CN" altLang="en-US"/>
          </a:p>
        </p:txBody>
      </p:sp>
    </p:spTree>
  </p:cSld>
  <p:clrMapOvr>
    <a:masterClrMapping/>
  </p:clrMapOvr>
  <p:transition spd="slow" advClick="0" advTm="2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Picture 2" descr="C:\Users\Administrator\Desktop\582c0aa581928.jpg"/>
          <p:cNvPicPr>
            <a:picLocks noChangeAspect="1" noChangeArrowheads="1"/>
          </p:cNvPicPr>
          <p:nvPr userDrawn="1"/>
        </p:nvPicPr>
        <p:blipFill>
          <a:blip r:embed="rId2" cstate="print"/>
          <a:srcRect/>
          <a:stretch>
            <a:fillRect/>
          </a:stretch>
        </p:blipFill>
        <p:spPr bwMode="auto">
          <a:xfrm>
            <a:off x="0" y="0"/>
            <a:ext cx="9144000" cy="5143499"/>
          </a:xfrm>
          <a:prstGeom prst="rect">
            <a:avLst/>
          </a:prstGeom>
          <a:noFill/>
        </p:spPr>
      </p:pic>
      <p:sp>
        <p:nvSpPr>
          <p:cNvPr id="3" name="直角三角形 2"/>
          <p:cNvSpPr/>
          <p:nvPr userDrawn="1"/>
        </p:nvSpPr>
        <p:spPr>
          <a:xfrm rot="10800000">
            <a:off x="0" y="0"/>
            <a:ext cx="9144000" cy="51435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直角三角形 3"/>
          <p:cNvSpPr/>
          <p:nvPr userDrawn="1"/>
        </p:nvSpPr>
        <p:spPr>
          <a:xfrm>
            <a:off x="0" y="0"/>
            <a:ext cx="9144000" cy="51435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467544" y="267494"/>
            <a:ext cx="8208912" cy="4608512"/>
          </a:xfrm>
          <a:prstGeom prst="rect">
            <a:avLst/>
          </a:prstGeom>
          <a:solidFill>
            <a:schemeClr val="bg1"/>
          </a:solidFill>
          <a:ln>
            <a:noFill/>
          </a:ln>
          <a:effectLst>
            <a:outerShdw blurRad="2286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2969F21D-12A3-824C-80FA-D34F01E9177B}" type="datetimeFigureOut">
              <a:rPr kumimoji="1" lang="zh-CN" altLang="en-US" smtClean="0"/>
              <a:pPr/>
              <a:t>2021/11/2</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C85CFEDB-804C-9249-87AB-F8162CDD6F1B}" type="slidenum">
              <a:rPr kumimoji="1" lang="zh-CN" altLang="en-US" smtClean="0"/>
              <a:pPr/>
              <a:t>‹#›</a:t>
            </a:fld>
            <a:endParaRPr kumimoji="1" lang="zh-CN" altLang="en-US"/>
          </a:p>
        </p:txBody>
      </p:sp>
    </p:spTree>
    <p:extLst>
      <p:ext uri="{BB962C8B-B14F-4D97-AF65-F5344CB8AC3E}">
        <p14:creationId xmlns:p14="http://schemas.microsoft.com/office/powerpoint/2010/main" val="1739728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2969F21D-12A3-824C-80FA-D34F01E9177B}" type="datetimeFigureOut">
              <a:rPr kumimoji="1" lang="zh-CN" altLang="en-US" smtClean="0"/>
              <a:pPr/>
              <a:t>2021/11/2</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C85CFEDB-804C-9249-87AB-F8162CDD6F1B}" type="slidenum">
              <a:rPr kumimoji="1" lang="zh-CN" altLang="en-US" smtClean="0"/>
              <a:pPr/>
              <a:t>‹#›</a:t>
            </a:fld>
            <a:endParaRPr kumimoji="1" lang="zh-CN" altLang="en-US"/>
          </a:p>
        </p:txBody>
      </p:sp>
      <p:sp>
        <p:nvSpPr>
          <p:cNvPr id="8" name="TextBox 7"/>
          <p:cNvSpPr txBox="1"/>
          <p:nvPr userDrawn="1"/>
        </p:nvSpPr>
        <p:spPr>
          <a:xfrm>
            <a:off x="1264035" y="5025070"/>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下载</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http://www.1ppt.com/xiazai/</a:t>
            </a:r>
          </a:p>
        </p:txBody>
      </p:sp>
    </p:spTree>
    <p:extLst>
      <p:ext uri="{BB962C8B-B14F-4D97-AF65-F5344CB8AC3E}">
        <p14:creationId xmlns:p14="http://schemas.microsoft.com/office/powerpoint/2010/main" val="3259025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pPr/>
              <a:t>2021/11/2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pPr/>
              <a:t>‹#›</a:t>
            </a:fld>
            <a:endParaRPr lang="zh-CN" altLang="en-US"/>
          </a:p>
        </p:txBody>
      </p:sp>
      <p:sp>
        <p:nvSpPr>
          <p:cNvPr id="14" name="文本框 37"/>
          <p:cNvSpPr txBox="1"/>
          <p:nvPr userDrawn="1"/>
        </p:nvSpPr>
        <p:spPr>
          <a:xfrm>
            <a:off x="899592" y="239588"/>
            <a:ext cx="912897" cy="312819"/>
          </a:xfrm>
          <a:prstGeom prst="rect">
            <a:avLst/>
          </a:prstGeom>
          <a:noFill/>
        </p:spPr>
        <p:txBody>
          <a:bodyPr wrap="none" lIns="96434" tIns="48217" rIns="96434" bIns="48217" rtlCol="0">
            <a:spAutoFit/>
          </a:bodyPr>
          <a:lstStyle/>
          <a:p>
            <a:pPr defTabSz="964278"/>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工作回顾</a:t>
            </a:r>
          </a:p>
        </p:txBody>
      </p:sp>
      <p:sp>
        <p:nvSpPr>
          <p:cNvPr id="15" name="文本框 38"/>
          <p:cNvSpPr txBox="1"/>
          <p:nvPr userDrawn="1"/>
        </p:nvSpPr>
        <p:spPr>
          <a:xfrm>
            <a:off x="899592" y="432889"/>
            <a:ext cx="892058" cy="258958"/>
          </a:xfrm>
          <a:prstGeom prst="rect">
            <a:avLst/>
          </a:prstGeom>
          <a:noFill/>
        </p:spPr>
        <p:txBody>
          <a:bodyPr wrap="none" lIns="96434" tIns="48217" rIns="96434" bIns="48217" rtlCol="0">
            <a:spAutoFit/>
          </a:bodyPr>
          <a:lstStyle/>
          <a:p>
            <a:pPr defTabSz="964278"/>
            <a:r>
              <a:rPr lang="en-US" altLang="zh-CN" sz="1050" dirty="0">
                <a:solidFill>
                  <a:schemeClr val="tx1">
                    <a:lumMod val="50000"/>
                    <a:lumOff val="50000"/>
                  </a:schemeClr>
                </a:solidFill>
                <a:cs typeface="+mn-ea"/>
                <a:sym typeface="+mn-lt"/>
              </a:rPr>
              <a:t>Work review</a:t>
            </a:r>
            <a:endParaRPr lang="zh-CN" altLang="en-US" sz="1050" dirty="0">
              <a:solidFill>
                <a:schemeClr val="tx1">
                  <a:lumMod val="50000"/>
                  <a:lumOff val="50000"/>
                </a:schemeClr>
              </a:solidFill>
              <a:cs typeface="+mn-ea"/>
              <a:sym typeface="+mn-lt"/>
            </a:endParaRPr>
          </a:p>
        </p:txBody>
      </p:sp>
      <p:sp>
        <p:nvSpPr>
          <p:cNvPr id="10" name="右箭头 9"/>
          <p:cNvSpPr/>
          <p:nvPr userDrawn="1"/>
        </p:nvSpPr>
        <p:spPr>
          <a:xfrm>
            <a:off x="467544" y="339502"/>
            <a:ext cx="432048" cy="21602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321356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pPr/>
              <a:t>2021/11/2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pPr/>
              <a:t>‹#›</a:t>
            </a:fld>
            <a:endParaRPr lang="zh-CN" altLang="en-US"/>
          </a:p>
        </p:txBody>
      </p:sp>
      <p:sp>
        <p:nvSpPr>
          <p:cNvPr id="14" name="文本框 37"/>
          <p:cNvSpPr txBox="1"/>
          <p:nvPr userDrawn="1"/>
        </p:nvSpPr>
        <p:spPr>
          <a:xfrm>
            <a:off x="899592" y="239588"/>
            <a:ext cx="912897" cy="312819"/>
          </a:xfrm>
          <a:prstGeom prst="rect">
            <a:avLst/>
          </a:prstGeom>
          <a:noFill/>
        </p:spPr>
        <p:txBody>
          <a:bodyPr wrap="none" lIns="96434" tIns="48217" rIns="96434" bIns="48217" rtlCol="0">
            <a:spAutoFit/>
          </a:bodyPr>
          <a:lstStyle/>
          <a:p>
            <a:pPr defTabSz="964278"/>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自我评价</a:t>
            </a:r>
          </a:p>
        </p:txBody>
      </p:sp>
      <p:sp>
        <p:nvSpPr>
          <p:cNvPr id="15" name="文本框 38"/>
          <p:cNvSpPr txBox="1"/>
          <p:nvPr userDrawn="1"/>
        </p:nvSpPr>
        <p:spPr>
          <a:xfrm>
            <a:off x="899592" y="432889"/>
            <a:ext cx="1012283" cy="258958"/>
          </a:xfrm>
          <a:prstGeom prst="rect">
            <a:avLst/>
          </a:prstGeom>
          <a:noFill/>
        </p:spPr>
        <p:txBody>
          <a:bodyPr wrap="none" lIns="96434" tIns="48217" rIns="96434" bIns="48217" rtlCol="0">
            <a:spAutoFit/>
          </a:bodyPr>
          <a:lstStyle/>
          <a:p>
            <a:pPr defTabSz="964278"/>
            <a:r>
              <a:rPr lang="en-US" altLang="zh-CN" sz="1050" dirty="0">
                <a:solidFill>
                  <a:schemeClr val="tx1">
                    <a:lumMod val="50000"/>
                    <a:lumOff val="50000"/>
                  </a:schemeClr>
                </a:solidFill>
                <a:cs typeface="+mn-ea"/>
                <a:sym typeface="+mn-lt"/>
              </a:rPr>
              <a:t>Self-evaluation</a:t>
            </a:r>
            <a:endParaRPr lang="zh-CN" altLang="en-US" sz="1050" dirty="0">
              <a:solidFill>
                <a:schemeClr val="tx1">
                  <a:lumMod val="50000"/>
                  <a:lumOff val="50000"/>
                </a:schemeClr>
              </a:solidFill>
              <a:cs typeface="+mn-ea"/>
              <a:sym typeface="+mn-lt"/>
            </a:endParaRPr>
          </a:p>
        </p:txBody>
      </p:sp>
      <p:sp>
        <p:nvSpPr>
          <p:cNvPr id="10" name="右箭头 9"/>
          <p:cNvSpPr/>
          <p:nvPr userDrawn="1"/>
        </p:nvSpPr>
        <p:spPr>
          <a:xfrm>
            <a:off x="467544" y="339502"/>
            <a:ext cx="432048" cy="21602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321356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pPr/>
              <a:t>2021/11/2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pPr/>
              <a:t>‹#›</a:t>
            </a:fld>
            <a:endParaRPr lang="zh-CN" altLang="en-US"/>
          </a:p>
        </p:txBody>
      </p:sp>
      <p:sp>
        <p:nvSpPr>
          <p:cNvPr id="14" name="文本框 37"/>
          <p:cNvSpPr txBox="1"/>
          <p:nvPr userDrawn="1"/>
        </p:nvSpPr>
        <p:spPr>
          <a:xfrm>
            <a:off x="899592" y="239588"/>
            <a:ext cx="912897" cy="312819"/>
          </a:xfrm>
          <a:prstGeom prst="rect">
            <a:avLst/>
          </a:prstGeom>
          <a:noFill/>
        </p:spPr>
        <p:txBody>
          <a:bodyPr wrap="none" lIns="96434" tIns="48217" rIns="96434" bIns="48217" rtlCol="0">
            <a:spAutoFit/>
          </a:bodyPr>
          <a:lstStyle/>
          <a:p>
            <a:pPr defTabSz="964278"/>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工作体会</a:t>
            </a:r>
          </a:p>
        </p:txBody>
      </p:sp>
      <p:sp>
        <p:nvSpPr>
          <p:cNvPr id="15" name="文本框 38"/>
          <p:cNvSpPr txBox="1"/>
          <p:nvPr userDrawn="1"/>
        </p:nvSpPr>
        <p:spPr>
          <a:xfrm>
            <a:off x="899592" y="432889"/>
            <a:ext cx="1126097" cy="258958"/>
          </a:xfrm>
          <a:prstGeom prst="rect">
            <a:avLst/>
          </a:prstGeom>
          <a:noFill/>
        </p:spPr>
        <p:txBody>
          <a:bodyPr wrap="none" lIns="96434" tIns="48217" rIns="96434" bIns="48217" rtlCol="0">
            <a:spAutoFit/>
          </a:bodyPr>
          <a:lstStyle/>
          <a:p>
            <a:pPr defTabSz="964278"/>
            <a:r>
              <a:rPr lang="en-US" altLang="zh-CN" sz="1050" dirty="0">
                <a:solidFill>
                  <a:schemeClr val="tx1">
                    <a:lumMod val="50000"/>
                    <a:lumOff val="50000"/>
                  </a:schemeClr>
                </a:solidFill>
                <a:cs typeface="+mn-ea"/>
                <a:sym typeface="+mn-lt"/>
              </a:rPr>
              <a:t>Work experience</a:t>
            </a:r>
            <a:endParaRPr lang="zh-CN" altLang="en-US" sz="1050" dirty="0">
              <a:solidFill>
                <a:schemeClr val="tx1">
                  <a:lumMod val="50000"/>
                  <a:lumOff val="50000"/>
                </a:schemeClr>
              </a:solidFill>
              <a:cs typeface="+mn-ea"/>
              <a:sym typeface="+mn-lt"/>
            </a:endParaRPr>
          </a:p>
        </p:txBody>
      </p:sp>
      <p:sp>
        <p:nvSpPr>
          <p:cNvPr id="10" name="右箭头 9"/>
          <p:cNvSpPr/>
          <p:nvPr userDrawn="1"/>
        </p:nvSpPr>
        <p:spPr>
          <a:xfrm>
            <a:off x="467544" y="339502"/>
            <a:ext cx="432048" cy="21602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321356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pPr/>
              <a:t>2021/11/2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pPr/>
              <a:t>‹#›</a:t>
            </a:fld>
            <a:endParaRPr lang="zh-CN" altLang="en-US"/>
          </a:p>
        </p:txBody>
      </p:sp>
      <p:sp>
        <p:nvSpPr>
          <p:cNvPr id="14" name="文本框 37"/>
          <p:cNvSpPr txBox="1"/>
          <p:nvPr userDrawn="1"/>
        </p:nvSpPr>
        <p:spPr>
          <a:xfrm>
            <a:off x="899592" y="239588"/>
            <a:ext cx="1451506" cy="312819"/>
          </a:xfrm>
          <a:prstGeom prst="rect">
            <a:avLst/>
          </a:prstGeom>
          <a:noFill/>
        </p:spPr>
        <p:txBody>
          <a:bodyPr wrap="none" lIns="96434" tIns="48217" rIns="96434" bIns="48217" rtlCol="0">
            <a:spAutoFit/>
          </a:bodyPr>
          <a:lstStyle/>
          <a:p>
            <a:pPr defTabSz="964278"/>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工作规划和展望</a:t>
            </a:r>
          </a:p>
        </p:txBody>
      </p:sp>
      <p:sp>
        <p:nvSpPr>
          <p:cNvPr id="15" name="文本框 38"/>
          <p:cNvSpPr txBox="1"/>
          <p:nvPr userDrawn="1"/>
        </p:nvSpPr>
        <p:spPr>
          <a:xfrm>
            <a:off x="899592" y="432889"/>
            <a:ext cx="1584556" cy="258958"/>
          </a:xfrm>
          <a:prstGeom prst="rect">
            <a:avLst/>
          </a:prstGeom>
          <a:noFill/>
        </p:spPr>
        <p:txBody>
          <a:bodyPr wrap="none" lIns="96434" tIns="48217" rIns="96434" bIns="48217" rtlCol="0">
            <a:spAutoFit/>
          </a:bodyPr>
          <a:lstStyle/>
          <a:p>
            <a:pPr defTabSz="964278"/>
            <a:r>
              <a:rPr lang="en-US" altLang="zh-CN" sz="1050" dirty="0">
                <a:solidFill>
                  <a:schemeClr val="tx1">
                    <a:lumMod val="50000"/>
                    <a:lumOff val="50000"/>
                  </a:schemeClr>
                </a:solidFill>
                <a:cs typeface="+mn-ea"/>
                <a:sym typeface="+mn-lt"/>
              </a:rPr>
              <a:t>Job planning and Outlook</a:t>
            </a:r>
            <a:endParaRPr lang="zh-CN" altLang="en-US" sz="1050" dirty="0">
              <a:solidFill>
                <a:schemeClr val="tx1">
                  <a:lumMod val="50000"/>
                  <a:lumOff val="50000"/>
                </a:schemeClr>
              </a:solidFill>
              <a:cs typeface="+mn-ea"/>
              <a:sym typeface="+mn-lt"/>
            </a:endParaRPr>
          </a:p>
        </p:txBody>
      </p:sp>
      <p:sp>
        <p:nvSpPr>
          <p:cNvPr id="10" name="右箭头 9"/>
          <p:cNvSpPr/>
          <p:nvPr userDrawn="1"/>
        </p:nvSpPr>
        <p:spPr>
          <a:xfrm>
            <a:off x="467544" y="339502"/>
            <a:ext cx="432048" cy="21602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321356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1" y="205979"/>
            <a:ext cx="8229600" cy="857250"/>
          </a:xfrm>
          <a:prstGeom prst="rect">
            <a:avLst/>
          </a:prstGeom>
        </p:spPr>
        <p:txBody>
          <a:bodyPr vert="horz" lIns="91428" tIns="45714" rIns="91428" bIns="45714"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1" y="1200151"/>
            <a:ext cx="8229600" cy="3394472"/>
          </a:xfrm>
          <a:prstGeom prst="rect">
            <a:avLst/>
          </a:prstGeom>
        </p:spPr>
        <p:txBody>
          <a:bodyPr vert="horz" lIns="91428" tIns="45714" rIns="91428" bIns="45714"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1"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02854A03-91AF-448A-9954-517C0577E5F0}" type="datetimeFigureOut">
              <a:rPr lang="zh-CN" altLang="en-US" smtClean="0"/>
              <a:pPr/>
              <a:t>2021/11/2</a:t>
            </a:fld>
            <a:endParaRPr lang="zh-CN" altLang="en-US"/>
          </a:p>
        </p:txBody>
      </p:sp>
      <p:sp>
        <p:nvSpPr>
          <p:cNvPr id="5" name="页脚占位符 4"/>
          <p:cNvSpPr>
            <a:spLocks noGrp="1"/>
          </p:cNvSpPr>
          <p:nvPr>
            <p:ph type="ftr" sz="quarter" idx="3"/>
          </p:nvPr>
        </p:nvSpPr>
        <p:spPr>
          <a:xfrm>
            <a:off x="3124201"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1"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2EEFC946-6D13-4F8C-9740-992A906A613E}" type="slidenum">
              <a:rPr lang="zh-CN" altLang="en-US" smtClean="0"/>
              <a:pPr/>
              <a:t>‹#›</a:t>
            </a:fld>
            <a:endParaRPr lang="zh-CN" altLang="en-US"/>
          </a:p>
        </p:txBody>
      </p:sp>
    </p:spTree>
    <p:extLst>
      <p:ext uri="{BB962C8B-B14F-4D97-AF65-F5344CB8AC3E}">
        <p14:creationId xmlns:p14="http://schemas.microsoft.com/office/powerpoint/2010/main" val="3795072685"/>
      </p:ext>
    </p:extLst>
  </p:cSld>
  <p:clrMap bg1="lt1" tx1="dk1" bg2="lt2" tx2="dk2" accent1="accent1" accent2="accent2" accent3="accent3" accent4="accent4" accent5="accent5" accent6="accent6" hlink="hlink" folHlink="folHlink"/>
  <p:sldLayoutIdLst>
    <p:sldLayoutId id="2147483655" r:id="rId1"/>
    <p:sldLayoutId id="2147483658" r:id="rId2"/>
    <p:sldLayoutId id="2147483664" r:id="rId3"/>
    <p:sldLayoutId id="2147483665" r:id="rId4"/>
    <p:sldLayoutId id="2147483674" r:id="rId5"/>
    <p:sldLayoutId id="2147483669" r:id="rId6"/>
    <p:sldLayoutId id="2147483670" r:id="rId7"/>
    <p:sldLayoutId id="2147483671" r:id="rId8"/>
    <p:sldLayoutId id="2147483672" r:id="rId9"/>
    <p:sldLayoutId id="2147483667" r:id="rId10"/>
  </p:sldLayoutIdLst>
  <p:transition/>
  <p:txStyles>
    <p:titleStyle>
      <a:lvl1pPr algn="ctr" defTabSz="914282" rtl="0" eaLnBrk="1" latinLnBrk="0" hangingPunct="1">
        <a:spcBef>
          <a:spcPct val="0"/>
        </a:spcBef>
        <a:buNone/>
        <a:defRPr sz="4400" kern="1200">
          <a:solidFill>
            <a:schemeClr val="tx1"/>
          </a:solidFill>
          <a:latin typeface="+mj-lt"/>
          <a:ea typeface="+mj-ea"/>
          <a:cs typeface="+mj-cs"/>
        </a:defRPr>
      </a:lvl1pPr>
    </p:titleStyle>
    <p:bodyStyle>
      <a:lvl1pPr marL="342855" indent="-342855" algn="l" defTabSz="91428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54" indent="-285713" algn="l" defTabSz="91428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52" indent="-228570" algn="l" defTabSz="91428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93"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33"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75"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15"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56"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97"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282" rtl="0" eaLnBrk="1" latinLnBrk="0" hangingPunct="1">
        <a:defRPr sz="1800" kern="1200">
          <a:solidFill>
            <a:schemeClr val="tx1"/>
          </a:solidFill>
          <a:latin typeface="+mn-lt"/>
          <a:ea typeface="+mn-ea"/>
          <a:cs typeface="+mn-cs"/>
        </a:defRPr>
      </a:lvl1pPr>
      <a:lvl2pPr marL="457140" algn="l" defTabSz="914282" rtl="0" eaLnBrk="1" latinLnBrk="0" hangingPunct="1">
        <a:defRPr sz="1800" kern="1200">
          <a:solidFill>
            <a:schemeClr val="tx1"/>
          </a:solidFill>
          <a:latin typeface="+mn-lt"/>
          <a:ea typeface="+mn-ea"/>
          <a:cs typeface="+mn-cs"/>
        </a:defRPr>
      </a:lvl2pPr>
      <a:lvl3pPr marL="914282" algn="l" defTabSz="914282" rtl="0" eaLnBrk="1" latinLnBrk="0" hangingPunct="1">
        <a:defRPr sz="1800" kern="1200">
          <a:solidFill>
            <a:schemeClr val="tx1"/>
          </a:solidFill>
          <a:latin typeface="+mn-lt"/>
          <a:ea typeface="+mn-ea"/>
          <a:cs typeface="+mn-cs"/>
        </a:defRPr>
      </a:lvl3pPr>
      <a:lvl4pPr marL="1371422" algn="l" defTabSz="914282" rtl="0" eaLnBrk="1" latinLnBrk="0" hangingPunct="1">
        <a:defRPr sz="1800" kern="1200">
          <a:solidFill>
            <a:schemeClr val="tx1"/>
          </a:solidFill>
          <a:latin typeface="+mn-lt"/>
          <a:ea typeface="+mn-ea"/>
          <a:cs typeface="+mn-cs"/>
        </a:defRPr>
      </a:lvl4pPr>
      <a:lvl5pPr marL="1828563" algn="l" defTabSz="914282" rtl="0" eaLnBrk="1" latinLnBrk="0" hangingPunct="1">
        <a:defRPr sz="1800" kern="1200">
          <a:solidFill>
            <a:schemeClr val="tx1"/>
          </a:solidFill>
          <a:latin typeface="+mn-lt"/>
          <a:ea typeface="+mn-ea"/>
          <a:cs typeface="+mn-cs"/>
        </a:defRPr>
      </a:lvl5pPr>
      <a:lvl6pPr marL="2285704" algn="l" defTabSz="914282" rtl="0" eaLnBrk="1" latinLnBrk="0" hangingPunct="1">
        <a:defRPr sz="1800" kern="1200">
          <a:solidFill>
            <a:schemeClr val="tx1"/>
          </a:solidFill>
          <a:latin typeface="+mn-lt"/>
          <a:ea typeface="+mn-ea"/>
          <a:cs typeface="+mn-cs"/>
        </a:defRPr>
      </a:lvl6pPr>
      <a:lvl7pPr marL="2742845" algn="l" defTabSz="914282" rtl="0" eaLnBrk="1" latinLnBrk="0" hangingPunct="1">
        <a:defRPr sz="1800" kern="1200">
          <a:solidFill>
            <a:schemeClr val="tx1"/>
          </a:solidFill>
          <a:latin typeface="+mn-lt"/>
          <a:ea typeface="+mn-ea"/>
          <a:cs typeface="+mn-cs"/>
        </a:defRPr>
      </a:lvl7pPr>
      <a:lvl8pPr marL="3199985" algn="l" defTabSz="914282" rtl="0" eaLnBrk="1" latinLnBrk="0" hangingPunct="1">
        <a:defRPr sz="1800" kern="1200">
          <a:solidFill>
            <a:schemeClr val="tx1"/>
          </a:solidFill>
          <a:latin typeface="+mn-lt"/>
          <a:ea typeface="+mn-ea"/>
          <a:cs typeface="+mn-cs"/>
        </a:defRPr>
      </a:lvl8pPr>
      <a:lvl9pPr marL="3657126" algn="l" defTabSz="91428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820245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slideLayout" Target="../slideLayouts/slideLayout3.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 Type="http://schemas.openxmlformats.org/officeDocument/2006/relationships/tags" Target="../tags/tag3.xml"/><Relationship Id="rId16" Type="http://schemas.openxmlformats.org/officeDocument/2006/relationships/tags" Target="../tags/tag17.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19" Type="http://schemas.openxmlformats.org/officeDocument/2006/relationships/notesSlide" Target="../notesSlides/notesSlide2.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直角三角形 27"/>
          <p:cNvSpPr/>
          <p:nvPr/>
        </p:nvSpPr>
        <p:spPr>
          <a:xfrm rot="10800000">
            <a:off x="0" y="0"/>
            <a:ext cx="9144000" cy="51435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直角三角形 7"/>
          <p:cNvSpPr/>
          <p:nvPr/>
        </p:nvSpPr>
        <p:spPr>
          <a:xfrm>
            <a:off x="0" y="0"/>
            <a:ext cx="9144000" cy="51435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p:cNvSpPr/>
          <p:nvPr/>
        </p:nvSpPr>
        <p:spPr>
          <a:xfrm>
            <a:off x="467544" y="267494"/>
            <a:ext cx="8208912" cy="4608512"/>
          </a:xfrm>
          <a:prstGeom prst="rect">
            <a:avLst/>
          </a:prstGeom>
          <a:solidFill>
            <a:schemeClr val="bg1"/>
          </a:solidFill>
          <a:ln>
            <a:noFill/>
          </a:ln>
          <a:effectLst>
            <a:outerShdw blurRad="2286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TextBox 9"/>
          <p:cNvSpPr txBox="1"/>
          <p:nvPr/>
        </p:nvSpPr>
        <p:spPr>
          <a:xfrm>
            <a:off x="2099482" y="2019874"/>
            <a:ext cx="4824536" cy="307777"/>
          </a:xfrm>
          <a:prstGeom prst="rect">
            <a:avLst/>
          </a:prstGeom>
          <a:noFill/>
        </p:spPr>
        <p:txBody>
          <a:bodyPr wrap="square" rtlCol="0">
            <a:spAutoFit/>
          </a:bodyPr>
          <a:lstStyle/>
          <a:p>
            <a:pPr algn="ctr"/>
            <a:r>
              <a:rPr lang="en-US" altLang="zh-CN" sz="1400" dirty="0">
                <a:solidFill>
                  <a:schemeClr val="tx1">
                    <a:lumMod val="65000"/>
                    <a:lumOff val="35000"/>
                  </a:schemeClr>
                </a:solidFill>
                <a:cs typeface="+mn-ea"/>
                <a:sym typeface="+mn-lt"/>
              </a:rPr>
              <a:t>YOUR COMOANY’S NAME </a:t>
            </a:r>
            <a:r>
              <a:rPr lang="en-US" altLang="zh-CN" sz="1400" dirty="0" err="1">
                <a:solidFill>
                  <a:schemeClr val="tx1">
                    <a:lumMod val="65000"/>
                    <a:lumOff val="35000"/>
                  </a:schemeClr>
                </a:solidFill>
                <a:cs typeface="+mn-ea"/>
                <a:sym typeface="+mn-lt"/>
              </a:rPr>
              <a:t>NAME</a:t>
            </a:r>
            <a:endParaRPr lang="zh-CN" altLang="en-US" sz="1400" dirty="0">
              <a:solidFill>
                <a:schemeClr val="tx1">
                  <a:lumMod val="65000"/>
                  <a:lumOff val="35000"/>
                </a:schemeClr>
              </a:solidFill>
              <a:cs typeface="+mn-ea"/>
              <a:sym typeface="+mn-lt"/>
            </a:endParaRPr>
          </a:p>
        </p:txBody>
      </p:sp>
      <p:sp>
        <p:nvSpPr>
          <p:cNvPr id="30" name="菱形 29"/>
          <p:cNvSpPr/>
          <p:nvPr/>
        </p:nvSpPr>
        <p:spPr>
          <a:xfrm>
            <a:off x="5508104" y="1059582"/>
            <a:ext cx="3168352" cy="3168352"/>
          </a:xfrm>
          <a:prstGeom prst="diamond">
            <a:avLst/>
          </a:prstGeom>
          <a:noFill/>
          <a:ln>
            <a:solidFill>
              <a:schemeClr val="bg1">
                <a:lumMod val="75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菱形 30"/>
          <p:cNvSpPr/>
          <p:nvPr/>
        </p:nvSpPr>
        <p:spPr>
          <a:xfrm>
            <a:off x="467544" y="1059582"/>
            <a:ext cx="3168352" cy="3168352"/>
          </a:xfrm>
          <a:prstGeom prst="diamond">
            <a:avLst/>
          </a:prstGeom>
          <a:noFill/>
          <a:ln>
            <a:solidFill>
              <a:schemeClr val="bg1">
                <a:lumMod val="75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菱形 28"/>
          <p:cNvSpPr/>
          <p:nvPr/>
        </p:nvSpPr>
        <p:spPr>
          <a:xfrm>
            <a:off x="2267744" y="339502"/>
            <a:ext cx="4464496" cy="44644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TextBox 11"/>
          <p:cNvSpPr txBox="1"/>
          <p:nvPr/>
        </p:nvSpPr>
        <p:spPr>
          <a:xfrm>
            <a:off x="2411760" y="2353632"/>
            <a:ext cx="4126964" cy="633096"/>
          </a:xfrm>
          <a:prstGeom prst="rect">
            <a:avLst/>
          </a:prstGeom>
          <a:noFill/>
        </p:spPr>
        <p:txBody>
          <a:bodyPr wrap="none" rtlCol="0">
            <a:spAutoFit/>
          </a:bodyPr>
          <a:lstStyle/>
          <a:p>
            <a:pPr algn="ctr"/>
            <a:r>
              <a:rPr lang="en-US" altLang="zh-CN" sz="2800" dirty="0">
                <a:solidFill>
                  <a:schemeClr val="tx1">
                    <a:lumMod val="65000"/>
                    <a:lumOff val="35000"/>
                  </a:schemeClr>
                </a:solidFill>
                <a:cs typeface="+mn-ea"/>
                <a:sym typeface="+mn-lt"/>
              </a:rPr>
              <a:t>Boutique PPT template</a:t>
            </a:r>
            <a:endParaRPr lang="zh-CN" altLang="en-US" sz="2800" dirty="0">
              <a:solidFill>
                <a:schemeClr val="tx1">
                  <a:lumMod val="65000"/>
                  <a:lumOff val="35000"/>
                </a:schemeClr>
              </a:solidFill>
              <a:cs typeface="+mn-ea"/>
              <a:sym typeface="+mn-lt"/>
            </a:endParaRPr>
          </a:p>
        </p:txBody>
      </p:sp>
      <p:sp>
        <p:nvSpPr>
          <p:cNvPr id="14" name="TextBox 13"/>
          <p:cNvSpPr txBox="1"/>
          <p:nvPr/>
        </p:nvSpPr>
        <p:spPr>
          <a:xfrm>
            <a:off x="3062660" y="3037914"/>
            <a:ext cx="3034292" cy="276999"/>
          </a:xfrm>
          <a:prstGeom prst="rect">
            <a:avLst/>
          </a:prstGeom>
          <a:noFill/>
        </p:spPr>
        <p:txBody>
          <a:bodyPr wrap="none" rtlCol="0">
            <a:spAutoFit/>
          </a:bodyPr>
          <a:lstStyle/>
          <a:p>
            <a:pPr algn="ctr"/>
            <a:r>
              <a:rPr lang="en-US" altLang="zh-CN" sz="1200" dirty="0">
                <a:solidFill>
                  <a:schemeClr val="tx1">
                    <a:lumMod val="65000"/>
                    <a:lumOff val="35000"/>
                  </a:schemeClr>
                </a:solidFill>
                <a:cs typeface="+mn-ea"/>
                <a:sym typeface="+mn-lt"/>
              </a:rPr>
              <a:t>Insert the Subtitle of Your Presentation</a:t>
            </a:r>
          </a:p>
        </p:txBody>
      </p:sp>
      <p:sp>
        <p:nvSpPr>
          <p:cNvPr id="15" name="TextBox 14"/>
          <p:cNvSpPr txBox="1"/>
          <p:nvPr/>
        </p:nvSpPr>
        <p:spPr>
          <a:xfrm>
            <a:off x="2123728" y="3363838"/>
            <a:ext cx="4752528" cy="246221"/>
          </a:xfrm>
          <a:prstGeom prst="rect">
            <a:avLst/>
          </a:prstGeom>
          <a:noFill/>
        </p:spPr>
        <p:txBody>
          <a:bodyPr wrap="square" rtlCol="0">
            <a:spAutoFit/>
          </a:bodyPr>
          <a:lstStyle/>
          <a:p>
            <a:pPr algn="ctr"/>
            <a:r>
              <a:rPr lang="en-US" altLang="zh-CN" sz="1000" dirty="0">
                <a:solidFill>
                  <a:schemeClr val="tx1">
                    <a:lumMod val="65000"/>
                    <a:lumOff val="35000"/>
                  </a:schemeClr>
                </a:solidFill>
                <a:cs typeface="+mn-ea"/>
                <a:sym typeface="+mn-lt"/>
              </a:rPr>
              <a:t>Report </a:t>
            </a:r>
            <a:r>
              <a:rPr lang="zh-CN" altLang="en-US" sz="1000" dirty="0">
                <a:solidFill>
                  <a:schemeClr val="tx1">
                    <a:lumMod val="65000"/>
                    <a:lumOff val="35000"/>
                  </a:schemeClr>
                </a:solidFill>
                <a:cs typeface="+mn-ea"/>
                <a:sym typeface="+mn-lt"/>
              </a:rPr>
              <a:t>：</a:t>
            </a:r>
            <a:r>
              <a:rPr lang="en-US" altLang="zh-CN" sz="1000" dirty="0">
                <a:solidFill>
                  <a:schemeClr val="tx1">
                    <a:lumMod val="65000"/>
                    <a:lumOff val="35000"/>
                  </a:schemeClr>
                </a:solidFill>
                <a:cs typeface="+mn-ea"/>
                <a:sym typeface="+mn-lt"/>
              </a:rPr>
              <a:t>XXX  Time</a:t>
            </a:r>
            <a:r>
              <a:rPr lang="zh-CN" altLang="en-US" sz="1000" dirty="0">
                <a:solidFill>
                  <a:schemeClr val="tx1">
                    <a:lumMod val="65000"/>
                    <a:lumOff val="35000"/>
                  </a:schemeClr>
                </a:solidFill>
                <a:cs typeface="+mn-ea"/>
                <a:sym typeface="+mn-lt"/>
              </a:rPr>
              <a:t>：</a:t>
            </a:r>
            <a:r>
              <a:rPr lang="en-US" altLang="zh-CN" sz="1000" dirty="0">
                <a:solidFill>
                  <a:schemeClr val="tx1">
                    <a:lumMod val="65000"/>
                    <a:lumOff val="35000"/>
                  </a:schemeClr>
                </a:solidFill>
                <a:cs typeface="+mn-ea"/>
                <a:sym typeface="+mn-lt"/>
              </a:rPr>
              <a:t>20XX</a:t>
            </a:r>
            <a:endParaRPr lang="zh-CN" altLang="en-US" sz="1000" dirty="0">
              <a:solidFill>
                <a:schemeClr val="tx1">
                  <a:lumMod val="65000"/>
                  <a:lumOff val="35000"/>
                </a:schemeClr>
              </a:solidFill>
              <a:cs typeface="+mn-ea"/>
              <a:sym typeface="+mn-lt"/>
            </a:endParaRPr>
          </a:p>
        </p:txBody>
      </p:sp>
      <p:sp>
        <p:nvSpPr>
          <p:cNvPr id="32" name="菱形 31"/>
          <p:cNvSpPr/>
          <p:nvPr/>
        </p:nvSpPr>
        <p:spPr>
          <a:xfrm>
            <a:off x="7092280" y="3291830"/>
            <a:ext cx="1592560" cy="1592560"/>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菱形 34"/>
          <p:cNvSpPr/>
          <p:nvPr/>
        </p:nvSpPr>
        <p:spPr>
          <a:xfrm>
            <a:off x="467544" y="3291830"/>
            <a:ext cx="1592560" cy="1592560"/>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Rounded Rectangle 7">
            <a:extLst>
              <a:ext uri="{FF2B5EF4-FFF2-40B4-BE49-F238E27FC236}">
                <a16:creationId xmlns:a16="http://schemas.microsoft.com/office/drawing/2014/main" id="{8812713D-0C94-48DC-AA5B-F92CFD0FF704}"/>
              </a:ext>
            </a:extLst>
          </p:cNvPr>
          <p:cNvSpPr/>
          <p:nvPr/>
        </p:nvSpPr>
        <p:spPr>
          <a:xfrm>
            <a:off x="3952821" y="1131665"/>
            <a:ext cx="1087739" cy="386679"/>
          </a:xfrm>
          <a:prstGeom prst="roundRect">
            <a:avLst>
              <a:gd name="adj" fmla="val 50000"/>
            </a:avLst>
          </a:prstGeom>
          <a:solidFill>
            <a:schemeClr val="bg1">
              <a:alpha val="0"/>
            </a:schemeClr>
          </a:solidFill>
          <a:ln w="15875">
            <a:solidFill>
              <a:srgbClr val="475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lumMod val="65000"/>
                  </a:schemeClr>
                </a:solidFill>
              </a:rPr>
              <a:t>LOGO</a:t>
            </a:r>
            <a:endParaRPr lang="ko-KR" altLang="en-US" sz="2000" dirty="0">
              <a:solidFill>
                <a:schemeClr val="bg1">
                  <a:lumMod val="65000"/>
                </a:schemeClr>
              </a:solidFill>
            </a:endParaRPr>
          </a:p>
        </p:txBody>
      </p:sp>
      <p:sp>
        <p:nvSpPr>
          <p:cNvPr id="18" name="TextBox 3">
            <a:hlinkClick r:id="rId3"/>
            <a:extLst>
              <a:ext uri="{FF2B5EF4-FFF2-40B4-BE49-F238E27FC236}">
                <a16:creationId xmlns:a16="http://schemas.microsoft.com/office/drawing/2014/main" id="{23A89CD7-B476-4CB0-91A3-A738B5D1148B}"/>
              </a:ext>
            </a:extLst>
          </p:cNvPr>
          <p:cNvSpPr txBox="1"/>
          <p:nvPr/>
        </p:nvSpPr>
        <p:spPr>
          <a:xfrm>
            <a:off x="1922667" y="3712044"/>
            <a:ext cx="5169613" cy="246221"/>
          </a:xfrm>
          <a:prstGeom prst="rect">
            <a:avLst/>
          </a:prstGeom>
          <a:noFill/>
        </p:spPr>
        <p:txBody>
          <a:bodyPr wrap="square" rtlCol="0">
            <a:spAutoFit/>
          </a:bodyPr>
          <a:lstStyle/>
          <a:p>
            <a:pPr algn="ctr"/>
            <a:r>
              <a:rPr lang="en-US" altLang="zh-CN" sz="1000" dirty="0">
                <a:solidFill>
                  <a:schemeClr val="bg1">
                    <a:lumMod val="65000"/>
                  </a:schemeClr>
                </a:solidFill>
                <a:cs typeface="Arial" panose="020B0604020202020204" pitchFamily="34" charset="0"/>
                <a:hlinkClick r:id="rId3">
                  <a:extLst>
                    <a:ext uri="{A12FA001-AC4F-418D-AE19-62706E023703}">
                      <ahyp:hlinkClr xmlns:ahyp="http://schemas.microsoft.com/office/drawing/2018/hyperlinkcolor" val="tx"/>
                    </a:ext>
                  </a:extLst>
                </a:hlinkClick>
              </a:rPr>
              <a:t>https://www.freeppt7.com</a:t>
            </a:r>
            <a:endParaRPr lang="ko-KR" altLang="en-US" sz="1000" dirty="0">
              <a:solidFill>
                <a:schemeClr val="bg1">
                  <a:lumMod val="65000"/>
                </a:schemeClr>
              </a:solidFill>
              <a:cs typeface="Arial" panose="020B0604020202020204" pitchFamily="34" charset="0"/>
            </a:endParaRPr>
          </a:p>
        </p:txBody>
      </p:sp>
    </p:spTree>
  </p:cSld>
  <p:clrMapOvr>
    <a:masterClrMapping/>
  </p:clrMapOvr>
  <p:transition spd="med" advClick="0" advTm="6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1000"/>
                                        <p:tgtEl>
                                          <p:spTgt spid="29"/>
                                        </p:tgtEl>
                                      </p:cBhvr>
                                    </p:animEffect>
                                    <p:anim calcmode="lin" valueType="num">
                                      <p:cBhvr>
                                        <p:cTn id="24" dur="1000" fill="hold"/>
                                        <p:tgtEl>
                                          <p:spTgt spid="29"/>
                                        </p:tgtEl>
                                        <p:attrNameLst>
                                          <p:attrName>ppt_x</p:attrName>
                                        </p:attrNameLst>
                                      </p:cBhvr>
                                      <p:tavLst>
                                        <p:tav tm="0">
                                          <p:val>
                                            <p:strVal val="#ppt_x"/>
                                          </p:val>
                                        </p:tav>
                                        <p:tav tm="100000">
                                          <p:val>
                                            <p:strVal val="#ppt_x"/>
                                          </p:val>
                                        </p:tav>
                                      </p:tavLst>
                                    </p:anim>
                                    <p:anim calcmode="lin" valueType="num">
                                      <p:cBhvr>
                                        <p:cTn id="2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1000"/>
                                        <p:tgtEl>
                                          <p:spTgt spid="31"/>
                                        </p:tgtEl>
                                      </p:cBhvr>
                                    </p:animEffect>
                                    <p:anim calcmode="lin" valueType="num">
                                      <p:cBhvr>
                                        <p:cTn id="31" dur="1000" fill="hold"/>
                                        <p:tgtEl>
                                          <p:spTgt spid="31"/>
                                        </p:tgtEl>
                                        <p:attrNameLst>
                                          <p:attrName>ppt_x</p:attrName>
                                        </p:attrNameLst>
                                      </p:cBhvr>
                                      <p:tavLst>
                                        <p:tav tm="0">
                                          <p:val>
                                            <p:strVal val="#ppt_x"/>
                                          </p:val>
                                        </p:tav>
                                        <p:tav tm="100000">
                                          <p:val>
                                            <p:strVal val="#ppt_x"/>
                                          </p:val>
                                        </p:tav>
                                      </p:tavLst>
                                    </p:anim>
                                    <p:anim calcmode="lin" valueType="num">
                                      <p:cBhvr>
                                        <p:cTn id="32" dur="1000" fill="hold"/>
                                        <p:tgtEl>
                                          <p:spTgt spid="31"/>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additive="base">
                                        <p:cTn id="42" dur="500" fill="hold"/>
                                        <p:tgtEl>
                                          <p:spTgt spid="35"/>
                                        </p:tgtEl>
                                        <p:attrNameLst>
                                          <p:attrName>ppt_x</p:attrName>
                                        </p:attrNameLst>
                                      </p:cBhvr>
                                      <p:tavLst>
                                        <p:tav tm="0">
                                          <p:val>
                                            <p:strVal val="0-#ppt_w/2"/>
                                          </p:val>
                                        </p:tav>
                                        <p:tav tm="100000">
                                          <p:val>
                                            <p:strVal val="#ppt_x"/>
                                          </p:val>
                                        </p:tav>
                                      </p:tavLst>
                                    </p:anim>
                                    <p:anim calcmode="lin" valueType="num">
                                      <p:cBhvr additive="base">
                                        <p:cTn id="43" dur="500" fill="hold"/>
                                        <p:tgtEl>
                                          <p:spTgt spid="3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500" fill="hold"/>
                                        <p:tgtEl>
                                          <p:spTgt spid="32"/>
                                        </p:tgtEl>
                                        <p:attrNameLst>
                                          <p:attrName>ppt_x</p:attrName>
                                        </p:attrNameLst>
                                      </p:cBhvr>
                                      <p:tavLst>
                                        <p:tav tm="0">
                                          <p:val>
                                            <p:strVal val="1+#ppt_w/2"/>
                                          </p:val>
                                        </p:tav>
                                        <p:tav tm="100000">
                                          <p:val>
                                            <p:strVal val="#ppt_x"/>
                                          </p:val>
                                        </p:tav>
                                      </p:tavLst>
                                    </p:anim>
                                    <p:anim calcmode="lin" valueType="num">
                                      <p:cBhvr additive="base">
                                        <p:cTn id="47" dur="500" fill="hold"/>
                                        <p:tgtEl>
                                          <p:spTgt spid="32"/>
                                        </p:tgtEl>
                                        <p:attrNameLst>
                                          <p:attrName>ppt_y</p:attrName>
                                        </p:attrNameLst>
                                      </p:cBhvr>
                                      <p:tavLst>
                                        <p:tav tm="0">
                                          <p:val>
                                            <p:strVal val="#ppt_y"/>
                                          </p:val>
                                        </p:tav>
                                        <p:tav tm="100000">
                                          <p:val>
                                            <p:strVal val="#ppt_y"/>
                                          </p:val>
                                        </p:tav>
                                      </p:tavLst>
                                    </p:anim>
                                  </p:childTnLst>
                                </p:cTn>
                              </p:par>
                            </p:childTnLst>
                          </p:cTn>
                        </p:par>
                        <p:par>
                          <p:cTn id="48" fill="hold">
                            <p:stCondLst>
                              <p:cond delay="500"/>
                            </p:stCondLst>
                            <p:childTnLst>
                              <p:par>
                                <p:cTn id="49" presetID="2" presetClass="entr" presetSubtype="8"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0-#ppt_w/2"/>
                                          </p:val>
                                        </p:tav>
                                        <p:tav tm="100000">
                                          <p:val>
                                            <p:strVal val="#ppt_x"/>
                                          </p:val>
                                        </p:tav>
                                      </p:tavLst>
                                    </p:anim>
                                    <p:anim calcmode="lin" valueType="num">
                                      <p:cBhvr additive="base">
                                        <p:cTn id="52" dur="500" fill="hold"/>
                                        <p:tgtEl>
                                          <p:spTgt spid="10"/>
                                        </p:tgtEl>
                                        <p:attrNameLst>
                                          <p:attrName>ppt_y</p:attrName>
                                        </p:attrNameLst>
                                      </p:cBhvr>
                                      <p:tavLst>
                                        <p:tav tm="0">
                                          <p:val>
                                            <p:strVal val="#ppt_y"/>
                                          </p:val>
                                        </p:tav>
                                        <p:tav tm="100000">
                                          <p:val>
                                            <p:strVal val="#ppt_y"/>
                                          </p:val>
                                        </p:tav>
                                      </p:tavLst>
                                    </p:anim>
                                  </p:childTnLst>
                                </p:cTn>
                              </p:par>
                            </p:childTnLst>
                          </p:cTn>
                        </p:par>
                        <p:par>
                          <p:cTn id="53" fill="hold">
                            <p:stCondLst>
                              <p:cond delay="1000"/>
                            </p:stCondLst>
                            <p:childTnLst>
                              <p:par>
                                <p:cTn id="54" presetID="56" presetClass="entr" presetSubtype="0" fill="hold" grpId="0" nodeType="afterEffect">
                                  <p:stCondLst>
                                    <p:cond delay="0"/>
                                  </p:stCondLst>
                                  <p:iterate type="lt">
                                    <p:tmPct val="10000"/>
                                  </p:iterate>
                                  <p:childTnLst>
                                    <p:set>
                                      <p:cBhvr>
                                        <p:cTn id="55" dur="1" fill="hold">
                                          <p:stCondLst>
                                            <p:cond delay="0"/>
                                          </p:stCondLst>
                                        </p:cTn>
                                        <p:tgtEl>
                                          <p:spTgt spid="12"/>
                                        </p:tgtEl>
                                        <p:attrNameLst>
                                          <p:attrName>style.visibility</p:attrName>
                                        </p:attrNameLst>
                                      </p:cBhvr>
                                      <p:to>
                                        <p:strVal val="visible"/>
                                      </p:to>
                                    </p:set>
                                    <p:anim by="(-#ppt_w*2)" calcmode="lin" valueType="num">
                                      <p:cBhvr rctx="PPT">
                                        <p:cTn id="56" dur="500" autoRev="1" fill="hold">
                                          <p:stCondLst>
                                            <p:cond delay="0"/>
                                          </p:stCondLst>
                                        </p:cTn>
                                        <p:tgtEl>
                                          <p:spTgt spid="12"/>
                                        </p:tgtEl>
                                        <p:attrNameLst>
                                          <p:attrName>ppt_w</p:attrName>
                                        </p:attrNameLst>
                                      </p:cBhvr>
                                    </p:anim>
                                    <p:anim by="(#ppt_w*0.50)" calcmode="lin" valueType="num">
                                      <p:cBhvr>
                                        <p:cTn id="57" dur="500" decel="50000" autoRev="1" fill="hold">
                                          <p:stCondLst>
                                            <p:cond delay="0"/>
                                          </p:stCondLst>
                                        </p:cTn>
                                        <p:tgtEl>
                                          <p:spTgt spid="12"/>
                                        </p:tgtEl>
                                        <p:attrNameLst>
                                          <p:attrName>ppt_x</p:attrName>
                                        </p:attrNameLst>
                                      </p:cBhvr>
                                    </p:anim>
                                    <p:anim from="(-#ppt_h/2)" to="(#ppt_y)" calcmode="lin" valueType="num">
                                      <p:cBhvr>
                                        <p:cTn id="58" dur="1000" fill="hold">
                                          <p:stCondLst>
                                            <p:cond delay="0"/>
                                          </p:stCondLst>
                                        </p:cTn>
                                        <p:tgtEl>
                                          <p:spTgt spid="12"/>
                                        </p:tgtEl>
                                        <p:attrNameLst>
                                          <p:attrName>ppt_y</p:attrName>
                                        </p:attrNameLst>
                                      </p:cBhvr>
                                    </p:anim>
                                    <p:animRot by="21600000">
                                      <p:cBhvr>
                                        <p:cTn id="59" dur="1000" fill="hold">
                                          <p:stCondLst>
                                            <p:cond delay="0"/>
                                          </p:stCondLst>
                                        </p:cTn>
                                        <p:tgtEl>
                                          <p:spTgt spid="12"/>
                                        </p:tgtEl>
                                        <p:attrNameLst>
                                          <p:attrName>r</p:attrName>
                                        </p:attrNameLst>
                                      </p:cBhvr>
                                    </p:animRot>
                                  </p:childTnLst>
                                </p:cTn>
                              </p:par>
                            </p:childTnLst>
                          </p:cTn>
                        </p:par>
                        <p:par>
                          <p:cTn id="60" fill="hold">
                            <p:stCondLst>
                              <p:cond delay="3800"/>
                            </p:stCondLst>
                            <p:childTnLst>
                              <p:par>
                                <p:cTn id="61" presetID="40" presetClass="entr" presetSubtype="0" fill="hold" grpId="0" nodeType="afterEffect">
                                  <p:stCondLst>
                                    <p:cond delay="0"/>
                                  </p:stCondLst>
                                  <p:iterate type="lt">
                                    <p:tmPct val="10000"/>
                                  </p:iterate>
                                  <p:childTnLst>
                                    <p:set>
                                      <p:cBhvr>
                                        <p:cTn id="62" dur="1" fill="hold">
                                          <p:stCondLst>
                                            <p:cond delay="0"/>
                                          </p:stCondLst>
                                        </p:cTn>
                                        <p:tgtEl>
                                          <p:spTgt spid="14"/>
                                        </p:tgtEl>
                                        <p:attrNameLst>
                                          <p:attrName>style.visibility</p:attrName>
                                        </p:attrNameLst>
                                      </p:cBhvr>
                                      <p:to>
                                        <p:strVal val="visible"/>
                                      </p:to>
                                    </p:set>
                                    <p:animEffect transition="in" filter="fade">
                                      <p:cBhvr>
                                        <p:cTn id="63" dur="1000"/>
                                        <p:tgtEl>
                                          <p:spTgt spid="14"/>
                                        </p:tgtEl>
                                      </p:cBhvr>
                                    </p:animEffect>
                                    <p:anim calcmode="lin" valueType="num">
                                      <p:cBhvr>
                                        <p:cTn id="64" dur="1000" fill="hold"/>
                                        <p:tgtEl>
                                          <p:spTgt spid="14"/>
                                        </p:tgtEl>
                                        <p:attrNameLst>
                                          <p:attrName>ppt_x</p:attrName>
                                        </p:attrNameLst>
                                      </p:cBhvr>
                                      <p:tavLst>
                                        <p:tav tm="0">
                                          <p:val>
                                            <p:strVal val="#ppt_x-.1"/>
                                          </p:val>
                                        </p:tav>
                                        <p:tav tm="100000">
                                          <p:val>
                                            <p:strVal val="#ppt_x"/>
                                          </p:val>
                                        </p:tav>
                                      </p:tavLst>
                                    </p:anim>
                                    <p:anim calcmode="lin" valueType="num">
                                      <p:cBhvr>
                                        <p:cTn id="65" dur="1000" fill="hold"/>
                                        <p:tgtEl>
                                          <p:spTgt spid="14"/>
                                        </p:tgtEl>
                                        <p:attrNameLst>
                                          <p:attrName>ppt_y</p:attrName>
                                        </p:attrNameLst>
                                      </p:cBhvr>
                                      <p:tavLst>
                                        <p:tav tm="0">
                                          <p:val>
                                            <p:strVal val="#ppt_y"/>
                                          </p:val>
                                        </p:tav>
                                        <p:tav tm="100000">
                                          <p:val>
                                            <p:strVal val="#ppt_y"/>
                                          </p:val>
                                        </p:tav>
                                      </p:tavLst>
                                    </p:anim>
                                  </p:childTnLst>
                                </p:cTn>
                              </p:par>
                            </p:childTnLst>
                          </p:cTn>
                        </p:par>
                        <p:par>
                          <p:cTn id="66" fill="hold">
                            <p:stCondLst>
                              <p:cond delay="8200"/>
                            </p:stCondLst>
                            <p:childTnLst>
                              <p:par>
                                <p:cTn id="67" presetID="42" presetClass="entr" presetSubtype="0"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1000"/>
                                        <p:tgtEl>
                                          <p:spTgt spid="15"/>
                                        </p:tgtEl>
                                      </p:cBhvr>
                                    </p:animEffect>
                                    <p:anim calcmode="lin" valueType="num">
                                      <p:cBhvr>
                                        <p:cTn id="70" dur="1000" fill="hold"/>
                                        <p:tgtEl>
                                          <p:spTgt spid="15"/>
                                        </p:tgtEl>
                                        <p:attrNameLst>
                                          <p:attrName>ppt_x</p:attrName>
                                        </p:attrNameLst>
                                      </p:cBhvr>
                                      <p:tavLst>
                                        <p:tav tm="0">
                                          <p:val>
                                            <p:strVal val="#ppt_x"/>
                                          </p:val>
                                        </p:tav>
                                        <p:tav tm="100000">
                                          <p:val>
                                            <p:strVal val="#ppt_x"/>
                                          </p:val>
                                        </p:tav>
                                      </p:tavLst>
                                    </p:anim>
                                    <p:anim calcmode="lin" valueType="num">
                                      <p:cBhvr>
                                        <p:cTn id="7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8" grpId="0" animBg="1"/>
      <p:bldP spid="9" grpId="0" animBg="1"/>
      <p:bldP spid="10" grpId="0"/>
      <p:bldP spid="30" grpId="0" animBg="1"/>
      <p:bldP spid="31" grpId="0" animBg="1"/>
      <p:bldP spid="29" grpId="0" animBg="1"/>
      <p:bldP spid="12" grpId="0"/>
      <p:bldP spid="14" grpId="0"/>
      <p:bldP spid="15" grpId="0"/>
      <p:bldP spid="32" grpId="0" animBg="1"/>
      <p:bldP spid="3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31046" y="1635646"/>
            <a:ext cx="1502731" cy="2047575"/>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zh-CN" altLang="en-US">
              <a:cs typeface="+mn-ea"/>
              <a:sym typeface="+mn-lt"/>
            </a:endParaRPr>
          </a:p>
        </p:txBody>
      </p:sp>
      <p:sp>
        <p:nvSpPr>
          <p:cNvPr id="26" name="矩形 25"/>
          <p:cNvSpPr/>
          <p:nvPr/>
        </p:nvSpPr>
        <p:spPr>
          <a:xfrm>
            <a:off x="4533903" y="1635646"/>
            <a:ext cx="1518807" cy="2047575"/>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zh-CN" altLang="en-US">
              <a:cs typeface="+mn-ea"/>
              <a:sym typeface="+mn-lt"/>
            </a:endParaRPr>
          </a:p>
        </p:txBody>
      </p:sp>
      <p:sp>
        <p:nvSpPr>
          <p:cNvPr id="34817" name="AutoShape 1"/>
          <p:cNvSpPr>
            <a:spLocks/>
          </p:cNvSpPr>
          <p:nvPr/>
        </p:nvSpPr>
        <p:spPr bwMode="auto">
          <a:xfrm>
            <a:off x="2670279" y="3683222"/>
            <a:ext cx="1854098" cy="95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2"/>
          </a:solidFill>
          <a:ln w="25400" cap="flat" cmpd="sng">
            <a:no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1900" dirty="0">
              <a:cs typeface="+mn-ea"/>
              <a:sym typeface="+mn-lt"/>
            </a:endParaRPr>
          </a:p>
        </p:txBody>
      </p:sp>
      <p:sp>
        <p:nvSpPr>
          <p:cNvPr id="34818" name="AutoShape 2"/>
          <p:cNvSpPr>
            <a:spLocks/>
          </p:cNvSpPr>
          <p:nvPr/>
        </p:nvSpPr>
        <p:spPr bwMode="auto">
          <a:xfrm>
            <a:off x="6051469" y="1640110"/>
            <a:ext cx="1816000" cy="2043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2"/>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1900" dirty="0">
              <a:cs typeface="+mn-ea"/>
              <a:sym typeface="+mn-lt"/>
            </a:endParaRPr>
          </a:p>
        </p:txBody>
      </p:sp>
      <p:sp>
        <p:nvSpPr>
          <p:cNvPr id="34820" name="AutoShape 4"/>
          <p:cNvSpPr>
            <a:spLocks/>
          </p:cNvSpPr>
          <p:nvPr/>
        </p:nvSpPr>
        <p:spPr bwMode="auto">
          <a:xfrm>
            <a:off x="2717904" y="1640110"/>
            <a:ext cx="1812823" cy="2043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1"/>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1900" dirty="0">
              <a:cs typeface="+mn-ea"/>
              <a:sym typeface="+mn-lt"/>
            </a:endParaRPr>
          </a:p>
        </p:txBody>
      </p:sp>
      <p:sp>
        <p:nvSpPr>
          <p:cNvPr id="34822" name="AutoShape 6"/>
          <p:cNvSpPr>
            <a:spLocks/>
          </p:cNvSpPr>
          <p:nvPr/>
        </p:nvSpPr>
        <p:spPr bwMode="auto">
          <a:xfrm>
            <a:off x="1241609" y="3683222"/>
            <a:ext cx="1501692" cy="95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1"/>
          </a:solidFill>
          <a:ln w="25400" cap="flat" cmpd="sng">
            <a:no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1900" dirty="0">
              <a:cs typeface="+mn-ea"/>
              <a:sym typeface="+mn-lt"/>
            </a:endParaRPr>
          </a:p>
        </p:txBody>
      </p:sp>
      <p:sp>
        <p:nvSpPr>
          <p:cNvPr id="34823" name="AutoShape 7"/>
          <p:cNvSpPr>
            <a:spLocks/>
          </p:cNvSpPr>
          <p:nvPr/>
        </p:nvSpPr>
        <p:spPr bwMode="auto">
          <a:xfrm>
            <a:off x="4527554" y="3683222"/>
            <a:ext cx="1539790" cy="95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3"/>
          </a:solidFill>
          <a:ln w="25400" cap="flat" cmpd="sng">
            <a:no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1900" dirty="0">
              <a:cs typeface="+mn-ea"/>
              <a:sym typeface="+mn-lt"/>
            </a:endParaRPr>
          </a:p>
        </p:txBody>
      </p:sp>
      <p:sp>
        <p:nvSpPr>
          <p:cNvPr id="34824" name="AutoShape 8"/>
          <p:cNvSpPr>
            <a:spLocks/>
          </p:cNvSpPr>
          <p:nvPr/>
        </p:nvSpPr>
        <p:spPr bwMode="auto">
          <a:xfrm>
            <a:off x="6060993" y="3683223"/>
            <a:ext cx="1816000" cy="85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4"/>
          </a:solidFill>
          <a:ln w="25400" cap="flat" cmpd="sng">
            <a:no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1900" dirty="0">
              <a:cs typeface="+mn-ea"/>
              <a:sym typeface="+mn-lt"/>
            </a:endParaRPr>
          </a:p>
        </p:txBody>
      </p:sp>
      <p:sp>
        <p:nvSpPr>
          <p:cNvPr id="34825" name="AutoShape 9"/>
          <p:cNvSpPr>
            <a:spLocks/>
          </p:cNvSpPr>
          <p:nvPr/>
        </p:nvSpPr>
        <p:spPr bwMode="auto">
          <a:xfrm>
            <a:off x="2867119" y="2768822"/>
            <a:ext cx="1547728" cy="508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pPr>
            <a:r>
              <a:rPr lang="en-US" altLang="zh-CN" sz="600" dirty="0">
                <a:solidFill>
                  <a:schemeClr val="bg1"/>
                </a:solidFill>
                <a:cs typeface="+mn-ea"/>
                <a:sym typeface="+mn-lt"/>
              </a:rPr>
              <a:t>Click here to add content, content to match the title, you can copy and paste directly, to select useful keyword entry.</a:t>
            </a:r>
          </a:p>
        </p:txBody>
      </p:sp>
      <p:sp>
        <p:nvSpPr>
          <p:cNvPr id="34826" name="AutoShape 10"/>
          <p:cNvSpPr>
            <a:spLocks/>
          </p:cNvSpPr>
          <p:nvPr/>
        </p:nvSpPr>
        <p:spPr bwMode="auto">
          <a:xfrm>
            <a:off x="2838546" y="2616422"/>
            <a:ext cx="1509630" cy="127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700" dirty="0">
                <a:solidFill>
                  <a:srgbClr val="FFFFFF"/>
                </a:solidFill>
                <a:cs typeface="+mn-ea"/>
                <a:sym typeface="+mn-lt"/>
              </a:rPr>
              <a:t>SUBTITLE OF THIS ARTICLE</a:t>
            </a:r>
            <a:endParaRPr lang="es-ES" sz="1900" dirty="0">
              <a:cs typeface="+mn-ea"/>
              <a:sym typeface="+mn-lt"/>
            </a:endParaRPr>
          </a:p>
        </p:txBody>
      </p:sp>
      <p:sp>
        <p:nvSpPr>
          <p:cNvPr id="34827" name="AutoShape 11"/>
          <p:cNvSpPr>
            <a:spLocks/>
          </p:cNvSpPr>
          <p:nvPr/>
        </p:nvSpPr>
        <p:spPr bwMode="auto">
          <a:xfrm>
            <a:off x="6213385" y="2768822"/>
            <a:ext cx="1549315" cy="508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pPr>
            <a:r>
              <a:rPr lang="en-US" altLang="zh-CN" sz="600" dirty="0">
                <a:solidFill>
                  <a:schemeClr val="bg1"/>
                </a:solidFill>
                <a:cs typeface="+mn-ea"/>
                <a:sym typeface="+mn-lt"/>
              </a:rPr>
              <a:t>Click here to add content, content to match the title, you can copy and paste directly, to select useful keyword entry.</a:t>
            </a:r>
          </a:p>
        </p:txBody>
      </p:sp>
      <p:sp>
        <p:nvSpPr>
          <p:cNvPr id="34828" name="AutoShape 12"/>
          <p:cNvSpPr>
            <a:spLocks/>
          </p:cNvSpPr>
          <p:nvPr/>
        </p:nvSpPr>
        <p:spPr bwMode="auto">
          <a:xfrm>
            <a:off x="6186399" y="2616422"/>
            <a:ext cx="1509629" cy="127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700" dirty="0">
                <a:solidFill>
                  <a:srgbClr val="FFFFFF"/>
                </a:solidFill>
                <a:cs typeface="+mn-ea"/>
                <a:sym typeface="+mn-lt"/>
              </a:rPr>
              <a:t>SUBTITLE OF THIS ARTICLE</a:t>
            </a:r>
            <a:endParaRPr lang="es-ES" sz="1900" dirty="0">
              <a:cs typeface="+mn-ea"/>
              <a:sym typeface="+mn-lt"/>
            </a:endParaRPr>
          </a:p>
        </p:txBody>
      </p:sp>
      <p:sp>
        <p:nvSpPr>
          <p:cNvPr id="34832" name="AutoShape 16"/>
          <p:cNvSpPr>
            <a:spLocks/>
          </p:cNvSpPr>
          <p:nvPr/>
        </p:nvSpPr>
        <p:spPr bwMode="auto">
          <a:xfrm>
            <a:off x="2838545" y="2367184"/>
            <a:ext cx="1221398"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n-US" altLang="zh-CN" sz="1000" dirty="0">
                <a:solidFill>
                  <a:schemeClr val="bg1"/>
                </a:solidFill>
                <a:cs typeface="+mn-ea"/>
                <a:sym typeface="+mn-lt"/>
              </a:rPr>
              <a:t>Add title text</a:t>
            </a:r>
            <a:endParaRPr lang="zh-CN" altLang="en-US" sz="1000" dirty="0">
              <a:solidFill>
                <a:schemeClr val="bg1"/>
              </a:solidFill>
              <a:cs typeface="+mn-ea"/>
              <a:sym typeface="+mn-lt"/>
            </a:endParaRPr>
          </a:p>
        </p:txBody>
      </p:sp>
      <p:sp>
        <p:nvSpPr>
          <p:cNvPr id="34833" name="AutoShape 17"/>
          <p:cNvSpPr>
            <a:spLocks/>
          </p:cNvSpPr>
          <p:nvPr/>
        </p:nvSpPr>
        <p:spPr bwMode="auto">
          <a:xfrm>
            <a:off x="6186399" y="2367184"/>
            <a:ext cx="1221398"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n-US" altLang="zh-CN" sz="1000" dirty="0">
                <a:solidFill>
                  <a:schemeClr val="bg1"/>
                </a:solidFill>
                <a:cs typeface="+mn-ea"/>
                <a:sym typeface="+mn-lt"/>
              </a:rPr>
              <a:t>Add title text</a:t>
            </a:r>
            <a:endParaRPr lang="zh-CN" altLang="en-US" sz="1000" dirty="0">
              <a:solidFill>
                <a:schemeClr val="bg1"/>
              </a:solidFill>
              <a:cs typeface="+mn-ea"/>
              <a:sym typeface="+mn-lt"/>
            </a:endParaRPr>
          </a:p>
        </p:txBody>
      </p:sp>
    </p:spTree>
    <p:extLst>
      <p:ext uri="{BB962C8B-B14F-4D97-AF65-F5344CB8AC3E}">
        <p14:creationId xmlns:p14="http://schemas.microsoft.com/office/powerpoint/2010/main" val="243093781"/>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4820"/>
                                        </p:tgtEl>
                                        <p:attrNameLst>
                                          <p:attrName>style.visibility</p:attrName>
                                        </p:attrNameLst>
                                      </p:cBhvr>
                                      <p:to>
                                        <p:strVal val="visible"/>
                                      </p:to>
                                    </p:set>
                                    <p:anim calcmode="lin" valueType="num">
                                      <p:cBhvr additive="base">
                                        <p:cTn id="12" dur="500" fill="hold"/>
                                        <p:tgtEl>
                                          <p:spTgt spid="34820"/>
                                        </p:tgtEl>
                                        <p:attrNameLst>
                                          <p:attrName>ppt_x</p:attrName>
                                        </p:attrNameLst>
                                      </p:cBhvr>
                                      <p:tavLst>
                                        <p:tav tm="0">
                                          <p:val>
                                            <p:strVal val="1+#ppt_w/2"/>
                                          </p:val>
                                        </p:tav>
                                        <p:tav tm="100000">
                                          <p:val>
                                            <p:strVal val="#ppt_x"/>
                                          </p:val>
                                        </p:tav>
                                      </p:tavLst>
                                    </p:anim>
                                    <p:anim calcmode="lin" valueType="num">
                                      <p:cBhvr additive="base">
                                        <p:cTn id="13" dur="500" fill="hold"/>
                                        <p:tgtEl>
                                          <p:spTgt spid="3482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1+#ppt_w/2"/>
                                          </p:val>
                                        </p:tav>
                                        <p:tav tm="100000">
                                          <p:val>
                                            <p:strVal val="#ppt_x"/>
                                          </p:val>
                                        </p:tav>
                                      </p:tavLst>
                                    </p:anim>
                                    <p:anim calcmode="lin" valueType="num">
                                      <p:cBhvr additive="base">
                                        <p:cTn id="18" dur="500" fill="hold"/>
                                        <p:tgtEl>
                                          <p:spTgt spid="26"/>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nodeType="afterEffect">
                                  <p:stCondLst>
                                    <p:cond delay="0"/>
                                  </p:stCondLst>
                                  <p:childTnLst>
                                    <p:set>
                                      <p:cBhvr>
                                        <p:cTn id="21" dur="1" fill="hold">
                                          <p:stCondLst>
                                            <p:cond delay="0"/>
                                          </p:stCondLst>
                                        </p:cTn>
                                        <p:tgtEl>
                                          <p:spTgt spid="34818"/>
                                        </p:tgtEl>
                                        <p:attrNameLst>
                                          <p:attrName>style.visibility</p:attrName>
                                        </p:attrNameLst>
                                      </p:cBhvr>
                                      <p:to>
                                        <p:strVal val="visible"/>
                                      </p:to>
                                    </p:set>
                                    <p:anim calcmode="lin" valueType="num">
                                      <p:cBhvr additive="base">
                                        <p:cTn id="22" dur="500" fill="hold"/>
                                        <p:tgtEl>
                                          <p:spTgt spid="34818"/>
                                        </p:tgtEl>
                                        <p:attrNameLst>
                                          <p:attrName>ppt_x</p:attrName>
                                        </p:attrNameLst>
                                      </p:cBhvr>
                                      <p:tavLst>
                                        <p:tav tm="0">
                                          <p:val>
                                            <p:strVal val="1+#ppt_w/2"/>
                                          </p:val>
                                        </p:tav>
                                        <p:tav tm="100000">
                                          <p:val>
                                            <p:strVal val="#ppt_x"/>
                                          </p:val>
                                        </p:tav>
                                      </p:tavLst>
                                    </p:anim>
                                    <p:anim calcmode="lin" valueType="num">
                                      <p:cBhvr additive="base">
                                        <p:cTn id="23" dur="500" fill="hold"/>
                                        <p:tgtEl>
                                          <p:spTgt spid="34818"/>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34832"/>
                                        </p:tgtEl>
                                        <p:attrNameLst>
                                          <p:attrName>style.visibility</p:attrName>
                                        </p:attrNameLst>
                                      </p:cBhvr>
                                      <p:to>
                                        <p:strVal val="visible"/>
                                      </p:to>
                                    </p:set>
                                    <p:anim calcmode="lin" valueType="num">
                                      <p:cBhvr additive="base">
                                        <p:cTn id="27" dur="500" fill="hold"/>
                                        <p:tgtEl>
                                          <p:spTgt spid="34832"/>
                                        </p:tgtEl>
                                        <p:attrNameLst>
                                          <p:attrName>ppt_x</p:attrName>
                                        </p:attrNameLst>
                                      </p:cBhvr>
                                      <p:tavLst>
                                        <p:tav tm="0">
                                          <p:val>
                                            <p:strVal val="1+#ppt_w/2"/>
                                          </p:val>
                                        </p:tav>
                                        <p:tav tm="100000">
                                          <p:val>
                                            <p:strVal val="#ppt_x"/>
                                          </p:val>
                                        </p:tav>
                                      </p:tavLst>
                                    </p:anim>
                                    <p:anim calcmode="lin" valueType="num">
                                      <p:cBhvr additive="base">
                                        <p:cTn id="28" dur="500" fill="hold"/>
                                        <p:tgtEl>
                                          <p:spTgt spid="34832"/>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4826"/>
                                        </p:tgtEl>
                                        <p:attrNameLst>
                                          <p:attrName>style.visibility</p:attrName>
                                        </p:attrNameLst>
                                      </p:cBhvr>
                                      <p:to>
                                        <p:strVal val="visible"/>
                                      </p:to>
                                    </p:set>
                                    <p:animEffect transition="in" filter="fade">
                                      <p:cBhvr>
                                        <p:cTn id="32" dur="500"/>
                                        <p:tgtEl>
                                          <p:spTgt spid="34826"/>
                                        </p:tgtEl>
                                      </p:cBhvr>
                                    </p:animEffect>
                                    <p:anim calcmode="lin" valueType="num">
                                      <p:cBhvr>
                                        <p:cTn id="33" dur="500" fill="hold"/>
                                        <p:tgtEl>
                                          <p:spTgt spid="34826"/>
                                        </p:tgtEl>
                                        <p:attrNameLst>
                                          <p:attrName>ppt_x</p:attrName>
                                        </p:attrNameLst>
                                      </p:cBhvr>
                                      <p:tavLst>
                                        <p:tav tm="0">
                                          <p:val>
                                            <p:strVal val="#ppt_x"/>
                                          </p:val>
                                        </p:tav>
                                        <p:tav tm="100000">
                                          <p:val>
                                            <p:strVal val="#ppt_x"/>
                                          </p:val>
                                        </p:tav>
                                      </p:tavLst>
                                    </p:anim>
                                    <p:anim calcmode="lin" valueType="num">
                                      <p:cBhvr>
                                        <p:cTn id="34" dur="500" fill="hold"/>
                                        <p:tgtEl>
                                          <p:spTgt spid="348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4825"/>
                                        </p:tgtEl>
                                        <p:attrNameLst>
                                          <p:attrName>style.visibility</p:attrName>
                                        </p:attrNameLst>
                                      </p:cBhvr>
                                      <p:to>
                                        <p:strVal val="visible"/>
                                      </p:to>
                                    </p:set>
                                    <p:animEffect transition="in" filter="fade">
                                      <p:cBhvr>
                                        <p:cTn id="37" dur="500"/>
                                        <p:tgtEl>
                                          <p:spTgt spid="34825"/>
                                        </p:tgtEl>
                                      </p:cBhvr>
                                    </p:animEffect>
                                    <p:anim calcmode="lin" valueType="num">
                                      <p:cBhvr>
                                        <p:cTn id="38" dur="500" fill="hold"/>
                                        <p:tgtEl>
                                          <p:spTgt spid="34825"/>
                                        </p:tgtEl>
                                        <p:attrNameLst>
                                          <p:attrName>ppt_x</p:attrName>
                                        </p:attrNameLst>
                                      </p:cBhvr>
                                      <p:tavLst>
                                        <p:tav tm="0">
                                          <p:val>
                                            <p:strVal val="#ppt_x"/>
                                          </p:val>
                                        </p:tav>
                                        <p:tav tm="100000">
                                          <p:val>
                                            <p:strVal val="#ppt_x"/>
                                          </p:val>
                                        </p:tav>
                                      </p:tavLst>
                                    </p:anim>
                                    <p:anim calcmode="lin" valueType="num">
                                      <p:cBhvr>
                                        <p:cTn id="39" dur="500" fill="hold"/>
                                        <p:tgtEl>
                                          <p:spTgt spid="3482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2" presetClass="entr" presetSubtype="2" fill="hold" grpId="0" nodeType="afterEffect">
                                  <p:stCondLst>
                                    <p:cond delay="0"/>
                                  </p:stCondLst>
                                  <p:childTnLst>
                                    <p:set>
                                      <p:cBhvr>
                                        <p:cTn id="42" dur="1" fill="hold">
                                          <p:stCondLst>
                                            <p:cond delay="0"/>
                                          </p:stCondLst>
                                        </p:cTn>
                                        <p:tgtEl>
                                          <p:spTgt spid="34833"/>
                                        </p:tgtEl>
                                        <p:attrNameLst>
                                          <p:attrName>style.visibility</p:attrName>
                                        </p:attrNameLst>
                                      </p:cBhvr>
                                      <p:to>
                                        <p:strVal val="visible"/>
                                      </p:to>
                                    </p:set>
                                    <p:anim calcmode="lin" valueType="num">
                                      <p:cBhvr additive="base">
                                        <p:cTn id="43" dur="500" fill="hold"/>
                                        <p:tgtEl>
                                          <p:spTgt spid="34833"/>
                                        </p:tgtEl>
                                        <p:attrNameLst>
                                          <p:attrName>ppt_x</p:attrName>
                                        </p:attrNameLst>
                                      </p:cBhvr>
                                      <p:tavLst>
                                        <p:tav tm="0">
                                          <p:val>
                                            <p:strVal val="1+#ppt_w/2"/>
                                          </p:val>
                                        </p:tav>
                                        <p:tav tm="100000">
                                          <p:val>
                                            <p:strVal val="#ppt_x"/>
                                          </p:val>
                                        </p:tav>
                                      </p:tavLst>
                                    </p:anim>
                                    <p:anim calcmode="lin" valueType="num">
                                      <p:cBhvr additive="base">
                                        <p:cTn id="44" dur="500" fill="hold"/>
                                        <p:tgtEl>
                                          <p:spTgt spid="34833"/>
                                        </p:tgtEl>
                                        <p:attrNameLst>
                                          <p:attrName>ppt_y</p:attrName>
                                        </p:attrNameLst>
                                      </p:cBhvr>
                                      <p:tavLst>
                                        <p:tav tm="0">
                                          <p:val>
                                            <p:strVal val="#ppt_y"/>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4828"/>
                                        </p:tgtEl>
                                        <p:attrNameLst>
                                          <p:attrName>style.visibility</p:attrName>
                                        </p:attrNameLst>
                                      </p:cBhvr>
                                      <p:to>
                                        <p:strVal val="visible"/>
                                      </p:to>
                                    </p:set>
                                    <p:animEffect transition="in" filter="fade">
                                      <p:cBhvr>
                                        <p:cTn id="48" dur="500"/>
                                        <p:tgtEl>
                                          <p:spTgt spid="34828"/>
                                        </p:tgtEl>
                                      </p:cBhvr>
                                    </p:animEffect>
                                    <p:anim calcmode="lin" valueType="num">
                                      <p:cBhvr>
                                        <p:cTn id="49" dur="500" fill="hold"/>
                                        <p:tgtEl>
                                          <p:spTgt spid="34828"/>
                                        </p:tgtEl>
                                        <p:attrNameLst>
                                          <p:attrName>ppt_x</p:attrName>
                                        </p:attrNameLst>
                                      </p:cBhvr>
                                      <p:tavLst>
                                        <p:tav tm="0">
                                          <p:val>
                                            <p:strVal val="#ppt_x"/>
                                          </p:val>
                                        </p:tav>
                                        <p:tav tm="100000">
                                          <p:val>
                                            <p:strVal val="#ppt_x"/>
                                          </p:val>
                                        </p:tav>
                                      </p:tavLst>
                                    </p:anim>
                                    <p:anim calcmode="lin" valueType="num">
                                      <p:cBhvr>
                                        <p:cTn id="50" dur="500" fill="hold"/>
                                        <p:tgtEl>
                                          <p:spTgt spid="3482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827"/>
                                        </p:tgtEl>
                                        <p:attrNameLst>
                                          <p:attrName>style.visibility</p:attrName>
                                        </p:attrNameLst>
                                      </p:cBhvr>
                                      <p:to>
                                        <p:strVal val="visible"/>
                                      </p:to>
                                    </p:set>
                                    <p:animEffect transition="in" filter="fade">
                                      <p:cBhvr>
                                        <p:cTn id="53" dur="500"/>
                                        <p:tgtEl>
                                          <p:spTgt spid="34827"/>
                                        </p:tgtEl>
                                      </p:cBhvr>
                                    </p:animEffect>
                                    <p:anim calcmode="lin" valueType="num">
                                      <p:cBhvr>
                                        <p:cTn id="54" dur="500" fill="hold"/>
                                        <p:tgtEl>
                                          <p:spTgt spid="34827"/>
                                        </p:tgtEl>
                                        <p:attrNameLst>
                                          <p:attrName>ppt_x</p:attrName>
                                        </p:attrNameLst>
                                      </p:cBhvr>
                                      <p:tavLst>
                                        <p:tav tm="0">
                                          <p:val>
                                            <p:strVal val="#ppt_x"/>
                                          </p:val>
                                        </p:tav>
                                        <p:tav tm="100000">
                                          <p:val>
                                            <p:strVal val="#ppt_x"/>
                                          </p:val>
                                        </p:tav>
                                      </p:tavLst>
                                    </p:anim>
                                    <p:anim calcmode="lin" valueType="num">
                                      <p:cBhvr>
                                        <p:cTn id="55" dur="500" fill="hold"/>
                                        <p:tgtEl>
                                          <p:spTgt spid="34827"/>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2" presetClass="entr" presetSubtype="2" fill="hold" nodeType="afterEffect">
                                  <p:stCondLst>
                                    <p:cond delay="0"/>
                                  </p:stCondLst>
                                  <p:childTnLst>
                                    <p:set>
                                      <p:cBhvr>
                                        <p:cTn id="58" dur="1" fill="hold">
                                          <p:stCondLst>
                                            <p:cond delay="0"/>
                                          </p:stCondLst>
                                        </p:cTn>
                                        <p:tgtEl>
                                          <p:spTgt spid="34822"/>
                                        </p:tgtEl>
                                        <p:attrNameLst>
                                          <p:attrName>style.visibility</p:attrName>
                                        </p:attrNameLst>
                                      </p:cBhvr>
                                      <p:to>
                                        <p:strVal val="visible"/>
                                      </p:to>
                                    </p:set>
                                    <p:anim calcmode="lin" valueType="num">
                                      <p:cBhvr additive="base">
                                        <p:cTn id="59" dur="500" fill="hold"/>
                                        <p:tgtEl>
                                          <p:spTgt spid="34822"/>
                                        </p:tgtEl>
                                        <p:attrNameLst>
                                          <p:attrName>ppt_x</p:attrName>
                                        </p:attrNameLst>
                                      </p:cBhvr>
                                      <p:tavLst>
                                        <p:tav tm="0">
                                          <p:val>
                                            <p:strVal val="1+#ppt_w/2"/>
                                          </p:val>
                                        </p:tav>
                                        <p:tav tm="100000">
                                          <p:val>
                                            <p:strVal val="#ppt_x"/>
                                          </p:val>
                                        </p:tav>
                                      </p:tavLst>
                                    </p:anim>
                                    <p:anim calcmode="lin" valueType="num">
                                      <p:cBhvr additive="base">
                                        <p:cTn id="60" dur="500" fill="hold"/>
                                        <p:tgtEl>
                                          <p:spTgt spid="34822"/>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2" presetClass="entr" presetSubtype="2" fill="hold" nodeType="afterEffect">
                                  <p:stCondLst>
                                    <p:cond delay="0"/>
                                  </p:stCondLst>
                                  <p:childTnLst>
                                    <p:set>
                                      <p:cBhvr>
                                        <p:cTn id="63" dur="1" fill="hold">
                                          <p:stCondLst>
                                            <p:cond delay="0"/>
                                          </p:stCondLst>
                                        </p:cTn>
                                        <p:tgtEl>
                                          <p:spTgt spid="34817"/>
                                        </p:tgtEl>
                                        <p:attrNameLst>
                                          <p:attrName>style.visibility</p:attrName>
                                        </p:attrNameLst>
                                      </p:cBhvr>
                                      <p:to>
                                        <p:strVal val="visible"/>
                                      </p:to>
                                    </p:set>
                                    <p:anim calcmode="lin" valueType="num">
                                      <p:cBhvr additive="base">
                                        <p:cTn id="64" dur="500" fill="hold"/>
                                        <p:tgtEl>
                                          <p:spTgt spid="34817"/>
                                        </p:tgtEl>
                                        <p:attrNameLst>
                                          <p:attrName>ppt_x</p:attrName>
                                        </p:attrNameLst>
                                      </p:cBhvr>
                                      <p:tavLst>
                                        <p:tav tm="0">
                                          <p:val>
                                            <p:strVal val="1+#ppt_w/2"/>
                                          </p:val>
                                        </p:tav>
                                        <p:tav tm="100000">
                                          <p:val>
                                            <p:strVal val="#ppt_x"/>
                                          </p:val>
                                        </p:tav>
                                      </p:tavLst>
                                    </p:anim>
                                    <p:anim calcmode="lin" valueType="num">
                                      <p:cBhvr additive="base">
                                        <p:cTn id="65" dur="500" fill="hold"/>
                                        <p:tgtEl>
                                          <p:spTgt spid="34817"/>
                                        </p:tgtEl>
                                        <p:attrNameLst>
                                          <p:attrName>ppt_y</p:attrName>
                                        </p:attrNameLst>
                                      </p:cBhvr>
                                      <p:tavLst>
                                        <p:tav tm="0">
                                          <p:val>
                                            <p:strVal val="#ppt_y"/>
                                          </p:val>
                                        </p:tav>
                                        <p:tav tm="100000">
                                          <p:val>
                                            <p:strVal val="#ppt_y"/>
                                          </p:val>
                                        </p:tav>
                                      </p:tavLst>
                                    </p:anim>
                                  </p:childTnLst>
                                </p:cTn>
                              </p:par>
                            </p:childTnLst>
                          </p:cTn>
                        </p:par>
                        <p:par>
                          <p:cTn id="66" fill="hold">
                            <p:stCondLst>
                              <p:cond delay="5000"/>
                            </p:stCondLst>
                            <p:childTnLst>
                              <p:par>
                                <p:cTn id="67" presetID="2" presetClass="entr" presetSubtype="2" fill="hold" nodeType="afterEffect">
                                  <p:stCondLst>
                                    <p:cond delay="0"/>
                                  </p:stCondLst>
                                  <p:childTnLst>
                                    <p:set>
                                      <p:cBhvr>
                                        <p:cTn id="68" dur="1" fill="hold">
                                          <p:stCondLst>
                                            <p:cond delay="0"/>
                                          </p:stCondLst>
                                        </p:cTn>
                                        <p:tgtEl>
                                          <p:spTgt spid="34823"/>
                                        </p:tgtEl>
                                        <p:attrNameLst>
                                          <p:attrName>style.visibility</p:attrName>
                                        </p:attrNameLst>
                                      </p:cBhvr>
                                      <p:to>
                                        <p:strVal val="visible"/>
                                      </p:to>
                                    </p:set>
                                    <p:anim calcmode="lin" valueType="num">
                                      <p:cBhvr additive="base">
                                        <p:cTn id="69" dur="500" fill="hold"/>
                                        <p:tgtEl>
                                          <p:spTgt spid="34823"/>
                                        </p:tgtEl>
                                        <p:attrNameLst>
                                          <p:attrName>ppt_x</p:attrName>
                                        </p:attrNameLst>
                                      </p:cBhvr>
                                      <p:tavLst>
                                        <p:tav tm="0">
                                          <p:val>
                                            <p:strVal val="1+#ppt_w/2"/>
                                          </p:val>
                                        </p:tav>
                                        <p:tav tm="100000">
                                          <p:val>
                                            <p:strVal val="#ppt_x"/>
                                          </p:val>
                                        </p:tav>
                                      </p:tavLst>
                                    </p:anim>
                                    <p:anim calcmode="lin" valueType="num">
                                      <p:cBhvr additive="base">
                                        <p:cTn id="70" dur="500" fill="hold"/>
                                        <p:tgtEl>
                                          <p:spTgt spid="34823"/>
                                        </p:tgtEl>
                                        <p:attrNameLst>
                                          <p:attrName>ppt_y</p:attrName>
                                        </p:attrNameLst>
                                      </p:cBhvr>
                                      <p:tavLst>
                                        <p:tav tm="0">
                                          <p:val>
                                            <p:strVal val="#ppt_y"/>
                                          </p:val>
                                        </p:tav>
                                        <p:tav tm="100000">
                                          <p:val>
                                            <p:strVal val="#ppt_y"/>
                                          </p:val>
                                        </p:tav>
                                      </p:tavLst>
                                    </p:anim>
                                  </p:childTnLst>
                                </p:cTn>
                              </p:par>
                            </p:childTnLst>
                          </p:cTn>
                        </p:par>
                        <p:par>
                          <p:cTn id="71" fill="hold">
                            <p:stCondLst>
                              <p:cond delay="5500"/>
                            </p:stCondLst>
                            <p:childTnLst>
                              <p:par>
                                <p:cTn id="72" presetID="2" presetClass="entr" presetSubtype="2" fill="hold" nodeType="afterEffect">
                                  <p:stCondLst>
                                    <p:cond delay="0"/>
                                  </p:stCondLst>
                                  <p:childTnLst>
                                    <p:set>
                                      <p:cBhvr>
                                        <p:cTn id="73" dur="1" fill="hold">
                                          <p:stCondLst>
                                            <p:cond delay="0"/>
                                          </p:stCondLst>
                                        </p:cTn>
                                        <p:tgtEl>
                                          <p:spTgt spid="34824"/>
                                        </p:tgtEl>
                                        <p:attrNameLst>
                                          <p:attrName>style.visibility</p:attrName>
                                        </p:attrNameLst>
                                      </p:cBhvr>
                                      <p:to>
                                        <p:strVal val="visible"/>
                                      </p:to>
                                    </p:set>
                                    <p:anim calcmode="lin" valueType="num">
                                      <p:cBhvr additive="base">
                                        <p:cTn id="74" dur="500" fill="hold"/>
                                        <p:tgtEl>
                                          <p:spTgt spid="34824"/>
                                        </p:tgtEl>
                                        <p:attrNameLst>
                                          <p:attrName>ppt_x</p:attrName>
                                        </p:attrNameLst>
                                      </p:cBhvr>
                                      <p:tavLst>
                                        <p:tav tm="0">
                                          <p:val>
                                            <p:strVal val="1+#ppt_w/2"/>
                                          </p:val>
                                        </p:tav>
                                        <p:tav tm="100000">
                                          <p:val>
                                            <p:strVal val="#ppt_x"/>
                                          </p:val>
                                        </p:tav>
                                      </p:tavLst>
                                    </p:anim>
                                    <p:anim calcmode="lin" valueType="num">
                                      <p:cBhvr additive="base">
                                        <p:cTn id="75" dur="500" fill="hold"/>
                                        <p:tgtEl>
                                          <p:spTgt spid="348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animBg="1"/>
      <p:bldP spid="34825" grpId="0"/>
      <p:bldP spid="34826" grpId="0"/>
      <p:bldP spid="34827" grpId="0"/>
      <p:bldP spid="34828" grpId="0"/>
      <p:bldP spid="34832" grpId="0" autoUpdateAnimBg="0"/>
      <p:bldP spid="34833"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hape 1869"/>
          <p:cNvSpPr/>
          <p:nvPr/>
        </p:nvSpPr>
        <p:spPr>
          <a:xfrm rot="10800000">
            <a:off x="2934844" y="1282559"/>
            <a:ext cx="3274313" cy="163339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8036" y="0"/>
                  <a:pt x="5272" y="2114"/>
                  <a:pt x="3163" y="6342"/>
                </a:cubicBezTo>
                <a:cubicBezTo>
                  <a:pt x="1060" y="10557"/>
                  <a:pt x="7" y="16076"/>
                  <a:pt x="0" y="21600"/>
                </a:cubicBezTo>
                <a:lnTo>
                  <a:pt x="21600" y="21600"/>
                </a:lnTo>
                <a:cubicBezTo>
                  <a:pt x="21593" y="16076"/>
                  <a:pt x="20540" y="10557"/>
                  <a:pt x="18437" y="6342"/>
                </a:cubicBezTo>
                <a:cubicBezTo>
                  <a:pt x="16328" y="2114"/>
                  <a:pt x="13564" y="0"/>
                  <a:pt x="10800" y="0"/>
                </a:cubicBezTo>
                <a:close/>
              </a:path>
            </a:pathLst>
          </a:custGeom>
          <a:solidFill>
            <a:schemeClr val="accent5"/>
          </a:solidFill>
          <a:ln w="12700">
            <a:miter lim="400000"/>
          </a:ln>
        </p:spPr>
        <p:txBody>
          <a:bodyPr lIns="14287" tIns="14287" rIns="14287" bIns="14287" anchor="ctr"/>
          <a:lstStyle/>
          <a:p>
            <a:pPr>
              <a:lnSpc>
                <a:spcPct val="120000"/>
              </a:lnSpc>
            </a:pPr>
            <a:endParaRPr sz="1300" dirty="0">
              <a:solidFill>
                <a:srgbClr val="53585F"/>
              </a:solidFill>
              <a:cs typeface="+mn-ea"/>
              <a:sym typeface="+mn-lt"/>
            </a:endParaRPr>
          </a:p>
        </p:txBody>
      </p:sp>
      <p:sp>
        <p:nvSpPr>
          <p:cNvPr id="10" name="Shape 1851"/>
          <p:cNvSpPr/>
          <p:nvPr/>
        </p:nvSpPr>
        <p:spPr>
          <a:xfrm>
            <a:off x="1416516" y="2195467"/>
            <a:ext cx="1102608" cy="1690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nSpc>
                <a:spcPct val="120000"/>
              </a:lnSpc>
              <a:defRPr sz="3500">
                <a:solidFill>
                  <a:srgbClr val="53585F"/>
                </a:solidFill>
              </a:defRPr>
            </a:lvl1pPr>
          </a:lstStyle>
          <a:p>
            <a:pPr algn="ctr">
              <a:defRPr sz="1800">
                <a:solidFill>
                  <a:srgbClr val="000000"/>
                </a:solidFill>
              </a:defRPr>
            </a:pPr>
            <a:r>
              <a:rPr lang="en-US" altLang="zh-CN" sz="1000" dirty="0">
                <a:solidFill>
                  <a:schemeClr val="bg1">
                    <a:lumMod val="65000"/>
                  </a:schemeClr>
                </a:solidFill>
                <a:cs typeface="+mn-ea"/>
                <a:sym typeface="+mn-lt"/>
              </a:rPr>
              <a:t>Add title text</a:t>
            </a:r>
            <a:endParaRPr sz="1000" dirty="0">
              <a:solidFill>
                <a:schemeClr val="bg1">
                  <a:lumMod val="65000"/>
                </a:schemeClr>
              </a:solidFill>
              <a:cs typeface="+mn-ea"/>
              <a:sym typeface="+mn-lt"/>
            </a:endParaRPr>
          </a:p>
        </p:txBody>
      </p:sp>
      <p:sp>
        <p:nvSpPr>
          <p:cNvPr id="11" name="Shape 1852"/>
          <p:cNvSpPr/>
          <p:nvPr/>
        </p:nvSpPr>
        <p:spPr>
          <a:xfrm>
            <a:off x="1630863" y="1275059"/>
            <a:ext cx="673914" cy="6739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9049" tIns="19049" rIns="19049" bIns="19049" numCol="1" anchor="ctr">
            <a:noAutofit/>
          </a:bodyPr>
          <a:lstStyle/>
          <a:p>
            <a:pPr>
              <a:lnSpc>
                <a:spcPct val="120000"/>
              </a:lnSpc>
            </a:pPr>
            <a:endParaRPr sz="1300" dirty="0">
              <a:solidFill>
                <a:srgbClr val="53585F"/>
              </a:solidFill>
              <a:cs typeface="+mn-ea"/>
              <a:sym typeface="+mn-lt"/>
            </a:endParaRPr>
          </a:p>
        </p:txBody>
      </p:sp>
      <p:sp>
        <p:nvSpPr>
          <p:cNvPr id="12" name="Shape 1853"/>
          <p:cNvSpPr/>
          <p:nvPr/>
        </p:nvSpPr>
        <p:spPr>
          <a:xfrm>
            <a:off x="1828275" y="1498446"/>
            <a:ext cx="279087" cy="227176"/>
          </a:xfrm>
          <a:custGeom>
            <a:avLst/>
            <a:gdLst/>
            <a:ahLst/>
            <a:cxnLst>
              <a:cxn ang="0">
                <a:pos x="wd2" y="hd2"/>
              </a:cxn>
              <a:cxn ang="5400000">
                <a:pos x="wd2" y="hd2"/>
              </a:cxn>
              <a:cxn ang="10800000">
                <a:pos x="wd2" y="hd2"/>
              </a:cxn>
              <a:cxn ang="16200000">
                <a:pos x="wd2" y="hd2"/>
              </a:cxn>
            </a:cxnLst>
            <a:rect l="0" t="0" r="r" b="b"/>
            <a:pathLst>
              <a:path w="20480" h="21024" extrusionOk="0">
                <a:moveTo>
                  <a:pt x="18800" y="1728"/>
                </a:moveTo>
                <a:cubicBezTo>
                  <a:pt x="16810" y="-576"/>
                  <a:pt x="13583" y="-576"/>
                  <a:pt x="11591" y="1728"/>
                </a:cubicBezTo>
                <a:lnTo>
                  <a:pt x="10239" y="3293"/>
                </a:lnTo>
                <a:lnTo>
                  <a:pt x="8887" y="1728"/>
                </a:lnTo>
                <a:cubicBezTo>
                  <a:pt x="6897" y="-576"/>
                  <a:pt x="3670" y="-576"/>
                  <a:pt x="1680" y="1728"/>
                </a:cubicBezTo>
                <a:cubicBezTo>
                  <a:pt x="-560" y="4320"/>
                  <a:pt x="-560" y="8522"/>
                  <a:pt x="1680" y="11115"/>
                </a:cubicBezTo>
                <a:lnTo>
                  <a:pt x="10239" y="21024"/>
                </a:lnTo>
                <a:lnTo>
                  <a:pt x="18800" y="11115"/>
                </a:lnTo>
                <a:cubicBezTo>
                  <a:pt x="21040" y="8522"/>
                  <a:pt x="21040" y="4320"/>
                  <a:pt x="18800" y="1728"/>
                </a:cubicBezTo>
                <a:close/>
              </a:path>
            </a:pathLst>
          </a:custGeom>
          <a:solidFill>
            <a:srgbClr val="FFFFFF"/>
          </a:solidFill>
          <a:ln w="12700" cap="flat">
            <a:noFill/>
            <a:miter lim="400000"/>
          </a:ln>
          <a:effectLst/>
        </p:spPr>
        <p:txBody>
          <a:bodyPr wrap="square" lIns="0" tIns="0" rIns="0" bIns="0" numCol="1" anchor="ctr">
            <a:noAutofit/>
          </a:bodyPr>
          <a:lstStyle/>
          <a:p>
            <a:pPr>
              <a:lnSpc>
                <a:spcPct val="120000"/>
              </a:lnSpc>
            </a:pPr>
            <a:endParaRPr sz="1300" dirty="0">
              <a:solidFill>
                <a:srgbClr val="53585F"/>
              </a:solidFill>
              <a:cs typeface="+mn-ea"/>
              <a:sym typeface="+mn-lt"/>
            </a:endParaRPr>
          </a:p>
        </p:txBody>
      </p:sp>
      <p:sp>
        <p:nvSpPr>
          <p:cNvPr id="13" name="Shape 1855"/>
          <p:cNvSpPr/>
          <p:nvPr/>
        </p:nvSpPr>
        <p:spPr>
          <a:xfrm>
            <a:off x="2510724" y="3916319"/>
            <a:ext cx="1261272" cy="44319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nSpc>
                <a:spcPct val="120000"/>
              </a:lnSpc>
              <a:spcBef>
                <a:spcPts val="4500"/>
              </a:spcBef>
              <a:defRPr sz="2000">
                <a:solidFill>
                  <a:srgbClr val="53585F"/>
                </a:solidFill>
              </a:defRPr>
            </a:lvl1pPr>
          </a:lstStyle>
          <a:p>
            <a:pPr algn="just">
              <a:defRPr sz="1800">
                <a:solidFill>
                  <a:srgbClr val="000000"/>
                </a:solidFill>
              </a:defRPr>
            </a:pPr>
            <a:r>
              <a:rPr lang="en-US" altLang="zh-CN" sz="600" dirty="0">
                <a:solidFill>
                  <a:schemeClr val="bg1">
                    <a:lumMod val="65000"/>
                  </a:schemeClr>
                </a:solidFill>
                <a:cs typeface="+mn-ea"/>
                <a:sym typeface="+mn-lt"/>
              </a:rPr>
              <a:t>Please replace text, click add relevant headline, modify the text content, also can copy your content to this directly.</a:t>
            </a:r>
            <a:endParaRPr lang="id-ID" altLang="zh-CN" sz="600" dirty="0">
              <a:solidFill>
                <a:schemeClr val="bg1">
                  <a:lumMod val="65000"/>
                </a:schemeClr>
              </a:solidFill>
              <a:cs typeface="+mn-ea"/>
              <a:sym typeface="+mn-lt"/>
            </a:endParaRPr>
          </a:p>
        </p:txBody>
      </p:sp>
      <p:sp>
        <p:nvSpPr>
          <p:cNvPr id="14" name="Shape 1856"/>
          <p:cNvSpPr/>
          <p:nvPr/>
        </p:nvSpPr>
        <p:spPr>
          <a:xfrm>
            <a:off x="2590056" y="3708252"/>
            <a:ext cx="1102608" cy="16902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nSpc>
                <a:spcPct val="120000"/>
              </a:lnSpc>
              <a:defRPr sz="3500">
                <a:solidFill>
                  <a:srgbClr val="53585F"/>
                </a:solidFill>
              </a:defRPr>
            </a:lvl1pPr>
          </a:lstStyle>
          <a:p>
            <a:pPr algn="ctr">
              <a:defRPr sz="1800">
                <a:solidFill>
                  <a:srgbClr val="000000"/>
                </a:solidFill>
              </a:defRPr>
            </a:pPr>
            <a:r>
              <a:rPr lang="en-US" altLang="zh-CN" sz="1000" dirty="0">
                <a:solidFill>
                  <a:schemeClr val="bg1">
                    <a:lumMod val="65000"/>
                  </a:schemeClr>
                </a:solidFill>
                <a:cs typeface="+mn-ea"/>
                <a:sym typeface="+mn-lt"/>
              </a:rPr>
              <a:t>Add title text</a:t>
            </a:r>
            <a:endParaRPr sz="1000" dirty="0">
              <a:solidFill>
                <a:schemeClr val="bg1">
                  <a:lumMod val="65000"/>
                </a:schemeClr>
              </a:solidFill>
              <a:cs typeface="+mn-ea"/>
              <a:sym typeface="+mn-lt"/>
            </a:endParaRPr>
          </a:p>
        </p:txBody>
      </p:sp>
      <p:sp>
        <p:nvSpPr>
          <p:cNvPr id="15" name="Shape 1857"/>
          <p:cNvSpPr/>
          <p:nvPr/>
        </p:nvSpPr>
        <p:spPr>
          <a:xfrm>
            <a:off x="2802134" y="2785574"/>
            <a:ext cx="678453" cy="67849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19049" tIns="19049" rIns="19049" bIns="19049" anchor="ctr"/>
          <a:lstStyle/>
          <a:p>
            <a:pPr>
              <a:lnSpc>
                <a:spcPct val="120000"/>
              </a:lnSpc>
            </a:pPr>
            <a:endParaRPr sz="1300" dirty="0">
              <a:solidFill>
                <a:srgbClr val="53585F"/>
              </a:solidFill>
              <a:cs typeface="+mn-ea"/>
              <a:sym typeface="+mn-lt"/>
            </a:endParaRPr>
          </a:p>
        </p:txBody>
      </p:sp>
      <p:sp>
        <p:nvSpPr>
          <p:cNvPr id="18" name="Shape 1859"/>
          <p:cNvSpPr/>
          <p:nvPr/>
        </p:nvSpPr>
        <p:spPr>
          <a:xfrm>
            <a:off x="5327176" y="3934592"/>
            <a:ext cx="1261272" cy="4431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defRPr sz="1800">
                <a:solidFill>
                  <a:srgbClr val="000000"/>
                </a:solidFill>
              </a:defRPr>
            </a:pPr>
            <a:r>
              <a:rPr lang="en-US" altLang="zh-CN" sz="600" dirty="0">
                <a:solidFill>
                  <a:schemeClr val="bg1">
                    <a:lumMod val="65000"/>
                  </a:schemeClr>
                </a:solidFill>
                <a:cs typeface="+mn-ea"/>
                <a:sym typeface="+mn-lt"/>
              </a:rPr>
              <a:t>Please replace text, click add relevant headline, modify the text content, also can copy your content to this directly.</a:t>
            </a:r>
            <a:endParaRPr sz="600" dirty="0">
              <a:solidFill>
                <a:schemeClr val="bg1">
                  <a:lumMod val="65000"/>
                </a:schemeClr>
              </a:solidFill>
              <a:cs typeface="+mn-ea"/>
              <a:sym typeface="+mn-lt"/>
            </a:endParaRPr>
          </a:p>
        </p:txBody>
      </p:sp>
      <p:sp>
        <p:nvSpPr>
          <p:cNvPr id="19" name="Shape 1860"/>
          <p:cNvSpPr/>
          <p:nvPr/>
        </p:nvSpPr>
        <p:spPr>
          <a:xfrm>
            <a:off x="5406509" y="3726524"/>
            <a:ext cx="1102608" cy="1690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nSpc>
                <a:spcPct val="120000"/>
              </a:lnSpc>
              <a:defRPr sz="3500">
                <a:solidFill>
                  <a:srgbClr val="53585F"/>
                </a:solidFill>
              </a:defRPr>
            </a:lvl1pPr>
          </a:lstStyle>
          <a:p>
            <a:pPr algn="ctr">
              <a:defRPr sz="1800">
                <a:solidFill>
                  <a:srgbClr val="000000"/>
                </a:solidFill>
              </a:defRPr>
            </a:pPr>
            <a:r>
              <a:rPr lang="en-US" altLang="zh-CN" sz="1000" dirty="0">
                <a:solidFill>
                  <a:schemeClr val="bg1">
                    <a:lumMod val="65000"/>
                  </a:schemeClr>
                </a:solidFill>
                <a:cs typeface="+mn-ea"/>
                <a:sym typeface="+mn-lt"/>
              </a:rPr>
              <a:t>Add title text</a:t>
            </a:r>
            <a:endParaRPr sz="1000" dirty="0">
              <a:solidFill>
                <a:schemeClr val="bg1">
                  <a:lumMod val="65000"/>
                </a:schemeClr>
              </a:solidFill>
              <a:cs typeface="+mn-ea"/>
              <a:sym typeface="+mn-lt"/>
            </a:endParaRPr>
          </a:p>
        </p:txBody>
      </p:sp>
      <p:sp>
        <p:nvSpPr>
          <p:cNvPr id="20" name="Shape 1861"/>
          <p:cNvSpPr/>
          <p:nvPr/>
        </p:nvSpPr>
        <p:spPr>
          <a:xfrm>
            <a:off x="5620145" y="2805405"/>
            <a:ext cx="675337" cy="67537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19049" tIns="19049" rIns="19049" bIns="19049" numCol="1" anchor="ctr">
            <a:noAutofit/>
          </a:bodyPr>
          <a:lstStyle/>
          <a:p>
            <a:pPr>
              <a:lnSpc>
                <a:spcPct val="120000"/>
              </a:lnSpc>
            </a:pPr>
            <a:endParaRPr sz="1300" dirty="0">
              <a:solidFill>
                <a:srgbClr val="53585F"/>
              </a:solidFill>
              <a:cs typeface="+mn-ea"/>
              <a:sym typeface="+mn-lt"/>
            </a:endParaRPr>
          </a:p>
        </p:txBody>
      </p:sp>
      <p:sp>
        <p:nvSpPr>
          <p:cNvPr id="21" name="Shape 1862"/>
          <p:cNvSpPr/>
          <p:nvPr/>
        </p:nvSpPr>
        <p:spPr>
          <a:xfrm>
            <a:off x="5828653" y="3002631"/>
            <a:ext cx="258318" cy="231070"/>
          </a:xfrm>
          <a:custGeom>
            <a:avLst/>
            <a:gdLst/>
            <a:ahLst/>
            <a:cxnLst>
              <a:cxn ang="0">
                <a:pos x="wd2" y="hd2"/>
              </a:cxn>
              <a:cxn ang="5400000">
                <a:pos x="wd2" y="hd2"/>
              </a:cxn>
              <a:cxn ang="10800000">
                <a:pos x="wd2" y="hd2"/>
              </a:cxn>
              <a:cxn ang="16200000">
                <a:pos x="wd2" y="hd2"/>
              </a:cxn>
            </a:cxnLst>
            <a:rect l="0" t="0" r="r" b="b"/>
            <a:pathLst>
              <a:path w="21177" h="21458" extrusionOk="0">
                <a:moveTo>
                  <a:pt x="20906" y="11130"/>
                </a:moveTo>
                <a:lnTo>
                  <a:pt x="11466" y="425"/>
                </a:lnTo>
                <a:cubicBezTo>
                  <a:pt x="10983" y="-142"/>
                  <a:pt x="10193" y="-142"/>
                  <a:pt x="9710" y="425"/>
                </a:cubicBezTo>
                <a:lnTo>
                  <a:pt x="271" y="11130"/>
                </a:lnTo>
                <a:cubicBezTo>
                  <a:pt x="-212" y="11696"/>
                  <a:pt x="-32" y="12160"/>
                  <a:pt x="671" y="12160"/>
                </a:cubicBezTo>
                <a:lnTo>
                  <a:pt x="2638" y="12160"/>
                </a:lnTo>
                <a:lnTo>
                  <a:pt x="2638" y="20381"/>
                </a:lnTo>
                <a:cubicBezTo>
                  <a:pt x="2638" y="20976"/>
                  <a:pt x="2661" y="21458"/>
                  <a:pt x="3609" y="21458"/>
                </a:cubicBezTo>
                <a:lnTo>
                  <a:pt x="8190" y="21458"/>
                </a:lnTo>
                <a:lnTo>
                  <a:pt x="8190" y="13214"/>
                </a:lnTo>
                <a:lnTo>
                  <a:pt x="12986" y="13214"/>
                </a:lnTo>
                <a:lnTo>
                  <a:pt x="12986" y="21458"/>
                </a:lnTo>
                <a:lnTo>
                  <a:pt x="17795" y="21458"/>
                </a:lnTo>
                <a:cubicBezTo>
                  <a:pt x="18518" y="21458"/>
                  <a:pt x="18538" y="20976"/>
                  <a:pt x="18538" y="20381"/>
                </a:cubicBezTo>
                <a:lnTo>
                  <a:pt x="18538" y="12160"/>
                </a:lnTo>
                <a:lnTo>
                  <a:pt x="20505" y="12160"/>
                </a:lnTo>
                <a:cubicBezTo>
                  <a:pt x="21208" y="12160"/>
                  <a:pt x="21388" y="11696"/>
                  <a:pt x="20906" y="11130"/>
                </a:cubicBezTo>
                <a:close/>
              </a:path>
            </a:pathLst>
          </a:custGeom>
          <a:solidFill>
            <a:srgbClr val="FFFFFF"/>
          </a:solidFill>
          <a:ln w="12700" cap="flat">
            <a:noFill/>
            <a:miter lim="400000"/>
          </a:ln>
          <a:effectLst/>
        </p:spPr>
        <p:txBody>
          <a:bodyPr wrap="square" lIns="0" tIns="0" rIns="0" bIns="0" numCol="1" anchor="ctr">
            <a:noAutofit/>
          </a:bodyPr>
          <a:lstStyle/>
          <a:p>
            <a:pPr>
              <a:lnSpc>
                <a:spcPct val="120000"/>
              </a:lnSpc>
            </a:pPr>
            <a:endParaRPr sz="1300" dirty="0">
              <a:solidFill>
                <a:srgbClr val="53585F"/>
              </a:solidFill>
              <a:cs typeface="+mn-ea"/>
              <a:sym typeface="+mn-lt"/>
            </a:endParaRPr>
          </a:p>
        </p:txBody>
      </p:sp>
      <p:sp>
        <p:nvSpPr>
          <p:cNvPr id="23" name="Shape 1864"/>
          <p:cNvSpPr/>
          <p:nvPr/>
        </p:nvSpPr>
        <p:spPr>
          <a:xfrm>
            <a:off x="6541608" y="2403535"/>
            <a:ext cx="1261272" cy="4431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defRPr sz="1800">
                <a:solidFill>
                  <a:srgbClr val="000000"/>
                </a:solidFill>
              </a:defRPr>
            </a:pPr>
            <a:r>
              <a:rPr lang="en-US" altLang="zh-CN" sz="600" dirty="0">
                <a:solidFill>
                  <a:schemeClr val="bg1">
                    <a:lumMod val="65000"/>
                  </a:schemeClr>
                </a:solidFill>
                <a:cs typeface="+mn-ea"/>
                <a:sym typeface="+mn-lt"/>
              </a:rPr>
              <a:t>Please replace text, click add relevant headline, modify the text content, also can copy your content to this directly.</a:t>
            </a:r>
            <a:endParaRPr sz="600" dirty="0">
              <a:solidFill>
                <a:schemeClr val="bg1">
                  <a:lumMod val="65000"/>
                </a:schemeClr>
              </a:solidFill>
              <a:cs typeface="+mn-ea"/>
              <a:sym typeface="+mn-lt"/>
            </a:endParaRPr>
          </a:p>
        </p:txBody>
      </p:sp>
      <p:sp>
        <p:nvSpPr>
          <p:cNvPr id="24" name="Shape 1865"/>
          <p:cNvSpPr/>
          <p:nvPr/>
        </p:nvSpPr>
        <p:spPr>
          <a:xfrm>
            <a:off x="6620940" y="2195467"/>
            <a:ext cx="1102608" cy="1690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nSpc>
                <a:spcPct val="120000"/>
              </a:lnSpc>
              <a:defRPr sz="3500">
                <a:solidFill>
                  <a:srgbClr val="53585F"/>
                </a:solidFill>
              </a:defRPr>
            </a:lvl1pPr>
          </a:lstStyle>
          <a:p>
            <a:pPr algn="ctr">
              <a:defRPr sz="1800">
                <a:solidFill>
                  <a:srgbClr val="000000"/>
                </a:solidFill>
              </a:defRPr>
            </a:pPr>
            <a:r>
              <a:rPr lang="en-US" altLang="zh-CN" sz="1000" dirty="0">
                <a:solidFill>
                  <a:schemeClr val="bg1">
                    <a:lumMod val="65000"/>
                  </a:schemeClr>
                </a:solidFill>
                <a:cs typeface="+mn-ea"/>
                <a:sym typeface="+mn-lt"/>
              </a:rPr>
              <a:t>Add title text</a:t>
            </a:r>
            <a:endParaRPr sz="1000" dirty="0">
              <a:solidFill>
                <a:schemeClr val="bg1">
                  <a:lumMod val="65000"/>
                </a:schemeClr>
              </a:solidFill>
              <a:cs typeface="+mn-ea"/>
              <a:sym typeface="+mn-lt"/>
            </a:endParaRPr>
          </a:p>
        </p:txBody>
      </p:sp>
      <p:sp>
        <p:nvSpPr>
          <p:cNvPr id="25" name="Shape 1866"/>
          <p:cNvSpPr/>
          <p:nvPr/>
        </p:nvSpPr>
        <p:spPr>
          <a:xfrm>
            <a:off x="6834575" y="1274347"/>
            <a:ext cx="675337" cy="67537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19049" tIns="19049" rIns="19049" bIns="19049" numCol="1" anchor="ctr">
            <a:noAutofit/>
          </a:bodyPr>
          <a:lstStyle/>
          <a:p>
            <a:pPr>
              <a:lnSpc>
                <a:spcPct val="120000"/>
              </a:lnSpc>
            </a:pPr>
            <a:endParaRPr sz="1300" dirty="0">
              <a:solidFill>
                <a:srgbClr val="53585F"/>
              </a:solidFill>
              <a:cs typeface="+mn-ea"/>
              <a:sym typeface="+mn-lt"/>
            </a:endParaRPr>
          </a:p>
        </p:txBody>
      </p:sp>
      <p:sp>
        <p:nvSpPr>
          <p:cNvPr id="28" name="Shape 1857"/>
          <p:cNvSpPr/>
          <p:nvPr/>
        </p:nvSpPr>
        <p:spPr>
          <a:xfrm>
            <a:off x="2802134" y="2786041"/>
            <a:ext cx="678453" cy="67849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19049" tIns="19049" rIns="19049" bIns="19049" anchor="ctr"/>
          <a:lstStyle/>
          <a:p>
            <a:pPr>
              <a:lnSpc>
                <a:spcPct val="120000"/>
              </a:lnSpc>
            </a:pPr>
            <a:endParaRPr sz="1300" dirty="0">
              <a:solidFill>
                <a:srgbClr val="53585F"/>
              </a:solidFill>
              <a:cs typeface="+mn-ea"/>
              <a:sym typeface="+mn-lt"/>
            </a:endParaRPr>
          </a:p>
        </p:txBody>
      </p:sp>
      <p:sp>
        <p:nvSpPr>
          <p:cNvPr id="16" name="Shape 1858"/>
          <p:cNvSpPr/>
          <p:nvPr/>
        </p:nvSpPr>
        <p:spPr>
          <a:xfrm>
            <a:off x="3058931" y="2974700"/>
            <a:ext cx="164857" cy="300240"/>
          </a:xfrm>
          <a:custGeom>
            <a:avLst/>
            <a:gdLst/>
            <a:ahLst/>
            <a:cxnLst>
              <a:cxn ang="0">
                <a:pos x="wd2" y="hd2"/>
              </a:cxn>
              <a:cxn ang="5400000">
                <a:pos x="wd2" y="hd2"/>
              </a:cxn>
              <a:cxn ang="10800000">
                <a:pos x="wd2" y="hd2"/>
              </a:cxn>
              <a:cxn ang="16200000">
                <a:pos x="wd2" y="hd2"/>
              </a:cxn>
            </a:cxnLst>
            <a:rect l="0" t="0" r="r" b="b"/>
            <a:pathLst>
              <a:path w="21600" h="21600" extrusionOk="0">
                <a:moveTo>
                  <a:pt x="20407" y="3476"/>
                </a:moveTo>
                <a:cubicBezTo>
                  <a:pt x="16335" y="5612"/>
                  <a:pt x="16335" y="5612"/>
                  <a:pt x="16335" y="5612"/>
                </a:cubicBezTo>
                <a:cubicBezTo>
                  <a:pt x="14486" y="4583"/>
                  <a:pt x="12660" y="4068"/>
                  <a:pt x="10835" y="4068"/>
                </a:cubicBezTo>
                <a:cubicBezTo>
                  <a:pt x="9782" y="4068"/>
                  <a:pt x="8916" y="4222"/>
                  <a:pt x="8237" y="4531"/>
                </a:cubicBezTo>
                <a:cubicBezTo>
                  <a:pt x="7582" y="4827"/>
                  <a:pt x="7231" y="5188"/>
                  <a:pt x="7231" y="5587"/>
                </a:cubicBezTo>
                <a:cubicBezTo>
                  <a:pt x="7231" y="5921"/>
                  <a:pt x="7535" y="6256"/>
                  <a:pt x="8120" y="6591"/>
                </a:cubicBezTo>
                <a:cubicBezTo>
                  <a:pt x="8706" y="6938"/>
                  <a:pt x="9876" y="7299"/>
                  <a:pt x="11631" y="7685"/>
                </a:cubicBezTo>
                <a:cubicBezTo>
                  <a:pt x="14743" y="8380"/>
                  <a:pt x="16873" y="8972"/>
                  <a:pt x="18020" y="9461"/>
                </a:cubicBezTo>
                <a:cubicBezTo>
                  <a:pt x="19166" y="9950"/>
                  <a:pt x="20055" y="10530"/>
                  <a:pt x="20687" y="11225"/>
                </a:cubicBezTo>
                <a:cubicBezTo>
                  <a:pt x="21296" y="11907"/>
                  <a:pt x="21600" y="12679"/>
                  <a:pt x="21600" y="13529"/>
                </a:cubicBezTo>
                <a:cubicBezTo>
                  <a:pt x="21600" y="14379"/>
                  <a:pt x="21272" y="15177"/>
                  <a:pt x="20617" y="15897"/>
                </a:cubicBezTo>
                <a:cubicBezTo>
                  <a:pt x="19962" y="16618"/>
                  <a:pt x="19096" y="17198"/>
                  <a:pt x="18066" y="17622"/>
                </a:cubicBezTo>
                <a:cubicBezTo>
                  <a:pt x="17037" y="18034"/>
                  <a:pt x="15539" y="18356"/>
                  <a:pt x="13573" y="18575"/>
                </a:cubicBezTo>
                <a:cubicBezTo>
                  <a:pt x="13573" y="21600"/>
                  <a:pt x="13573" y="21600"/>
                  <a:pt x="13573" y="21600"/>
                </a:cubicBezTo>
                <a:cubicBezTo>
                  <a:pt x="9618" y="21600"/>
                  <a:pt x="9618" y="21600"/>
                  <a:pt x="9618" y="21600"/>
                </a:cubicBezTo>
                <a:cubicBezTo>
                  <a:pt x="9618" y="18652"/>
                  <a:pt x="9618" y="18652"/>
                  <a:pt x="9618" y="18652"/>
                </a:cubicBezTo>
                <a:cubicBezTo>
                  <a:pt x="7793" y="18536"/>
                  <a:pt x="6225" y="18292"/>
                  <a:pt x="4938" y="17906"/>
                </a:cubicBezTo>
                <a:cubicBezTo>
                  <a:pt x="3159" y="17378"/>
                  <a:pt x="1521" y="16670"/>
                  <a:pt x="0" y="15795"/>
                </a:cubicBezTo>
                <a:cubicBezTo>
                  <a:pt x="4002" y="13593"/>
                  <a:pt x="4002" y="13593"/>
                  <a:pt x="4002" y="13593"/>
                </a:cubicBezTo>
                <a:cubicBezTo>
                  <a:pt x="6576" y="15061"/>
                  <a:pt x="9057" y="15795"/>
                  <a:pt x="11444" y="15795"/>
                </a:cubicBezTo>
                <a:cubicBezTo>
                  <a:pt x="12684" y="15795"/>
                  <a:pt x="13714" y="15563"/>
                  <a:pt x="14603" y="15112"/>
                </a:cubicBezTo>
                <a:cubicBezTo>
                  <a:pt x="15469" y="14649"/>
                  <a:pt x="15913" y="14121"/>
                  <a:pt x="15913" y="13503"/>
                </a:cubicBezTo>
                <a:cubicBezTo>
                  <a:pt x="15913" y="12975"/>
                  <a:pt x="15633" y="12525"/>
                  <a:pt x="15071" y="12126"/>
                </a:cubicBezTo>
                <a:cubicBezTo>
                  <a:pt x="14509" y="11740"/>
                  <a:pt x="13386" y="11341"/>
                  <a:pt x="11748" y="10929"/>
                </a:cubicBezTo>
                <a:cubicBezTo>
                  <a:pt x="8401" y="10105"/>
                  <a:pt x="6155" y="9436"/>
                  <a:pt x="4961" y="8946"/>
                </a:cubicBezTo>
                <a:cubicBezTo>
                  <a:pt x="3791" y="8470"/>
                  <a:pt x="2902" y="7917"/>
                  <a:pt x="2317" y="7312"/>
                </a:cubicBezTo>
                <a:cubicBezTo>
                  <a:pt x="1732" y="6707"/>
                  <a:pt x="1451" y="6063"/>
                  <a:pt x="1451" y="5368"/>
                </a:cubicBezTo>
                <a:cubicBezTo>
                  <a:pt x="1451" y="4235"/>
                  <a:pt x="2223" y="3257"/>
                  <a:pt x="3768" y="2446"/>
                </a:cubicBezTo>
                <a:cubicBezTo>
                  <a:pt x="5312" y="1635"/>
                  <a:pt x="7255" y="1197"/>
                  <a:pt x="9618" y="1133"/>
                </a:cubicBezTo>
                <a:cubicBezTo>
                  <a:pt x="9618" y="0"/>
                  <a:pt x="9618" y="0"/>
                  <a:pt x="9618" y="0"/>
                </a:cubicBezTo>
                <a:cubicBezTo>
                  <a:pt x="13573" y="0"/>
                  <a:pt x="13573" y="0"/>
                  <a:pt x="13573" y="0"/>
                </a:cubicBezTo>
                <a:cubicBezTo>
                  <a:pt x="13573" y="1287"/>
                  <a:pt x="13573" y="1287"/>
                  <a:pt x="13573" y="1287"/>
                </a:cubicBezTo>
                <a:cubicBezTo>
                  <a:pt x="14954" y="1455"/>
                  <a:pt x="16101" y="1686"/>
                  <a:pt x="17037" y="1982"/>
                </a:cubicBezTo>
                <a:cubicBezTo>
                  <a:pt x="17996" y="2278"/>
                  <a:pt x="19119" y="2780"/>
                  <a:pt x="20407" y="3476"/>
                </a:cubicBezTo>
                <a:close/>
              </a:path>
            </a:pathLst>
          </a:custGeom>
          <a:solidFill>
            <a:srgbClr val="FFFFFF"/>
          </a:solidFill>
          <a:ln w="12700">
            <a:miter lim="400000"/>
          </a:ln>
        </p:spPr>
        <p:txBody>
          <a:bodyPr lIns="0" tIns="0" rIns="0" bIns="0"/>
          <a:lstStyle/>
          <a:p>
            <a:pPr>
              <a:lnSpc>
                <a:spcPct val="120000"/>
              </a:lnSpc>
            </a:pPr>
            <a:endParaRPr sz="1300" dirty="0">
              <a:solidFill>
                <a:srgbClr val="53585F"/>
              </a:solidFill>
              <a:cs typeface="+mn-ea"/>
              <a:sym typeface="+mn-lt"/>
            </a:endParaRPr>
          </a:p>
        </p:txBody>
      </p:sp>
      <p:sp>
        <p:nvSpPr>
          <p:cNvPr id="26" name="Shape 1867"/>
          <p:cNvSpPr/>
          <p:nvPr/>
        </p:nvSpPr>
        <p:spPr>
          <a:xfrm>
            <a:off x="7052975" y="1487210"/>
            <a:ext cx="238537" cy="249648"/>
          </a:xfrm>
          <a:custGeom>
            <a:avLst/>
            <a:gdLst/>
            <a:ahLst/>
            <a:cxnLst>
              <a:cxn ang="0">
                <a:pos x="wd2" y="hd2"/>
              </a:cxn>
              <a:cxn ang="5400000">
                <a:pos x="wd2" y="hd2"/>
              </a:cxn>
              <a:cxn ang="10800000">
                <a:pos x="wd2" y="hd2"/>
              </a:cxn>
              <a:cxn ang="16200000">
                <a:pos x="wd2" y="hd2"/>
              </a:cxn>
            </a:cxnLst>
            <a:rect l="0" t="0" r="r" b="b"/>
            <a:pathLst>
              <a:path w="20781" h="20933" extrusionOk="0">
                <a:moveTo>
                  <a:pt x="18450" y="13962"/>
                </a:moveTo>
                <a:cubicBezTo>
                  <a:pt x="18104" y="14098"/>
                  <a:pt x="15778" y="12331"/>
                  <a:pt x="14291" y="9001"/>
                </a:cubicBezTo>
                <a:cubicBezTo>
                  <a:pt x="12804" y="5669"/>
                  <a:pt x="12992" y="2625"/>
                  <a:pt x="13337" y="2491"/>
                </a:cubicBezTo>
                <a:cubicBezTo>
                  <a:pt x="13683" y="2355"/>
                  <a:pt x="15952" y="4486"/>
                  <a:pt x="17438" y="7816"/>
                </a:cubicBezTo>
                <a:cubicBezTo>
                  <a:pt x="18925" y="11146"/>
                  <a:pt x="18797" y="13826"/>
                  <a:pt x="18450" y="13962"/>
                </a:cubicBezTo>
                <a:close/>
                <a:moveTo>
                  <a:pt x="19117" y="7012"/>
                </a:moveTo>
                <a:cubicBezTo>
                  <a:pt x="17204" y="2727"/>
                  <a:pt x="14125" y="-537"/>
                  <a:pt x="12567" y="74"/>
                </a:cubicBezTo>
                <a:cubicBezTo>
                  <a:pt x="9922" y="1108"/>
                  <a:pt x="14143" y="6078"/>
                  <a:pt x="1154" y="11160"/>
                </a:cubicBezTo>
                <a:cubicBezTo>
                  <a:pt x="32" y="11600"/>
                  <a:pt x="-253" y="13356"/>
                  <a:pt x="217" y="14406"/>
                </a:cubicBezTo>
                <a:cubicBezTo>
                  <a:pt x="685" y="15456"/>
                  <a:pt x="2220" y="16502"/>
                  <a:pt x="3342" y="16062"/>
                </a:cubicBezTo>
                <a:cubicBezTo>
                  <a:pt x="3537" y="15987"/>
                  <a:pt x="4250" y="15766"/>
                  <a:pt x="4250" y="15766"/>
                </a:cubicBezTo>
                <a:cubicBezTo>
                  <a:pt x="5051" y="16802"/>
                  <a:pt x="5889" y="16187"/>
                  <a:pt x="6186" y="16845"/>
                </a:cubicBezTo>
                <a:cubicBezTo>
                  <a:pt x="6544" y="17635"/>
                  <a:pt x="7322" y="19353"/>
                  <a:pt x="7586" y="19939"/>
                </a:cubicBezTo>
                <a:cubicBezTo>
                  <a:pt x="7850" y="20522"/>
                  <a:pt x="8450" y="21063"/>
                  <a:pt x="8885" y="20905"/>
                </a:cubicBezTo>
                <a:cubicBezTo>
                  <a:pt x="9318" y="20745"/>
                  <a:pt x="10797" y="20203"/>
                  <a:pt x="11362" y="19997"/>
                </a:cubicBezTo>
                <a:cubicBezTo>
                  <a:pt x="11927" y="19790"/>
                  <a:pt x="12062" y="19306"/>
                  <a:pt x="11889" y="18922"/>
                </a:cubicBezTo>
                <a:cubicBezTo>
                  <a:pt x="11703" y="18510"/>
                  <a:pt x="10939" y="18390"/>
                  <a:pt x="10721" y="17908"/>
                </a:cubicBezTo>
                <a:cubicBezTo>
                  <a:pt x="10503" y="17428"/>
                  <a:pt x="9791" y="15886"/>
                  <a:pt x="9586" y="15400"/>
                </a:cubicBezTo>
                <a:cubicBezTo>
                  <a:pt x="9308" y="14739"/>
                  <a:pt x="9899" y="14201"/>
                  <a:pt x="10759" y="14116"/>
                </a:cubicBezTo>
                <a:cubicBezTo>
                  <a:pt x="16671" y="13522"/>
                  <a:pt x="17775" y="17037"/>
                  <a:pt x="19789" y="16249"/>
                </a:cubicBezTo>
                <a:cubicBezTo>
                  <a:pt x="21347" y="15640"/>
                  <a:pt x="21030" y="11296"/>
                  <a:pt x="19117" y="7012"/>
                </a:cubicBezTo>
                <a:close/>
              </a:path>
            </a:pathLst>
          </a:custGeom>
          <a:solidFill>
            <a:srgbClr val="FFFFFF"/>
          </a:solidFill>
          <a:ln w="12700" cap="flat">
            <a:noFill/>
            <a:miter lim="400000"/>
          </a:ln>
          <a:effectLst/>
        </p:spPr>
        <p:txBody>
          <a:bodyPr wrap="square" lIns="0" tIns="0" rIns="0" bIns="0" numCol="1" anchor="ctr">
            <a:noAutofit/>
          </a:bodyPr>
          <a:lstStyle/>
          <a:p>
            <a:pPr>
              <a:lnSpc>
                <a:spcPct val="120000"/>
              </a:lnSpc>
            </a:pPr>
            <a:endParaRPr sz="1300" dirty="0">
              <a:solidFill>
                <a:srgbClr val="53585F"/>
              </a:solidFill>
              <a:cs typeface="+mn-ea"/>
              <a:sym typeface="+mn-lt"/>
            </a:endParaRPr>
          </a:p>
        </p:txBody>
      </p:sp>
    </p:spTree>
    <p:extLst>
      <p:ext uri="{BB962C8B-B14F-4D97-AF65-F5344CB8AC3E}">
        <p14:creationId xmlns:p14="http://schemas.microsoft.com/office/powerpoint/2010/main" val="2477928128"/>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childTnLst>
                          </p:cTn>
                        </p:par>
                        <p:par>
                          <p:cTn id="15" fill="hold">
                            <p:stCondLst>
                              <p:cond delay="1000"/>
                            </p:stCondLst>
                            <p:childTnLst>
                              <p:par>
                                <p:cTn id="16" presetID="18" presetClass="entr" presetSubtype="6"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strips(downRight)">
                                      <p:cBhvr>
                                        <p:cTn id="18" dur="500"/>
                                        <p:tgtEl>
                                          <p:spTgt spid="24"/>
                                        </p:tgtEl>
                                      </p:cBhvr>
                                    </p:animEffect>
                                  </p:childTnLst>
                                </p:cTn>
                              </p:par>
                              <p:par>
                                <p:cTn id="19" presetID="18" presetClass="entr" presetSubtype="6"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strips(downRight)">
                                      <p:cBhvr>
                                        <p:cTn id="21" dur="500"/>
                                        <p:tgtEl>
                                          <p:spTgt spid="23"/>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par>
                          <p:cTn id="29" fill="hold">
                            <p:stCondLst>
                              <p:cond delay="2000"/>
                            </p:stCondLst>
                            <p:childTnLst>
                              <p:par>
                                <p:cTn id="30" presetID="18" presetClass="entr" presetSubtype="6"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strips(downRight)">
                                      <p:cBhvr>
                                        <p:cTn id="32" dur="500"/>
                                        <p:tgtEl>
                                          <p:spTgt spid="19"/>
                                        </p:tgtEl>
                                      </p:cBhvr>
                                    </p:animEffect>
                                  </p:childTnLst>
                                </p:cTn>
                              </p:par>
                              <p:par>
                                <p:cTn id="33" presetID="18" presetClass="entr" presetSubtype="6"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strips(downRight)">
                                      <p:cBhvr>
                                        <p:cTn id="35" dur="500"/>
                                        <p:tgtEl>
                                          <p:spTgt spid="18"/>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par>
                          <p:cTn id="43" fill="hold">
                            <p:stCondLst>
                              <p:cond delay="3000"/>
                            </p:stCondLst>
                            <p:childTnLst>
                              <p:par>
                                <p:cTn id="44" presetID="18" presetClass="entr" presetSubtype="6"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strips(downRight)">
                                      <p:cBhvr>
                                        <p:cTn id="46" dur="500"/>
                                        <p:tgtEl>
                                          <p:spTgt spid="14"/>
                                        </p:tgtEl>
                                      </p:cBhvr>
                                    </p:animEffect>
                                  </p:childTnLst>
                                </p:cTn>
                              </p:par>
                              <p:par>
                                <p:cTn id="47" presetID="18" presetClass="entr" presetSubtype="6"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strips(downRight)">
                                      <p:cBhvr>
                                        <p:cTn id="49" dur="500"/>
                                        <p:tgtEl>
                                          <p:spTgt spid="13"/>
                                        </p:tgtEl>
                                      </p:cBhvr>
                                    </p:animEffect>
                                  </p:childTnLst>
                                </p:cTn>
                              </p:par>
                            </p:childTnLst>
                          </p:cTn>
                        </p:par>
                        <p:par>
                          <p:cTn id="50" fill="hold">
                            <p:stCondLst>
                              <p:cond delay="3500"/>
                            </p:stCondLst>
                            <p:childTnLst>
                              <p:par>
                                <p:cTn id="51" presetID="10"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childTnLst>
                          </p:cTn>
                        </p:par>
                        <p:par>
                          <p:cTn id="57" fill="hold">
                            <p:stCondLst>
                              <p:cond delay="4000"/>
                            </p:stCondLst>
                            <p:childTnLst>
                              <p:par>
                                <p:cTn id="58" presetID="18" presetClass="entr" presetSubtype="6"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strips(downRight)">
                                      <p:cBhvr>
                                        <p:cTn id="60" dur="500"/>
                                        <p:tgtEl>
                                          <p:spTgt spid="10"/>
                                        </p:tgtEl>
                                      </p:cBhvr>
                                    </p:animEffect>
                                  </p:childTnLst>
                                </p:cTn>
                              </p:par>
                              <p:par>
                                <p:cTn id="61" presetID="1"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par>
                                <p:cTn id="63" presetID="27" presetClass="emph" presetSubtype="0" fill="remove" grpId="1" nodeType="withEffect">
                                  <p:stCondLst>
                                    <p:cond delay="0"/>
                                  </p:stCondLst>
                                  <p:childTnLst>
                                    <p:animClr clrSpc="rgb" dir="cw">
                                      <p:cBhvr override="childStyle">
                                        <p:cTn id="64" dur="250" autoRev="1" fill="remove"/>
                                        <p:tgtEl>
                                          <p:spTgt spid="28"/>
                                        </p:tgtEl>
                                        <p:attrNameLst>
                                          <p:attrName>style.color</p:attrName>
                                        </p:attrNameLst>
                                      </p:cBhvr>
                                      <p:to>
                                        <a:schemeClr val="bg1"/>
                                      </p:to>
                                    </p:animClr>
                                    <p:animClr clrSpc="rgb" dir="cw">
                                      <p:cBhvr>
                                        <p:cTn id="65" dur="250" autoRev="1" fill="remove"/>
                                        <p:tgtEl>
                                          <p:spTgt spid="28"/>
                                        </p:tgtEl>
                                        <p:attrNameLst>
                                          <p:attrName>fillcolor</p:attrName>
                                        </p:attrNameLst>
                                      </p:cBhvr>
                                      <p:to>
                                        <a:schemeClr val="bg1"/>
                                      </p:to>
                                    </p:animClr>
                                    <p:set>
                                      <p:cBhvr>
                                        <p:cTn id="66" dur="250" autoRev="1" fill="remove"/>
                                        <p:tgtEl>
                                          <p:spTgt spid="28"/>
                                        </p:tgtEl>
                                        <p:attrNameLst>
                                          <p:attrName>fill.type</p:attrName>
                                        </p:attrNameLst>
                                      </p:cBhvr>
                                      <p:to>
                                        <p:strVal val="solid"/>
                                      </p:to>
                                    </p:set>
                                    <p:set>
                                      <p:cBhvr>
                                        <p:cTn id="67" dur="250" autoRev="1" fill="remove"/>
                                        <p:tgtEl>
                                          <p:spTgt spid="2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0" grpId="0"/>
      <p:bldP spid="11" grpId="0" animBg="1"/>
      <p:bldP spid="12" grpId="0" animBg="1"/>
      <p:bldP spid="13" grpId="0" animBg="1"/>
      <p:bldP spid="14" grpId="0" animBg="1"/>
      <p:bldP spid="15" grpId="0" animBg="1"/>
      <p:bldP spid="18" grpId="0"/>
      <p:bldP spid="19" grpId="0"/>
      <p:bldP spid="20" grpId="0" animBg="1"/>
      <p:bldP spid="21" grpId="0" animBg="1"/>
      <p:bldP spid="23" grpId="0"/>
      <p:bldP spid="24" grpId="0"/>
      <p:bldP spid="25" grpId="0" animBg="1"/>
      <p:bldP spid="28" grpId="0" animBg="1"/>
      <p:bldP spid="28" grpId="1" animBg="1"/>
      <p:bldP spid="16"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bwMode="auto">
          <a:xfrm>
            <a:off x="1578934" y="1445420"/>
            <a:ext cx="6012326" cy="2245518"/>
            <a:chOff x="1001486" y="2422329"/>
            <a:chExt cx="6844048" cy="2556478"/>
          </a:xfrm>
        </p:grpSpPr>
        <p:sp>
          <p:nvSpPr>
            <p:cNvPr id="4" name="Freeform 3"/>
            <p:cNvSpPr/>
            <p:nvPr/>
          </p:nvSpPr>
          <p:spPr>
            <a:xfrm>
              <a:off x="1959653" y="4012334"/>
              <a:ext cx="1115376" cy="955629"/>
            </a:xfrm>
            <a:custGeom>
              <a:avLst/>
              <a:gdLst>
                <a:gd name="connsiteX0" fmla="*/ 0 w 1114119"/>
                <a:gd name="connsiteY0" fmla="*/ 478339 h 956677"/>
                <a:gd name="connsiteX1" fmla="*/ 239169 w 1114119"/>
                <a:gd name="connsiteY1" fmla="*/ 0 h 956677"/>
                <a:gd name="connsiteX2" fmla="*/ 874950 w 1114119"/>
                <a:gd name="connsiteY2" fmla="*/ 0 h 956677"/>
                <a:gd name="connsiteX3" fmla="*/ 1114119 w 1114119"/>
                <a:gd name="connsiteY3" fmla="*/ 478339 h 956677"/>
                <a:gd name="connsiteX4" fmla="*/ 874950 w 1114119"/>
                <a:gd name="connsiteY4" fmla="*/ 956677 h 956677"/>
                <a:gd name="connsiteX5" fmla="*/ 239169 w 1114119"/>
                <a:gd name="connsiteY5" fmla="*/ 956677 h 956677"/>
                <a:gd name="connsiteX6" fmla="*/ 0 w 1114119"/>
                <a:gd name="connsiteY6" fmla="*/ 478339 h 956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119" h="956677">
                  <a:moveTo>
                    <a:pt x="0" y="478339"/>
                  </a:moveTo>
                  <a:lnTo>
                    <a:pt x="239169" y="0"/>
                  </a:lnTo>
                  <a:lnTo>
                    <a:pt x="874950" y="0"/>
                  </a:lnTo>
                  <a:lnTo>
                    <a:pt x="1114119" y="478339"/>
                  </a:lnTo>
                  <a:lnTo>
                    <a:pt x="874950" y="956677"/>
                  </a:lnTo>
                  <a:lnTo>
                    <a:pt x="239169" y="956677"/>
                  </a:lnTo>
                  <a:lnTo>
                    <a:pt x="0" y="478339"/>
                  </a:lnTo>
                  <a:close/>
                </a:path>
              </a:pathLst>
            </a:custGeom>
            <a:solidFill>
              <a:schemeClr val="accent1"/>
            </a:solidFill>
            <a:ln>
              <a:solidFill>
                <a:schemeClr val="accent1"/>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181993" tIns="191099" rIns="181993" bIns="191099" spcCol="1270" anchor="ctr"/>
            <a:lstStyle/>
            <a:p>
              <a:pPr algn="ctr" defTabSz="866689">
                <a:lnSpc>
                  <a:spcPct val="120000"/>
                </a:lnSpc>
                <a:defRPr/>
              </a:pPr>
              <a:endParaRPr lang="id-ID" sz="900" dirty="0">
                <a:cs typeface="+mn-ea"/>
                <a:sym typeface="+mn-lt"/>
              </a:endParaRPr>
            </a:p>
          </p:txBody>
        </p:sp>
        <p:sp>
          <p:nvSpPr>
            <p:cNvPr id="8" name="Hexagon 7"/>
            <p:cNvSpPr/>
            <p:nvPr/>
          </p:nvSpPr>
          <p:spPr>
            <a:xfrm>
              <a:off x="1001486" y="3482332"/>
              <a:ext cx="1114021" cy="956985"/>
            </a:xfrm>
            <a:prstGeom prst="hexagon">
              <a:avLst>
                <a:gd name="adj" fmla="val 25000"/>
                <a:gd name="vf" fmla="val 115470"/>
              </a:avLst>
            </a:prstGeom>
            <a:blipFill dpi="0" rotWithShape="1">
              <a:blip r:embed="rId3" cstate="print">
                <a:extLst>
                  <a:ext uri="{28A0092B-C50C-407E-A947-70E740481C1C}">
                    <a14:useLocalDpi xmlns:a14="http://schemas.microsoft.com/office/drawing/2010/main" val="0"/>
                  </a:ext>
                </a:extLst>
              </a:blip>
              <a:srcRect/>
              <a:stretch>
                <a:fillRect/>
              </a:stretch>
            </a:blipFill>
            <a:ln w="22225">
              <a:solidFill>
                <a:schemeClr val="accent1"/>
              </a:solidFill>
            </a:ln>
          </p:spPr>
          <p:style>
            <a:lnRef idx="2">
              <a:schemeClr val="accent5">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lnSpc>
                  <a:spcPct val="120000"/>
                </a:lnSpc>
              </a:pPr>
              <a:endParaRPr lang="zh-CN" altLang="en-US" sz="900" dirty="0">
                <a:cs typeface="+mn-ea"/>
                <a:sym typeface="+mn-lt"/>
              </a:endParaRPr>
            </a:p>
          </p:txBody>
        </p:sp>
        <p:sp>
          <p:nvSpPr>
            <p:cNvPr id="10" name="Freeform 9"/>
            <p:cNvSpPr/>
            <p:nvPr/>
          </p:nvSpPr>
          <p:spPr>
            <a:xfrm>
              <a:off x="2919175" y="3479621"/>
              <a:ext cx="1114021" cy="956985"/>
            </a:xfrm>
            <a:custGeom>
              <a:avLst/>
              <a:gdLst>
                <a:gd name="connsiteX0" fmla="*/ 0 w 1114119"/>
                <a:gd name="connsiteY0" fmla="*/ 478339 h 956677"/>
                <a:gd name="connsiteX1" fmla="*/ 239169 w 1114119"/>
                <a:gd name="connsiteY1" fmla="*/ 0 h 956677"/>
                <a:gd name="connsiteX2" fmla="*/ 874950 w 1114119"/>
                <a:gd name="connsiteY2" fmla="*/ 0 h 956677"/>
                <a:gd name="connsiteX3" fmla="*/ 1114119 w 1114119"/>
                <a:gd name="connsiteY3" fmla="*/ 478339 h 956677"/>
                <a:gd name="connsiteX4" fmla="*/ 874950 w 1114119"/>
                <a:gd name="connsiteY4" fmla="*/ 956677 h 956677"/>
                <a:gd name="connsiteX5" fmla="*/ 239169 w 1114119"/>
                <a:gd name="connsiteY5" fmla="*/ 956677 h 956677"/>
                <a:gd name="connsiteX6" fmla="*/ 0 w 1114119"/>
                <a:gd name="connsiteY6" fmla="*/ 478339 h 956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119" h="956677">
                  <a:moveTo>
                    <a:pt x="0" y="478339"/>
                  </a:moveTo>
                  <a:lnTo>
                    <a:pt x="239169" y="0"/>
                  </a:lnTo>
                  <a:lnTo>
                    <a:pt x="874950" y="0"/>
                  </a:lnTo>
                  <a:lnTo>
                    <a:pt x="1114119" y="478339"/>
                  </a:lnTo>
                  <a:lnTo>
                    <a:pt x="874950" y="956677"/>
                  </a:lnTo>
                  <a:lnTo>
                    <a:pt x="239169" y="956677"/>
                  </a:lnTo>
                  <a:lnTo>
                    <a:pt x="0" y="478339"/>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w="22225">
              <a:solidFill>
                <a:schemeClr val="accent3"/>
              </a:solidFill>
            </a:ln>
          </p:spPr>
          <p:style>
            <a:lnRef idx="2">
              <a:schemeClr val="accent5">
                <a:hueOff val="3432332"/>
                <a:satOff val="-6875"/>
                <a:lumOff val="-4353"/>
                <a:alphaOff val="0"/>
              </a:schemeClr>
            </a:lnRef>
            <a:fillRef idx="1">
              <a:schemeClr val="accent5">
                <a:hueOff val="3432332"/>
                <a:satOff val="-6875"/>
                <a:lumOff val="-4353"/>
                <a:alphaOff val="0"/>
              </a:schemeClr>
            </a:fillRef>
            <a:effectRef idx="0">
              <a:schemeClr val="accent5">
                <a:hueOff val="3432332"/>
                <a:satOff val="-6875"/>
                <a:lumOff val="-4353"/>
                <a:alphaOff val="0"/>
              </a:schemeClr>
            </a:effectRef>
            <a:fontRef idx="minor">
              <a:schemeClr val="lt1"/>
            </a:fontRef>
          </p:style>
          <p:txBody>
            <a:bodyPr lIns="181993" tIns="191099" rIns="181993" bIns="191099" spcCol="1270" anchor="ctr"/>
            <a:lstStyle/>
            <a:p>
              <a:pPr algn="ctr" defTabSz="866689">
                <a:lnSpc>
                  <a:spcPct val="120000"/>
                </a:lnSpc>
                <a:defRPr/>
              </a:pPr>
              <a:endParaRPr lang="id-ID" sz="900" dirty="0">
                <a:cs typeface="+mn-ea"/>
                <a:sym typeface="+mn-lt"/>
              </a:endParaRPr>
            </a:p>
          </p:txBody>
        </p:sp>
        <p:sp>
          <p:nvSpPr>
            <p:cNvPr id="12" name="Hexagon 11"/>
            <p:cNvSpPr/>
            <p:nvPr/>
          </p:nvSpPr>
          <p:spPr>
            <a:xfrm>
              <a:off x="3877341" y="4009623"/>
              <a:ext cx="1114021" cy="956985"/>
            </a:xfrm>
            <a:prstGeom prst="hexagon">
              <a:avLst>
                <a:gd name="adj" fmla="val 25000"/>
                <a:gd name="vf" fmla="val 115470"/>
              </a:avLst>
            </a:prstGeom>
            <a:solidFill>
              <a:schemeClr val="accent3"/>
            </a:solidFill>
            <a:ln>
              <a:solidFill>
                <a:schemeClr val="accent3"/>
              </a:solidFill>
            </a:ln>
          </p:spPr>
          <p:style>
            <a:lnRef idx="2">
              <a:schemeClr val="accent5">
                <a:hueOff val="3432332"/>
                <a:satOff val="-6875"/>
                <a:lumOff val="-4353"/>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lnSpc>
                  <a:spcPct val="120000"/>
                </a:lnSpc>
              </a:pPr>
              <a:endParaRPr lang="zh-CN" altLang="en-US" sz="900" dirty="0">
                <a:cs typeface="+mn-ea"/>
                <a:sym typeface="+mn-lt"/>
              </a:endParaRPr>
            </a:p>
          </p:txBody>
        </p:sp>
        <p:sp>
          <p:nvSpPr>
            <p:cNvPr id="14" name="Freeform 13"/>
            <p:cNvSpPr/>
            <p:nvPr/>
          </p:nvSpPr>
          <p:spPr>
            <a:xfrm>
              <a:off x="1959653" y="2953686"/>
              <a:ext cx="1115376" cy="956985"/>
            </a:xfrm>
            <a:custGeom>
              <a:avLst/>
              <a:gdLst>
                <a:gd name="connsiteX0" fmla="*/ 0 w 1114119"/>
                <a:gd name="connsiteY0" fmla="*/ 478339 h 956677"/>
                <a:gd name="connsiteX1" fmla="*/ 239169 w 1114119"/>
                <a:gd name="connsiteY1" fmla="*/ 0 h 956677"/>
                <a:gd name="connsiteX2" fmla="*/ 874950 w 1114119"/>
                <a:gd name="connsiteY2" fmla="*/ 0 h 956677"/>
                <a:gd name="connsiteX3" fmla="*/ 1114119 w 1114119"/>
                <a:gd name="connsiteY3" fmla="*/ 478339 h 956677"/>
                <a:gd name="connsiteX4" fmla="*/ 874950 w 1114119"/>
                <a:gd name="connsiteY4" fmla="*/ 956677 h 956677"/>
                <a:gd name="connsiteX5" fmla="*/ 239169 w 1114119"/>
                <a:gd name="connsiteY5" fmla="*/ 956677 h 956677"/>
                <a:gd name="connsiteX6" fmla="*/ 0 w 1114119"/>
                <a:gd name="connsiteY6" fmla="*/ 478339 h 956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119" h="956677">
                  <a:moveTo>
                    <a:pt x="0" y="478339"/>
                  </a:moveTo>
                  <a:lnTo>
                    <a:pt x="239169" y="0"/>
                  </a:lnTo>
                  <a:lnTo>
                    <a:pt x="874950" y="0"/>
                  </a:lnTo>
                  <a:lnTo>
                    <a:pt x="1114119" y="478339"/>
                  </a:lnTo>
                  <a:lnTo>
                    <a:pt x="874950" y="956677"/>
                  </a:lnTo>
                  <a:lnTo>
                    <a:pt x="239169" y="956677"/>
                  </a:lnTo>
                  <a:lnTo>
                    <a:pt x="0" y="478339"/>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w="22225">
              <a:solidFill>
                <a:schemeClr val="accent2"/>
              </a:solidFill>
            </a:ln>
          </p:spPr>
          <p:style>
            <a:lnRef idx="2">
              <a:schemeClr val="accent5">
                <a:hueOff val="6864664"/>
                <a:satOff val="-13750"/>
                <a:lumOff val="-8706"/>
                <a:alphaOff val="0"/>
              </a:schemeClr>
            </a:lnRef>
            <a:fillRef idx="1">
              <a:schemeClr val="accent5">
                <a:hueOff val="6864664"/>
                <a:satOff val="-13750"/>
                <a:lumOff val="-8706"/>
                <a:alphaOff val="0"/>
              </a:schemeClr>
            </a:fillRef>
            <a:effectRef idx="0">
              <a:schemeClr val="accent5">
                <a:hueOff val="6864664"/>
                <a:satOff val="-13750"/>
                <a:lumOff val="-8706"/>
                <a:alphaOff val="0"/>
              </a:schemeClr>
            </a:effectRef>
            <a:fontRef idx="minor">
              <a:schemeClr val="lt1"/>
            </a:fontRef>
          </p:style>
          <p:txBody>
            <a:bodyPr lIns="181993" tIns="191099" rIns="181993" bIns="191099" spcCol="1270" anchor="ctr"/>
            <a:lstStyle/>
            <a:p>
              <a:pPr algn="ctr" defTabSz="866689">
                <a:lnSpc>
                  <a:spcPct val="120000"/>
                </a:lnSpc>
                <a:defRPr/>
              </a:pPr>
              <a:endParaRPr lang="id-ID" sz="900" dirty="0">
                <a:cs typeface="+mn-ea"/>
                <a:sym typeface="+mn-lt"/>
              </a:endParaRPr>
            </a:p>
          </p:txBody>
        </p:sp>
        <p:sp>
          <p:nvSpPr>
            <p:cNvPr id="16" name="Hexagon 15"/>
            <p:cNvSpPr/>
            <p:nvPr/>
          </p:nvSpPr>
          <p:spPr>
            <a:xfrm>
              <a:off x="2919175" y="2422329"/>
              <a:ext cx="1114021" cy="956985"/>
            </a:xfrm>
            <a:prstGeom prst="hexagon">
              <a:avLst>
                <a:gd name="adj" fmla="val 25000"/>
                <a:gd name="vf" fmla="val 115470"/>
              </a:avLst>
            </a:prstGeom>
            <a:solidFill>
              <a:schemeClr val="accent2"/>
            </a:solidFill>
            <a:ln>
              <a:solidFill>
                <a:schemeClr val="accent2"/>
              </a:solidFill>
            </a:ln>
          </p:spPr>
          <p:style>
            <a:lnRef idx="2">
              <a:schemeClr val="accent5">
                <a:hueOff val="6864664"/>
                <a:satOff val="-13750"/>
                <a:lumOff val="-8706"/>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lnSpc>
                  <a:spcPct val="120000"/>
                </a:lnSpc>
              </a:pPr>
              <a:endParaRPr lang="zh-CN" altLang="en-US" sz="900" dirty="0">
                <a:cs typeface="+mn-ea"/>
                <a:sym typeface="+mn-lt"/>
              </a:endParaRPr>
            </a:p>
          </p:txBody>
        </p:sp>
        <p:sp>
          <p:nvSpPr>
            <p:cNvPr id="18" name="Freeform 17"/>
            <p:cNvSpPr/>
            <p:nvPr/>
          </p:nvSpPr>
          <p:spPr>
            <a:xfrm>
              <a:off x="3877341" y="2952331"/>
              <a:ext cx="1114021" cy="956985"/>
            </a:xfrm>
            <a:custGeom>
              <a:avLst/>
              <a:gdLst>
                <a:gd name="connsiteX0" fmla="*/ 0 w 1114119"/>
                <a:gd name="connsiteY0" fmla="*/ 478339 h 956677"/>
                <a:gd name="connsiteX1" fmla="*/ 239169 w 1114119"/>
                <a:gd name="connsiteY1" fmla="*/ 0 h 956677"/>
                <a:gd name="connsiteX2" fmla="*/ 874950 w 1114119"/>
                <a:gd name="connsiteY2" fmla="*/ 0 h 956677"/>
                <a:gd name="connsiteX3" fmla="*/ 1114119 w 1114119"/>
                <a:gd name="connsiteY3" fmla="*/ 478339 h 956677"/>
                <a:gd name="connsiteX4" fmla="*/ 874950 w 1114119"/>
                <a:gd name="connsiteY4" fmla="*/ 956677 h 956677"/>
                <a:gd name="connsiteX5" fmla="*/ 239169 w 1114119"/>
                <a:gd name="connsiteY5" fmla="*/ 956677 h 956677"/>
                <a:gd name="connsiteX6" fmla="*/ 0 w 1114119"/>
                <a:gd name="connsiteY6" fmla="*/ 478339 h 956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119" h="956677">
                  <a:moveTo>
                    <a:pt x="0" y="478339"/>
                  </a:moveTo>
                  <a:lnTo>
                    <a:pt x="239169" y="0"/>
                  </a:lnTo>
                  <a:lnTo>
                    <a:pt x="874950" y="0"/>
                  </a:lnTo>
                  <a:lnTo>
                    <a:pt x="1114119" y="478339"/>
                  </a:lnTo>
                  <a:lnTo>
                    <a:pt x="874950" y="956677"/>
                  </a:lnTo>
                  <a:lnTo>
                    <a:pt x="239169" y="956677"/>
                  </a:lnTo>
                  <a:lnTo>
                    <a:pt x="0" y="478339"/>
                  </a:lnTo>
                  <a:close/>
                </a:path>
              </a:pathLst>
            </a:custGeom>
            <a:blipFill dpi="0" rotWithShape="1">
              <a:blip r:embed="rId6" cstate="print">
                <a:extLst>
                  <a:ext uri="{28A0092B-C50C-407E-A947-70E740481C1C}">
                    <a14:useLocalDpi xmlns:a14="http://schemas.microsoft.com/office/drawing/2010/main" val="0"/>
                  </a:ext>
                </a:extLst>
              </a:blip>
              <a:srcRect/>
              <a:stretch>
                <a:fillRect/>
              </a:stretch>
            </a:blipFill>
            <a:ln w="22225">
              <a:solidFill>
                <a:schemeClr val="accent4"/>
              </a:solidFill>
            </a:ln>
          </p:spPr>
          <p:style>
            <a:lnRef idx="2">
              <a:schemeClr val="accent5">
                <a:hueOff val="10296996"/>
                <a:satOff val="-20624"/>
                <a:lumOff val="-13059"/>
                <a:alphaOff val="0"/>
              </a:schemeClr>
            </a:lnRef>
            <a:fillRef idx="1">
              <a:schemeClr val="accent5">
                <a:hueOff val="10296996"/>
                <a:satOff val="-20624"/>
                <a:lumOff val="-13059"/>
                <a:alphaOff val="0"/>
              </a:schemeClr>
            </a:fillRef>
            <a:effectRef idx="0">
              <a:schemeClr val="accent5">
                <a:hueOff val="10296996"/>
                <a:satOff val="-20624"/>
                <a:lumOff val="-13059"/>
                <a:alphaOff val="0"/>
              </a:schemeClr>
            </a:effectRef>
            <a:fontRef idx="minor">
              <a:schemeClr val="lt1"/>
            </a:fontRef>
          </p:style>
          <p:txBody>
            <a:bodyPr lIns="181993" tIns="209850" rIns="181993" bIns="209850" spcCol="1270" anchor="ctr"/>
            <a:lstStyle/>
            <a:p>
              <a:pPr algn="ctr" defTabSz="1333369">
                <a:lnSpc>
                  <a:spcPct val="120000"/>
                </a:lnSpc>
                <a:defRPr/>
              </a:pPr>
              <a:endParaRPr lang="id-ID" sz="900" dirty="0">
                <a:cs typeface="+mn-ea"/>
                <a:sym typeface="+mn-lt"/>
              </a:endParaRPr>
            </a:p>
          </p:txBody>
        </p:sp>
        <p:sp>
          <p:nvSpPr>
            <p:cNvPr id="23" name="Hexagon 22"/>
            <p:cNvSpPr/>
            <p:nvPr/>
          </p:nvSpPr>
          <p:spPr>
            <a:xfrm>
              <a:off x="4835509" y="3490465"/>
              <a:ext cx="1114021" cy="955630"/>
            </a:xfrm>
            <a:prstGeom prst="hexagon">
              <a:avLst>
                <a:gd name="adj" fmla="val 25000"/>
                <a:gd name="vf" fmla="val 115470"/>
              </a:avLst>
            </a:prstGeom>
            <a:blipFill dpi="0" rotWithShape="1">
              <a:blip r:embed="rId7" cstate="print">
                <a:extLst>
                  <a:ext uri="{28A0092B-C50C-407E-A947-70E740481C1C}">
                    <a14:useLocalDpi xmlns:a14="http://schemas.microsoft.com/office/drawing/2010/main" val="0"/>
                  </a:ext>
                </a:extLst>
              </a:blip>
              <a:srcRect/>
              <a:stretch>
                <a:fillRect/>
              </a:stretch>
            </a:blipFill>
            <a:ln w="22225">
              <a:solidFill>
                <a:schemeClr val="accent5"/>
              </a:solidFill>
            </a:ln>
          </p:spPr>
          <p:style>
            <a:lnRef idx="2">
              <a:schemeClr val="accent5">
                <a:hueOff val="10296996"/>
                <a:satOff val="-20624"/>
                <a:lumOff val="-13059"/>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lnSpc>
                  <a:spcPct val="120000"/>
                </a:lnSpc>
              </a:pPr>
              <a:endParaRPr lang="zh-CN" altLang="en-US" sz="900" dirty="0">
                <a:cs typeface="+mn-ea"/>
                <a:sym typeface="+mn-lt"/>
              </a:endParaRPr>
            </a:p>
          </p:txBody>
        </p:sp>
        <p:sp>
          <p:nvSpPr>
            <p:cNvPr id="25" name="Freeform 24"/>
            <p:cNvSpPr/>
            <p:nvPr/>
          </p:nvSpPr>
          <p:spPr>
            <a:xfrm>
              <a:off x="4835509" y="2431818"/>
              <a:ext cx="1114021" cy="956985"/>
            </a:xfrm>
            <a:custGeom>
              <a:avLst/>
              <a:gdLst>
                <a:gd name="connsiteX0" fmla="*/ 0 w 1114119"/>
                <a:gd name="connsiteY0" fmla="*/ 478339 h 956677"/>
                <a:gd name="connsiteX1" fmla="*/ 239169 w 1114119"/>
                <a:gd name="connsiteY1" fmla="*/ 0 h 956677"/>
                <a:gd name="connsiteX2" fmla="*/ 874950 w 1114119"/>
                <a:gd name="connsiteY2" fmla="*/ 0 h 956677"/>
                <a:gd name="connsiteX3" fmla="*/ 1114119 w 1114119"/>
                <a:gd name="connsiteY3" fmla="*/ 478339 h 956677"/>
                <a:gd name="connsiteX4" fmla="*/ 874950 w 1114119"/>
                <a:gd name="connsiteY4" fmla="*/ 956677 h 956677"/>
                <a:gd name="connsiteX5" fmla="*/ 239169 w 1114119"/>
                <a:gd name="connsiteY5" fmla="*/ 956677 h 956677"/>
                <a:gd name="connsiteX6" fmla="*/ 0 w 1114119"/>
                <a:gd name="connsiteY6" fmla="*/ 478339 h 956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119" h="956677">
                  <a:moveTo>
                    <a:pt x="0" y="478339"/>
                  </a:moveTo>
                  <a:lnTo>
                    <a:pt x="239169" y="0"/>
                  </a:lnTo>
                  <a:lnTo>
                    <a:pt x="874950" y="0"/>
                  </a:lnTo>
                  <a:lnTo>
                    <a:pt x="1114119" y="478339"/>
                  </a:lnTo>
                  <a:lnTo>
                    <a:pt x="874950" y="956677"/>
                  </a:lnTo>
                  <a:lnTo>
                    <a:pt x="239169" y="956677"/>
                  </a:lnTo>
                  <a:lnTo>
                    <a:pt x="0" y="478339"/>
                  </a:lnTo>
                  <a:close/>
                </a:path>
              </a:pathLst>
            </a:custGeom>
            <a:solidFill>
              <a:schemeClr val="accent4"/>
            </a:solidFill>
            <a:ln>
              <a:solidFill>
                <a:schemeClr val="accent4"/>
              </a:solidFill>
            </a:ln>
          </p:spPr>
          <p:style>
            <a:lnRef idx="2">
              <a:schemeClr val="accent5">
                <a:hueOff val="13729329"/>
                <a:satOff val="-27499"/>
                <a:lumOff val="-17412"/>
                <a:alphaOff val="0"/>
              </a:schemeClr>
            </a:lnRef>
            <a:fillRef idx="1">
              <a:schemeClr val="accent5">
                <a:hueOff val="13729329"/>
                <a:satOff val="-27499"/>
                <a:lumOff val="-17412"/>
                <a:alphaOff val="0"/>
              </a:schemeClr>
            </a:fillRef>
            <a:effectRef idx="0">
              <a:schemeClr val="accent5">
                <a:hueOff val="13729329"/>
                <a:satOff val="-27499"/>
                <a:lumOff val="-17412"/>
                <a:alphaOff val="0"/>
              </a:schemeClr>
            </a:effectRef>
            <a:fontRef idx="minor">
              <a:schemeClr val="lt1"/>
            </a:fontRef>
          </p:style>
          <p:txBody>
            <a:bodyPr lIns="181993" tIns="209850" rIns="181993" bIns="209850" spcCol="1270" anchor="ctr"/>
            <a:lstStyle/>
            <a:p>
              <a:pPr algn="ctr" defTabSz="1333369">
                <a:lnSpc>
                  <a:spcPct val="120000"/>
                </a:lnSpc>
                <a:defRPr/>
              </a:pPr>
              <a:endParaRPr lang="id-ID" sz="900" dirty="0">
                <a:cs typeface="+mn-ea"/>
                <a:sym typeface="+mn-lt"/>
              </a:endParaRPr>
            </a:p>
          </p:txBody>
        </p:sp>
        <p:sp>
          <p:nvSpPr>
            <p:cNvPr id="27" name="Hexagon 26"/>
            <p:cNvSpPr/>
            <p:nvPr/>
          </p:nvSpPr>
          <p:spPr>
            <a:xfrm>
              <a:off x="5795031" y="2965886"/>
              <a:ext cx="1114021" cy="956985"/>
            </a:xfrm>
            <a:prstGeom prst="hexagon">
              <a:avLst>
                <a:gd name="adj" fmla="val 25000"/>
                <a:gd name="vf" fmla="val 115470"/>
              </a:avLst>
            </a:prstGeom>
            <a:blipFill dpi="0" rotWithShape="1">
              <a:blip r:embed="rId8" cstate="print">
                <a:extLst>
                  <a:ext uri="{28A0092B-C50C-407E-A947-70E740481C1C}">
                    <a14:useLocalDpi xmlns:a14="http://schemas.microsoft.com/office/drawing/2010/main" val="0"/>
                  </a:ext>
                </a:extLst>
              </a:blip>
              <a:srcRect/>
              <a:stretch>
                <a:fillRect/>
              </a:stretch>
            </a:blipFill>
            <a:ln w="22225">
              <a:solidFill>
                <a:schemeClr val="accent6"/>
              </a:solidFill>
            </a:ln>
          </p:spPr>
          <p:style>
            <a:lnRef idx="2">
              <a:schemeClr val="accent5">
                <a:hueOff val="13729329"/>
                <a:satOff val="-27499"/>
                <a:lumOff val="-17412"/>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lnSpc>
                  <a:spcPct val="120000"/>
                </a:lnSpc>
              </a:pPr>
              <a:endParaRPr lang="zh-CN" altLang="en-US" sz="900" dirty="0">
                <a:cs typeface="+mn-ea"/>
                <a:sym typeface="+mn-lt"/>
              </a:endParaRPr>
            </a:p>
          </p:txBody>
        </p:sp>
        <p:sp>
          <p:nvSpPr>
            <p:cNvPr id="29" name="Freeform 28"/>
            <p:cNvSpPr/>
            <p:nvPr/>
          </p:nvSpPr>
          <p:spPr>
            <a:xfrm>
              <a:off x="5795031" y="4021822"/>
              <a:ext cx="1114021" cy="956985"/>
            </a:xfrm>
            <a:custGeom>
              <a:avLst/>
              <a:gdLst>
                <a:gd name="connsiteX0" fmla="*/ 0 w 1114119"/>
                <a:gd name="connsiteY0" fmla="*/ 478339 h 956677"/>
                <a:gd name="connsiteX1" fmla="*/ 239169 w 1114119"/>
                <a:gd name="connsiteY1" fmla="*/ 0 h 956677"/>
                <a:gd name="connsiteX2" fmla="*/ 874950 w 1114119"/>
                <a:gd name="connsiteY2" fmla="*/ 0 h 956677"/>
                <a:gd name="connsiteX3" fmla="*/ 1114119 w 1114119"/>
                <a:gd name="connsiteY3" fmla="*/ 478339 h 956677"/>
                <a:gd name="connsiteX4" fmla="*/ 874950 w 1114119"/>
                <a:gd name="connsiteY4" fmla="*/ 956677 h 956677"/>
                <a:gd name="connsiteX5" fmla="*/ 239169 w 1114119"/>
                <a:gd name="connsiteY5" fmla="*/ 956677 h 956677"/>
                <a:gd name="connsiteX6" fmla="*/ 0 w 1114119"/>
                <a:gd name="connsiteY6" fmla="*/ 478339 h 956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119" h="956677">
                  <a:moveTo>
                    <a:pt x="0" y="478339"/>
                  </a:moveTo>
                  <a:lnTo>
                    <a:pt x="239169" y="0"/>
                  </a:lnTo>
                  <a:lnTo>
                    <a:pt x="874950" y="0"/>
                  </a:lnTo>
                  <a:lnTo>
                    <a:pt x="1114119" y="478339"/>
                  </a:lnTo>
                  <a:lnTo>
                    <a:pt x="874950" y="956677"/>
                  </a:lnTo>
                  <a:lnTo>
                    <a:pt x="239169" y="956677"/>
                  </a:lnTo>
                  <a:lnTo>
                    <a:pt x="0" y="478339"/>
                  </a:lnTo>
                  <a:close/>
                </a:path>
              </a:pathLst>
            </a:custGeom>
            <a:solidFill>
              <a:schemeClr val="accent5"/>
            </a:solidFill>
            <a:ln>
              <a:solidFill>
                <a:schemeClr val="accent5"/>
              </a:solidFill>
            </a:ln>
          </p:spPr>
          <p:style>
            <a:lnRef idx="2">
              <a:schemeClr val="accent5">
                <a:hueOff val="17161661"/>
                <a:satOff val="-34374"/>
                <a:lumOff val="-21765"/>
                <a:alphaOff val="0"/>
              </a:schemeClr>
            </a:lnRef>
            <a:fillRef idx="1">
              <a:schemeClr val="accent5">
                <a:hueOff val="17161661"/>
                <a:satOff val="-34374"/>
                <a:lumOff val="-21765"/>
                <a:alphaOff val="0"/>
              </a:schemeClr>
            </a:fillRef>
            <a:effectRef idx="0">
              <a:schemeClr val="accent5">
                <a:hueOff val="17161661"/>
                <a:satOff val="-34374"/>
                <a:lumOff val="-21765"/>
                <a:alphaOff val="0"/>
              </a:schemeClr>
            </a:effectRef>
            <a:fontRef idx="minor">
              <a:schemeClr val="lt1"/>
            </a:fontRef>
          </p:style>
          <p:txBody>
            <a:bodyPr lIns="181993" tIns="209850" rIns="181993" bIns="209850" spcCol="1270" anchor="ctr"/>
            <a:lstStyle/>
            <a:p>
              <a:pPr algn="ctr" defTabSz="1333369">
                <a:lnSpc>
                  <a:spcPct val="120000"/>
                </a:lnSpc>
                <a:defRPr/>
              </a:pPr>
              <a:endParaRPr lang="id-ID" sz="900" dirty="0">
                <a:cs typeface="+mn-ea"/>
                <a:sym typeface="+mn-lt"/>
              </a:endParaRPr>
            </a:p>
          </p:txBody>
        </p:sp>
        <p:sp>
          <p:nvSpPr>
            <p:cNvPr id="31" name="Hexagon 30"/>
            <p:cNvSpPr/>
            <p:nvPr/>
          </p:nvSpPr>
          <p:spPr>
            <a:xfrm>
              <a:off x="6731513" y="3499954"/>
              <a:ext cx="1114021" cy="956985"/>
            </a:xfrm>
            <a:prstGeom prst="hexagon">
              <a:avLst>
                <a:gd name="adj" fmla="val 25000"/>
                <a:gd name="vf" fmla="val 115470"/>
              </a:avLst>
            </a:prstGeom>
            <a:solidFill>
              <a:schemeClr val="accent6"/>
            </a:solidFill>
            <a:ln>
              <a:solidFill>
                <a:schemeClr val="accent6"/>
              </a:solidFill>
            </a:ln>
          </p:spPr>
          <p:style>
            <a:lnRef idx="2">
              <a:schemeClr val="accent5">
                <a:hueOff val="17161661"/>
                <a:satOff val="-34374"/>
                <a:lumOff val="-21765"/>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lnSpc>
                  <a:spcPct val="120000"/>
                </a:lnSpc>
              </a:pPr>
              <a:endParaRPr lang="zh-CN" altLang="en-US" sz="900" dirty="0">
                <a:cs typeface="+mn-ea"/>
                <a:sym typeface="+mn-lt"/>
              </a:endParaRPr>
            </a:p>
          </p:txBody>
        </p:sp>
      </p:grpSp>
      <p:sp>
        <p:nvSpPr>
          <p:cNvPr id="33" name="Freeform 7"/>
          <p:cNvSpPr>
            <a:spLocks noChangeAspect="1" noEditPoints="1"/>
          </p:cNvSpPr>
          <p:nvPr/>
        </p:nvSpPr>
        <p:spPr bwMode="auto">
          <a:xfrm>
            <a:off x="2739730" y="2995613"/>
            <a:ext cx="340500" cy="341710"/>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lumMod val="95000"/>
            </a:schemeClr>
          </a:solidFill>
          <a:ln>
            <a:noFill/>
          </a:ln>
        </p:spPr>
        <p:txBody>
          <a:bodyPr lIns="65023" tIns="32511" rIns="65023" bIns="32511"/>
          <a:lstStyle/>
          <a:p>
            <a:pPr algn="ctr">
              <a:lnSpc>
                <a:spcPct val="120000"/>
              </a:lnSpc>
              <a:defRPr/>
            </a:pPr>
            <a:endParaRPr lang="en-US" altLang="zh-CN" sz="900" dirty="0">
              <a:cs typeface="+mn-ea"/>
              <a:sym typeface="+mn-lt"/>
            </a:endParaRPr>
          </a:p>
        </p:txBody>
      </p:sp>
      <p:sp>
        <p:nvSpPr>
          <p:cNvPr id="34" name="Freeform 12"/>
          <p:cNvSpPr>
            <a:spLocks noChangeAspect="1" noEditPoints="1"/>
          </p:cNvSpPr>
          <p:nvPr/>
        </p:nvSpPr>
        <p:spPr bwMode="auto">
          <a:xfrm>
            <a:off x="6879305" y="2593182"/>
            <a:ext cx="445269" cy="271462"/>
          </a:xfrm>
          <a:custGeom>
            <a:avLst/>
            <a:gdLst>
              <a:gd name="T0" fmla="*/ 152 w 400"/>
              <a:gd name="T1" fmla="*/ 7 h 244"/>
              <a:gd name="T2" fmla="*/ 127 w 400"/>
              <a:gd name="T3" fmla="*/ 7 h 244"/>
              <a:gd name="T4" fmla="*/ 0 w 400"/>
              <a:gd name="T5" fmla="*/ 122 h 244"/>
              <a:gd name="T6" fmla="*/ 127 w 400"/>
              <a:gd name="T7" fmla="*/ 237 h 244"/>
              <a:gd name="T8" fmla="*/ 152 w 400"/>
              <a:gd name="T9" fmla="*/ 237 h 244"/>
              <a:gd name="T10" fmla="*/ 152 w 400"/>
              <a:gd name="T11" fmla="*/ 212 h 244"/>
              <a:gd name="T12" fmla="*/ 53 w 400"/>
              <a:gd name="T13" fmla="*/ 122 h 244"/>
              <a:gd name="T14" fmla="*/ 152 w 400"/>
              <a:gd name="T15" fmla="*/ 32 h 244"/>
              <a:gd name="T16" fmla="*/ 152 w 400"/>
              <a:gd name="T17" fmla="*/ 7 h 244"/>
              <a:gd name="T18" fmla="*/ 272 w 400"/>
              <a:gd name="T19" fmla="*/ 7 h 244"/>
              <a:gd name="T20" fmla="*/ 248 w 400"/>
              <a:gd name="T21" fmla="*/ 7 h 244"/>
              <a:gd name="T22" fmla="*/ 248 w 400"/>
              <a:gd name="T23" fmla="*/ 32 h 244"/>
              <a:gd name="T24" fmla="*/ 347 w 400"/>
              <a:gd name="T25" fmla="*/ 122 h 244"/>
              <a:gd name="T26" fmla="*/ 248 w 400"/>
              <a:gd name="T27" fmla="*/ 212 h 244"/>
              <a:gd name="T28" fmla="*/ 248 w 400"/>
              <a:gd name="T29" fmla="*/ 237 h 244"/>
              <a:gd name="T30" fmla="*/ 272 w 400"/>
              <a:gd name="T31" fmla="*/ 237 h 244"/>
              <a:gd name="T32" fmla="*/ 400 w 400"/>
              <a:gd name="T33" fmla="*/ 122 h 244"/>
              <a:gd name="T34" fmla="*/ 272 w 400"/>
              <a:gd name="T35" fmla="*/ 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44">
                <a:moveTo>
                  <a:pt x="152" y="7"/>
                </a:moveTo>
                <a:cubicBezTo>
                  <a:pt x="145" y="0"/>
                  <a:pt x="135" y="0"/>
                  <a:pt x="127" y="7"/>
                </a:cubicBezTo>
                <a:cubicBezTo>
                  <a:pt x="0" y="122"/>
                  <a:pt x="0" y="122"/>
                  <a:pt x="0" y="122"/>
                </a:cubicBezTo>
                <a:cubicBezTo>
                  <a:pt x="127" y="237"/>
                  <a:pt x="127" y="237"/>
                  <a:pt x="127" y="237"/>
                </a:cubicBezTo>
                <a:cubicBezTo>
                  <a:pt x="135" y="244"/>
                  <a:pt x="145" y="244"/>
                  <a:pt x="152" y="237"/>
                </a:cubicBezTo>
                <a:cubicBezTo>
                  <a:pt x="159" y="230"/>
                  <a:pt x="159" y="219"/>
                  <a:pt x="152" y="212"/>
                </a:cubicBezTo>
                <a:cubicBezTo>
                  <a:pt x="53" y="122"/>
                  <a:pt x="53" y="122"/>
                  <a:pt x="53" y="122"/>
                </a:cubicBezTo>
                <a:cubicBezTo>
                  <a:pt x="152" y="32"/>
                  <a:pt x="152" y="32"/>
                  <a:pt x="152" y="32"/>
                </a:cubicBezTo>
                <a:cubicBezTo>
                  <a:pt x="159" y="25"/>
                  <a:pt x="159" y="14"/>
                  <a:pt x="152" y="7"/>
                </a:cubicBezTo>
                <a:close/>
                <a:moveTo>
                  <a:pt x="272" y="7"/>
                </a:moveTo>
                <a:cubicBezTo>
                  <a:pt x="265" y="0"/>
                  <a:pt x="255" y="0"/>
                  <a:pt x="248" y="7"/>
                </a:cubicBezTo>
                <a:cubicBezTo>
                  <a:pt x="240" y="14"/>
                  <a:pt x="241" y="25"/>
                  <a:pt x="248" y="32"/>
                </a:cubicBezTo>
                <a:cubicBezTo>
                  <a:pt x="347" y="122"/>
                  <a:pt x="347" y="122"/>
                  <a:pt x="347" y="122"/>
                </a:cubicBezTo>
                <a:cubicBezTo>
                  <a:pt x="248" y="212"/>
                  <a:pt x="248" y="212"/>
                  <a:pt x="248" y="212"/>
                </a:cubicBezTo>
                <a:cubicBezTo>
                  <a:pt x="241" y="219"/>
                  <a:pt x="240" y="230"/>
                  <a:pt x="248" y="237"/>
                </a:cubicBezTo>
                <a:cubicBezTo>
                  <a:pt x="255" y="244"/>
                  <a:pt x="265" y="244"/>
                  <a:pt x="272" y="237"/>
                </a:cubicBezTo>
                <a:cubicBezTo>
                  <a:pt x="400" y="122"/>
                  <a:pt x="400" y="122"/>
                  <a:pt x="400" y="122"/>
                </a:cubicBezTo>
                <a:lnTo>
                  <a:pt x="272" y="7"/>
                </a:lnTo>
                <a:close/>
              </a:path>
            </a:pathLst>
          </a:custGeom>
          <a:solidFill>
            <a:schemeClr val="bg1">
              <a:lumMod val="95000"/>
            </a:schemeClr>
          </a:solidFill>
          <a:ln>
            <a:noFill/>
          </a:ln>
        </p:spPr>
        <p:txBody>
          <a:bodyPr lIns="65023" tIns="32511" rIns="65023" bIns="32511"/>
          <a:lstStyle/>
          <a:p>
            <a:pPr algn="ctr">
              <a:lnSpc>
                <a:spcPct val="120000"/>
              </a:lnSpc>
              <a:defRPr/>
            </a:pPr>
            <a:endParaRPr lang="en-US" altLang="zh-CN" sz="900" dirty="0">
              <a:cs typeface="+mn-ea"/>
              <a:sym typeface="+mn-lt"/>
            </a:endParaRPr>
          </a:p>
        </p:txBody>
      </p:sp>
      <p:sp>
        <p:nvSpPr>
          <p:cNvPr id="35" name="Freeform 17"/>
          <p:cNvSpPr>
            <a:spLocks noChangeAspect="1" noEditPoints="1"/>
          </p:cNvSpPr>
          <p:nvPr/>
        </p:nvSpPr>
        <p:spPr bwMode="auto">
          <a:xfrm>
            <a:off x="3565978" y="1646635"/>
            <a:ext cx="373836" cy="297656"/>
          </a:xfrm>
          <a:custGeom>
            <a:avLst/>
            <a:gdLst>
              <a:gd name="T0" fmla="*/ 200 w 400"/>
              <a:gd name="T1" fmla="*/ 120 h 320"/>
              <a:gd name="T2" fmla="*/ 140 w 400"/>
              <a:gd name="T3" fmla="*/ 180 h 320"/>
              <a:gd name="T4" fmla="*/ 200 w 400"/>
              <a:gd name="T5" fmla="*/ 240 h 320"/>
              <a:gd name="T6" fmla="*/ 260 w 400"/>
              <a:gd name="T7" fmla="*/ 180 h 320"/>
              <a:gd name="T8" fmla="*/ 200 w 400"/>
              <a:gd name="T9" fmla="*/ 120 h 320"/>
              <a:gd name="T10" fmla="*/ 360 w 400"/>
              <a:gd name="T11" fmla="*/ 60 h 320"/>
              <a:gd name="T12" fmla="*/ 312 w 400"/>
              <a:gd name="T13" fmla="*/ 60 h 320"/>
              <a:gd name="T14" fmla="*/ 296 w 400"/>
              <a:gd name="T15" fmla="*/ 49 h 320"/>
              <a:gd name="T16" fmla="*/ 284 w 400"/>
              <a:gd name="T17" fmla="*/ 11 h 320"/>
              <a:gd name="T18" fmla="*/ 268 w 400"/>
              <a:gd name="T19" fmla="*/ 0 h 320"/>
              <a:gd name="T20" fmla="*/ 132 w 400"/>
              <a:gd name="T21" fmla="*/ 0 h 320"/>
              <a:gd name="T22" fmla="*/ 116 w 400"/>
              <a:gd name="T23" fmla="*/ 11 h 320"/>
              <a:gd name="T24" fmla="*/ 104 w 400"/>
              <a:gd name="T25" fmla="*/ 49 h 320"/>
              <a:gd name="T26" fmla="*/ 88 w 400"/>
              <a:gd name="T27" fmla="*/ 60 h 320"/>
              <a:gd name="T28" fmla="*/ 40 w 400"/>
              <a:gd name="T29" fmla="*/ 60 h 320"/>
              <a:gd name="T30" fmla="*/ 0 w 400"/>
              <a:gd name="T31" fmla="*/ 100 h 320"/>
              <a:gd name="T32" fmla="*/ 0 w 400"/>
              <a:gd name="T33" fmla="*/ 280 h 320"/>
              <a:gd name="T34" fmla="*/ 40 w 400"/>
              <a:gd name="T35" fmla="*/ 320 h 320"/>
              <a:gd name="T36" fmla="*/ 360 w 400"/>
              <a:gd name="T37" fmla="*/ 320 h 320"/>
              <a:gd name="T38" fmla="*/ 400 w 400"/>
              <a:gd name="T39" fmla="*/ 280 h 320"/>
              <a:gd name="T40" fmla="*/ 400 w 400"/>
              <a:gd name="T41" fmla="*/ 100 h 320"/>
              <a:gd name="T42" fmla="*/ 360 w 400"/>
              <a:gd name="T43" fmla="*/ 60 h 320"/>
              <a:gd name="T44" fmla="*/ 200 w 400"/>
              <a:gd name="T45" fmla="*/ 280 h 320"/>
              <a:gd name="T46" fmla="*/ 100 w 400"/>
              <a:gd name="T47" fmla="*/ 180 h 320"/>
              <a:gd name="T48" fmla="*/ 200 w 400"/>
              <a:gd name="T49" fmla="*/ 80 h 320"/>
              <a:gd name="T50" fmla="*/ 300 w 400"/>
              <a:gd name="T51" fmla="*/ 180 h 320"/>
              <a:gd name="T52" fmla="*/ 200 w 400"/>
              <a:gd name="T53" fmla="*/ 280 h 320"/>
              <a:gd name="T54" fmla="*/ 346 w 400"/>
              <a:gd name="T55" fmla="*/ 128 h 320"/>
              <a:gd name="T56" fmla="*/ 332 w 400"/>
              <a:gd name="T57" fmla="*/ 114 h 320"/>
              <a:gd name="T58" fmla="*/ 346 w 400"/>
              <a:gd name="T59" fmla="*/ 100 h 320"/>
              <a:gd name="T60" fmla="*/ 360 w 400"/>
              <a:gd name="T61" fmla="*/ 114 h 320"/>
              <a:gd name="T62" fmla="*/ 346 w 400"/>
              <a:gd name="T63" fmla="*/ 12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320">
                <a:moveTo>
                  <a:pt x="200" y="120"/>
                </a:moveTo>
                <a:cubicBezTo>
                  <a:pt x="167" y="120"/>
                  <a:pt x="140" y="147"/>
                  <a:pt x="140" y="180"/>
                </a:cubicBezTo>
                <a:cubicBezTo>
                  <a:pt x="140" y="213"/>
                  <a:pt x="167" y="240"/>
                  <a:pt x="200" y="240"/>
                </a:cubicBezTo>
                <a:cubicBezTo>
                  <a:pt x="233" y="240"/>
                  <a:pt x="260" y="213"/>
                  <a:pt x="260" y="180"/>
                </a:cubicBezTo>
                <a:cubicBezTo>
                  <a:pt x="260" y="147"/>
                  <a:pt x="233" y="120"/>
                  <a:pt x="200" y="120"/>
                </a:cubicBezTo>
                <a:close/>
                <a:moveTo>
                  <a:pt x="360" y="60"/>
                </a:moveTo>
                <a:cubicBezTo>
                  <a:pt x="312" y="60"/>
                  <a:pt x="312" y="60"/>
                  <a:pt x="312" y="60"/>
                </a:cubicBezTo>
                <a:cubicBezTo>
                  <a:pt x="305" y="60"/>
                  <a:pt x="298" y="55"/>
                  <a:pt x="296" y="49"/>
                </a:cubicBezTo>
                <a:cubicBezTo>
                  <a:pt x="284" y="11"/>
                  <a:pt x="284" y="11"/>
                  <a:pt x="284" y="11"/>
                </a:cubicBezTo>
                <a:cubicBezTo>
                  <a:pt x="281" y="5"/>
                  <a:pt x="274" y="0"/>
                  <a:pt x="268" y="0"/>
                </a:cubicBezTo>
                <a:cubicBezTo>
                  <a:pt x="132" y="0"/>
                  <a:pt x="132" y="0"/>
                  <a:pt x="132" y="0"/>
                </a:cubicBezTo>
                <a:cubicBezTo>
                  <a:pt x="125" y="0"/>
                  <a:pt x="118" y="5"/>
                  <a:pt x="116" y="11"/>
                </a:cubicBezTo>
                <a:cubicBezTo>
                  <a:pt x="104" y="49"/>
                  <a:pt x="104" y="49"/>
                  <a:pt x="104" y="49"/>
                </a:cubicBezTo>
                <a:cubicBezTo>
                  <a:pt x="101" y="55"/>
                  <a:pt x="94" y="60"/>
                  <a:pt x="88" y="60"/>
                </a:cubicBezTo>
                <a:cubicBezTo>
                  <a:pt x="40" y="60"/>
                  <a:pt x="40" y="60"/>
                  <a:pt x="40" y="60"/>
                </a:cubicBezTo>
                <a:cubicBezTo>
                  <a:pt x="18" y="60"/>
                  <a:pt x="0" y="78"/>
                  <a:pt x="0" y="100"/>
                </a:cubicBezTo>
                <a:cubicBezTo>
                  <a:pt x="0" y="280"/>
                  <a:pt x="0" y="280"/>
                  <a:pt x="0" y="280"/>
                </a:cubicBezTo>
                <a:cubicBezTo>
                  <a:pt x="0" y="302"/>
                  <a:pt x="18" y="320"/>
                  <a:pt x="40" y="320"/>
                </a:cubicBezTo>
                <a:cubicBezTo>
                  <a:pt x="360" y="320"/>
                  <a:pt x="360" y="320"/>
                  <a:pt x="360" y="320"/>
                </a:cubicBezTo>
                <a:cubicBezTo>
                  <a:pt x="382" y="320"/>
                  <a:pt x="400" y="302"/>
                  <a:pt x="400" y="280"/>
                </a:cubicBezTo>
                <a:cubicBezTo>
                  <a:pt x="400" y="100"/>
                  <a:pt x="400" y="100"/>
                  <a:pt x="400" y="100"/>
                </a:cubicBezTo>
                <a:cubicBezTo>
                  <a:pt x="400" y="78"/>
                  <a:pt x="382" y="60"/>
                  <a:pt x="360" y="60"/>
                </a:cubicBezTo>
                <a:close/>
                <a:moveTo>
                  <a:pt x="200" y="280"/>
                </a:moveTo>
                <a:cubicBezTo>
                  <a:pt x="145" y="280"/>
                  <a:pt x="100" y="235"/>
                  <a:pt x="100" y="180"/>
                </a:cubicBezTo>
                <a:cubicBezTo>
                  <a:pt x="100" y="125"/>
                  <a:pt x="145" y="80"/>
                  <a:pt x="200" y="80"/>
                </a:cubicBezTo>
                <a:cubicBezTo>
                  <a:pt x="255" y="80"/>
                  <a:pt x="300" y="125"/>
                  <a:pt x="300" y="180"/>
                </a:cubicBezTo>
                <a:cubicBezTo>
                  <a:pt x="300" y="235"/>
                  <a:pt x="255" y="280"/>
                  <a:pt x="200" y="280"/>
                </a:cubicBezTo>
                <a:close/>
                <a:moveTo>
                  <a:pt x="346" y="128"/>
                </a:moveTo>
                <a:cubicBezTo>
                  <a:pt x="338" y="128"/>
                  <a:pt x="332" y="122"/>
                  <a:pt x="332" y="114"/>
                </a:cubicBezTo>
                <a:cubicBezTo>
                  <a:pt x="332" y="106"/>
                  <a:pt x="338" y="100"/>
                  <a:pt x="346" y="100"/>
                </a:cubicBezTo>
                <a:cubicBezTo>
                  <a:pt x="354" y="100"/>
                  <a:pt x="360" y="106"/>
                  <a:pt x="360" y="114"/>
                </a:cubicBezTo>
                <a:cubicBezTo>
                  <a:pt x="360" y="122"/>
                  <a:pt x="354" y="128"/>
                  <a:pt x="346" y="128"/>
                </a:cubicBezTo>
                <a:close/>
              </a:path>
            </a:pathLst>
          </a:custGeom>
          <a:solidFill>
            <a:schemeClr val="bg1">
              <a:lumMod val="95000"/>
            </a:schemeClr>
          </a:solidFill>
          <a:ln>
            <a:noFill/>
          </a:ln>
        </p:spPr>
        <p:txBody>
          <a:bodyPr lIns="65023" tIns="32511" rIns="65023" bIns="32511"/>
          <a:lstStyle/>
          <a:p>
            <a:pPr algn="ctr">
              <a:lnSpc>
                <a:spcPct val="120000"/>
              </a:lnSpc>
              <a:defRPr/>
            </a:pPr>
            <a:endParaRPr lang="en-US" altLang="zh-CN" sz="900" dirty="0">
              <a:cs typeface="+mn-ea"/>
              <a:sym typeface="+mn-lt"/>
            </a:endParaRPr>
          </a:p>
        </p:txBody>
      </p:sp>
      <p:sp>
        <p:nvSpPr>
          <p:cNvPr id="36" name="Freeform 22"/>
          <p:cNvSpPr>
            <a:spLocks noChangeAspect="1" noEditPoints="1"/>
          </p:cNvSpPr>
          <p:nvPr/>
        </p:nvSpPr>
        <p:spPr bwMode="auto">
          <a:xfrm>
            <a:off x="6123300" y="3056335"/>
            <a:ext cx="310736" cy="310753"/>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chemeClr val="bg1">
              <a:lumMod val="95000"/>
            </a:schemeClr>
          </a:solidFill>
          <a:ln>
            <a:noFill/>
          </a:ln>
        </p:spPr>
        <p:txBody>
          <a:bodyPr lIns="65023" tIns="32511" rIns="65023" bIns="32511"/>
          <a:lstStyle/>
          <a:p>
            <a:pPr algn="ctr">
              <a:lnSpc>
                <a:spcPct val="120000"/>
              </a:lnSpc>
              <a:defRPr/>
            </a:pPr>
            <a:endParaRPr lang="en-US" altLang="zh-CN" sz="900" dirty="0">
              <a:cs typeface="+mn-ea"/>
              <a:sym typeface="+mn-lt"/>
            </a:endParaRPr>
          </a:p>
        </p:txBody>
      </p:sp>
      <p:sp>
        <p:nvSpPr>
          <p:cNvPr id="37" name="Freeform 27"/>
          <p:cNvSpPr>
            <a:spLocks noChangeAspect="1" noEditPoints="1"/>
          </p:cNvSpPr>
          <p:nvPr/>
        </p:nvSpPr>
        <p:spPr bwMode="auto">
          <a:xfrm>
            <a:off x="5256573" y="1660923"/>
            <a:ext cx="359549" cy="257175"/>
          </a:xfrm>
          <a:custGeom>
            <a:avLst/>
            <a:gdLst>
              <a:gd name="T0" fmla="*/ 392 w 392"/>
              <a:gd name="T1" fmla="*/ 40 h 280"/>
              <a:gd name="T2" fmla="*/ 392 w 392"/>
              <a:gd name="T3" fmla="*/ 16 h 280"/>
              <a:gd name="T4" fmla="*/ 376 w 392"/>
              <a:gd name="T5" fmla="*/ 0 h 280"/>
              <a:gd name="T6" fmla="*/ 16 w 392"/>
              <a:gd name="T7" fmla="*/ 0 h 280"/>
              <a:gd name="T8" fmla="*/ 0 w 392"/>
              <a:gd name="T9" fmla="*/ 16 h 280"/>
              <a:gd name="T10" fmla="*/ 0 w 392"/>
              <a:gd name="T11" fmla="*/ 40 h 280"/>
              <a:gd name="T12" fmla="*/ 40 w 392"/>
              <a:gd name="T13" fmla="*/ 40 h 280"/>
              <a:gd name="T14" fmla="*/ 40 w 392"/>
              <a:gd name="T15" fmla="*/ 80 h 280"/>
              <a:gd name="T16" fmla="*/ 0 w 392"/>
              <a:gd name="T17" fmla="*/ 80 h 280"/>
              <a:gd name="T18" fmla="*/ 0 w 392"/>
              <a:gd name="T19" fmla="*/ 120 h 280"/>
              <a:gd name="T20" fmla="*/ 40 w 392"/>
              <a:gd name="T21" fmla="*/ 120 h 280"/>
              <a:gd name="T22" fmla="*/ 40 w 392"/>
              <a:gd name="T23" fmla="*/ 160 h 280"/>
              <a:gd name="T24" fmla="*/ 0 w 392"/>
              <a:gd name="T25" fmla="*/ 160 h 280"/>
              <a:gd name="T26" fmla="*/ 0 w 392"/>
              <a:gd name="T27" fmla="*/ 200 h 280"/>
              <a:gd name="T28" fmla="*/ 40 w 392"/>
              <a:gd name="T29" fmla="*/ 200 h 280"/>
              <a:gd name="T30" fmla="*/ 40 w 392"/>
              <a:gd name="T31" fmla="*/ 240 h 280"/>
              <a:gd name="T32" fmla="*/ 0 w 392"/>
              <a:gd name="T33" fmla="*/ 240 h 280"/>
              <a:gd name="T34" fmla="*/ 0 w 392"/>
              <a:gd name="T35" fmla="*/ 264 h 280"/>
              <a:gd name="T36" fmla="*/ 16 w 392"/>
              <a:gd name="T37" fmla="*/ 280 h 280"/>
              <a:gd name="T38" fmla="*/ 376 w 392"/>
              <a:gd name="T39" fmla="*/ 280 h 280"/>
              <a:gd name="T40" fmla="*/ 392 w 392"/>
              <a:gd name="T41" fmla="*/ 264 h 280"/>
              <a:gd name="T42" fmla="*/ 392 w 392"/>
              <a:gd name="T43" fmla="*/ 240 h 280"/>
              <a:gd name="T44" fmla="*/ 352 w 392"/>
              <a:gd name="T45" fmla="*/ 240 h 280"/>
              <a:gd name="T46" fmla="*/ 352 w 392"/>
              <a:gd name="T47" fmla="*/ 200 h 280"/>
              <a:gd name="T48" fmla="*/ 392 w 392"/>
              <a:gd name="T49" fmla="*/ 200 h 280"/>
              <a:gd name="T50" fmla="*/ 392 w 392"/>
              <a:gd name="T51" fmla="*/ 160 h 280"/>
              <a:gd name="T52" fmla="*/ 352 w 392"/>
              <a:gd name="T53" fmla="*/ 160 h 280"/>
              <a:gd name="T54" fmla="*/ 352 w 392"/>
              <a:gd name="T55" fmla="*/ 120 h 280"/>
              <a:gd name="T56" fmla="*/ 392 w 392"/>
              <a:gd name="T57" fmla="*/ 120 h 280"/>
              <a:gd name="T58" fmla="*/ 392 w 392"/>
              <a:gd name="T59" fmla="*/ 80 h 280"/>
              <a:gd name="T60" fmla="*/ 352 w 392"/>
              <a:gd name="T61" fmla="*/ 80 h 280"/>
              <a:gd name="T62" fmla="*/ 352 w 392"/>
              <a:gd name="T63" fmla="*/ 40 h 280"/>
              <a:gd name="T64" fmla="*/ 392 w 392"/>
              <a:gd name="T65" fmla="*/ 40 h 280"/>
              <a:gd name="T66" fmla="*/ 152 w 392"/>
              <a:gd name="T67" fmla="*/ 200 h 280"/>
              <a:gd name="T68" fmla="*/ 152 w 392"/>
              <a:gd name="T69" fmla="*/ 80 h 280"/>
              <a:gd name="T70" fmla="*/ 252 w 392"/>
              <a:gd name="T71" fmla="*/ 140 h 280"/>
              <a:gd name="T72" fmla="*/ 152 w 392"/>
              <a:gd name="T73" fmla="*/ 20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2" h="280">
                <a:moveTo>
                  <a:pt x="392" y="40"/>
                </a:moveTo>
                <a:cubicBezTo>
                  <a:pt x="392" y="16"/>
                  <a:pt x="392" y="16"/>
                  <a:pt x="392" y="16"/>
                </a:cubicBezTo>
                <a:cubicBezTo>
                  <a:pt x="392" y="7"/>
                  <a:pt x="385" y="0"/>
                  <a:pt x="376" y="0"/>
                </a:cubicBezTo>
                <a:cubicBezTo>
                  <a:pt x="16" y="0"/>
                  <a:pt x="16" y="0"/>
                  <a:pt x="16" y="0"/>
                </a:cubicBezTo>
                <a:cubicBezTo>
                  <a:pt x="7" y="0"/>
                  <a:pt x="0" y="7"/>
                  <a:pt x="0" y="16"/>
                </a:cubicBezTo>
                <a:cubicBezTo>
                  <a:pt x="0" y="40"/>
                  <a:pt x="0" y="40"/>
                  <a:pt x="0" y="40"/>
                </a:cubicBezTo>
                <a:cubicBezTo>
                  <a:pt x="40" y="40"/>
                  <a:pt x="40" y="40"/>
                  <a:pt x="40" y="40"/>
                </a:cubicBezTo>
                <a:cubicBezTo>
                  <a:pt x="40" y="80"/>
                  <a:pt x="40" y="80"/>
                  <a:pt x="40" y="80"/>
                </a:cubicBezTo>
                <a:cubicBezTo>
                  <a:pt x="0" y="80"/>
                  <a:pt x="0" y="80"/>
                  <a:pt x="0" y="80"/>
                </a:cubicBezTo>
                <a:cubicBezTo>
                  <a:pt x="0" y="120"/>
                  <a:pt x="0" y="120"/>
                  <a:pt x="0" y="120"/>
                </a:cubicBezTo>
                <a:cubicBezTo>
                  <a:pt x="40" y="120"/>
                  <a:pt x="40" y="120"/>
                  <a:pt x="40" y="120"/>
                </a:cubicBezTo>
                <a:cubicBezTo>
                  <a:pt x="40" y="160"/>
                  <a:pt x="40" y="160"/>
                  <a:pt x="40" y="160"/>
                </a:cubicBezTo>
                <a:cubicBezTo>
                  <a:pt x="0" y="160"/>
                  <a:pt x="0" y="160"/>
                  <a:pt x="0" y="160"/>
                </a:cubicBezTo>
                <a:cubicBezTo>
                  <a:pt x="0" y="200"/>
                  <a:pt x="0" y="200"/>
                  <a:pt x="0" y="200"/>
                </a:cubicBezTo>
                <a:cubicBezTo>
                  <a:pt x="40" y="200"/>
                  <a:pt x="40" y="200"/>
                  <a:pt x="40" y="200"/>
                </a:cubicBezTo>
                <a:cubicBezTo>
                  <a:pt x="40" y="240"/>
                  <a:pt x="40" y="240"/>
                  <a:pt x="40" y="240"/>
                </a:cubicBezTo>
                <a:cubicBezTo>
                  <a:pt x="0" y="240"/>
                  <a:pt x="0" y="240"/>
                  <a:pt x="0" y="240"/>
                </a:cubicBezTo>
                <a:cubicBezTo>
                  <a:pt x="0" y="264"/>
                  <a:pt x="0" y="264"/>
                  <a:pt x="0" y="264"/>
                </a:cubicBezTo>
                <a:cubicBezTo>
                  <a:pt x="0" y="273"/>
                  <a:pt x="7" y="280"/>
                  <a:pt x="16" y="280"/>
                </a:cubicBezTo>
                <a:cubicBezTo>
                  <a:pt x="376" y="280"/>
                  <a:pt x="376" y="280"/>
                  <a:pt x="376" y="280"/>
                </a:cubicBezTo>
                <a:cubicBezTo>
                  <a:pt x="385" y="280"/>
                  <a:pt x="392" y="273"/>
                  <a:pt x="392" y="264"/>
                </a:cubicBezTo>
                <a:cubicBezTo>
                  <a:pt x="392" y="240"/>
                  <a:pt x="392" y="240"/>
                  <a:pt x="392" y="240"/>
                </a:cubicBezTo>
                <a:cubicBezTo>
                  <a:pt x="352" y="240"/>
                  <a:pt x="352" y="240"/>
                  <a:pt x="352" y="240"/>
                </a:cubicBezTo>
                <a:cubicBezTo>
                  <a:pt x="352" y="200"/>
                  <a:pt x="352" y="200"/>
                  <a:pt x="352" y="200"/>
                </a:cubicBezTo>
                <a:cubicBezTo>
                  <a:pt x="392" y="200"/>
                  <a:pt x="392" y="200"/>
                  <a:pt x="392" y="200"/>
                </a:cubicBezTo>
                <a:cubicBezTo>
                  <a:pt x="392" y="160"/>
                  <a:pt x="392" y="160"/>
                  <a:pt x="392" y="160"/>
                </a:cubicBezTo>
                <a:cubicBezTo>
                  <a:pt x="352" y="160"/>
                  <a:pt x="352" y="160"/>
                  <a:pt x="352" y="160"/>
                </a:cubicBezTo>
                <a:cubicBezTo>
                  <a:pt x="352" y="120"/>
                  <a:pt x="352" y="120"/>
                  <a:pt x="352" y="120"/>
                </a:cubicBezTo>
                <a:cubicBezTo>
                  <a:pt x="392" y="120"/>
                  <a:pt x="392" y="120"/>
                  <a:pt x="392" y="120"/>
                </a:cubicBezTo>
                <a:cubicBezTo>
                  <a:pt x="392" y="80"/>
                  <a:pt x="392" y="80"/>
                  <a:pt x="392" y="80"/>
                </a:cubicBezTo>
                <a:cubicBezTo>
                  <a:pt x="352" y="80"/>
                  <a:pt x="352" y="80"/>
                  <a:pt x="352" y="80"/>
                </a:cubicBezTo>
                <a:cubicBezTo>
                  <a:pt x="352" y="40"/>
                  <a:pt x="352" y="40"/>
                  <a:pt x="352" y="40"/>
                </a:cubicBezTo>
                <a:lnTo>
                  <a:pt x="392" y="40"/>
                </a:lnTo>
                <a:close/>
                <a:moveTo>
                  <a:pt x="152" y="200"/>
                </a:moveTo>
                <a:cubicBezTo>
                  <a:pt x="152" y="80"/>
                  <a:pt x="152" y="80"/>
                  <a:pt x="152" y="80"/>
                </a:cubicBezTo>
                <a:cubicBezTo>
                  <a:pt x="252" y="140"/>
                  <a:pt x="252" y="140"/>
                  <a:pt x="252" y="140"/>
                </a:cubicBezTo>
                <a:lnTo>
                  <a:pt x="152" y="200"/>
                </a:lnTo>
                <a:close/>
              </a:path>
            </a:pathLst>
          </a:custGeom>
          <a:solidFill>
            <a:schemeClr val="bg1">
              <a:lumMod val="95000"/>
            </a:schemeClr>
          </a:solidFill>
          <a:ln>
            <a:noFill/>
          </a:ln>
        </p:spPr>
        <p:txBody>
          <a:bodyPr lIns="65023" tIns="32511" rIns="65023" bIns="32511"/>
          <a:lstStyle/>
          <a:p>
            <a:pPr algn="ctr">
              <a:lnSpc>
                <a:spcPct val="120000"/>
              </a:lnSpc>
              <a:defRPr/>
            </a:pPr>
            <a:endParaRPr lang="en-US" altLang="zh-CN" sz="900" dirty="0">
              <a:cs typeface="+mn-ea"/>
              <a:sym typeface="+mn-lt"/>
            </a:endParaRPr>
          </a:p>
        </p:txBody>
      </p:sp>
      <p:sp>
        <p:nvSpPr>
          <p:cNvPr id="38" name="Freeform 6"/>
          <p:cNvSpPr>
            <a:spLocks noChangeAspect="1" noEditPoints="1"/>
          </p:cNvSpPr>
          <p:nvPr/>
        </p:nvSpPr>
        <p:spPr bwMode="auto">
          <a:xfrm>
            <a:off x="4412465" y="3003947"/>
            <a:ext cx="407172" cy="415528"/>
          </a:xfrm>
          <a:custGeom>
            <a:avLst/>
            <a:gdLst>
              <a:gd name="T0" fmla="*/ 121 w 417"/>
              <a:gd name="T1" fmla="*/ 94 h 426"/>
              <a:gd name="T2" fmla="*/ 85 w 417"/>
              <a:gd name="T3" fmla="*/ 341 h 426"/>
              <a:gd name="T4" fmla="*/ 332 w 417"/>
              <a:gd name="T5" fmla="*/ 305 h 426"/>
              <a:gd name="T6" fmla="*/ 267 w 417"/>
              <a:gd name="T7" fmla="*/ 159 h 426"/>
              <a:gd name="T8" fmla="*/ 121 w 417"/>
              <a:gd name="T9" fmla="*/ 94 h 426"/>
              <a:gd name="T10" fmla="*/ 306 w 417"/>
              <a:gd name="T11" fmla="*/ 286 h 426"/>
              <a:gd name="T12" fmla="*/ 199 w 417"/>
              <a:gd name="T13" fmla="*/ 227 h 426"/>
              <a:gd name="T14" fmla="*/ 140 w 417"/>
              <a:gd name="T15" fmla="*/ 120 h 426"/>
              <a:gd name="T16" fmla="*/ 247 w 417"/>
              <a:gd name="T17" fmla="*/ 179 h 426"/>
              <a:gd name="T18" fmla="*/ 306 w 417"/>
              <a:gd name="T19" fmla="*/ 286 h 426"/>
              <a:gd name="T20" fmla="*/ 309 w 417"/>
              <a:gd name="T21" fmla="*/ 128 h 426"/>
              <a:gd name="T22" fmla="*/ 323 w 417"/>
              <a:gd name="T23" fmla="*/ 122 h 426"/>
              <a:gd name="T24" fmla="*/ 361 w 417"/>
              <a:gd name="T25" fmla="*/ 84 h 426"/>
              <a:gd name="T26" fmla="*/ 361 w 417"/>
              <a:gd name="T27" fmla="*/ 56 h 426"/>
              <a:gd name="T28" fmla="*/ 333 w 417"/>
              <a:gd name="T29" fmla="*/ 56 h 426"/>
              <a:gd name="T30" fmla="*/ 295 w 417"/>
              <a:gd name="T31" fmla="*/ 94 h 426"/>
              <a:gd name="T32" fmla="*/ 295 w 417"/>
              <a:gd name="T33" fmla="*/ 122 h 426"/>
              <a:gd name="T34" fmla="*/ 309 w 417"/>
              <a:gd name="T35" fmla="*/ 128 h 426"/>
              <a:gd name="T36" fmla="*/ 237 w 417"/>
              <a:gd name="T37" fmla="*/ 79 h 426"/>
              <a:gd name="T38" fmla="*/ 247 w 417"/>
              <a:gd name="T39" fmla="*/ 81 h 426"/>
              <a:gd name="T40" fmla="*/ 264 w 417"/>
              <a:gd name="T41" fmla="*/ 71 h 426"/>
              <a:gd name="T42" fmla="*/ 286 w 417"/>
              <a:gd name="T43" fmla="*/ 33 h 426"/>
              <a:gd name="T44" fmla="*/ 278 w 417"/>
              <a:gd name="T45" fmla="*/ 5 h 426"/>
              <a:gd name="T46" fmla="*/ 251 w 417"/>
              <a:gd name="T47" fmla="*/ 13 h 426"/>
              <a:gd name="T48" fmla="*/ 229 w 417"/>
              <a:gd name="T49" fmla="*/ 52 h 426"/>
              <a:gd name="T50" fmla="*/ 237 w 417"/>
              <a:gd name="T51" fmla="*/ 79 h 426"/>
              <a:gd name="T52" fmla="*/ 412 w 417"/>
              <a:gd name="T53" fmla="*/ 139 h 426"/>
              <a:gd name="T54" fmla="*/ 385 w 417"/>
              <a:gd name="T55" fmla="*/ 131 h 426"/>
              <a:gd name="T56" fmla="*/ 346 w 417"/>
              <a:gd name="T57" fmla="*/ 153 h 426"/>
              <a:gd name="T58" fmla="*/ 338 w 417"/>
              <a:gd name="T59" fmla="*/ 180 h 426"/>
              <a:gd name="T60" fmla="*/ 356 w 417"/>
              <a:gd name="T61" fmla="*/ 190 h 426"/>
              <a:gd name="T62" fmla="*/ 366 w 417"/>
              <a:gd name="T63" fmla="*/ 188 h 426"/>
              <a:gd name="T64" fmla="*/ 404 w 417"/>
              <a:gd name="T65" fmla="*/ 166 h 426"/>
              <a:gd name="T66" fmla="*/ 412 w 417"/>
              <a:gd name="T67" fmla="*/ 13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7" h="426">
                <a:moveTo>
                  <a:pt x="121" y="94"/>
                </a:moveTo>
                <a:cubicBezTo>
                  <a:pt x="98" y="116"/>
                  <a:pt x="0" y="256"/>
                  <a:pt x="85" y="341"/>
                </a:cubicBezTo>
                <a:cubicBezTo>
                  <a:pt x="170" y="426"/>
                  <a:pt x="309" y="328"/>
                  <a:pt x="332" y="305"/>
                </a:cubicBezTo>
                <a:cubicBezTo>
                  <a:pt x="354" y="283"/>
                  <a:pt x="325" y="217"/>
                  <a:pt x="267" y="159"/>
                </a:cubicBezTo>
                <a:cubicBezTo>
                  <a:pt x="209" y="101"/>
                  <a:pt x="143" y="72"/>
                  <a:pt x="121" y="94"/>
                </a:cubicBezTo>
                <a:close/>
                <a:moveTo>
                  <a:pt x="306" y="286"/>
                </a:moveTo>
                <a:cubicBezTo>
                  <a:pt x="299" y="292"/>
                  <a:pt x="248" y="277"/>
                  <a:pt x="199" y="227"/>
                </a:cubicBezTo>
                <a:cubicBezTo>
                  <a:pt x="149" y="178"/>
                  <a:pt x="134" y="127"/>
                  <a:pt x="140" y="120"/>
                </a:cubicBezTo>
                <a:cubicBezTo>
                  <a:pt x="147" y="113"/>
                  <a:pt x="198" y="129"/>
                  <a:pt x="247" y="179"/>
                </a:cubicBezTo>
                <a:cubicBezTo>
                  <a:pt x="297" y="228"/>
                  <a:pt x="313" y="279"/>
                  <a:pt x="306" y="286"/>
                </a:cubicBezTo>
                <a:close/>
                <a:moveTo>
                  <a:pt x="309" y="128"/>
                </a:moveTo>
                <a:cubicBezTo>
                  <a:pt x="314" y="128"/>
                  <a:pt x="319" y="126"/>
                  <a:pt x="323" y="122"/>
                </a:cubicBezTo>
                <a:cubicBezTo>
                  <a:pt x="361" y="84"/>
                  <a:pt x="361" y="84"/>
                  <a:pt x="361" y="84"/>
                </a:cubicBezTo>
                <a:cubicBezTo>
                  <a:pt x="369" y="76"/>
                  <a:pt x="369" y="64"/>
                  <a:pt x="361" y="56"/>
                </a:cubicBezTo>
                <a:cubicBezTo>
                  <a:pt x="353" y="48"/>
                  <a:pt x="341" y="48"/>
                  <a:pt x="333" y="56"/>
                </a:cubicBezTo>
                <a:cubicBezTo>
                  <a:pt x="295" y="94"/>
                  <a:pt x="295" y="94"/>
                  <a:pt x="295" y="94"/>
                </a:cubicBezTo>
                <a:cubicBezTo>
                  <a:pt x="287" y="102"/>
                  <a:pt x="287" y="115"/>
                  <a:pt x="295" y="122"/>
                </a:cubicBezTo>
                <a:cubicBezTo>
                  <a:pt x="299" y="126"/>
                  <a:pt x="304" y="128"/>
                  <a:pt x="309" y="128"/>
                </a:cubicBezTo>
                <a:close/>
                <a:moveTo>
                  <a:pt x="237" y="79"/>
                </a:moveTo>
                <a:cubicBezTo>
                  <a:pt x="240" y="81"/>
                  <a:pt x="243" y="81"/>
                  <a:pt x="247" y="81"/>
                </a:cubicBezTo>
                <a:cubicBezTo>
                  <a:pt x="254" y="81"/>
                  <a:pt x="260" y="78"/>
                  <a:pt x="264" y="71"/>
                </a:cubicBezTo>
                <a:cubicBezTo>
                  <a:pt x="286" y="33"/>
                  <a:pt x="286" y="33"/>
                  <a:pt x="286" y="33"/>
                </a:cubicBezTo>
                <a:cubicBezTo>
                  <a:pt x="291" y="23"/>
                  <a:pt x="288" y="11"/>
                  <a:pt x="278" y="5"/>
                </a:cubicBezTo>
                <a:cubicBezTo>
                  <a:pt x="268" y="0"/>
                  <a:pt x="256" y="3"/>
                  <a:pt x="251" y="13"/>
                </a:cubicBezTo>
                <a:cubicBezTo>
                  <a:pt x="229" y="52"/>
                  <a:pt x="229" y="52"/>
                  <a:pt x="229" y="52"/>
                </a:cubicBezTo>
                <a:cubicBezTo>
                  <a:pt x="224" y="61"/>
                  <a:pt x="227" y="73"/>
                  <a:pt x="237" y="79"/>
                </a:cubicBezTo>
                <a:close/>
                <a:moveTo>
                  <a:pt x="412" y="139"/>
                </a:moveTo>
                <a:cubicBezTo>
                  <a:pt x="406" y="129"/>
                  <a:pt x="394" y="126"/>
                  <a:pt x="385" y="131"/>
                </a:cubicBezTo>
                <a:cubicBezTo>
                  <a:pt x="346" y="153"/>
                  <a:pt x="346" y="153"/>
                  <a:pt x="346" y="153"/>
                </a:cubicBezTo>
                <a:cubicBezTo>
                  <a:pt x="336" y="158"/>
                  <a:pt x="333" y="171"/>
                  <a:pt x="338" y="180"/>
                </a:cubicBezTo>
                <a:cubicBezTo>
                  <a:pt x="342" y="187"/>
                  <a:pt x="349" y="190"/>
                  <a:pt x="356" y="190"/>
                </a:cubicBezTo>
                <a:cubicBezTo>
                  <a:pt x="359" y="190"/>
                  <a:pt x="363" y="190"/>
                  <a:pt x="366" y="188"/>
                </a:cubicBezTo>
                <a:cubicBezTo>
                  <a:pt x="404" y="166"/>
                  <a:pt x="404" y="166"/>
                  <a:pt x="404" y="166"/>
                </a:cubicBezTo>
                <a:cubicBezTo>
                  <a:pt x="414" y="161"/>
                  <a:pt x="417" y="149"/>
                  <a:pt x="412" y="139"/>
                </a:cubicBezTo>
                <a:close/>
              </a:path>
            </a:pathLst>
          </a:custGeom>
          <a:solidFill>
            <a:schemeClr val="bg1">
              <a:lumMod val="95000"/>
            </a:schemeClr>
          </a:solidFill>
          <a:ln>
            <a:noFill/>
          </a:ln>
        </p:spPr>
        <p:txBody>
          <a:bodyPr lIns="65023" tIns="32511" rIns="65023" bIns="32511"/>
          <a:lstStyle/>
          <a:p>
            <a:pPr algn="ctr">
              <a:lnSpc>
                <a:spcPct val="120000"/>
              </a:lnSpc>
              <a:defRPr/>
            </a:pPr>
            <a:endParaRPr lang="en-US" altLang="zh-CN" sz="900" dirty="0">
              <a:cs typeface="+mn-ea"/>
              <a:sym typeface="+mn-lt"/>
            </a:endParaRPr>
          </a:p>
        </p:txBody>
      </p:sp>
      <p:sp>
        <p:nvSpPr>
          <p:cNvPr id="39" name="Content Placeholder 2"/>
          <p:cNvSpPr txBox="1">
            <a:spLocks/>
          </p:cNvSpPr>
          <p:nvPr/>
        </p:nvSpPr>
        <p:spPr bwMode="auto">
          <a:xfrm>
            <a:off x="2525429" y="3370660"/>
            <a:ext cx="756005" cy="151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20000"/>
              </a:lnSpc>
            </a:pPr>
            <a:r>
              <a:rPr lang="en-US" altLang="zh-CN" sz="900" b="1" dirty="0">
                <a:solidFill>
                  <a:schemeClr val="bg1"/>
                </a:solidFill>
                <a:latin typeface="+mn-lt"/>
                <a:cs typeface="+mn-ea"/>
                <a:sym typeface="+mn-lt"/>
              </a:rPr>
              <a:t>Title text</a:t>
            </a:r>
            <a:endParaRPr lang="en-US" altLang="zh-CN" sz="900" dirty="0">
              <a:solidFill>
                <a:schemeClr val="bg1"/>
              </a:solidFill>
              <a:latin typeface="+mn-lt"/>
              <a:cs typeface="+mn-ea"/>
              <a:sym typeface="+mn-lt"/>
            </a:endParaRPr>
          </a:p>
        </p:txBody>
      </p:sp>
      <p:sp>
        <p:nvSpPr>
          <p:cNvPr id="40" name="Content Placeholder 2"/>
          <p:cNvSpPr txBox="1">
            <a:spLocks/>
          </p:cNvSpPr>
          <p:nvPr/>
        </p:nvSpPr>
        <p:spPr bwMode="auto">
          <a:xfrm>
            <a:off x="6722151" y="2989661"/>
            <a:ext cx="756006" cy="151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20000"/>
              </a:lnSpc>
            </a:pPr>
            <a:r>
              <a:rPr lang="en-US" altLang="zh-CN" sz="900" b="1" dirty="0">
                <a:solidFill>
                  <a:schemeClr val="bg1"/>
                </a:solidFill>
                <a:latin typeface="+mn-lt"/>
                <a:cs typeface="+mn-ea"/>
                <a:sym typeface="+mn-lt"/>
              </a:rPr>
              <a:t>Title text</a:t>
            </a:r>
            <a:endParaRPr lang="en-US" altLang="zh-CN" sz="900" dirty="0">
              <a:solidFill>
                <a:schemeClr val="bg1"/>
              </a:solidFill>
              <a:latin typeface="+mn-lt"/>
              <a:cs typeface="+mn-ea"/>
              <a:sym typeface="+mn-lt"/>
            </a:endParaRPr>
          </a:p>
        </p:txBody>
      </p:sp>
      <p:sp>
        <p:nvSpPr>
          <p:cNvPr id="41" name="Content Placeholder 2"/>
          <p:cNvSpPr txBox="1">
            <a:spLocks/>
          </p:cNvSpPr>
          <p:nvPr/>
        </p:nvSpPr>
        <p:spPr bwMode="auto">
          <a:xfrm>
            <a:off x="3394538" y="1988345"/>
            <a:ext cx="750052" cy="151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20000"/>
              </a:lnSpc>
            </a:pPr>
            <a:r>
              <a:rPr lang="en-US" altLang="zh-CN" sz="900" b="1" dirty="0">
                <a:solidFill>
                  <a:schemeClr val="bg1"/>
                </a:solidFill>
                <a:latin typeface="+mn-lt"/>
                <a:cs typeface="+mn-ea"/>
                <a:sym typeface="+mn-lt"/>
              </a:rPr>
              <a:t>Title text</a:t>
            </a:r>
            <a:endParaRPr lang="en-US" altLang="zh-CN" sz="900" dirty="0">
              <a:solidFill>
                <a:schemeClr val="bg1"/>
              </a:solidFill>
              <a:latin typeface="+mn-lt"/>
              <a:cs typeface="+mn-ea"/>
              <a:sym typeface="+mn-lt"/>
            </a:endParaRPr>
          </a:p>
        </p:txBody>
      </p:sp>
      <p:sp>
        <p:nvSpPr>
          <p:cNvPr id="42" name="Content Placeholder 2"/>
          <p:cNvSpPr txBox="1">
            <a:spLocks/>
          </p:cNvSpPr>
          <p:nvPr/>
        </p:nvSpPr>
        <p:spPr bwMode="auto">
          <a:xfrm>
            <a:off x="4218405" y="3415904"/>
            <a:ext cx="750052" cy="151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20000"/>
              </a:lnSpc>
            </a:pPr>
            <a:r>
              <a:rPr lang="en-US" altLang="zh-CN" sz="900" b="1" dirty="0">
                <a:solidFill>
                  <a:schemeClr val="bg1"/>
                </a:solidFill>
                <a:latin typeface="+mn-lt"/>
                <a:cs typeface="+mn-ea"/>
                <a:sym typeface="+mn-lt"/>
              </a:rPr>
              <a:t>Title text</a:t>
            </a:r>
            <a:endParaRPr lang="en-US" altLang="zh-CN" sz="900" dirty="0">
              <a:solidFill>
                <a:schemeClr val="bg1"/>
              </a:solidFill>
              <a:latin typeface="+mn-lt"/>
              <a:cs typeface="+mn-ea"/>
              <a:sym typeface="+mn-lt"/>
            </a:endParaRPr>
          </a:p>
        </p:txBody>
      </p:sp>
      <p:sp>
        <p:nvSpPr>
          <p:cNvPr id="43" name="Content Placeholder 2"/>
          <p:cNvSpPr txBox="1">
            <a:spLocks/>
          </p:cNvSpPr>
          <p:nvPr/>
        </p:nvSpPr>
        <p:spPr bwMode="auto">
          <a:xfrm>
            <a:off x="5930430" y="3405189"/>
            <a:ext cx="714336" cy="151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20000"/>
              </a:lnSpc>
            </a:pPr>
            <a:r>
              <a:rPr lang="en-US" altLang="zh-CN" sz="900" b="1" dirty="0">
                <a:solidFill>
                  <a:schemeClr val="bg1"/>
                </a:solidFill>
                <a:latin typeface="+mn-lt"/>
                <a:cs typeface="+mn-ea"/>
                <a:sym typeface="+mn-lt"/>
              </a:rPr>
              <a:t>Title text</a:t>
            </a:r>
            <a:endParaRPr lang="en-US" altLang="zh-CN" sz="900" dirty="0">
              <a:solidFill>
                <a:schemeClr val="bg1"/>
              </a:solidFill>
              <a:latin typeface="+mn-lt"/>
              <a:cs typeface="+mn-ea"/>
              <a:sym typeface="+mn-lt"/>
            </a:endParaRPr>
          </a:p>
        </p:txBody>
      </p:sp>
      <p:sp>
        <p:nvSpPr>
          <p:cNvPr id="44" name="Content Placeholder 2"/>
          <p:cNvSpPr txBox="1">
            <a:spLocks/>
          </p:cNvSpPr>
          <p:nvPr/>
        </p:nvSpPr>
        <p:spPr bwMode="auto">
          <a:xfrm>
            <a:off x="5083941" y="2035969"/>
            <a:ext cx="714336" cy="151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20000"/>
              </a:lnSpc>
            </a:pPr>
            <a:r>
              <a:rPr lang="en-US" altLang="zh-CN" sz="900" b="1" dirty="0">
                <a:solidFill>
                  <a:schemeClr val="bg1"/>
                </a:solidFill>
                <a:latin typeface="+mn-lt"/>
                <a:cs typeface="+mn-ea"/>
                <a:sym typeface="+mn-lt"/>
              </a:rPr>
              <a:t>Title text</a:t>
            </a:r>
            <a:endParaRPr lang="en-US" altLang="zh-CN" sz="900" dirty="0">
              <a:solidFill>
                <a:schemeClr val="bg1"/>
              </a:solidFill>
              <a:latin typeface="+mn-lt"/>
              <a:cs typeface="+mn-ea"/>
              <a:sym typeface="+mn-lt"/>
            </a:endParaRPr>
          </a:p>
        </p:txBody>
      </p:sp>
      <p:sp>
        <p:nvSpPr>
          <p:cNvPr id="51" name="TextBox 50"/>
          <p:cNvSpPr txBox="1"/>
          <p:nvPr/>
        </p:nvSpPr>
        <p:spPr>
          <a:xfrm>
            <a:off x="628792" y="3965173"/>
            <a:ext cx="7939918" cy="212174"/>
          </a:xfrm>
          <a:prstGeom prst="rect">
            <a:avLst/>
          </a:prstGeom>
          <a:noFill/>
        </p:spPr>
        <p:txBody>
          <a:bodyPr wrap="square" lIns="0" tIns="0" rIns="0" bIns="0" spcCol="255996">
            <a:spAutoFit/>
          </a:bodyPr>
          <a:lstStyle/>
          <a:p>
            <a:pPr algn="just">
              <a:lnSpc>
                <a:spcPct val="120000"/>
              </a:lnSpc>
              <a:defRPr/>
            </a:pPr>
            <a:r>
              <a:rPr lang="en-US" altLang="zh-CN" sz="600" dirty="0">
                <a:solidFill>
                  <a:schemeClr val="bg1">
                    <a:lumMod val="65000"/>
                  </a:schemeClr>
                </a:solidFill>
                <a:cs typeface="+mn-ea"/>
                <a:sym typeface="+mn-lt"/>
              </a:rPr>
              <a:t>Click here to add content, content to match the title, you can copy and paste directly, to select useful keyword entry. Click here to add content, content to match the title, you can copy and paste directly, to select useful keyword entry. Click here to add content, content to match the title, you can copy and paste directly, to select useful keyword entry.</a:t>
            </a:r>
          </a:p>
        </p:txBody>
      </p:sp>
    </p:spTree>
    <p:extLst>
      <p:ext uri="{BB962C8B-B14F-4D97-AF65-F5344CB8AC3E}">
        <p14:creationId xmlns:p14="http://schemas.microsoft.com/office/powerpoint/2010/main" val="1324798645"/>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withEffect">
                                  <p:stCondLst>
                                    <p:cond delay="1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53" presetClass="entr" presetSubtype="16" fill="hold" nodeType="withEffect">
                                  <p:stCondLst>
                                    <p:cond delay="2500"/>
                                  </p:stCondLst>
                                  <p:childTnLst>
                                    <p:set>
                                      <p:cBhvr>
                                        <p:cTn id="11" dur="1" fill="hold">
                                          <p:stCondLst>
                                            <p:cond delay="0"/>
                                          </p:stCondLst>
                                        </p:cTn>
                                        <p:tgtEl>
                                          <p:spTgt spid="33"/>
                                        </p:tgtEl>
                                        <p:attrNameLst>
                                          <p:attrName>style.visibility</p:attrName>
                                        </p:attrNameLst>
                                      </p:cBhvr>
                                      <p:to>
                                        <p:strVal val="visible"/>
                                      </p:to>
                                    </p:set>
                                    <p:anim calcmode="lin" valueType="num">
                                      <p:cBhvr>
                                        <p:cTn id="12" dur="1000" fill="hold"/>
                                        <p:tgtEl>
                                          <p:spTgt spid="33"/>
                                        </p:tgtEl>
                                        <p:attrNameLst>
                                          <p:attrName>ppt_w</p:attrName>
                                        </p:attrNameLst>
                                      </p:cBhvr>
                                      <p:tavLst>
                                        <p:tav tm="0">
                                          <p:val>
                                            <p:fltVal val="0"/>
                                          </p:val>
                                        </p:tav>
                                        <p:tav tm="100000">
                                          <p:val>
                                            <p:strVal val="#ppt_w"/>
                                          </p:val>
                                        </p:tav>
                                      </p:tavLst>
                                    </p:anim>
                                    <p:anim calcmode="lin" valueType="num">
                                      <p:cBhvr>
                                        <p:cTn id="13" dur="1000" fill="hold"/>
                                        <p:tgtEl>
                                          <p:spTgt spid="33"/>
                                        </p:tgtEl>
                                        <p:attrNameLst>
                                          <p:attrName>ppt_h</p:attrName>
                                        </p:attrNameLst>
                                      </p:cBhvr>
                                      <p:tavLst>
                                        <p:tav tm="0">
                                          <p:val>
                                            <p:fltVal val="0"/>
                                          </p:val>
                                        </p:tav>
                                        <p:tav tm="100000">
                                          <p:val>
                                            <p:strVal val="#ppt_h"/>
                                          </p:val>
                                        </p:tav>
                                      </p:tavLst>
                                    </p:anim>
                                    <p:animEffect transition="in" filter="fade">
                                      <p:cBhvr>
                                        <p:cTn id="14" dur="1000"/>
                                        <p:tgtEl>
                                          <p:spTgt spid="33"/>
                                        </p:tgtEl>
                                      </p:cBhvr>
                                    </p:animEffect>
                                  </p:childTnLst>
                                </p:cTn>
                              </p:par>
                              <p:par>
                                <p:cTn id="15" presetID="53" presetClass="entr" presetSubtype="16" fill="hold" nodeType="withEffect">
                                  <p:stCondLst>
                                    <p:cond delay="250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Effect transition="in" filter="fade">
                                      <p:cBhvr>
                                        <p:cTn id="19" dur="1000"/>
                                        <p:tgtEl>
                                          <p:spTgt spid="34"/>
                                        </p:tgtEl>
                                      </p:cBhvr>
                                    </p:animEffect>
                                  </p:childTnLst>
                                </p:cTn>
                              </p:par>
                              <p:par>
                                <p:cTn id="20" presetID="53" presetClass="entr" presetSubtype="16" fill="hold" nodeType="withEffect">
                                  <p:stCondLst>
                                    <p:cond delay="2500"/>
                                  </p:stCondLst>
                                  <p:childTnLst>
                                    <p:set>
                                      <p:cBhvr>
                                        <p:cTn id="21" dur="1" fill="hold">
                                          <p:stCondLst>
                                            <p:cond delay="0"/>
                                          </p:stCondLst>
                                        </p:cTn>
                                        <p:tgtEl>
                                          <p:spTgt spid="38"/>
                                        </p:tgtEl>
                                        <p:attrNameLst>
                                          <p:attrName>style.visibility</p:attrName>
                                        </p:attrNameLst>
                                      </p:cBhvr>
                                      <p:to>
                                        <p:strVal val="visible"/>
                                      </p:to>
                                    </p:set>
                                    <p:anim calcmode="lin" valueType="num">
                                      <p:cBhvr>
                                        <p:cTn id="22" dur="1000" fill="hold"/>
                                        <p:tgtEl>
                                          <p:spTgt spid="38"/>
                                        </p:tgtEl>
                                        <p:attrNameLst>
                                          <p:attrName>ppt_w</p:attrName>
                                        </p:attrNameLst>
                                      </p:cBhvr>
                                      <p:tavLst>
                                        <p:tav tm="0">
                                          <p:val>
                                            <p:fltVal val="0"/>
                                          </p:val>
                                        </p:tav>
                                        <p:tav tm="100000">
                                          <p:val>
                                            <p:strVal val="#ppt_w"/>
                                          </p:val>
                                        </p:tav>
                                      </p:tavLst>
                                    </p:anim>
                                    <p:anim calcmode="lin" valueType="num">
                                      <p:cBhvr>
                                        <p:cTn id="23" dur="1000" fill="hold"/>
                                        <p:tgtEl>
                                          <p:spTgt spid="38"/>
                                        </p:tgtEl>
                                        <p:attrNameLst>
                                          <p:attrName>ppt_h</p:attrName>
                                        </p:attrNameLst>
                                      </p:cBhvr>
                                      <p:tavLst>
                                        <p:tav tm="0">
                                          <p:val>
                                            <p:fltVal val="0"/>
                                          </p:val>
                                        </p:tav>
                                        <p:tav tm="100000">
                                          <p:val>
                                            <p:strVal val="#ppt_h"/>
                                          </p:val>
                                        </p:tav>
                                      </p:tavLst>
                                    </p:anim>
                                    <p:animEffect transition="in" filter="fade">
                                      <p:cBhvr>
                                        <p:cTn id="24" dur="1000"/>
                                        <p:tgtEl>
                                          <p:spTgt spid="38"/>
                                        </p:tgtEl>
                                      </p:cBhvr>
                                    </p:animEffect>
                                  </p:childTnLst>
                                </p:cTn>
                              </p:par>
                              <p:par>
                                <p:cTn id="25" presetID="53" presetClass="entr" presetSubtype="16" fill="hold" nodeType="withEffect">
                                  <p:stCondLst>
                                    <p:cond delay="2500"/>
                                  </p:stCondLst>
                                  <p:childTnLst>
                                    <p:set>
                                      <p:cBhvr>
                                        <p:cTn id="26" dur="1" fill="hold">
                                          <p:stCondLst>
                                            <p:cond delay="0"/>
                                          </p:stCondLst>
                                        </p:cTn>
                                        <p:tgtEl>
                                          <p:spTgt spid="35"/>
                                        </p:tgtEl>
                                        <p:attrNameLst>
                                          <p:attrName>style.visibility</p:attrName>
                                        </p:attrNameLst>
                                      </p:cBhvr>
                                      <p:to>
                                        <p:strVal val="visible"/>
                                      </p:to>
                                    </p:set>
                                    <p:anim calcmode="lin" valueType="num">
                                      <p:cBhvr>
                                        <p:cTn id="27" dur="1000" fill="hold"/>
                                        <p:tgtEl>
                                          <p:spTgt spid="35"/>
                                        </p:tgtEl>
                                        <p:attrNameLst>
                                          <p:attrName>ppt_w</p:attrName>
                                        </p:attrNameLst>
                                      </p:cBhvr>
                                      <p:tavLst>
                                        <p:tav tm="0">
                                          <p:val>
                                            <p:fltVal val="0"/>
                                          </p:val>
                                        </p:tav>
                                        <p:tav tm="100000">
                                          <p:val>
                                            <p:strVal val="#ppt_w"/>
                                          </p:val>
                                        </p:tav>
                                      </p:tavLst>
                                    </p:anim>
                                    <p:anim calcmode="lin" valueType="num">
                                      <p:cBhvr>
                                        <p:cTn id="28" dur="1000" fill="hold"/>
                                        <p:tgtEl>
                                          <p:spTgt spid="35"/>
                                        </p:tgtEl>
                                        <p:attrNameLst>
                                          <p:attrName>ppt_h</p:attrName>
                                        </p:attrNameLst>
                                      </p:cBhvr>
                                      <p:tavLst>
                                        <p:tav tm="0">
                                          <p:val>
                                            <p:fltVal val="0"/>
                                          </p:val>
                                        </p:tav>
                                        <p:tav tm="100000">
                                          <p:val>
                                            <p:strVal val="#ppt_h"/>
                                          </p:val>
                                        </p:tav>
                                      </p:tavLst>
                                    </p:anim>
                                    <p:animEffect transition="in" filter="fade">
                                      <p:cBhvr>
                                        <p:cTn id="29" dur="1000"/>
                                        <p:tgtEl>
                                          <p:spTgt spid="35"/>
                                        </p:tgtEl>
                                      </p:cBhvr>
                                    </p:animEffect>
                                  </p:childTnLst>
                                </p:cTn>
                              </p:par>
                              <p:par>
                                <p:cTn id="30" presetID="53" presetClass="entr" presetSubtype="16" fill="hold" nodeType="withEffect">
                                  <p:stCondLst>
                                    <p:cond delay="250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Effect transition="in" filter="fade">
                                      <p:cBhvr>
                                        <p:cTn id="34" dur="1000"/>
                                        <p:tgtEl>
                                          <p:spTgt spid="36"/>
                                        </p:tgtEl>
                                      </p:cBhvr>
                                    </p:animEffect>
                                  </p:childTnLst>
                                </p:cTn>
                              </p:par>
                              <p:par>
                                <p:cTn id="35" presetID="53" presetClass="entr" presetSubtype="16" fill="hold" nodeType="withEffect">
                                  <p:stCondLst>
                                    <p:cond delay="2500"/>
                                  </p:stCondLst>
                                  <p:childTnLst>
                                    <p:set>
                                      <p:cBhvr>
                                        <p:cTn id="36" dur="1" fill="hold">
                                          <p:stCondLst>
                                            <p:cond delay="0"/>
                                          </p:stCondLst>
                                        </p:cTn>
                                        <p:tgtEl>
                                          <p:spTgt spid="37"/>
                                        </p:tgtEl>
                                        <p:attrNameLst>
                                          <p:attrName>style.visibility</p:attrName>
                                        </p:attrNameLst>
                                      </p:cBhvr>
                                      <p:to>
                                        <p:strVal val="visible"/>
                                      </p:to>
                                    </p:set>
                                    <p:anim calcmode="lin" valueType="num">
                                      <p:cBhvr>
                                        <p:cTn id="37" dur="1000" fill="hold"/>
                                        <p:tgtEl>
                                          <p:spTgt spid="37"/>
                                        </p:tgtEl>
                                        <p:attrNameLst>
                                          <p:attrName>ppt_w</p:attrName>
                                        </p:attrNameLst>
                                      </p:cBhvr>
                                      <p:tavLst>
                                        <p:tav tm="0">
                                          <p:val>
                                            <p:fltVal val="0"/>
                                          </p:val>
                                        </p:tav>
                                        <p:tav tm="100000">
                                          <p:val>
                                            <p:strVal val="#ppt_w"/>
                                          </p:val>
                                        </p:tav>
                                      </p:tavLst>
                                    </p:anim>
                                    <p:anim calcmode="lin" valueType="num">
                                      <p:cBhvr>
                                        <p:cTn id="38" dur="1000" fill="hold"/>
                                        <p:tgtEl>
                                          <p:spTgt spid="37"/>
                                        </p:tgtEl>
                                        <p:attrNameLst>
                                          <p:attrName>ppt_h</p:attrName>
                                        </p:attrNameLst>
                                      </p:cBhvr>
                                      <p:tavLst>
                                        <p:tav tm="0">
                                          <p:val>
                                            <p:fltVal val="0"/>
                                          </p:val>
                                        </p:tav>
                                        <p:tav tm="100000">
                                          <p:val>
                                            <p:strVal val="#ppt_h"/>
                                          </p:val>
                                        </p:tav>
                                      </p:tavLst>
                                    </p:anim>
                                    <p:animEffect transition="in" filter="fade">
                                      <p:cBhvr>
                                        <p:cTn id="39" dur="1000"/>
                                        <p:tgtEl>
                                          <p:spTgt spid="37"/>
                                        </p:tgtEl>
                                      </p:cBhvr>
                                    </p:animEffect>
                                  </p:childTnLst>
                                </p:cTn>
                              </p:par>
                            </p:childTnLst>
                          </p:cTn>
                        </p:par>
                        <p:par>
                          <p:cTn id="40" fill="hold" nodeType="afterGroup">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childTnLst>
                                </p:cTn>
                              </p:par>
                            </p:childTnLst>
                          </p:cTn>
                        </p:par>
                        <p:par>
                          <p:cTn id="44" fill="hold" nodeType="afterGroup">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500"/>
                                        <p:tgtEl>
                                          <p:spTgt spid="42"/>
                                        </p:tgtEl>
                                      </p:cBhvr>
                                    </p:animEffect>
                                  </p:childTnLst>
                                </p:cTn>
                              </p:par>
                            </p:childTnLst>
                          </p:cTn>
                        </p:par>
                        <p:par>
                          <p:cTn id="48" fill="hold" nodeType="afterGroup">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childTnLst>
                          </p:cTn>
                        </p:par>
                        <p:par>
                          <p:cTn id="52" fill="hold" nodeType="afterGroup">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500"/>
                                        <p:tgtEl>
                                          <p:spTgt spid="43"/>
                                        </p:tgtEl>
                                      </p:cBhvr>
                                    </p:animEffect>
                                  </p:childTnLst>
                                </p:cTn>
                              </p:par>
                            </p:childTnLst>
                          </p:cTn>
                        </p:par>
                        <p:par>
                          <p:cTn id="56" fill="hold" nodeType="afterGroup">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500"/>
                                        <p:tgtEl>
                                          <p:spTgt spid="41"/>
                                        </p:tgtEl>
                                      </p:cBhvr>
                                    </p:animEffect>
                                  </p:childTnLst>
                                </p:cTn>
                              </p:par>
                            </p:childTnLst>
                          </p:cTn>
                        </p:par>
                        <p:par>
                          <p:cTn id="60" fill="hold" nodeType="afterGroup">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fade">
                                      <p:cBhvr>
                                        <p:cTn id="63" dur="500"/>
                                        <p:tgtEl>
                                          <p:spTgt spid="44"/>
                                        </p:tgtEl>
                                      </p:cBhvr>
                                    </p:animEffect>
                                  </p:childTnLst>
                                </p:cTn>
                              </p:par>
                              <p:par>
                                <p:cTn id="64" presetID="2" presetClass="entr" presetSubtype="2" fill="hold" grpId="0" nodeType="withEffect">
                                  <p:stCondLst>
                                    <p:cond delay="2500"/>
                                  </p:stCondLst>
                                  <p:childTnLst>
                                    <p:set>
                                      <p:cBhvr>
                                        <p:cTn id="65" dur="1" fill="hold">
                                          <p:stCondLst>
                                            <p:cond delay="0"/>
                                          </p:stCondLst>
                                        </p:cTn>
                                        <p:tgtEl>
                                          <p:spTgt spid="51"/>
                                        </p:tgtEl>
                                        <p:attrNameLst>
                                          <p:attrName>style.visibility</p:attrName>
                                        </p:attrNameLst>
                                      </p:cBhvr>
                                      <p:to>
                                        <p:strVal val="visible"/>
                                      </p:to>
                                    </p:set>
                                    <p:anim calcmode="lin" valueType="num">
                                      <p:cBhvr additive="base">
                                        <p:cTn id="66" dur="500" fill="hold"/>
                                        <p:tgtEl>
                                          <p:spTgt spid="51"/>
                                        </p:tgtEl>
                                        <p:attrNameLst>
                                          <p:attrName>ppt_x</p:attrName>
                                        </p:attrNameLst>
                                      </p:cBhvr>
                                      <p:tavLst>
                                        <p:tav tm="0">
                                          <p:val>
                                            <p:strVal val="1+#ppt_w/2"/>
                                          </p:val>
                                        </p:tav>
                                        <p:tav tm="100000">
                                          <p:val>
                                            <p:strVal val="#ppt_x"/>
                                          </p:val>
                                        </p:tav>
                                      </p:tavLst>
                                    </p:anim>
                                    <p:anim calcmode="lin" valueType="num">
                                      <p:cBhvr additive="base">
                                        <p:cTn id="67"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p:bldP spid="44" grpId="0"/>
      <p:bldP spid="5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3719663" y="2223702"/>
            <a:ext cx="370615" cy="403017"/>
            <a:chOff x="753586" y="2176759"/>
            <a:chExt cx="426785" cy="464074"/>
          </a:xfrm>
        </p:grpSpPr>
        <p:sp>
          <p:nvSpPr>
            <p:cNvPr id="5"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4"/>
            </a:solidFill>
            <a:ln>
              <a:noFill/>
            </a:ln>
          </p:spPr>
          <p:txBody>
            <a:bodyPr vert="horz" wrap="square" lIns="111664" tIns="55832" rIns="111664" bIns="55832" numCol="1" anchor="t" anchorCtr="0" compatLnSpc="1">
              <a:prstTxWarp prst="textNoShape">
                <a:avLst/>
              </a:prstTxWarp>
            </a:bodyPr>
            <a:lstStyle/>
            <a:p>
              <a:pPr algn="ctr">
                <a:lnSpc>
                  <a:spcPct val="120000"/>
                </a:lnSpc>
              </a:pPr>
              <a:endParaRPr lang="en-US" sz="700" dirty="0">
                <a:solidFill>
                  <a:schemeClr val="bg1">
                    <a:lumMod val="65000"/>
                  </a:schemeClr>
                </a:solidFill>
                <a:cs typeface="+mn-ea"/>
                <a:sym typeface="+mn-lt"/>
              </a:endParaRPr>
            </a:p>
          </p:txBody>
        </p:sp>
        <p:sp>
          <p:nvSpPr>
            <p:cNvPr id="6" name="TextBox 5"/>
            <p:cNvSpPr txBox="1"/>
            <p:nvPr/>
          </p:nvSpPr>
          <p:spPr>
            <a:xfrm>
              <a:off x="753586" y="2216099"/>
              <a:ext cx="426785" cy="242546"/>
            </a:xfrm>
            <a:prstGeom prst="rect">
              <a:avLst/>
            </a:prstGeom>
            <a:noFill/>
          </p:spPr>
          <p:txBody>
            <a:bodyPr wrap="none" rtlCol="0">
              <a:spAutoFit/>
            </a:bodyPr>
            <a:lstStyle/>
            <a:p>
              <a:pPr algn="ctr">
                <a:lnSpc>
                  <a:spcPct val="120000"/>
                </a:lnSpc>
              </a:pPr>
              <a:r>
                <a:rPr lang="en-US" sz="700" dirty="0">
                  <a:solidFill>
                    <a:schemeClr val="bg1">
                      <a:lumMod val="65000"/>
                    </a:schemeClr>
                  </a:solidFill>
                  <a:cs typeface="+mn-ea"/>
                  <a:sym typeface="+mn-lt"/>
                </a:rPr>
                <a:t>26%</a:t>
              </a:r>
            </a:p>
          </p:txBody>
        </p:sp>
      </p:grpSp>
      <p:grpSp>
        <p:nvGrpSpPr>
          <p:cNvPr id="3" name="Group 6"/>
          <p:cNvGrpSpPr/>
          <p:nvPr/>
        </p:nvGrpSpPr>
        <p:grpSpPr>
          <a:xfrm>
            <a:off x="2315250" y="1696320"/>
            <a:ext cx="370615" cy="403017"/>
            <a:chOff x="753586" y="2176759"/>
            <a:chExt cx="426784" cy="464074"/>
          </a:xfrm>
        </p:grpSpPr>
        <p:sp>
          <p:nvSpPr>
            <p:cNvPr id="8"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p:spPr>
          <p:txBody>
            <a:bodyPr vert="horz" wrap="square" lIns="111664" tIns="55832" rIns="111664" bIns="55832" numCol="1" anchor="t" anchorCtr="0" compatLnSpc="1">
              <a:prstTxWarp prst="textNoShape">
                <a:avLst/>
              </a:prstTxWarp>
            </a:bodyPr>
            <a:lstStyle/>
            <a:p>
              <a:pPr algn="ctr">
                <a:lnSpc>
                  <a:spcPct val="120000"/>
                </a:lnSpc>
              </a:pPr>
              <a:endParaRPr lang="en-US" sz="700" dirty="0">
                <a:solidFill>
                  <a:schemeClr val="bg1">
                    <a:lumMod val="65000"/>
                  </a:schemeClr>
                </a:solidFill>
                <a:cs typeface="+mn-ea"/>
                <a:sym typeface="+mn-lt"/>
              </a:endParaRPr>
            </a:p>
          </p:txBody>
        </p:sp>
        <p:sp>
          <p:nvSpPr>
            <p:cNvPr id="9" name="TextBox 8"/>
            <p:cNvSpPr txBox="1"/>
            <p:nvPr/>
          </p:nvSpPr>
          <p:spPr>
            <a:xfrm>
              <a:off x="753586" y="2216099"/>
              <a:ext cx="426784" cy="242546"/>
            </a:xfrm>
            <a:prstGeom prst="rect">
              <a:avLst/>
            </a:prstGeom>
            <a:noFill/>
          </p:spPr>
          <p:txBody>
            <a:bodyPr wrap="none" rtlCol="0">
              <a:spAutoFit/>
            </a:bodyPr>
            <a:lstStyle/>
            <a:p>
              <a:pPr algn="ctr">
                <a:lnSpc>
                  <a:spcPct val="120000"/>
                </a:lnSpc>
              </a:pPr>
              <a:r>
                <a:rPr lang="en-US" sz="700" dirty="0">
                  <a:solidFill>
                    <a:schemeClr val="bg1">
                      <a:lumMod val="65000"/>
                    </a:schemeClr>
                  </a:solidFill>
                  <a:cs typeface="+mn-ea"/>
                  <a:sym typeface="+mn-lt"/>
                </a:rPr>
                <a:t>56%</a:t>
              </a:r>
            </a:p>
          </p:txBody>
        </p:sp>
      </p:grpSp>
      <p:grpSp>
        <p:nvGrpSpPr>
          <p:cNvPr id="4" name="Group 9"/>
          <p:cNvGrpSpPr/>
          <p:nvPr/>
        </p:nvGrpSpPr>
        <p:grpSpPr>
          <a:xfrm>
            <a:off x="3051716" y="1976087"/>
            <a:ext cx="370615" cy="403017"/>
            <a:chOff x="753586" y="2176759"/>
            <a:chExt cx="426784" cy="464074"/>
          </a:xfrm>
        </p:grpSpPr>
        <p:sp>
          <p:nvSpPr>
            <p:cNvPr id="11"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3"/>
            </a:solidFill>
            <a:ln>
              <a:noFill/>
            </a:ln>
          </p:spPr>
          <p:txBody>
            <a:bodyPr vert="horz" wrap="square" lIns="111664" tIns="55832" rIns="111664" bIns="55832" numCol="1" anchor="t" anchorCtr="0" compatLnSpc="1">
              <a:prstTxWarp prst="textNoShape">
                <a:avLst/>
              </a:prstTxWarp>
            </a:bodyPr>
            <a:lstStyle/>
            <a:p>
              <a:pPr algn="ctr">
                <a:lnSpc>
                  <a:spcPct val="120000"/>
                </a:lnSpc>
              </a:pPr>
              <a:endParaRPr lang="en-US" sz="700" dirty="0">
                <a:solidFill>
                  <a:schemeClr val="bg1">
                    <a:lumMod val="65000"/>
                  </a:schemeClr>
                </a:solidFill>
                <a:cs typeface="+mn-ea"/>
                <a:sym typeface="+mn-lt"/>
              </a:endParaRPr>
            </a:p>
          </p:txBody>
        </p:sp>
        <p:sp>
          <p:nvSpPr>
            <p:cNvPr id="12" name="TextBox 11"/>
            <p:cNvSpPr txBox="1"/>
            <p:nvPr/>
          </p:nvSpPr>
          <p:spPr>
            <a:xfrm>
              <a:off x="753586" y="2216099"/>
              <a:ext cx="426784" cy="242546"/>
            </a:xfrm>
            <a:prstGeom prst="rect">
              <a:avLst/>
            </a:prstGeom>
            <a:noFill/>
          </p:spPr>
          <p:txBody>
            <a:bodyPr wrap="none" rtlCol="0">
              <a:spAutoFit/>
            </a:bodyPr>
            <a:lstStyle/>
            <a:p>
              <a:pPr algn="ctr">
                <a:lnSpc>
                  <a:spcPct val="120000"/>
                </a:lnSpc>
              </a:pPr>
              <a:r>
                <a:rPr lang="en-US" sz="700" dirty="0">
                  <a:solidFill>
                    <a:schemeClr val="bg1">
                      <a:lumMod val="65000"/>
                    </a:schemeClr>
                  </a:solidFill>
                  <a:cs typeface="+mn-ea"/>
                  <a:sym typeface="+mn-lt"/>
                </a:rPr>
                <a:t>45%</a:t>
              </a:r>
            </a:p>
          </p:txBody>
        </p:sp>
      </p:grpSp>
      <p:grpSp>
        <p:nvGrpSpPr>
          <p:cNvPr id="7" name="Group 12"/>
          <p:cNvGrpSpPr/>
          <p:nvPr/>
        </p:nvGrpSpPr>
        <p:grpSpPr>
          <a:xfrm>
            <a:off x="1703755" y="2094668"/>
            <a:ext cx="370615" cy="403017"/>
            <a:chOff x="753586" y="2176759"/>
            <a:chExt cx="426784" cy="464074"/>
          </a:xfrm>
        </p:grpSpPr>
        <p:sp>
          <p:nvSpPr>
            <p:cNvPr id="14"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p:spPr>
          <p:txBody>
            <a:bodyPr vert="horz" wrap="square" lIns="111664" tIns="55832" rIns="111664" bIns="55832" numCol="1" anchor="t" anchorCtr="0" compatLnSpc="1">
              <a:prstTxWarp prst="textNoShape">
                <a:avLst/>
              </a:prstTxWarp>
            </a:bodyPr>
            <a:lstStyle/>
            <a:p>
              <a:pPr algn="ctr">
                <a:lnSpc>
                  <a:spcPct val="120000"/>
                </a:lnSpc>
              </a:pPr>
              <a:endParaRPr lang="en-US" sz="700" dirty="0">
                <a:solidFill>
                  <a:schemeClr val="bg1">
                    <a:lumMod val="65000"/>
                  </a:schemeClr>
                </a:solidFill>
                <a:cs typeface="+mn-ea"/>
                <a:sym typeface="+mn-lt"/>
              </a:endParaRPr>
            </a:p>
          </p:txBody>
        </p:sp>
        <p:sp>
          <p:nvSpPr>
            <p:cNvPr id="15" name="TextBox 14"/>
            <p:cNvSpPr txBox="1"/>
            <p:nvPr/>
          </p:nvSpPr>
          <p:spPr>
            <a:xfrm>
              <a:off x="753586" y="2216099"/>
              <a:ext cx="426784" cy="242546"/>
            </a:xfrm>
            <a:prstGeom prst="rect">
              <a:avLst/>
            </a:prstGeom>
            <a:noFill/>
          </p:spPr>
          <p:txBody>
            <a:bodyPr wrap="none" rtlCol="0">
              <a:spAutoFit/>
            </a:bodyPr>
            <a:lstStyle/>
            <a:p>
              <a:pPr algn="ctr">
                <a:lnSpc>
                  <a:spcPct val="120000"/>
                </a:lnSpc>
              </a:pPr>
              <a:r>
                <a:rPr lang="en-US" sz="700" dirty="0">
                  <a:solidFill>
                    <a:schemeClr val="bg1">
                      <a:lumMod val="65000"/>
                    </a:schemeClr>
                  </a:solidFill>
                  <a:cs typeface="+mn-ea"/>
                  <a:sym typeface="+mn-lt"/>
                </a:rPr>
                <a:t>39%</a:t>
              </a:r>
            </a:p>
          </p:txBody>
        </p:sp>
      </p:grpSp>
      <p:grpSp>
        <p:nvGrpSpPr>
          <p:cNvPr id="10" name="Group 15"/>
          <p:cNvGrpSpPr/>
          <p:nvPr/>
        </p:nvGrpSpPr>
        <p:grpSpPr>
          <a:xfrm>
            <a:off x="7155578" y="1952546"/>
            <a:ext cx="370615" cy="403017"/>
            <a:chOff x="753586" y="2176759"/>
            <a:chExt cx="426784" cy="464074"/>
          </a:xfrm>
        </p:grpSpPr>
        <p:sp>
          <p:nvSpPr>
            <p:cNvPr id="17"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4"/>
            </a:solidFill>
            <a:ln>
              <a:noFill/>
            </a:ln>
          </p:spPr>
          <p:txBody>
            <a:bodyPr vert="horz" wrap="square" lIns="111664" tIns="55832" rIns="111664" bIns="55832" numCol="1" anchor="t" anchorCtr="0" compatLnSpc="1">
              <a:prstTxWarp prst="textNoShape">
                <a:avLst/>
              </a:prstTxWarp>
            </a:bodyPr>
            <a:lstStyle/>
            <a:p>
              <a:pPr algn="ctr">
                <a:lnSpc>
                  <a:spcPct val="120000"/>
                </a:lnSpc>
              </a:pPr>
              <a:endParaRPr lang="en-US" sz="700" dirty="0">
                <a:solidFill>
                  <a:schemeClr val="bg1">
                    <a:lumMod val="65000"/>
                  </a:schemeClr>
                </a:solidFill>
                <a:cs typeface="+mn-ea"/>
                <a:sym typeface="+mn-lt"/>
              </a:endParaRPr>
            </a:p>
          </p:txBody>
        </p:sp>
        <p:sp>
          <p:nvSpPr>
            <p:cNvPr id="18" name="TextBox 17"/>
            <p:cNvSpPr txBox="1"/>
            <p:nvPr/>
          </p:nvSpPr>
          <p:spPr>
            <a:xfrm>
              <a:off x="753586" y="2216099"/>
              <a:ext cx="426784" cy="242546"/>
            </a:xfrm>
            <a:prstGeom prst="rect">
              <a:avLst/>
            </a:prstGeom>
            <a:noFill/>
          </p:spPr>
          <p:txBody>
            <a:bodyPr wrap="none" rtlCol="0">
              <a:spAutoFit/>
            </a:bodyPr>
            <a:lstStyle/>
            <a:p>
              <a:pPr algn="ctr">
                <a:lnSpc>
                  <a:spcPct val="120000"/>
                </a:lnSpc>
              </a:pPr>
              <a:r>
                <a:rPr lang="en-US" sz="700" dirty="0">
                  <a:solidFill>
                    <a:schemeClr val="bg1">
                      <a:lumMod val="65000"/>
                    </a:schemeClr>
                  </a:solidFill>
                  <a:cs typeface="+mn-ea"/>
                  <a:sym typeface="+mn-lt"/>
                </a:rPr>
                <a:t>26%</a:t>
              </a:r>
            </a:p>
          </p:txBody>
        </p:sp>
      </p:grpSp>
      <p:grpSp>
        <p:nvGrpSpPr>
          <p:cNvPr id="13" name="Group 18"/>
          <p:cNvGrpSpPr/>
          <p:nvPr/>
        </p:nvGrpSpPr>
        <p:grpSpPr>
          <a:xfrm>
            <a:off x="6107922" y="2219955"/>
            <a:ext cx="370615" cy="403017"/>
            <a:chOff x="753586" y="2176759"/>
            <a:chExt cx="426784" cy="464074"/>
          </a:xfrm>
        </p:grpSpPr>
        <p:sp>
          <p:nvSpPr>
            <p:cNvPr id="20"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p:spPr>
          <p:txBody>
            <a:bodyPr vert="horz" wrap="square" lIns="111664" tIns="55832" rIns="111664" bIns="55832" numCol="1" anchor="t" anchorCtr="0" compatLnSpc="1">
              <a:prstTxWarp prst="textNoShape">
                <a:avLst/>
              </a:prstTxWarp>
            </a:bodyPr>
            <a:lstStyle/>
            <a:p>
              <a:pPr algn="ctr">
                <a:lnSpc>
                  <a:spcPct val="120000"/>
                </a:lnSpc>
              </a:pPr>
              <a:endParaRPr lang="en-US" sz="700" dirty="0">
                <a:solidFill>
                  <a:schemeClr val="bg1">
                    <a:lumMod val="65000"/>
                  </a:schemeClr>
                </a:solidFill>
                <a:cs typeface="+mn-ea"/>
                <a:sym typeface="+mn-lt"/>
              </a:endParaRPr>
            </a:p>
          </p:txBody>
        </p:sp>
        <p:sp>
          <p:nvSpPr>
            <p:cNvPr id="21" name="TextBox 20"/>
            <p:cNvSpPr txBox="1"/>
            <p:nvPr/>
          </p:nvSpPr>
          <p:spPr>
            <a:xfrm>
              <a:off x="753586" y="2216099"/>
              <a:ext cx="426784" cy="242546"/>
            </a:xfrm>
            <a:prstGeom prst="rect">
              <a:avLst/>
            </a:prstGeom>
            <a:noFill/>
          </p:spPr>
          <p:txBody>
            <a:bodyPr wrap="none" rtlCol="0">
              <a:spAutoFit/>
            </a:bodyPr>
            <a:lstStyle/>
            <a:p>
              <a:pPr algn="ctr">
                <a:lnSpc>
                  <a:spcPct val="120000"/>
                </a:lnSpc>
              </a:pPr>
              <a:r>
                <a:rPr lang="en-US" sz="700" dirty="0">
                  <a:solidFill>
                    <a:schemeClr val="bg1">
                      <a:lumMod val="65000"/>
                    </a:schemeClr>
                  </a:solidFill>
                  <a:cs typeface="+mn-ea"/>
                  <a:sym typeface="+mn-lt"/>
                </a:rPr>
                <a:t>56%</a:t>
              </a:r>
            </a:p>
          </p:txBody>
        </p:sp>
      </p:grpSp>
      <p:grpSp>
        <p:nvGrpSpPr>
          <p:cNvPr id="16" name="Group 21"/>
          <p:cNvGrpSpPr/>
          <p:nvPr/>
        </p:nvGrpSpPr>
        <p:grpSpPr>
          <a:xfrm>
            <a:off x="6654793" y="2091229"/>
            <a:ext cx="370615" cy="403017"/>
            <a:chOff x="753586" y="2176759"/>
            <a:chExt cx="426784" cy="464074"/>
          </a:xfrm>
        </p:grpSpPr>
        <p:sp>
          <p:nvSpPr>
            <p:cNvPr id="23"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3"/>
            </a:solidFill>
            <a:ln>
              <a:noFill/>
            </a:ln>
          </p:spPr>
          <p:txBody>
            <a:bodyPr vert="horz" wrap="square" lIns="111664" tIns="55832" rIns="111664" bIns="55832" numCol="1" anchor="t" anchorCtr="0" compatLnSpc="1">
              <a:prstTxWarp prst="textNoShape">
                <a:avLst/>
              </a:prstTxWarp>
            </a:bodyPr>
            <a:lstStyle/>
            <a:p>
              <a:pPr algn="ctr">
                <a:lnSpc>
                  <a:spcPct val="120000"/>
                </a:lnSpc>
              </a:pPr>
              <a:endParaRPr lang="en-US" sz="700" dirty="0">
                <a:solidFill>
                  <a:schemeClr val="bg1">
                    <a:lumMod val="65000"/>
                  </a:schemeClr>
                </a:solidFill>
                <a:cs typeface="+mn-ea"/>
                <a:sym typeface="+mn-lt"/>
              </a:endParaRPr>
            </a:p>
          </p:txBody>
        </p:sp>
        <p:sp>
          <p:nvSpPr>
            <p:cNvPr id="24" name="TextBox 23"/>
            <p:cNvSpPr txBox="1"/>
            <p:nvPr/>
          </p:nvSpPr>
          <p:spPr>
            <a:xfrm>
              <a:off x="753586" y="2216099"/>
              <a:ext cx="426784" cy="242546"/>
            </a:xfrm>
            <a:prstGeom prst="rect">
              <a:avLst/>
            </a:prstGeom>
            <a:noFill/>
          </p:spPr>
          <p:txBody>
            <a:bodyPr wrap="none" rtlCol="0">
              <a:spAutoFit/>
            </a:bodyPr>
            <a:lstStyle/>
            <a:p>
              <a:pPr algn="ctr">
                <a:lnSpc>
                  <a:spcPct val="120000"/>
                </a:lnSpc>
              </a:pPr>
              <a:r>
                <a:rPr lang="en-US" sz="700" dirty="0">
                  <a:solidFill>
                    <a:schemeClr val="bg1">
                      <a:lumMod val="65000"/>
                    </a:schemeClr>
                  </a:solidFill>
                  <a:cs typeface="+mn-ea"/>
                  <a:sym typeface="+mn-lt"/>
                </a:rPr>
                <a:t>45%</a:t>
              </a:r>
            </a:p>
          </p:txBody>
        </p:sp>
      </p:grpSp>
      <p:grpSp>
        <p:nvGrpSpPr>
          <p:cNvPr id="19" name="Group 24"/>
          <p:cNvGrpSpPr/>
          <p:nvPr/>
        </p:nvGrpSpPr>
        <p:grpSpPr>
          <a:xfrm>
            <a:off x="5546778" y="1559177"/>
            <a:ext cx="370615" cy="403017"/>
            <a:chOff x="753587" y="2176759"/>
            <a:chExt cx="426785" cy="464074"/>
          </a:xfrm>
        </p:grpSpPr>
        <p:sp>
          <p:nvSpPr>
            <p:cNvPr id="26"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p:spPr>
          <p:txBody>
            <a:bodyPr vert="horz" wrap="square" lIns="111664" tIns="55832" rIns="111664" bIns="55832" numCol="1" anchor="t" anchorCtr="0" compatLnSpc="1">
              <a:prstTxWarp prst="textNoShape">
                <a:avLst/>
              </a:prstTxWarp>
            </a:bodyPr>
            <a:lstStyle/>
            <a:p>
              <a:pPr algn="ctr">
                <a:lnSpc>
                  <a:spcPct val="120000"/>
                </a:lnSpc>
              </a:pPr>
              <a:endParaRPr lang="en-US" sz="700" dirty="0">
                <a:solidFill>
                  <a:schemeClr val="bg1">
                    <a:lumMod val="65000"/>
                  </a:schemeClr>
                </a:solidFill>
                <a:cs typeface="+mn-ea"/>
                <a:sym typeface="+mn-lt"/>
              </a:endParaRPr>
            </a:p>
          </p:txBody>
        </p:sp>
        <p:sp>
          <p:nvSpPr>
            <p:cNvPr id="27" name="TextBox 26"/>
            <p:cNvSpPr txBox="1"/>
            <p:nvPr/>
          </p:nvSpPr>
          <p:spPr>
            <a:xfrm>
              <a:off x="753587" y="2216099"/>
              <a:ext cx="426785" cy="242546"/>
            </a:xfrm>
            <a:prstGeom prst="rect">
              <a:avLst/>
            </a:prstGeom>
            <a:noFill/>
          </p:spPr>
          <p:txBody>
            <a:bodyPr wrap="none" rtlCol="0">
              <a:spAutoFit/>
            </a:bodyPr>
            <a:lstStyle/>
            <a:p>
              <a:pPr algn="ctr">
                <a:lnSpc>
                  <a:spcPct val="120000"/>
                </a:lnSpc>
              </a:pPr>
              <a:r>
                <a:rPr lang="en-US" sz="700" dirty="0">
                  <a:solidFill>
                    <a:schemeClr val="bg1">
                      <a:lumMod val="65000"/>
                    </a:schemeClr>
                  </a:solidFill>
                  <a:cs typeface="+mn-ea"/>
                  <a:sym typeface="+mn-lt"/>
                </a:rPr>
                <a:t>39%</a:t>
              </a:r>
            </a:p>
          </p:txBody>
        </p:sp>
      </p:grpSp>
      <p:grpSp>
        <p:nvGrpSpPr>
          <p:cNvPr id="22" name="Group 27"/>
          <p:cNvGrpSpPr/>
          <p:nvPr/>
        </p:nvGrpSpPr>
        <p:grpSpPr>
          <a:xfrm>
            <a:off x="4376837" y="2083290"/>
            <a:ext cx="370615" cy="403017"/>
            <a:chOff x="753586" y="2176759"/>
            <a:chExt cx="426784" cy="464074"/>
          </a:xfrm>
        </p:grpSpPr>
        <p:sp>
          <p:nvSpPr>
            <p:cNvPr id="29"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5"/>
            </a:solidFill>
            <a:ln>
              <a:noFill/>
            </a:ln>
          </p:spPr>
          <p:txBody>
            <a:bodyPr vert="horz" wrap="square" lIns="111664" tIns="55832" rIns="111664" bIns="55832" numCol="1" anchor="t" anchorCtr="0" compatLnSpc="1">
              <a:prstTxWarp prst="textNoShape">
                <a:avLst/>
              </a:prstTxWarp>
            </a:bodyPr>
            <a:lstStyle/>
            <a:p>
              <a:pPr algn="ctr">
                <a:lnSpc>
                  <a:spcPct val="120000"/>
                </a:lnSpc>
              </a:pPr>
              <a:endParaRPr lang="en-US" sz="700" dirty="0">
                <a:solidFill>
                  <a:schemeClr val="bg1">
                    <a:lumMod val="65000"/>
                  </a:schemeClr>
                </a:solidFill>
                <a:cs typeface="+mn-ea"/>
                <a:sym typeface="+mn-lt"/>
              </a:endParaRPr>
            </a:p>
          </p:txBody>
        </p:sp>
        <p:sp>
          <p:nvSpPr>
            <p:cNvPr id="30" name="TextBox 29"/>
            <p:cNvSpPr txBox="1"/>
            <p:nvPr/>
          </p:nvSpPr>
          <p:spPr>
            <a:xfrm>
              <a:off x="753586" y="2216099"/>
              <a:ext cx="426784" cy="242546"/>
            </a:xfrm>
            <a:prstGeom prst="rect">
              <a:avLst/>
            </a:prstGeom>
            <a:noFill/>
          </p:spPr>
          <p:txBody>
            <a:bodyPr wrap="none" rtlCol="0">
              <a:spAutoFit/>
            </a:bodyPr>
            <a:lstStyle/>
            <a:p>
              <a:pPr algn="ctr">
                <a:lnSpc>
                  <a:spcPct val="120000"/>
                </a:lnSpc>
              </a:pPr>
              <a:r>
                <a:rPr lang="en-US" sz="700" dirty="0">
                  <a:solidFill>
                    <a:schemeClr val="bg1">
                      <a:lumMod val="65000"/>
                    </a:schemeClr>
                  </a:solidFill>
                  <a:cs typeface="+mn-ea"/>
                  <a:sym typeface="+mn-lt"/>
                </a:rPr>
                <a:t>26%</a:t>
              </a:r>
            </a:p>
          </p:txBody>
        </p:sp>
      </p:grpSp>
      <p:grpSp>
        <p:nvGrpSpPr>
          <p:cNvPr id="25" name="Group 30"/>
          <p:cNvGrpSpPr/>
          <p:nvPr/>
        </p:nvGrpSpPr>
        <p:grpSpPr>
          <a:xfrm>
            <a:off x="4988330" y="2384195"/>
            <a:ext cx="370615" cy="403017"/>
            <a:chOff x="753586" y="2176759"/>
            <a:chExt cx="426784" cy="464074"/>
          </a:xfrm>
        </p:grpSpPr>
        <p:sp>
          <p:nvSpPr>
            <p:cNvPr id="32"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6"/>
            </a:solidFill>
            <a:ln>
              <a:noFill/>
            </a:ln>
          </p:spPr>
          <p:txBody>
            <a:bodyPr vert="horz" wrap="square" lIns="111664" tIns="55832" rIns="111664" bIns="55832" numCol="1" anchor="t" anchorCtr="0" compatLnSpc="1">
              <a:prstTxWarp prst="textNoShape">
                <a:avLst/>
              </a:prstTxWarp>
            </a:bodyPr>
            <a:lstStyle/>
            <a:p>
              <a:pPr algn="ctr">
                <a:lnSpc>
                  <a:spcPct val="120000"/>
                </a:lnSpc>
              </a:pPr>
              <a:endParaRPr lang="en-US" sz="700" dirty="0">
                <a:solidFill>
                  <a:schemeClr val="bg1">
                    <a:lumMod val="65000"/>
                  </a:schemeClr>
                </a:solidFill>
                <a:cs typeface="+mn-ea"/>
                <a:sym typeface="+mn-lt"/>
              </a:endParaRPr>
            </a:p>
          </p:txBody>
        </p:sp>
        <p:sp>
          <p:nvSpPr>
            <p:cNvPr id="33" name="TextBox 32"/>
            <p:cNvSpPr txBox="1"/>
            <p:nvPr/>
          </p:nvSpPr>
          <p:spPr>
            <a:xfrm>
              <a:off x="753586" y="2216099"/>
              <a:ext cx="426784" cy="242546"/>
            </a:xfrm>
            <a:prstGeom prst="rect">
              <a:avLst/>
            </a:prstGeom>
            <a:noFill/>
          </p:spPr>
          <p:txBody>
            <a:bodyPr wrap="none" rtlCol="0">
              <a:spAutoFit/>
            </a:bodyPr>
            <a:lstStyle/>
            <a:p>
              <a:pPr algn="ctr">
                <a:lnSpc>
                  <a:spcPct val="120000"/>
                </a:lnSpc>
              </a:pPr>
              <a:r>
                <a:rPr lang="en-US" sz="700" dirty="0">
                  <a:solidFill>
                    <a:schemeClr val="bg1">
                      <a:lumMod val="65000"/>
                    </a:schemeClr>
                  </a:solidFill>
                  <a:cs typeface="+mn-ea"/>
                  <a:sym typeface="+mn-lt"/>
                </a:rPr>
                <a:t>26%</a:t>
              </a:r>
            </a:p>
          </p:txBody>
        </p:sp>
      </p:grpSp>
      <p:sp>
        <p:nvSpPr>
          <p:cNvPr id="34" name="Content Placeholder 2"/>
          <p:cNvSpPr txBox="1">
            <a:spLocks/>
          </p:cNvSpPr>
          <p:nvPr/>
        </p:nvSpPr>
        <p:spPr>
          <a:xfrm>
            <a:off x="1259290" y="3869175"/>
            <a:ext cx="6661939" cy="332399"/>
          </a:xfrm>
          <a:prstGeom prst="rect">
            <a:avLst/>
          </a:prstGeom>
        </p:spPr>
        <p:txBody>
          <a:bodyPr vert="horz" lIns="0" tIns="0" rIns="0" bIns="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spcBef>
                <a:spcPts val="0"/>
              </a:spcBef>
              <a:buNone/>
            </a:pPr>
            <a:r>
              <a:rPr lang="en-US" altLang="zh-CN" sz="600" dirty="0">
                <a:cs typeface="+mn-ea"/>
                <a:sym typeface="+mn-lt"/>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en-GB" altLang="zh-CN" sz="600" dirty="0">
              <a:cs typeface="+mn-ea"/>
              <a:sym typeface="+mn-lt"/>
            </a:endParaRPr>
          </a:p>
        </p:txBody>
      </p:sp>
      <p:sp>
        <p:nvSpPr>
          <p:cNvPr id="35" name="Title 13"/>
          <p:cNvSpPr txBox="1">
            <a:spLocks/>
          </p:cNvSpPr>
          <p:nvPr/>
        </p:nvSpPr>
        <p:spPr>
          <a:xfrm>
            <a:off x="1259291" y="3672121"/>
            <a:ext cx="931876" cy="168764"/>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en-US" altLang="zh-CN" sz="1000" dirty="0">
                <a:solidFill>
                  <a:schemeClr val="bg1">
                    <a:lumMod val="65000"/>
                  </a:schemeClr>
                </a:solidFill>
                <a:latin typeface="+mn-lt"/>
                <a:ea typeface="+mn-ea"/>
                <a:cs typeface="+mn-ea"/>
                <a:sym typeface="+mn-lt"/>
              </a:rPr>
              <a:t>Add title text</a:t>
            </a:r>
            <a:endParaRPr lang="en-US" sz="1000" dirty="0">
              <a:solidFill>
                <a:schemeClr val="bg1">
                  <a:lumMod val="65000"/>
                </a:schemeClr>
              </a:solidFill>
              <a:latin typeface="+mn-lt"/>
              <a:ea typeface="+mn-ea"/>
              <a:cs typeface="+mn-ea"/>
              <a:sym typeface="+mn-lt"/>
            </a:endParaRPr>
          </a:p>
        </p:txBody>
      </p:sp>
      <p:grpSp>
        <p:nvGrpSpPr>
          <p:cNvPr id="28" name="Group 35"/>
          <p:cNvGrpSpPr/>
          <p:nvPr/>
        </p:nvGrpSpPr>
        <p:grpSpPr>
          <a:xfrm>
            <a:off x="1384351" y="2543887"/>
            <a:ext cx="1009417" cy="943101"/>
            <a:chOff x="755576" y="2395604"/>
            <a:chExt cx="1162406" cy="1085983"/>
          </a:xfrm>
        </p:grpSpPr>
        <p:sp>
          <p:nvSpPr>
            <p:cNvPr id="37" name="Isosceles Triangle 2"/>
            <p:cNvSpPr/>
            <p:nvPr/>
          </p:nvSpPr>
          <p:spPr>
            <a:xfrm>
              <a:off x="755576" y="2395604"/>
              <a:ext cx="1162406"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solidFill>
                  <a:schemeClr val="bg1">
                    <a:lumMod val="65000"/>
                  </a:schemeClr>
                </a:solidFill>
                <a:cs typeface="+mn-ea"/>
                <a:sym typeface="+mn-lt"/>
              </a:endParaRPr>
            </a:p>
          </p:txBody>
        </p:sp>
        <p:sp>
          <p:nvSpPr>
            <p:cNvPr id="38" name="Content Placeholder 2"/>
            <p:cNvSpPr txBox="1">
              <a:spLocks/>
            </p:cNvSpPr>
            <p:nvPr/>
          </p:nvSpPr>
          <p:spPr>
            <a:xfrm>
              <a:off x="988884" y="3235164"/>
              <a:ext cx="695790" cy="24642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en-US" altLang="zh-CN" sz="600" dirty="0">
                  <a:cs typeface="+mn-ea"/>
                  <a:sym typeface="+mn-lt"/>
                </a:rPr>
                <a:t>Title text</a:t>
              </a:r>
              <a:endParaRPr lang="en-US" sz="600" dirty="0">
                <a:cs typeface="+mn-ea"/>
                <a:sym typeface="+mn-lt"/>
              </a:endParaRPr>
            </a:p>
          </p:txBody>
        </p:sp>
      </p:grpSp>
      <p:grpSp>
        <p:nvGrpSpPr>
          <p:cNvPr id="31" name="Group 38"/>
          <p:cNvGrpSpPr/>
          <p:nvPr/>
        </p:nvGrpSpPr>
        <p:grpSpPr>
          <a:xfrm>
            <a:off x="1995845" y="2163687"/>
            <a:ext cx="1009417" cy="1323302"/>
            <a:chOff x="1459750" y="1957798"/>
            <a:chExt cx="1162406" cy="1523782"/>
          </a:xfrm>
        </p:grpSpPr>
        <p:sp>
          <p:nvSpPr>
            <p:cNvPr id="40" name="Isosceles Triangle 2"/>
            <p:cNvSpPr/>
            <p:nvPr/>
          </p:nvSpPr>
          <p:spPr>
            <a:xfrm>
              <a:off x="1459750" y="1957798"/>
              <a:ext cx="1162406" cy="126596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solidFill>
                  <a:schemeClr val="bg1">
                    <a:lumMod val="65000"/>
                  </a:schemeClr>
                </a:solidFill>
                <a:cs typeface="+mn-ea"/>
                <a:sym typeface="+mn-lt"/>
              </a:endParaRPr>
            </a:p>
          </p:txBody>
        </p:sp>
        <p:sp>
          <p:nvSpPr>
            <p:cNvPr id="41" name="Content Placeholder 2"/>
            <p:cNvSpPr txBox="1">
              <a:spLocks/>
            </p:cNvSpPr>
            <p:nvPr/>
          </p:nvSpPr>
          <p:spPr>
            <a:xfrm>
              <a:off x="1691223" y="3235158"/>
              <a:ext cx="695790" cy="246422"/>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en-US" altLang="zh-CN" sz="600" dirty="0">
                  <a:cs typeface="+mn-ea"/>
                  <a:sym typeface="+mn-lt"/>
                </a:rPr>
                <a:t>Title text</a:t>
              </a:r>
            </a:p>
          </p:txBody>
        </p:sp>
      </p:grpSp>
      <p:grpSp>
        <p:nvGrpSpPr>
          <p:cNvPr id="36" name="Group 41"/>
          <p:cNvGrpSpPr/>
          <p:nvPr/>
        </p:nvGrpSpPr>
        <p:grpSpPr>
          <a:xfrm>
            <a:off x="2772812" y="2425206"/>
            <a:ext cx="928415" cy="1061782"/>
            <a:chOff x="2354476" y="2258939"/>
            <a:chExt cx="1069128" cy="1222642"/>
          </a:xfrm>
        </p:grpSpPr>
        <p:sp>
          <p:nvSpPr>
            <p:cNvPr id="43" name="Isosceles Triangle 2"/>
            <p:cNvSpPr/>
            <p:nvPr/>
          </p:nvSpPr>
          <p:spPr>
            <a:xfrm>
              <a:off x="2354476" y="2258939"/>
              <a:ext cx="1069128" cy="964828"/>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solidFill>
                  <a:schemeClr val="bg1">
                    <a:lumMod val="65000"/>
                  </a:schemeClr>
                </a:solidFill>
                <a:cs typeface="+mn-ea"/>
                <a:sym typeface="+mn-lt"/>
              </a:endParaRPr>
            </a:p>
          </p:txBody>
        </p:sp>
        <p:sp>
          <p:nvSpPr>
            <p:cNvPr id="44" name="Content Placeholder 2"/>
            <p:cNvSpPr txBox="1">
              <a:spLocks/>
            </p:cNvSpPr>
            <p:nvPr/>
          </p:nvSpPr>
          <p:spPr>
            <a:xfrm>
              <a:off x="2539310" y="3235159"/>
              <a:ext cx="695790" cy="246422"/>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en-US" altLang="zh-CN" sz="600" dirty="0">
                  <a:cs typeface="+mn-ea"/>
                  <a:sym typeface="+mn-lt"/>
                </a:rPr>
                <a:t>Title text</a:t>
              </a:r>
            </a:p>
          </p:txBody>
        </p:sp>
      </p:grpSp>
      <p:grpSp>
        <p:nvGrpSpPr>
          <p:cNvPr id="39" name="Group 44"/>
          <p:cNvGrpSpPr/>
          <p:nvPr/>
        </p:nvGrpSpPr>
        <p:grpSpPr>
          <a:xfrm>
            <a:off x="3472099" y="2684845"/>
            <a:ext cx="865740" cy="802146"/>
            <a:chOff x="3159748" y="2557908"/>
            <a:chExt cx="996954" cy="923671"/>
          </a:xfrm>
        </p:grpSpPr>
        <p:sp>
          <p:nvSpPr>
            <p:cNvPr id="46" name="Isosceles Triangle 2"/>
            <p:cNvSpPr/>
            <p:nvPr/>
          </p:nvSpPr>
          <p:spPr>
            <a:xfrm>
              <a:off x="3159748" y="2557908"/>
              <a:ext cx="996954" cy="66585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solidFill>
                  <a:schemeClr val="bg1">
                    <a:lumMod val="65000"/>
                  </a:schemeClr>
                </a:solidFill>
                <a:cs typeface="+mn-ea"/>
                <a:sym typeface="+mn-lt"/>
              </a:endParaRPr>
            </a:p>
          </p:txBody>
        </p:sp>
        <p:sp>
          <p:nvSpPr>
            <p:cNvPr id="47" name="Content Placeholder 2"/>
            <p:cNvSpPr txBox="1">
              <a:spLocks/>
            </p:cNvSpPr>
            <p:nvPr/>
          </p:nvSpPr>
          <p:spPr>
            <a:xfrm>
              <a:off x="3308495" y="3235157"/>
              <a:ext cx="695790" cy="246422"/>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en-US" altLang="zh-CN" sz="600" dirty="0">
                  <a:cs typeface="+mn-ea"/>
                  <a:sym typeface="+mn-lt"/>
                </a:rPr>
                <a:t>Title text</a:t>
              </a:r>
            </a:p>
          </p:txBody>
        </p:sp>
      </p:grpSp>
      <p:grpSp>
        <p:nvGrpSpPr>
          <p:cNvPr id="42" name="Group 47"/>
          <p:cNvGrpSpPr/>
          <p:nvPr/>
        </p:nvGrpSpPr>
        <p:grpSpPr>
          <a:xfrm>
            <a:off x="4057432" y="2543892"/>
            <a:ext cx="1009417" cy="943099"/>
            <a:chOff x="3833796" y="2395604"/>
            <a:chExt cx="1162406" cy="1085979"/>
          </a:xfrm>
        </p:grpSpPr>
        <p:sp>
          <p:nvSpPr>
            <p:cNvPr id="49" name="Isosceles Triangle 2"/>
            <p:cNvSpPr/>
            <p:nvPr/>
          </p:nvSpPr>
          <p:spPr>
            <a:xfrm>
              <a:off x="3833796" y="2395604"/>
              <a:ext cx="1162406"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solidFill>
                  <a:schemeClr val="bg1">
                    <a:lumMod val="65000"/>
                  </a:schemeClr>
                </a:solidFill>
                <a:cs typeface="+mn-ea"/>
                <a:sym typeface="+mn-lt"/>
              </a:endParaRPr>
            </a:p>
          </p:txBody>
        </p:sp>
        <p:sp>
          <p:nvSpPr>
            <p:cNvPr id="50" name="Content Placeholder 2"/>
            <p:cNvSpPr txBox="1">
              <a:spLocks/>
            </p:cNvSpPr>
            <p:nvPr/>
          </p:nvSpPr>
          <p:spPr>
            <a:xfrm>
              <a:off x="4065269" y="3235161"/>
              <a:ext cx="695790" cy="246422"/>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en-US" altLang="zh-CN" sz="600" dirty="0">
                  <a:cs typeface="+mn-ea"/>
                  <a:sym typeface="+mn-lt"/>
                </a:rPr>
                <a:t>Title text</a:t>
              </a:r>
            </a:p>
          </p:txBody>
        </p:sp>
      </p:grpSp>
      <p:grpSp>
        <p:nvGrpSpPr>
          <p:cNvPr id="45" name="Group 50"/>
          <p:cNvGrpSpPr/>
          <p:nvPr/>
        </p:nvGrpSpPr>
        <p:grpSpPr>
          <a:xfrm>
            <a:off x="4668928" y="2844154"/>
            <a:ext cx="1009417" cy="642836"/>
            <a:chOff x="4537970" y="2741353"/>
            <a:chExt cx="1162406" cy="740225"/>
          </a:xfrm>
        </p:grpSpPr>
        <p:sp>
          <p:nvSpPr>
            <p:cNvPr id="52" name="Isosceles Triangle 2"/>
            <p:cNvSpPr/>
            <p:nvPr/>
          </p:nvSpPr>
          <p:spPr>
            <a:xfrm>
              <a:off x="4537970" y="2741353"/>
              <a:ext cx="1162406" cy="482414"/>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solidFill>
                  <a:schemeClr val="bg1">
                    <a:lumMod val="65000"/>
                  </a:schemeClr>
                </a:solidFill>
                <a:cs typeface="+mn-ea"/>
                <a:sym typeface="+mn-lt"/>
              </a:endParaRPr>
            </a:p>
          </p:txBody>
        </p:sp>
        <p:sp>
          <p:nvSpPr>
            <p:cNvPr id="53" name="Content Placeholder 2"/>
            <p:cNvSpPr txBox="1">
              <a:spLocks/>
            </p:cNvSpPr>
            <p:nvPr/>
          </p:nvSpPr>
          <p:spPr>
            <a:xfrm>
              <a:off x="4771278" y="3235156"/>
              <a:ext cx="695790" cy="246422"/>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en-US" altLang="zh-CN" sz="600" dirty="0">
                  <a:cs typeface="+mn-ea"/>
                  <a:sym typeface="+mn-lt"/>
                </a:rPr>
                <a:t>Title text</a:t>
              </a:r>
            </a:p>
          </p:txBody>
        </p:sp>
      </p:grpSp>
      <p:grpSp>
        <p:nvGrpSpPr>
          <p:cNvPr id="48" name="Group 53"/>
          <p:cNvGrpSpPr/>
          <p:nvPr/>
        </p:nvGrpSpPr>
        <p:grpSpPr>
          <a:xfrm>
            <a:off x="5198723" y="2010251"/>
            <a:ext cx="1074081" cy="1476742"/>
            <a:chOff x="5148063" y="1781113"/>
            <a:chExt cx="1236871" cy="1700468"/>
          </a:xfrm>
        </p:grpSpPr>
        <p:sp>
          <p:nvSpPr>
            <p:cNvPr id="55" name="Isosceles Triangle 2"/>
            <p:cNvSpPr/>
            <p:nvPr/>
          </p:nvSpPr>
          <p:spPr>
            <a:xfrm>
              <a:off x="5148063" y="1781113"/>
              <a:ext cx="1236871" cy="144265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solidFill>
                  <a:schemeClr val="bg1">
                    <a:lumMod val="65000"/>
                  </a:schemeClr>
                </a:solidFill>
                <a:cs typeface="+mn-ea"/>
                <a:sym typeface="+mn-lt"/>
              </a:endParaRPr>
            </a:p>
          </p:txBody>
        </p:sp>
        <p:sp>
          <p:nvSpPr>
            <p:cNvPr id="56" name="Content Placeholder 2"/>
            <p:cNvSpPr txBox="1">
              <a:spLocks/>
            </p:cNvSpPr>
            <p:nvPr/>
          </p:nvSpPr>
          <p:spPr>
            <a:xfrm>
              <a:off x="5414366" y="3235159"/>
              <a:ext cx="695790" cy="246422"/>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en-US" altLang="zh-CN" sz="600" dirty="0">
                  <a:cs typeface="+mn-ea"/>
                  <a:sym typeface="+mn-lt"/>
                </a:rPr>
                <a:t>Title text</a:t>
              </a:r>
            </a:p>
          </p:txBody>
        </p:sp>
      </p:grpSp>
      <p:grpSp>
        <p:nvGrpSpPr>
          <p:cNvPr id="51" name="Group 56"/>
          <p:cNvGrpSpPr/>
          <p:nvPr/>
        </p:nvGrpSpPr>
        <p:grpSpPr>
          <a:xfrm>
            <a:off x="5764453" y="2684843"/>
            <a:ext cx="1001572" cy="802146"/>
            <a:chOff x="5799535" y="2557908"/>
            <a:chExt cx="1153373" cy="923671"/>
          </a:xfrm>
        </p:grpSpPr>
        <p:sp>
          <p:nvSpPr>
            <p:cNvPr id="58" name="Isosceles Triangle 2"/>
            <p:cNvSpPr/>
            <p:nvPr/>
          </p:nvSpPr>
          <p:spPr>
            <a:xfrm>
              <a:off x="5799535" y="2557908"/>
              <a:ext cx="1153373" cy="66585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solidFill>
                  <a:schemeClr val="bg1">
                    <a:lumMod val="65000"/>
                  </a:schemeClr>
                </a:solidFill>
                <a:cs typeface="+mn-ea"/>
                <a:sym typeface="+mn-lt"/>
              </a:endParaRPr>
            </a:p>
          </p:txBody>
        </p:sp>
        <p:sp>
          <p:nvSpPr>
            <p:cNvPr id="59" name="Content Placeholder 2"/>
            <p:cNvSpPr txBox="1">
              <a:spLocks/>
            </p:cNvSpPr>
            <p:nvPr/>
          </p:nvSpPr>
          <p:spPr>
            <a:xfrm>
              <a:off x="6060556" y="3235157"/>
              <a:ext cx="695790" cy="246422"/>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en-US" altLang="zh-CN" sz="600" dirty="0">
                  <a:cs typeface="+mn-ea"/>
                  <a:sym typeface="+mn-lt"/>
                </a:rPr>
                <a:t>Title text</a:t>
              </a:r>
            </a:p>
          </p:txBody>
        </p:sp>
      </p:grpSp>
      <p:grpSp>
        <p:nvGrpSpPr>
          <p:cNvPr id="54" name="Group 59"/>
          <p:cNvGrpSpPr/>
          <p:nvPr/>
        </p:nvGrpSpPr>
        <p:grpSpPr>
          <a:xfrm>
            <a:off x="6256202" y="2543892"/>
            <a:ext cx="1167790" cy="943099"/>
            <a:chOff x="6365816" y="2395604"/>
            <a:chExt cx="1344784" cy="1085979"/>
          </a:xfrm>
        </p:grpSpPr>
        <p:sp>
          <p:nvSpPr>
            <p:cNvPr id="61" name="Isosceles Triangle 2"/>
            <p:cNvSpPr/>
            <p:nvPr/>
          </p:nvSpPr>
          <p:spPr>
            <a:xfrm>
              <a:off x="6365816" y="2395604"/>
              <a:ext cx="1344784"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solidFill>
                  <a:schemeClr val="bg1">
                    <a:lumMod val="65000"/>
                  </a:schemeClr>
                </a:solidFill>
                <a:cs typeface="+mn-ea"/>
                <a:sym typeface="+mn-lt"/>
              </a:endParaRPr>
            </a:p>
          </p:txBody>
        </p:sp>
        <p:sp>
          <p:nvSpPr>
            <p:cNvPr id="62" name="Content Placeholder 2"/>
            <p:cNvSpPr txBox="1">
              <a:spLocks/>
            </p:cNvSpPr>
            <p:nvPr/>
          </p:nvSpPr>
          <p:spPr>
            <a:xfrm>
              <a:off x="6690313" y="3235161"/>
              <a:ext cx="695789" cy="246422"/>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en-US" altLang="zh-CN" sz="600" dirty="0">
                  <a:cs typeface="+mn-ea"/>
                  <a:sym typeface="+mn-lt"/>
                </a:rPr>
                <a:t>Title text</a:t>
              </a:r>
            </a:p>
          </p:txBody>
        </p:sp>
      </p:grpSp>
      <p:grpSp>
        <p:nvGrpSpPr>
          <p:cNvPr id="57" name="Group 62"/>
          <p:cNvGrpSpPr/>
          <p:nvPr/>
        </p:nvGrpSpPr>
        <p:grpSpPr>
          <a:xfrm>
            <a:off x="6840099" y="2431598"/>
            <a:ext cx="1001572" cy="1055390"/>
            <a:chOff x="7038208" y="2266298"/>
            <a:chExt cx="1153373" cy="1215281"/>
          </a:xfrm>
        </p:grpSpPr>
        <p:sp>
          <p:nvSpPr>
            <p:cNvPr id="64" name="Isosceles Triangle 2"/>
            <p:cNvSpPr/>
            <p:nvPr/>
          </p:nvSpPr>
          <p:spPr>
            <a:xfrm>
              <a:off x="7038208" y="2266298"/>
              <a:ext cx="1153373" cy="957470"/>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solidFill>
                  <a:schemeClr val="bg1">
                    <a:lumMod val="65000"/>
                  </a:schemeClr>
                </a:solidFill>
                <a:cs typeface="+mn-ea"/>
                <a:sym typeface="+mn-lt"/>
              </a:endParaRPr>
            </a:p>
          </p:txBody>
        </p:sp>
        <p:sp>
          <p:nvSpPr>
            <p:cNvPr id="65" name="Content Placeholder 2"/>
            <p:cNvSpPr txBox="1">
              <a:spLocks/>
            </p:cNvSpPr>
            <p:nvPr/>
          </p:nvSpPr>
          <p:spPr>
            <a:xfrm>
              <a:off x="7266999" y="3235157"/>
              <a:ext cx="695790" cy="246422"/>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en-US" altLang="zh-CN" sz="600" dirty="0">
                  <a:cs typeface="+mn-ea"/>
                  <a:sym typeface="+mn-lt"/>
                </a:rPr>
                <a:t>Title text</a:t>
              </a:r>
            </a:p>
          </p:txBody>
        </p:sp>
      </p:grpSp>
    </p:spTree>
    <p:extLst>
      <p:ext uri="{BB962C8B-B14F-4D97-AF65-F5344CB8AC3E}">
        <p14:creationId xmlns:p14="http://schemas.microsoft.com/office/powerpoint/2010/main" val="2596845032"/>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down)">
                                      <p:cBhvr>
                                        <p:cTn id="15" dur="500"/>
                                        <p:tgtEl>
                                          <p:spTgt spid="31"/>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down)">
                                      <p:cBhvr>
                                        <p:cTn id="23" dur="500"/>
                                        <p:tgtEl>
                                          <p:spTgt spid="36"/>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down)">
                                      <p:cBhvr>
                                        <p:cTn id="31" dur="500"/>
                                        <p:tgtEl>
                                          <p:spTgt spid="39"/>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down)">
                                      <p:cBhvr>
                                        <p:cTn id="35" dur="500"/>
                                        <p:tgtEl>
                                          <p:spTgt spid="2"/>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down)">
                                      <p:cBhvr>
                                        <p:cTn id="39" dur="500"/>
                                        <p:tgtEl>
                                          <p:spTgt spid="42"/>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wipe(down)">
                                      <p:cBhvr>
                                        <p:cTn id="47" dur="500"/>
                                        <p:tgtEl>
                                          <p:spTgt spid="45"/>
                                        </p:tgtEl>
                                      </p:cBhvr>
                                    </p:animEffec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down)">
                                      <p:cBhvr>
                                        <p:cTn id="51" dur="500"/>
                                        <p:tgtEl>
                                          <p:spTgt spid="25"/>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ipe(down)">
                                      <p:cBhvr>
                                        <p:cTn id="55" dur="500"/>
                                        <p:tgtEl>
                                          <p:spTgt spid="48"/>
                                        </p:tgtEl>
                                      </p:cBhvr>
                                    </p:animEffect>
                                  </p:childTnLst>
                                </p:cTn>
                              </p:par>
                            </p:childTnLst>
                          </p:cTn>
                        </p:par>
                        <p:par>
                          <p:cTn id="56" fill="hold">
                            <p:stCondLst>
                              <p:cond delay="6500"/>
                            </p:stCondLst>
                            <p:childTnLst>
                              <p:par>
                                <p:cTn id="57" presetID="22" presetClass="entr" presetSubtype="4"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down)">
                                      <p:cBhvr>
                                        <p:cTn id="59" dur="500"/>
                                        <p:tgtEl>
                                          <p:spTgt spid="19"/>
                                        </p:tgtEl>
                                      </p:cBhvr>
                                    </p:animEffect>
                                  </p:childTnLst>
                                </p:cTn>
                              </p:par>
                            </p:childTnLst>
                          </p:cTn>
                        </p:par>
                        <p:par>
                          <p:cTn id="60" fill="hold">
                            <p:stCondLst>
                              <p:cond delay="7000"/>
                            </p:stCondLst>
                            <p:childTnLst>
                              <p:par>
                                <p:cTn id="61" presetID="22" presetClass="entr" presetSubtype="4"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down)">
                                      <p:cBhvr>
                                        <p:cTn id="63" dur="500"/>
                                        <p:tgtEl>
                                          <p:spTgt spid="51"/>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down)">
                                      <p:cBhvr>
                                        <p:cTn id="67" dur="500"/>
                                        <p:tgtEl>
                                          <p:spTgt spid="13"/>
                                        </p:tgtEl>
                                      </p:cBhvr>
                                    </p:animEffect>
                                  </p:childTnLst>
                                </p:cTn>
                              </p:par>
                            </p:childTnLst>
                          </p:cTn>
                        </p:par>
                        <p:par>
                          <p:cTn id="68" fill="hold">
                            <p:stCondLst>
                              <p:cond delay="8000"/>
                            </p:stCondLst>
                            <p:childTnLst>
                              <p:par>
                                <p:cTn id="69" presetID="22" presetClass="entr" presetSubtype="4" fill="hold"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down)">
                                      <p:cBhvr>
                                        <p:cTn id="71" dur="500"/>
                                        <p:tgtEl>
                                          <p:spTgt spid="54"/>
                                        </p:tgtEl>
                                      </p:cBhvr>
                                    </p:animEffect>
                                  </p:childTnLst>
                                </p:cTn>
                              </p:par>
                            </p:childTnLst>
                          </p:cTn>
                        </p:par>
                        <p:par>
                          <p:cTn id="72" fill="hold">
                            <p:stCondLst>
                              <p:cond delay="8500"/>
                            </p:stCondLst>
                            <p:childTnLst>
                              <p:par>
                                <p:cTn id="73" presetID="22" presetClass="entr" presetSubtype="4" fill="hold"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500"/>
                                        <p:tgtEl>
                                          <p:spTgt spid="16"/>
                                        </p:tgtEl>
                                      </p:cBhvr>
                                    </p:animEffect>
                                  </p:childTnLst>
                                </p:cTn>
                              </p:par>
                            </p:childTnLst>
                          </p:cTn>
                        </p:par>
                        <p:par>
                          <p:cTn id="76" fill="hold">
                            <p:stCondLst>
                              <p:cond delay="9000"/>
                            </p:stCondLst>
                            <p:childTnLst>
                              <p:par>
                                <p:cTn id="77" presetID="22" presetClass="entr" presetSubtype="4" fill="hold"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wipe(down)">
                                      <p:cBhvr>
                                        <p:cTn id="79" dur="500"/>
                                        <p:tgtEl>
                                          <p:spTgt spid="57"/>
                                        </p:tgtEl>
                                      </p:cBhvr>
                                    </p:animEffect>
                                  </p:childTnLst>
                                </p:cTn>
                              </p:par>
                            </p:childTnLst>
                          </p:cTn>
                        </p:par>
                        <p:par>
                          <p:cTn id="80" fill="hold">
                            <p:stCondLst>
                              <p:cond delay="9500"/>
                            </p:stCondLst>
                            <p:childTnLst>
                              <p:par>
                                <p:cTn id="81" presetID="22" presetClass="entr" presetSubtype="4" fill="hold"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down)">
                                      <p:cBhvr>
                                        <p:cTn id="83" dur="500"/>
                                        <p:tgtEl>
                                          <p:spTgt spid="10"/>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500"/>
                                        <p:tgtEl>
                                          <p:spTgt spid="35"/>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3624888" y="2774623"/>
            <a:ext cx="2819320" cy="369332"/>
          </a:xfrm>
          <a:prstGeom prst="rect">
            <a:avLst/>
          </a:prstGeom>
        </p:spPr>
        <p:txBody>
          <a:bodyPr wrap="square" lIns="0" tIns="0" rIns="0" bIns="0">
            <a:spAutoFit/>
          </a:bodyPr>
          <a:lstStyle/>
          <a:p>
            <a:r>
              <a:rPr lang="en-US" altLang="zh-CN" sz="2400" b="1" dirty="0">
                <a:solidFill>
                  <a:schemeClr val="bg1">
                    <a:lumMod val="50000"/>
                  </a:schemeClr>
                </a:solidFill>
                <a:cs typeface="+mn-ea"/>
                <a:sym typeface="+mn-lt"/>
              </a:rPr>
              <a:t>Add title text</a:t>
            </a:r>
            <a:endParaRPr lang="zh-CN" altLang="en-US" sz="2400" b="1" dirty="0">
              <a:solidFill>
                <a:schemeClr val="bg1">
                  <a:lumMod val="50000"/>
                </a:schemeClr>
              </a:solidFill>
              <a:cs typeface="+mn-ea"/>
              <a:sym typeface="+mn-lt"/>
            </a:endParaRPr>
          </a:p>
        </p:txBody>
      </p:sp>
      <p:sp>
        <p:nvSpPr>
          <p:cNvPr id="30" name="TextBox 11"/>
          <p:cNvSpPr txBox="1"/>
          <p:nvPr/>
        </p:nvSpPr>
        <p:spPr>
          <a:xfrm>
            <a:off x="3386056" y="3306237"/>
            <a:ext cx="923010" cy="153888"/>
          </a:xfrm>
          <a:prstGeom prst="rect">
            <a:avLst/>
          </a:prstGeom>
          <a:noFill/>
        </p:spPr>
        <p:txBody>
          <a:bodyPr wrap="none" lIns="0" tIns="0" rIns="0" bIns="0" rtlCol="0">
            <a:spAutoFit/>
          </a:bodyPr>
          <a:lstStyle/>
          <a:p>
            <a:pPr marL="121906" lvl="1" indent="-121906">
              <a:buFont typeface="Arial" panose="020B0604020202020204" pitchFamily="34" charset="0"/>
              <a:buChar char="•"/>
            </a:pPr>
            <a:r>
              <a:rPr lang="en-US" altLang="zh-CN" sz="1000" dirty="0">
                <a:solidFill>
                  <a:schemeClr val="bg1">
                    <a:lumMod val="50000"/>
                  </a:schemeClr>
                </a:solidFill>
                <a:cs typeface="+mn-ea"/>
                <a:sym typeface="+mn-lt"/>
              </a:rPr>
              <a:t>Add title text</a:t>
            </a:r>
          </a:p>
        </p:txBody>
      </p:sp>
      <p:sp>
        <p:nvSpPr>
          <p:cNvPr id="31" name="TextBox 11"/>
          <p:cNvSpPr txBox="1"/>
          <p:nvPr/>
        </p:nvSpPr>
        <p:spPr>
          <a:xfrm>
            <a:off x="4585715" y="3306237"/>
            <a:ext cx="923010" cy="153888"/>
          </a:xfrm>
          <a:prstGeom prst="rect">
            <a:avLst/>
          </a:prstGeom>
          <a:noFill/>
        </p:spPr>
        <p:txBody>
          <a:bodyPr wrap="none" lIns="0" tIns="0" rIns="0" bIns="0" rtlCol="0">
            <a:spAutoFit/>
          </a:bodyPr>
          <a:lstStyle/>
          <a:p>
            <a:pPr marL="121906" lvl="1" indent="-121906">
              <a:buFont typeface="Arial" panose="020B0604020202020204" pitchFamily="34" charset="0"/>
              <a:buChar char="•"/>
            </a:pPr>
            <a:r>
              <a:rPr lang="en-US" altLang="zh-CN" sz="1000" dirty="0">
                <a:solidFill>
                  <a:schemeClr val="bg1">
                    <a:lumMod val="50000"/>
                  </a:schemeClr>
                </a:solidFill>
                <a:cs typeface="+mn-ea"/>
                <a:sym typeface="+mn-lt"/>
              </a:rPr>
              <a:t>Add title text</a:t>
            </a:r>
          </a:p>
        </p:txBody>
      </p:sp>
      <p:sp>
        <p:nvSpPr>
          <p:cNvPr id="32" name="TextBox 11"/>
          <p:cNvSpPr txBox="1"/>
          <p:nvPr/>
        </p:nvSpPr>
        <p:spPr>
          <a:xfrm>
            <a:off x="3386056" y="3497982"/>
            <a:ext cx="923010" cy="153888"/>
          </a:xfrm>
          <a:prstGeom prst="rect">
            <a:avLst/>
          </a:prstGeom>
          <a:noFill/>
        </p:spPr>
        <p:txBody>
          <a:bodyPr wrap="none" lIns="0" tIns="0" rIns="0" bIns="0" rtlCol="0">
            <a:spAutoFit/>
          </a:bodyPr>
          <a:lstStyle/>
          <a:p>
            <a:pPr marL="121906" lvl="1" indent="-121906">
              <a:buFont typeface="Arial" panose="020B0604020202020204" pitchFamily="34" charset="0"/>
              <a:buChar char="•"/>
            </a:pPr>
            <a:r>
              <a:rPr lang="en-US" altLang="zh-CN" sz="1000" dirty="0">
                <a:solidFill>
                  <a:schemeClr val="bg1">
                    <a:lumMod val="50000"/>
                  </a:schemeClr>
                </a:solidFill>
                <a:cs typeface="+mn-ea"/>
                <a:sym typeface="+mn-lt"/>
              </a:rPr>
              <a:t>Add title text</a:t>
            </a:r>
          </a:p>
        </p:txBody>
      </p:sp>
      <p:sp>
        <p:nvSpPr>
          <p:cNvPr id="33" name="TextBox 32"/>
          <p:cNvSpPr txBox="1"/>
          <p:nvPr/>
        </p:nvSpPr>
        <p:spPr>
          <a:xfrm>
            <a:off x="4585715" y="3497982"/>
            <a:ext cx="923010" cy="153888"/>
          </a:xfrm>
          <a:prstGeom prst="rect">
            <a:avLst/>
          </a:prstGeom>
          <a:noFill/>
        </p:spPr>
        <p:txBody>
          <a:bodyPr wrap="none" lIns="0" tIns="0" rIns="0" bIns="0" rtlCol="0">
            <a:spAutoFit/>
          </a:bodyPr>
          <a:lstStyle/>
          <a:p>
            <a:pPr marL="121906" lvl="1" indent="-121906">
              <a:buFont typeface="Arial" panose="020B0604020202020204" pitchFamily="34" charset="0"/>
              <a:buChar char="•"/>
            </a:pPr>
            <a:r>
              <a:rPr lang="en-US" altLang="zh-CN" sz="1000" dirty="0">
                <a:solidFill>
                  <a:schemeClr val="bg1">
                    <a:lumMod val="50000"/>
                  </a:schemeClr>
                </a:solidFill>
                <a:cs typeface="+mn-ea"/>
                <a:sym typeface="+mn-lt"/>
              </a:rPr>
              <a:t>Add title text</a:t>
            </a:r>
          </a:p>
        </p:txBody>
      </p:sp>
      <p:sp>
        <p:nvSpPr>
          <p:cNvPr id="12" name="菱形 11"/>
          <p:cNvSpPr/>
          <p:nvPr/>
        </p:nvSpPr>
        <p:spPr>
          <a:xfrm>
            <a:off x="3707904" y="1059582"/>
            <a:ext cx="1592560" cy="1592560"/>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TextBox 13"/>
          <p:cNvSpPr txBox="1"/>
          <p:nvPr/>
        </p:nvSpPr>
        <p:spPr>
          <a:xfrm>
            <a:off x="4067944" y="1443429"/>
            <a:ext cx="1953364" cy="923330"/>
          </a:xfrm>
          <a:prstGeom prst="rect">
            <a:avLst/>
          </a:prstGeom>
          <a:noFill/>
        </p:spPr>
        <p:txBody>
          <a:bodyPr wrap="square" rtlCol="0">
            <a:spAutoFit/>
          </a:bodyPr>
          <a:lstStyle>
            <a:defPPr>
              <a:defRPr lang="zh-CN"/>
            </a:defPPr>
            <a:lvl1pPr>
              <a:defRPr sz="5400" spc="-300">
                <a:solidFill>
                  <a:schemeClr val="bg1">
                    <a:lumMod val="50000"/>
                  </a:schemeClr>
                </a:solidFill>
                <a:latin typeface="Agency FB" panose="020B0503020202020204" pitchFamily="34" charset="0"/>
                <a:cs typeface="+mn-ea"/>
              </a:defRPr>
            </a:lvl1pPr>
          </a:lstStyle>
          <a:p>
            <a:r>
              <a:rPr lang="en-US" altLang="zh-CN" dirty="0">
                <a:sym typeface="+mn-lt"/>
              </a:rPr>
              <a:t>0 3</a:t>
            </a:r>
            <a:endParaRPr lang="zh-CN" altLang="en-US" dirty="0">
              <a:sym typeface="+mn-lt"/>
            </a:endParaRPr>
          </a:p>
        </p:txBody>
      </p:sp>
      <p:sp>
        <p:nvSpPr>
          <p:cNvPr id="15" name="菱形 14"/>
          <p:cNvSpPr/>
          <p:nvPr/>
        </p:nvSpPr>
        <p:spPr>
          <a:xfrm>
            <a:off x="5508104" y="1059582"/>
            <a:ext cx="3168352" cy="3168352"/>
          </a:xfrm>
          <a:prstGeom prst="diamond">
            <a:avLst/>
          </a:prstGeom>
          <a:noFill/>
          <a:ln>
            <a:solidFill>
              <a:schemeClr val="bg1">
                <a:lumMod val="75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菱形 15"/>
          <p:cNvSpPr/>
          <p:nvPr/>
        </p:nvSpPr>
        <p:spPr>
          <a:xfrm>
            <a:off x="467544" y="1059582"/>
            <a:ext cx="3168352" cy="3168352"/>
          </a:xfrm>
          <a:prstGeom prst="diamond">
            <a:avLst/>
          </a:prstGeom>
          <a:noFill/>
          <a:ln>
            <a:solidFill>
              <a:schemeClr val="bg1">
                <a:lumMod val="75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med" advClick="0" advTm="6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45" presetClass="entr" presetSubtype="0" fill="hold" grpId="0" nodeType="afterEffect">
                                  <p:stCondLst>
                                    <p:cond delay="0"/>
                                  </p:stCondLst>
                                  <p:iterate type="lt">
                                    <p:tmPct val="10000"/>
                                  </p:iterate>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ppt_w</p:attrName>
                                        </p:attrNameLst>
                                      </p:cBhvr>
                                      <p:tavLst>
                                        <p:tav tm="0" fmla="#ppt_w*sin(2.5*pi*$)">
                                          <p:val>
                                            <p:fltVal val="0"/>
                                          </p:val>
                                        </p:tav>
                                        <p:tav tm="100000">
                                          <p:val>
                                            <p:fltVal val="1"/>
                                          </p:val>
                                        </p:tav>
                                      </p:tavLst>
                                    </p:anim>
                                    <p:anim calcmode="lin" valueType="num">
                                      <p:cBhvr>
                                        <p:cTn id="24" dur="1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1000" fill="hold"/>
                                        <p:tgtEl>
                                          <p:spTgt spid="29"/>
                                        </p:tgtEl>
                                        <p:attrNameLst>
                                          <p:attrName>ppt_x</p:attrName>
                                        </p:attrNameLst>
                                      </p:cBhvr>
                                      <p:tavLst>
                                        <p:tav tm="0">
                                          <p:val>
                                            <p:strVal val="0-#ppt_w/2"/>
                                          </p:val>
                                        </p:tav>
                                        <p:tav tm="100000">
                                          <p:val>
                                            <p:strVal val="#ppt_x"/>
                                          </p:val>
                                        </p:tav>
                                      </p:tavLst>
                                    </p:anim>
                                    <p:anim calcmode="lin" valueType="num">
                                      <p:cBhvr additive="base">
                                        <p:cTn id="30"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12" grpId="0" animBg="1"/>
      <p:bldP spid="14" grpId="0"/>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3491361" y="1913040"/>
            <a:ext cx="2161279" cy="2243422"/>
            <a:chOff x="1365" y="-412"/>
            <a:chExt cx="4954" cy="5142"/>
          </a:xfrm>
        </p:grpSpPr>
        <p:sp>
          <p:nvSpPr>
            <p:cNvPr id="5" name="Oval 4"/>
            <p:cNvSpPr>
              <a:spLocks noChangeArrowheads="1"/>
            </p:cNvSpPr>
            <p:nvPr/>
          </p:nvSpPr>
          <p:spPr bwMode="auto">
            <a:xfrm>
              <a:off x="2998" y="-412"/>
              <a:ext cx="1878" cy="5142"/>
            </a:xfrm>
            <a:prstGeom prst="ellipse">
              <a:avLst/>
            </a:pr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US" sz="700" dirty="0">
                <a:cs typeface="+mn-ea"/>
                <a:sym typeface="+mn-lt"/>
              </a:endParaRPr>
            </a:p>
          </p:txBody>
        </p:sp>
        <p:sp>
          <p:nvSpPr>
            <p:cNvPr id="6" name="Freeform 5"/>
            <p:cNvSpPr>
              <a:spLocks/>
            </p:cNvSpPr>
            <p:nvPr/>
          </p:nvSpPr>
          <p:spPr bwMode="auto">
            <a:xfrm>
              <a:off x="1365" y="-412"/>
              <a:ext cx="2572" cy="5142"/>
            </a:xfrm>
            <a:custGeom>
              <a:avLst/>
              <a:gdLst>
                <a:gd name="T0" fmla="*/ 690 w 1087"/>
                <a:gd name="T1" fmla="*/ 1087 h 2174"/>
                <a:gd name="T2" fmla="*/ 1087 w 1087"/>
                <a:gd name="T3" fmla="*/ 0 h 2174"/>
                <a:gd name="T4" fmla="*/ 0 w 1087"/>
                <a:gd name="T5" fmla="*/ 1087 h 2174"/>
                <a:gd name="T6" fmla="*/ 1087 w 1087"/>
                <a:gd name="T7" fmla="*/ 2174 h 2174"/>
                <a:gd name="T8" fmla="*/ 1087 w 1087"/>
                <a:gd name="T9" fmla="*/ 2174 h 2174"/>
                <a:gd name="T10" fmla="*/ 690 w 1087"/>
                <a:gd name="T11" fmla="*/ 1087 h 2174"/>
              </a:gdLst>
              <a:ahLst/>
              <a:cxnLst>
                <a:cxn ang="0">
                  <a:pos x="T0" y="T1"/>
                </a:cxn>
                <a:cxn ang="0">
                  <a:pos x="T2" y="T3"/>
                </a:cxn>
                <a:cxn ang="0">
                  <a:pos x="T4" y="T5"/>
                </a:cxn>
                <a:cxn ang="0">
                  <a:pos x="T6" y="T7"/>
                </a:cxn>
                <a:cxn ang="0">
                  <a:pos x="T8" y="T9"/>
                </a:cxn>
                <a:cxn ang="0">
                  <a:pos x="T10" y="T11"/>
                </a:cxn>
              </a:cxnLst>
              <a:rect l="0" t="0" r="r" b="b"/>
              <a:pathLst>
                <a:path w="1087" h="2174">
                  <a:moveTo>
                    <a:pt x="690" y="1087"/>
                  </a:moveTo>
                  <a:cubicBezTo>
                    <a:pt x="690" y="487"/>
                    <a:pt x="868" y="0"/>
                    <a:pt x="1087" y="0"/>
                  </a:cubicBezTo>
                  <a:cubicBezTo>
                    <a:pt x="487" y="0"/>
                    <a:pt x="0" y="487"/>
                    <a:pt x="0" y="1087"/>
                  </a:cubicBezTo>
                  <a:cubicBezTo>
                    <a:pt x="0" y="1687"/>
                    <a:pt x="487" y="2174"/>
                    <a:pt x="1087" y="2174"/>
                  </a:cubicBezTo>
                  <a:cubicBezTo>
                    <a:pt x="1087" y="2174"/>
                    <a:pt x="1087" y="2174"/>
                    <a:pt x="1087" y="2174"/>
                  </a:cubicBezTo>
                  <a:cubicBezTo>
                    <a:pt x="868" y="2174"/>
                    <a:pt x="690" y="1687"/>
                    <a:pt x="690" y="1087"/>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US" sz="700" dirty="0">
                <a:cs typeface="+mn-ea"/>
                <a:sym typeface="+mn-lt"/>
              </a:endParaRPr>
            </a:p>
          </p:txBody>
        </p:sp>
        <p:sp>
          <p:nvSpPr>
            <p:cNvPr id="7" name="Freeform 8"/>
            <p:cNvSpPr>
              <a:spLocks/>
            </p:cNvSpPr>
            <p:nvPr/>
          </p:nvSpPr>
          <p:spPr bwMode="auto">
            <a:xfrm>
              <a:off x="3225" y="1447"/>
              <a:ext cx="3094" cy="1462"/>
            </a:xfrm>
            <a:custGeom>
              <a:avLst/>
              <a:gdLst>
                <a:gd name="T0" fmla="*/ 1042 w 1308"/>
                <a:gd name="T1" fmla="*/ 96 h 618"/>
                <a:gd name="T2" fmla="*/ 602 w 1308"/>
                <a:gd name="T3" fmla="*/ 0 h 618"/>
                <a:gd name="T4" fmla="*/ 0 w 1308"/>
                <a:gd name="T5" fmla="*/ 602 h 618"/>
                <a:gd name="T6" fmla="*/ 301 w 1308"/>
                <a:gd name="T7" fmla="*/ 618 h 618"/>
                <a:gd name="T8" fmla="*/ 1042 w 1308"/>
                <a:gd name="T9" fmla="*/ 506 h 618"/>
                <a:gd name="T10" fmla="*/ 1308 w 1308"/>
                <a:gd name="T11" fmla="*/ 301 h 618"/>
                <a:gd name="T12" fmla="*/ 1042 w 1308"/>
                <a:gd name="T13" fmla="*/ 96 h 618"/>
              </a:gdLst>
              <a:ahLst/>
              <a:cxnLst>
                <a:cxn ang="0">
                  <a:pos x="T0" y="T1"/>
                </a:cxn>
                <a:cxn ang="0">
                  <a:pos x="T2" y="T3"/>
                </a:cxn>
                <a:cxn ang="0">
                  <a:pos x="T4" y="T5"/>
                </a:cxn>
                <a:cxn ang="0">
                  <a:pos x="T6" y="T7"/>
                </a:cxn>
                <a:cxn ang="0">
                  <a:pos x="T8" y="T9"/>
                </a:cxn>
                <a:cxn ang="0">
                  <a:pos x="T10" y="T11"/>
                </a:cxn>
                <a:cxn ang="0">
                  <a:pos x="T12" y="T13"/>
                </a:cxn>
              </a:cxnLst>
              <a:rect l="0" t="0" r="r" b="b"/>
              <a:pathLst>
                <a:path w="1308" h="618">
                  <a:moveTo>
                    <a:pt x="1042" y="96"/>
                  </a:moveTo>
                  <a:cubicBezTo>
                    <a:pt x="918" y="50"/>
                    <a:pt x="767" y="18"/>
                    <a:pt x="602" y="0"/>
                  </a:cubicBezTo>
                  <a:cubicBezTo>
                    <a:pt x="0" y="602"/>
                    <a:pt x="0" y="602"/>
                    <a:pt x="0" y="602"/>
                  </a:cubicBezTo>
                  <a:cubicBezTo>
                    <a:pt x="96" y="612"/>
                    <a:pt x="197" y="618"/>
                    <a:pt x="301" y="618"/>
                  </a:cubicBezTo>
                  <a:cubicBezTo>
                    <a:pt x="582" y="618"/>
                    <a:pt x="846" y="578"/>
                    <a:pt x="1042" y="506"/>
                  </a:cubicBezTo>
                  <a:cubicBezTo>
                    <a:pt x="1238" y="435"/>
                    <a:pt x="1308" y="353"/>
                    <a:pt x="1308" y="301"/>
                  </a:cubicBezTo>
                  <a:cubicBezTo>
                    <a:pt x="1308" y="249"/>
                    <a:pt x="1238" y="167"/>
                    <a:pt x="1042" y="96"/>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US" sz="700" dirty="0">
                <a:cs typeface="+mn-ea"/>
                <a:sym typeface="+mn-lt"/>
              </a:endParaRPr>
            </a:p>
          </p:txBody>
        </p:sp>
        <p:sp>
          <p:nvSpPr>
            <p:cNvPr id="8" name="Freeform 9"/>
            <p:cNvSpPr>
              <a:spLocks/>
            </p:cNvSpPr>
            <p:nvPr/>
          </p:nvSpPr>
          <p:spPr bwMode="auto">
            <a:xfrm>
              <a:off x="3225" y="2159"/>
              <a:ext cx="3094" cy="2381"/>
            </a:xfrm>
            <a:custGeom>
              <a:avLst/>
              <a:gdLst>
                <a:gd name="T0" fmla="*/ 1308 w 1308"/>
                <a:gd name="T1" fmla="*/ 0 h 1007"/>
                <a:gd name="T2" fmla="*/ 1042 w 1308"/>
                <a:gd name="T3" fmla="*/ 205 h 1007"/>
                <a:gd name="T4" fmla="*/ 301 w 1308"/>
                <a:gd name="T5" fmla="*/ 317 h 1007"/>
                <a:gd name="T6" fmla="*/ 0 w 1308"/>
                <a:gd name="T7" fmla="*/ 301 h 1007"/>
                <a:gd name="T8" fmla="*/ 96 w 1308"/>
                <a:gd name="T9" fmla="*/ 741 h 1007"/>
                <a:gd name="T10" fmla="*/ 301 w 1308"/>
                <a:gd name="T11" fmla="*/ 1007 h 1007"/>
                <a:gd name="T12" fmla="*/ 301 w 1308"/>
                <a:gd name="T13" fmla="*/ 1007 h 1007"/>
                <a:gd name="T14" fmla="*/ 1013 w 1308"/>
                <a:gd name="T15" fmla="*/ 712 h 1007"/>
                <a:gd name="T16" fmla="*/ 1308 w 1308"/>
                <a:gd name="T17" fmla="*/ 0 h 1007"/>
                <a:gd name="T18" fmla="*/ 1308 w 1308"/>
                <a:gd name="T19" fmla="*/ 0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8" h="1007">
                  <a:moveTo>
                    <a:pt x="1308" y="0"/>
                  </a:moveTo>
                  <a:cubicBezTo>
                    <a:pt x="1308" y="53"/>
                    <a:pt x="1238" y="134"/>
                    <a:pt x="1042" y="205"/>
                  </a:cubicBezTo>
                  <a:cubicBezTo>
                    <a:pt x="846" y="277"/>
                    <a:pt x="582" y="317"/>
                    <a:pt x="301" y="317"/>
                  </a:cubicBezTo>
                  <a:cubicBezTo>
                    <a:pt x="197" y="317"/>
                    <a:pt x="96" y="311"/>
                    <a:pt x="0" y="301"/>
                  </a:cubicBezTo>
                  <a:cubicBezTo>
                    <a:pt x="18" y="466"/>
                    <a:pt x="50" y="617"/>
                    <a:pt x="96" y="741"/>
                  </a:cubicBezTo>
                  <a:cubicBezTo>
                    <a:pt x="167" y="937"/>
                    <a:pt x="249" y="1007"/>
                    <a:pt x="301" y="1007"/>
                  </a:cubicBezTo>
                  <a:cubicBezTo>
                    <a:pt x="301" y="1007"/>
                    <a:pt x="301" y="1007"/>
                    <a:pt x="301" y="1007"/>
                  </a:cubicBezTo>
                  <a:cubicBezTo>
                    <a:pt x="570" y="1007"/>
                    <a:pt x="823" y="902"/>
                    <a:pt x="1013" y="712"/>
                  </a:cubicBezTo>
                  <a:cubicBezTo>
                    <a:pt x="1203" y="522"/>
                    <a:pt x="1308" y="269"/>
                    <a:pt x="1308" y="0"/>
                  </a:cubicBezTo>
                  <a:cubicBezTo>
                    <a:pt x="1308" y="0"/>
                    <a:pt x="1308" y="0"/>
                    <a:pt x="1308"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US" sz="700" dirty="0">
                <a:cs typeface="+mn-ea"/>
                <a:sym typeface="+mn-lt"/>
              </a:endParaRPr>
            </a:p>
          </p:txBody>
        </p:sp>
        <p:sp>
          <p:nvSpPr>
            <p:cNvPr id="9" name="Freeform 11"/>
            <p:cNvSpPr>
              <a:spLocks/>
            </p:cNvSpPr>
            <p:nvPr/>
          </p:nvSpPr>
          <p:spPr bwMode="auto">
            <a:xfrm>
              <a:off x="3937" y="-34"/>
              <a:ext cx="2193" cy="2399"/>
            </a:xfrm>
            <a:custGeom>
              <a:avLst/>
              <a:gdLst>
                <a:gd name="T0" fmla="*/ 552 w 927"/>
                <a:gd name="T1" fmla="*/ 303 h 1014"/>
                <a:gd name="T2" fmla="*/ 815 w 927"/>
                <a:gd name="T3" fmla="*/ 1014 h 1014"/>
                <a:gd name="T4" fmla="*/ 926 w 927"/>
                <a:gd name="T5" fmla="*/ 927 h 1014"/>
                <a:gd name="T6" fmla="*/ 927 w 927"/>
                <a:gd name="T7" fmla="*/ 927 h 1014"/>
                <a:gd name="T8" fmla="*/ 656 w 927"/>
                <a:gd name="T9" fmla="*/ 271 h 1014"/>
                <a:gd name="T10" fmla="*/ 0 w 927"/>
                <a:gd name="T11" fmla="*/ 0 h 1014"/>
                <a:gd name="T12" fmla="*/ 552 w 927"/>
                <a:gd name="T13" fmla="*/ 303 h 1014"/>
              </a:gdLst>
              <a:ahLst/>
              <a:cxnLst>
                <a:cxn ang="0">
                  <a:pos x="T0" y="T1"/>
                </a:cxn>
                <a:cxn ang="0">
                  <a:pos x="T2" y="T3"/>
                </a:cxn>
                <a:cxn ang="0">
                  <a:pos x="T4" y="T5"/>
                </a:cxn>
                <a:cxn ang="0">
                  <a:pos x="T6" y="T7"/>
                </a:cxn>
                <a:cxn ang="0">
                  <a:pos x="T8" y="T9"/>
                </a:cxn>
                <a:cxn ang="0">
                  <a:pos x="T10" y="T11"/>
                </a:cxn>
                <a:cxn ang="0">
                  <a:pos x="T12" y="T13"/>
                </a:cxn>
              </a:cxnLst>
              <a:rect l="0" t="0" r="r" b="b"/>
              <a:pathLst>
                <a:path w="927" h="1014">
                  <a:moveTo>
                    <a:pt x="552" y="303"/>
                  </a:moveTo>
                  <a:cubicBezTo>
                    <a:pt x="703" y="499"/>
                    <a:pt x="815" y="766"/>
                    <a:pt x="815" y="1014"/>
                  </a:cubicBezTo>
                  <a:cubicBezTo>
                    <a:pt x="891" y="975"/>
                    <a:pt x="920" y="941"/>
                    <a:pt x="926" y="927"/>
                  </a:cubicBezTo>
                  <a:cubicBezTo>
                    <a:pt x="927" y="927"/>
                    <a:pt x="927" y="927"/>
                    <a:pt x="927" y="927"/>
                  </a:cubicBezTo>
                  <a:cubicBezTo>
                    <a:pt x="927" y="679"/>
                    <a:pt x="831" y="446"/>
                    <a:pt x="656" y="271"/>
                  </a:cubicBezTo>
                  <a:cubicBezTo>
                    <a:pt x="481" y="96"/>
                    <a:pt x="248" y="0"/>
                    <a:pt x="0" y="0"/>
                  </a:cubicBezTo>
                  <a:cubicBezTo>
                    <a:pt x="248" y="0"/>
                    <a:pt x="503" y="239"/>
                    <a:pt x="552" y="303"/>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US" sz="700" dirty="0">
                <a:cs typeface="+mn-ea"/>
                <a:sym typeface="+mn-lt"/>
              </a:endParaRPr>
            </a:p>
          </p:txBody>
        </p:sp>
        <p:sp>
          <p:nvSpPr>
            <p:cNvPr id="10" name="Freeform 12"/>
            <p:cNvSpPr>
              <a:spLocks/>
            </p:cNvSpPr>
            <p:nvPr/>
          </p:nvSpPr>
          <p:spPr bwMode="auto">
            <a:xfrm>
              <a:off x="3937" y="-34"/>
              <a:ext cx="1928" cy="2399"/>
            </a:xfrm>
            <a:custGeom>
              <a:avLst/>
              <a:gdLst>
                <a:gd name="T0" fmla="*/ 0 w 815"/>
                <a:gd name="T1" fmla="*/ 1 h 1014"/>
                <a:gd name="T2" fmla="*/ 0 w 815"/>
                <a:gd name="T3" fmla="*/ 927 h 1014"/>
                <a:gd name="T4" fmla="*/ 815 w 815"/>
                <a:gd name="T5" fmla="*/ 1014 h 1014"/>
                <a:gd name="T6" fmla="*/ 552 w 815"/>
                <a:gd name="T7" fmla="*/ 286 h 1014"/>
                <a:gd name="T8" fmla="*/ 0 w 815"/>
                <a:gd name="T9" fmla="*/ 0 h 1014"/>
                <a:gd name="T10" fmla="*/ 0 w 815"/>
                <a:gd name="T11" fmla="*/ 1 h 1014"/>
              </a:gdLst>
              <a:ahLst/>
              <a:cxnLst>
                <a:cxn ang="0">
                  <a:pos x="T0" y="T1"/>
                </a:cxn>
                <a:cxn ang="0">
                  <a:pos x="T2" y="T3"/>
                </a:cxn>
                <a:cxn ang="0">
                  <a:pos x="T4" y="T5"/>
                </a:cxn>
                <a:cxn ang="0">
                  <a:pos x="T6" y="T7"/>
                </a:cxn>
                <a:cxn ang="0">
                  <a:pos x="T8" y="T9"/>
                </a:cxn>
                <a:cxn ang="0">
                  <a:pos x="T10" y="T11"/>
                </a:cxn>
              </a:cxnLst>
              <a:rect l="0" t="0" r="r" b="b"/>
              <a:pathLst>
                <a:path w="815" h="1014">
                  <a:moveTo>
                    <a:pt x="0" y="1"/>
                  </a:moveTo>
                  <a:cubicBezTo>
                    <a:pt x="0" y="927"/>
                    <a:pt x="0" y="927"/>
                    <a:pt x="0" y="927"/>
                  </a:cubicBezTo>
                  <a:cubicBezTo>
                    <a:pt x="815" y="1014"/>
                    <a:pt x="815" y="1014"/>
                    <a:pt x="815" y="1014"/>
                  </a:cubicBezTo>
                  <a:cubicBezTo>
                    <a:pt x="815" y="766"/>
                    <a:pt x="727" y="461"/>
                    <a:pt x="552" y="286"/>
                  </a:cubicBezTo>
                  <a:cubicBezTo>
                    <a:pt x="411" y="145"/>
                    <a:pt x="248" y="0"/>
                    <a:pt x="0" y="0"/>
                  </a:cubicBezTo>
                  <a:lnTo>
                    <a:pt x="0" y="1"/>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US" sz="700" dirty="0">
                <a:cs typeface="+mn-ea"/>
                <a:sym typeface="+mn-lt"/>
              </a:endParaRPr>
            </a:p>
          </p:txBody>
        </p:sp>
        <p:sp>
          <p:nvSpPr>
            <p:cNvPr id="11" name="Freeform 13"/>
            <p:cNvSpPr>
              <a:spLocks/>
            </p:cNvSpPr>
            <p:nvPr/>
          </p:nvSpPr>
          <p:spPr bwMode="auto">
            <a:xfrm>
              <a:off x="3566" y="253"/>
              <a:ext cx="1902" cy="2277"/>
            </a:xfrm>
            <a:custGeom>
              <a:avLst/>
              <a:gdLst>
                <a:gd name="T0" fmla="*/ 804 w 804"/>
                <a:gd name="T1" fmla="*/ 875 h 963"/>
                <a:gd name="T2" fmla="*/ 589 w 804"/>
                <a:gd name="T3" fmla="*/ 278 h 963"/>
                <a:gd name="T4" fmla="*/ 157 w 804"/>
                <a:gd name="T5" fmla="*/ 0 h 963"/>
                <a:gd name="T6" fmla="*/ 102 w 804"/>
                <a:gd name="T7" fmla="*/ 119 h 963"/>
                <a:gd name="T8" fmla="*/ 4 w 804"/>
                <a:gd name="T9" fmla="*/ 653 h 963"/>
                <a:gd name="T10" fmla="*/ 0 w 804"/>
                <a:gd name="T11" fmla="*/ 806 h 963"/>
                <a:gd name="T12" fmla="*/ 4 w 804"/>
                <a:gd name="T13" fmla="*/ 959 h 963"/>
                <a:gd name="T14" fmla="*/ 157 w 804"/>
                <a:gd name="T15" fmla="*/ 963 h 963"/>
                <a:gd name="T16" fmla="*/ 310 w 804"/>
                <a:gd name="T17" fmla="*/ 959 h 963"/>
                <a:gd name="T18" fmla="*/ 804 w 804"/>
                <a:gd name="T19" fmla="*/ 875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4" h="963">
                  <a:moveTo>
                    <a:pt x="804" y="875"/>
                  </a:moveTo>
                  <a:cubicBezTo>
                    <a:pt x="785" y="653"/>
                    <a:pt x="706" y="418"/>
                    <a:pt x="589" y="278"/>
                  </a:cubicBezTo>
                  <a:cubicBezTo>
                    <a:pt x="456" y="119"/>
                    <a:pt x="323" y="24"/>
                    <a:pt x="157" y="0"/>
                  </a:cubicBezTo>
                  <a:cubicBezTo>
                    <a:pt x="141" y="27"/>
                    <a:pt x="122" y="65"/>
                    <a:pt x="102" y="119"/>
                  </a:cubicBezTo>
                  <a:cubicBezTo>
                    <a:pt x="49" y="264"/>
                    <a:pt x="16" y="450"/>
                    <a:pt x="4" y="653"/>
                  </a:cubicBezTo>
                  <a:cubicBezTo>
                    <a:pt x="2" y="703"/>
                    <a:pt x="0" y="754"/>
                    <a:pt x="0" y="806"/>
                  </a:cubicBezTo>
                  <a:cubicBezTo>
                    <a:pt x="0" y="858"/>
                    <a:pt x="2" y="909"/>
                    <a:pt x="4" y="959"/>
                  </a:cubicBezTo>
                  <a:cubicBezTo>
                    <a:pt x="54" y="961"/>
                    <a:pt x="105" y="963"/>
                    <a:pt x="157" y="963"/>
                  </a:cubicBezTo>
                  <a:cubicBezTo>
                    <a:pt x="209" y="963"/>
                    <a:pt x="260" y="961"/>
                    <a:pt x="310" y="959"/>
                  </a:cubicBezTo>
                  <a:cubicBezTo>
                    <a:pt x="495" y="948"/>
                    <a:pt x="666" y="920"/>
                    <a:pt x="804" y="875"/>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US" sz="700" dirty="0">
                <a:cs typeface="+mn-ea"/>
                <a:sym typeface="+mn-lt"/>
              </a:endParaRPr>
            </a:p>
          </p:txBody>
        </p:sp>
      </p:grpSp>
      <p:grpSp>
        <p:nvGrpSpPr>
          <p:cNvPr id="3" name="Group 13"/>
          <p:cNvGrpSpPr/>
          <p:nvPr/>
        </p:nvGrpSpPr>
        <p:grpSpPr>
          <a:xfrm>
            <a:off x="5918655" y="3451190"/>
            <a:ext cx="566716" cy="566747"/>
            <a:chOff x="7891737" y="4601650"/>
            <a:chExt cx="755703" cy="755703"/>
          </a:xfrm>
        </p:grpSpPr>
        <p:sp>
          <p:nvSpPr>
            <p:cNvPr id="21" name="Oval 20"/>
            <p:cNvSpPr/>
            <p:nvPr/>
          </p:nvSpPr>
          <p:spPr>
            <a:xfrm>
              <a:off x="7891737" y="4601650"/>
              <a:ext cx="755703" cy="7557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700" dirty="0">
                <a:cs typeface="+mn-ea"/>
                <a:sym typeface="+mn-lt"/>
              </a:endParaRPr>
            </a:p>
          </p:txBody>
        </p:sp>
        <p:sp>
          <p:nvSpPr>
            <p:cNvPr id="24" name="Freeform 23"/>
            <p:cNvSpPr>
              <a:spLocks/>
            </p:cNvSpPr>
            <p:nvPr/>
          </p:nvSpPr>
          <p:spPr bwMode="auto">
            <a:xfrm>
              <a:off x="8099876" y="4820373"/>
              <a:ext cx="349218" cy="320594"/>
            </a:xfrm>
            <a:custGeom>
              <a:avLst/>
              <a:gdLst>
                <a:gd name="T0" fmla="*/ 29 w 85"/>
                <a:gd name="T1" fmla="*/ 0 h 78"/>
                <a:gd name="T2" fmla="*/ 34 w 85"/>
                <a:gd name="T3" fmla="*/ 29 h 78"/>
                <a:gd name="T4" fmla="*/ 8 w 85"/>
                <a:gd name="T5" fmla="*/ 29 h 78"/>
                <a:gd name="T6" fmla="*/ 6 w 85"/>
                <a:gd name="T7" fmla="*/ 29 h 78"/>
                <a:gd name="T8" fmla="*/ 0 w 85"/>
                <a:gd name="T9" fmla="*/ 35 h 78"/>
                <a:gd name="T10" fmla="*/ 0 w 85"/>
                <a:gd name="T11" fmla="*/ 35 h 78"/>
                <a:gd name="T12" fmla="*/ 4 w 85"/>
                <a:gd name="T13" fmla="*/ 42 h 78"/>
                <a:gd name="T14" fmla="*/ 0 w 85"/>
                <a:gd name="T15" fmla="*/ 47 h 78"/>
                <a:gd name="T16" fmla="*/ 0 w 85"/>
                <a:gd name="T17" fmla="*/ 47 h 78"/>
                <a:gd name="T18" fmla="*/ 5 w 85"/>
                <a:gd name="T19" fmla="*/ 54 h 78"/>
                <a:gd name="T20" fmla="*/ 4 w 85"/>
                <a:gd name="T21" fmla="*/ 58 h 78"/>
                <a:gd name="T22" fmla="*/ 4 w 85"/>
                <a:gd name="T23" fmla="*/ 58 h 78"/>
                <a:gd name="T24" fmla="*/ 10 w 85"/>
                <a:gd name="T25" fmla="*/ 65 h 78"/>
                <a:gd name="T26" fmla="*/ 11 w 85"/>
                <a:gd name="T27" fmla="*/ 65 h 78"/>
                <a:gd name="T28" fmla="*/ 9 w 85"/>
                <a:gd name="T29" fmla="*/ 70 h 78"/>
                <a:gd name="T30" fmla="*/ 9 w 85"/>
                <a:gd name="T31" fmla="*/ 70 h 78"/>
                <a:gd name="T32" fmla="*/ 15 w 85"/>
                <a:gd name="T33" fmla="*/ 77 h 78"/>
                <a:gd name="T34" fmla="*/ 29 w 85"/>
                <a:gd name="T35" fmla="*/ 77 h 78"/>
                <a:gd name="T36" fmla="*/ 45 w 85"/>
                <a:gd name="T37" fmla="*/ 77 h 78"/>
                <a:gd name="T38" fmla="*/ 46 w 85"/>
                <a:gd name="T39" fmla="*/ 77 h 78"/>
                <a:gd name="T40" fmla="*/ 51 w 85"/>
                <a:gd name="T41" fmla="*/ 71 h 78"/>
                <a:gd name="T42" fmla="*/ 66 w 85"/>
                <a:gd name="T43" fmla="*/ 69 h 78"/>
                <a:gd name="T44" fmla="*/ 66 w 85"/>
                <a:gd name="T45" fmla="*/ 78 h 78"/>
                <a:gd name="T46" fmla="*/ 85 w 85"/>
                <a:gd name="T47" fmla="*/ 78 h 78"/>
                <a:gd name="T48" fmla="*/ 85 w 85"/>
                <a:gd name="T49" fmla="*/ 25 h 78"/>
                <a:gd name="T50" fmla="*/ 66 w 85"/>
                <a:gd name="T51" fmla="*/ 25 h 78"/>
                <a:gd name="T52" fmla="*/ 66 w 85"/>
                <a:gd name="T53" fmla="*/ 32 h 78"/>
                <a:gd name="T54" fmla="*/ 61 w 85"/>
                <a:gd name="T55" fmla="*/ 32 h 78"/>
                <a:gd name="T56" fmla="*/ 29 w 85"/>
                <a:gd name="T5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78">
                  <a:moveTo>
                    <a:pt x="29" y="0"/>
                  </a:moveTo>
                  <a:cubicBezTo>
                    <a:pt x="1" y="7"/>
                    <a:pt x="33" y="28"/>
                    <a:pt x="34" y="29"/>
                  </a:cubicBezTo>
                  <a:cubicBezTo>
                    <a:pt x="8" y="29"/>
                    <a:pt x="8" y="29"/>
                    <a:pt x="8" y="29"/>
                  </a:cubicBezTo>
                  <a:cubicBezTo>
                    <a:pt x="6" y="29"/>
                    <a:pt x="6" y="29"/>
                    <a:pt x="6" y="29"/>
                  </a:cubicBezTo>
                  <a:cubicBezTo>
                    <a:pt x="3" y="29"/>
                    <a:pt x="0" y="32"/>
                    <a:pt x="0" y="35"/>
                  </a:cubicBezTo>
                  <a:cubicBezTo>
                    <a:pt x="0" y="35"/>
                    <a:pt x="0" y="35"/>
                    <a:pt x="0" y="35"/>
                  </a:cubicBezTo>
                  <a:cubicBezTo>
                    <a:pt x="0" y="38"/>
                    <a:pt x="1" y="41"/>
                    <a:pt x="4" y="42"/>
                  </a:cubicBezTo>
                  <a:cubicBezTo>
                    <a:pt x="2" y="43"/>
                    <a:pt x="0" y="45"/>
                    <a:pt x="0" y="47"/>
                  </a:cubicBezTo>
                  <a:cubicBezTo>
                    <a:pt x="0" y="47"/>
                    <a:pt x="0" y="47"/>
                    <a:pt x="0" y="47"/>
                  </a:cubicBezTo>
                  <a:cubicBezTo>
                    <a:pt x="0" y="51"/>
                    <a:pt x="2" y="53"/>
                    <a:pt x="5" y="54"/>
                  </a:cubicBezTo>
                  <a:cubicBezTo>
                    <a:pt x="4" y="55"/>
                    <a:pt x="4" y="57"/>
                    <a:pt x="4" y="58"/>
                  </a:cubicBezTo>
                  <a:cubicBezTo>
                    <a:pt x="4" y="58"/>
                    <a:pt x="4" y="58"/>
                    <a:pt x="4" y="58"/>
                  </a:cubicBezTo>
                  <a:cubicBezTo>
                    <a:pt x="4" y="62"/>
                    <a:pt x="7" y="65"/>
                    <a:pt x="10" y="65"/>
                  </a:cubicBezTo>
                  <a:cubicBezTo>
                    <a:pt x="11" y="65"/>
                    <a:pt x="11" y="65"/>
                    <a:pt x="11" y="65"/>
                  </a:cubicBezTo>
                  <a:cubicBezTo>
                    <a:pt x="9" y="66"/>
                    <a:pt x="9" y="68"/>
                    <a:pt x="9" y="70"/>
                  </a:cubicBezTo>
                  <a:cubicBezTo>
                    <a:pt x="9" y="70"/>
                    <a:pt x="9" y="70"/>
                    <a:pt x="9" y="70"/>
                  </a:cubicBezTo>
                  <a:cubicBezTo>
                    <a:pt x="9" y="74"/>
                    <a:pt x="12" y="77"/>
                    <a:pt x="15" y="77"/>
                  </a:cubicBezTo>
                  <a:cubicBezTo>
                    <a:pt x="29" y="77"/>
                    <a:pt x="29" y="77"/>
                    <a:pt x="29" y="77"/>
                  </a:cubicBezTo>
                  <a:cubicBezTo>
                    <a:pt x="45" y="77"/>
                    <a:pt x="45" y="77"/>
                    <a:pt x="45" y="77"/>
                  </a:cubicBezTo>
                  <a:cubicBezTo>
                    <a:pt x="46" y="77"/>
                    <a:pt x="46" y="77"/>
                    <a:pt x="46" y="77"/>
                  </a:cubicBezTo>
                  <a:cubicBezTo>
                    <a:pt x="51" y="71"/>
                    <a:pt x="51" y="71"/>
                    <a:pt x="51" y="71"/>
                  </a:cubicBezTo>
                  <a:cubicBezTo>
                    <a:pt x="66" y="69"/>
                    <a:pt x="66" y="69"/>
                    <a:pt x="66" y="69"/>
                  </a:cubicBezTo>
                  <a:cubicBezTo>
                    <a:pt x="66" y="78"/>
                    <a:pt x="66" y="78"/>
                    <a:pt x="66" y="78"/>
                  </a:cubicBezTo>
                  <a:cubicBezTo>
                    <a:pt x="85" y="78"/>
                    <a:pt x="85" y="78"/>
                    <a:pt x="85" y="78"/>
                  </a:cubicBezTo>
                  <a:cubicBezTo>
                    <a:pt x="85" y="25"/>
                    <a:pt x="85" y="25"/>
                    <a:pt x="85" y="25"/>
                  </a:cubicBezTo>
                  <a:cubicBezTo>
                    <a:pt x="66" y="25"/>
                    <a:pt x="66" y="25"/>
                    <a:pt x="66" y="25"/>
                  </a:cubicBezTo>
                  <a:cubicBezTo>
                    <a:pt x="66" y="32"/>
                    <a:pt x="66" y="32"/>
                    <a:pt x="66" y="32"/>
                  </a:cubicBezTo>
                  <a:cubicBezTo>
                    <a:pt x="61" y="32"/>
                    <a:pt x="61" y="32"/>
                    <a:pt x="61" y="32"/>
                  </a:cubicBezTo>
                  <a:cubicBezTo>
                    <a:pt x="57" y="16"/>
                    <a:pt x="32" y="17"/>
                    <a:pt x="29" y="0"/>
                  </a:cubicBezTo>
                  <a:close/>
                </a:path>
              </a:pathLst>
            </a:custGeom>
            <a:solidFill>
              <a:schemeClr val="bg2"/>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700" dirty="0">
                <a:solidFill>
                  <a:prstClr val="black"/>
                </a:solidFill>
                <a:cs typeface="+mn-ea"/>
                <a:sym typeface="+mn-lt"/>
              </a:endParaRPr>
            </a:p>
          </p:txBody>
        </p:sp>
      </p:grpSp>
      <p:grpSp>
        <p:nvGrpSpPr>
          <p:cNvPr id="4" name="Group 14"/>
          <p:cNvGrpSpPr/>
          <p:nvPr/>
        </p:nvGrpSpPr>
        <p:grpSpPr>
          <a:xfrm>
            <a:off x="2658630" y="3451190"/>
            <a:ext cx="566716" cy="566747"/>
            <a:chOff x="3544559" y="4601650"/>
            <a:chExt cx="755703" cy="755703"/>
          </a:xfrm>
        </p:grpSpPr>
        <p:sp>
          <p:nvSpPr>
            <p:cNvPr id="23" name="Oval 22"/>
            <p:cNvSpPr/>
            <p:nvPr/>
          </p:nvSpPr>
          <p:spPr>
            <a:xfrm flipH="1">
              <a:off x="3544559" y="4601650"/>
              <a:ext cx="755703" cy="755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700" dirty="0">
                <a:cs typeface="+mn-ea"/>
                <a:sym typeface="+mn-lt"/>
              </a:endParaRPr>
            </a:p>
          </p:txBody>
        </p:sp>
        <p:sp>
          <p:nvSpPr>
            <p:cNvPr id="25" name="Freeform 24"/>
            <p:cNvSpPr>
              <a:spLocks noEditPoints="1"/>
            </p:cNvSpPr>
            <p:nvPr/>
          </p:nvSpPr>
          <p:spPr bwMode="auto">
            <a:xfrm>
              <a:off x="3753526" y="4820373"/>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2"/>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700" dirty="0">
                <a:solidFill>
                  <a:prstClr val="black"/>
                </a:solidFill>
                <a:cs typeface="+mn-ea"/>
                <a:sym typeface="+mn-lt"/>
              </a:endParaRPr>
            </a:p>
          </p:txBody>
        </p:sp>
      </p:grpSp>
      <p:grpSp>
        <p:nvGrpSpPr>
          <p:cNvPr id="12" name="Group 12"/>
          <p:cNvGrpSpPr/>
          <p:nvPr/>
        </p:nvGrpSpPr>
        <p:grpSpPr>
          <a:xfrm>
            <a:off x="5918655" y="1712597"/>
            <a:ext cx="566716" cy="566747"/>
            <a:chOff x="7891737" y="2283399"/>
            <a:chExt cx="755703" cy="755703"/>
          </a:xfrm>
        </p:grpSpPr>
        <p:sp>
          <p:nvSpPr>
            <p:cNvPr id="20" name="Oval 19"/>
            <p:cNvSpPr/>
            <p:nvPr/>
          </p:nvSpPr>
          <p:spPr>
            <a:xfrm>
              <a:off x="7891737" y="2283399"/>
              <a:ext cx="755703" cy="7557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700" dirty="0">
                <a:cs typeface="+mn-ea"/>
                <a:sym typeface="+mn-lt"/>
              </a:endParaRPr>
            </a:p>
          </p:txBody>
        </p:sp>
        <p:sp>
          <p:nvSpPr>
            <p:cNvPr id="26" name="Freeform 25"/>
            <p:cNvSpPr>
              <a:spLocks noEditPoints="1"/>
            </p:cNvSpPr>
            <p:nvPr/>
          </p:nvSpPr>
          <p:spPr bwMode="auto">
            <a:xfrm>
              <a:off x="8111199" y="2469466"/>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2"/>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700" dirty="0">
                <a:solidFill>
                  <a:prstClr val="black"/>
                </a:solidFill>
                <a:cs typeface="+mn-ea"/>
                <a:sym typeface="+mn-lt"/>
              </a:endParaRPr>
            </a:p>
          </p:txBody>
        </p:sp>
      </p:grpSp>
      <p:grpSp>
        <p:nvGrpSpPr>
          <p:cNvPr id="13" name="Group 11"/>
          <p:cNvGrpSpPr/>
          <p:nvPr/>
        </p:nvGrpSpPr>
        <p:grpSpPr>
          <a:xfrm>
            <a:off x="2658630" y="1712597"/>
            <a:ext cx="566716" cy="566747"/>
            <a:chOff x="3544559" y="2283399"/>
            <a:chExt cx="755703" cy="755703"/>
          </a:xfrm>
        </p:grpSpPr>
        <p:sp>
          <p:nvSpPr>
            <p:cNvPr id="22" name="Oval 21"/>
            <p:cNvSpPr/>
            <p:nvPr/>
          </p:nvSpPr>
          <p:spPr>
            <a:xfrm flipH="1">
              <a:off x="3544559" y="2283399"/>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700" dirty="0">
                <a:cs typeface="+mn-ea"/>
                <a:sym typeface="+mn-lt"/>
              </a:endParaRPr>
            </a:p>
          </p:txBody>
        </p:sp>
        <p:sp>
          <p:nvSpPr>
            <p:cNvPr id="27" name="Freeform 26"/>
            <p:cNvSpPr>
              <a:spLocks noEditPoints="1"/>
            </p:cNvSpPr>
            <p:nvPr/>
          </p:nvSpPr>
          <p:spPr bwMode="auto">
            <a:xfrm>
              <a:off x="3784059" y="2442750"/>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2"/>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700" dirty="0">
                <a:solidFill>
                  <a:prstClr val="black"/>
                </a:solidFill>
                <a:cs typeface="+mn-ea"/>
                <a:sym typeface="+mn-lt"/>
              </a:endParaRPr>
            </a:p>
          </p:txBody>
        </p:sp>
      </p:grpSp>
      <p:grpSp>
        <p:nvGrpSpPr>
          <p:cNvPr id="14" name="Group 30"/>
          <p:cNvGrpSpPr/>
          <p:nvPr/>
        </p:nvGrpSpPr>
        <p:grpSpPr>
          <a:xfrm>
            <a:off x="6465736" y="1565276"/>
            <a:ext cx="1612220" cy="764286"/>
            <a:chOff x="8590924" y="2306014"/>
            <a:chExt cx="3046760" cy="1019102"/>
          </a:xfrm>
        </p:grpSpPr>
        <p:sp>
          <p:nvSpPr>
            <p:cNvPr id="29" name="Rectangle 28"/>
            <p:cNvSpPr/>
            <p:nvPr/>
          </p:nvSpPr>
          <p:spPr>
            <a:xfrm>
              <a:off x="8647438" y="2623604"/>
              <a:ext cx="2990246" cy="701512"/>
            </a:xfrm>
            <a:prstGeom prst="rect">
              <a:avLst/>
            </a:prstGeom>
          </p:spPr>
          <p:txBody>
            <a:bodyPr wrap="square">
              <a:spAutoFit/>
            </a:bodyPr>
            <a:lstStyle/>
            <a:p>
              <a:pPr>
                <a:lnSpc>
                  <a:spcPct val="120000"/>
                </a:lnSpc>
              </a:pPr>
              <a:r>
                <a:rPr lang="en-US" altLang="zh-CN" sz="600" dirty="0">
                  <a:solidFill>
                    <a:schemeClr val="bg1">
                      <a:lumMod val="65000"/>
                    </a:schemeClr>
                  </a:solidFill>
                  <a:cs typeface="+mn-ea"/>
                  <a:sym typeface="+mn-lt"/>
                </a:rPr>
                <a:t>Please replace text, click add relevant headline, modify the text content, also can copy your content to this directly.</a:t>
              </a:r>
              <a:endParaRPr lang="en-GB" sz="600" dirty="0">
                <a:solidFill>
                  <a:schemeClr val="bg1">
                    <a:lumMod val="65000"/>
                  </a:schemeClr>
                </a:solidFill>
                <a:cs typeface="+mn-ea"/>
                <a:sym typeface="+mn-lt"/>
              </a:endParaRPr>
            </a:p>
          </p:txBody>
        </p:sp>
        <p:sp>
          <p:nvSpPr>
            <p:cNvPr id="30" name="TextBox 29"/>
            <p:cNvSpPr txBox="1"/>
            <p:nvPr/>
          </p:nvSpPr>
          <p:spPr>
            <a:xfrm>
              <a:off x="8590924" y="2306014"/>
              <a:ext cx="1860623" cy="348490"/>
            </a:xfrm>
            <a:prstGeom prst="rect">
              <a:avLst/>
            </a:prstGeom>
            <a:noFill/>
          </p:spPr>
          <p:txBody>
            <a:bodyPr wrap="none" rtlCol="0">
              <a:spAutoFit/>
            </a:bodyPr>
            <a:lstStyle/>
            <a:p>
              <a:pPr>
                <a:lnSpc>
                  <a:spcPct val="120000"/>
                </a:lnSpc>
              </a:pPr>
              <a:r>
                <a:rPr lang="en-US" altLang="zh-CN" sz="1000" dirty="0">
                  <a:solidFill>
                    <a:schemeClr val="bg1">
                      <a:lumMod val="65000"/>
                    </a:schemeClr>
                  </a:solidFill>
                  <a:cs typeface="+mn-ea"/>
                  <a:sym typeface="+mn-lt"/>
                </a:rPr>
                <a:t>Add title text</a:t>
              </a:r>
              <a:endParaRPr lang="en-GB" sz="1000" dirty="0">
                <a:solidFill>
                  <a:schemeClr val="bg1">
                    <a:lumMod val="65000"/>
                  </a:schemeClr>
                </a:solidFill>
                <a:cs typeface="+mn-ea"/>
                <a:sym typeface="+mn-lt"/>
              </a:endParaRPr>
            </a:p>
          </p:txBody>
        </p:sp>
      </p:grpSp>
      <p:grpSp>
        <p:nvGrpSpPr>
          <p:cNvPr id="15" name="Group 31"/>
          <p:cNvGrpSpPr/>
          <p:nvPr/>
        </p:nvGrpSpPr>
        <p:grpSpPr>
          <a:xfrm>
            <a:off x="6465736" y="3307172"/>
            <a:ext cx="1612220" cy="764288"/>
            <a:chOff x="8590924" y="2306010"/>
            <a:chExt cx="3046760" cy="1019105"/>
          </a:xfrm>
        </p:grpSpPr>
        <p:sp>
          <p:nvSpPr>
            <p:cNvPr id="33" name="Rectangle 32"/>
            <p:cNvSpPr/>
            <p:nvPr/>
          </p:nvSpPr>
          <p:spPr>
            <a:xfrm>
              <a:off x="8647438" y="2623603"/>
              <a:ext cx="2990246" cy="701512"/>
            </a:xfrm>
            <a:prstGeom prst="rect">
              <a:avLst/>
            </a:prstGeom>
          </p:spPr>
          <p:txBody>
            <a:bodyPr wrap="square">
              <a:spAutoFit/>
            </a:bodyPr>
            <a:lstStyle/>
            <a:p>
              <a:pPr>
                <a:lnSpc>
                  <a:spcPct val="120000"/>
                </a:lnSpc>
              </a:pPr>
              <a:r>
                <a:rPr lang="en-US" altLang="zh-CN" sz="600" dirty="0">
                  <a:solidFill>
                    <a:schemeClr val="bg1">
                      <a:lumMod val="65000"/>
                    </a:schemeClr>
                  </a:solidFill>
                  <a:cs typeface="+mn-ea"/>
                  <a:sym typeface="+mn-lt"/>
                </a:rPr>
                <a:t>Please replace text, click add relevant headline, modify the text content, also can copy your content to this directly.</a:t>
              </a:r>
              <a:endParaRPr lang="en-GB" sz="600" dirty="0">
                <a:solidFill>
                  <a:schemeClr val="bg1">
                    <a:lumMod val="65000"/>
                  </a:schemeClr>
                </a:solidFill>
                <a:cs typeface="+mn-ea"/>
                <a:sym typeface="+mn-lt"/>
              </a:endParaRPr>
            </a:p>
          </p:txBody>
        </p:sp>
        <p:sp>
          <p:nvSpPr>
            <p:cNvPr id="34" name="TextBox 33"/>
            <p:cNvSpPr txBox="1"/>
            <p:nvPr/>
          </p:nvSpPr>
          <p:spPr>
            <a:xfrm>
              <a:off x="8590924" y="2306010"/>
              <a:ext cx="1860623" cy="348491"/>
            </a:xfrm>
            <a:prstGeom prst="rect">
              <a:avLst/>
            </a:prstGeom>
            <a:noFill/>
          </p:spPr>
          <p:txBody>
            <a:bodyPr wrap="none" rtlCol="0">
              <a:spAutoFit/>
            </a:bodyPr>
            <a:lstStyle/>
            <a:p>
              <a:pPr>
                <a:lnSpc>
                  <a:spcPct val="120000"/>
                </a:lnSpc>
              </a:pPr>
              <a:r>
                <a:rPr lang="en-US" altLang="zh-CN" sz="1000" dirty="0">
                  <a:solidFill>
                    <a:schemeClr val="bg1">
                      <a:lumMod val="65000"/>
                    </a:schemeClr>
                  </a:solidFill>
                  <a:cs typeface="+mn-ea"/>
                  <a:sym typeface="+mn-lt"/>
                </a:rPr>
                <a:t>Add title text</a:t>
              </a:r>
              <a:endParaRPr lang="en-GB" sz="1000" dirty="0">
                <a:solidFill>
                  <a:schemeClr val="bg1">
                    <a:lumMod val="65000"/>
                  </a:schemeClr>
                </a:solidFill>
                <a:cs typeface="+mn-ea"/>
                <a:sym typeface="+mn-lt"/>
              </a:endParaRPr>
            </a:p>
          </p:txBody>
        </p:sp>
      </p:grpSp>
      <p:grpSp>
        <p:nvGrpSpPr>
          <p:cNvPr id="16" name="Group 34"/>
          <p:cNvGrpSpPr/>
          <p:nvPr/>
        </p:nvGrpSpPr>
        <p:grpSpPr>
          <a:xfrm flipH="1">
            <a:off x="1033254" y="3307174"/>
            <a:ext cx="1612217" cy="764286"/>
            <a:chOff x="8590926" y="2306014"/>
            <a:chExt cx="3046758" cy="1019102"/>
          </a:xfrm>
        </p:grpSpPr>
        <p:sp>
          <p:nvSpPr>
            <p:cNvPr id="36" name="Rectangle 35"/>
            <p:cNvSpPr/>
            <p:nvPr/>
          </p:nvSpPr>
          <p:spPr>
            <a:xfrm>
              <a:off x="8647438" y="2623604"/>
              <a:ext cx="2990246" cy="701512"/>
            </a:xfrm>
            <a:prstGeom prst="rect">
              <a:avLst/>
            </a:prstGeom>
          </p:spPr>
          <p:txBody>
            <a:bodyPr wrap="square">
              <a:spAutoFit/>
            </a:bodyPr>
            <a:lstStyle/>
            <a:p>
              <a:pPr algn="r">
                <a:lnSpc>
                  <a:spcPct val="120000"/>
                </a:lnSpc>
              </a:pPr>
              <a:r>
                <a:rPr lang="en-US" altLang="zh-CN" sz="600" dirty="0">
                  <a:solidFill>
                    <a:schemeClr val="bg1">
                      <a:lumMod val="65000"/>
                    </a:schemeClr>
                  </a:solidFill>
                  <a:cs typeface="+mn-ea"/>
                  <a:sym typeface="+mn-lt"/>
                </a:rPr>
                <a:t>Please replace text, click add relevant headline, modify the text content, also can copy your content to this directly.</a:t>
              </a:r>
              <a:endParaRPr lang="en-GB" sz="600" dirty="0">
                <a:solidFill>
                  <a:schemeClr val="bg1">
                    <a:lumMod val="65000"/>
                  </a:schemeClr>
                </a:solidFill>
                <a:cs typeface="+mn-ea"/>
                <a:sym typeface="+mn-lt"/>
              </a:endParaRPr>
            </a:p>
          </p:txBody>
        </p:sp>
        <p:sp>
          <p:nvSpPr>
            <p:cNvPr id="37" name="TextBox 36"/>
            <p:cNvSpPr txBox="1"/>
            <p:nvPr/>
          </p:nvSpPr>
          <p:spPr>
            <a:xfrm>
              <a:off x="8590926" y="2306014"/>
              <a:ext cx="1860623" cy="348490"/>
            </a:xfrm>
            <a:prstGeom prst="rect">
              <a:avLst/>
            </a:prstGeom>
            <a:noFill/>
          </p:spPr>
          <p:txBody>
            <a:bodyPr wrap="none" rtlCol="0">
              <a:spAutoFit/>
            </a:bodyPr>
            <a:lstStyle/>
            <a:p>
              <a:pPr algn="r">
                <a:lnSpc>
                  <a:spcPct val="120000"/>
                </a:lnSpc>
              </a:pPr>
              <a:r>
                <a:rPr lang="en-US" altLang="zh-CN" sz="1000" dirty="0">
                  <a:solidFill>
                    <a:schemeClr val="bg1">
                      <a:lumMod val="65000"/>
                    </a:schemeClr>
                  </a:solidFill>
                  <a:cs typeface="+mn-ea"/>
                  <a:sym typeface="+mn-lt"/>
                </a:rPr>
                <a:t>Add title text</a:t>
              </a:r>
              <a:endParaRPr lang="en-GB" sz="1000" dirty="0">
                <a:solidFill>
                  <a:schemeClr val="bg1">
                    <a:lumMod val="65000"/>
                  </a:schemeClr>
                </a:solidFill>
                <a:cs typeface="+mn-ea"/>
                <a:sym typeface="+mn-lt"/>
              </a:endParaRPr>
            </a:p>
          </p:txBody>
        </p:sp>
      </p:grpSp>
      <p:grpSp>
        <p:nvGrpSpPr>
          <p:cNvPr id="17" name="Group 37"/>
          <p:cNvGrpSpPr/>
          <p:nvPr/>
        </p:nvGrpSpPr>
        <p:grpSpPr>
          <a:xfrm flipH="1">
            <a:off x="1033254" y="1565276"/>
            <a:ext cx="1582313" cy="764286"/>
            <a:chOff x="8647438" y="2306014"/>
            <a:chExt cx="2990246" cy="1019102"/>
          </a:xfrm>
        </p:grpSpPr>
        <p:sp>
          <p:nvSpPr>
            <p:cNvPr id="39" name="Rectangle 38"/>
            <p:cNvSpPr/>
            <p:nvPr/>
          </p:nvSpPr>
          <p:spPr>
            <a:xfrm>
              <a:off x="8647438" y="2623604"/>
              <a:ext cx="2990246" cy="701512"/>
            </a:xfrm>
            <a:prstGeom prst="rect">
              <a:avLst/>
            </a:prstGeom>
          </p:spPr>
          <p:txBody>
            <a:bodyPr wrap="square">
              <a:spAutoFit/>
            </a:bodyPr>
            <a:lstStyle/>
            <a:p>
              <a:pPr algn="r">
                <a:lnSpc>
                  <a:spcPct val="120000"/>
                </a:lnSpc>
              </a:pPr>
              <a:r>
                <a:rPr lang="en-US" altLang="zh-CN" sz="600" dirty="0">
                  <a:solidFill>
                    <a:schemeClr val="bg1">
                      <a:lumMod val="65000"/>
                    </a:schemeClr>
                  </a:solidFill>
                  <a:cs typeface="+mn-ea"/>
                  <a:sym typeface="+mn-lt"/>
                </a:rPr>
                <a:t>Please replace text, click add relevant headline, modify the text content, also can copy your content to this directly.</a:t>
              </a:r>
              <a:endParaRPr lang="en-GB" sz="600" dirty="0">
                <a:solidFill>
                  <a:schemeClr val="bg1">
                    <a:lumMod val="65000"/>
                  </a:schemeClr>
                </a:solidFill>
                <a:cs typeface="+mn-ea"/>
                <a:sym typeface="+mn-lt"/>
              </a:endParaRPr>
            </a:p>
          </p:txBody>
        </p:sp>
        <p:sp>
          <p:nvSpPr>
            <p:cNvPr id="40" name="TextBox 39"/>
            <p:cNvSpPr txBox="1"/>
            <p:nvPr/>
          </p:nvSpPr>
          <p:spPr>
            <a:xfrm>
              <a:off x="8679752" y="2306014"/>
              <a:ext cx="1860623" cy="348490"/>
            </a:xfrm>
            <a:prstGeom prst="rect">
              <a:avLst/>
            </a:prstGeom>
            <a:noFill/>
          </p:spPr>
          <p:txBody>
            <a:bodyPr wrap="none" rtlCol="0">
              <a:spAutoFit/>
            </a:bodyPr>
            <a:lstStyle/>
            <a:p>
              <a:pPr algn="r">
                <a:lnSpc>
                  <a:spcPct val="120000"/>
                </a:lnSpc>
              </a:pPr>
              <a:r>
                <a:rPr lang="en-US" altLang="zh-CN" sz="1000" dirty="0">
                  <a:solidFill>
                    <a:schemeClr val="bg1">
                      <a:lumMod val="65000"/>
                    </a:schemeClr>
                  </a:solidFill>
                  <a:cs typeface="+mn-ea"/>
                  <a:sym typeface="+mn-lt"/>
                </a:rPr>
                <a:t>Add title text</a:t>
              </a:r>
              <a:endParaRPr lang="en-GB" sz="1000" dirty="0">
                <a:solidFill>
                  <a:schemeClr val="bg1">
                    <a:lumMod val="65000"/>
                  </a:schemeClr>
                </a:solidFill>
                <a:cs typeface="+mn-ea"/>
                <a:sym typeface="+mn-lt"/>
              </a:endParaRPr>
            </a:p>
          </p:txBody>
        </p:sp>
      </p:grpSp>
    </p:spTree>
    <p:extLst>
      <p:ext uri="{BB962C8B-B14F-4D97-AF65-F5344CB8AC3E}">
        <p14:creationId xmlns:p14="http://schemas.microsoft.com/office/powerpoint/2010/main" val="2722887445"/>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par>
                          <p:cTn id="35" fill="hold">
                            <p:stCondLst>
                              <p:cond delay="3000"/>
                            </p:stCondLst>
                            <p:childTnLst>
                              <p:par>
                                <p:cTn id="36" presetID="10" presetClass="entr" presetSubtype="0"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childTnLst>
                                </p:cTn>
                              </p:par>
                            </p:childTnLst>
                          </p:cTn>
                        </p:par>
                        <p:par>
                          <p:cTn id="45" fill="hold">
                            <p:stCondLst>
                              <p:cond delay="4000"/>
                            </p:stCondLst>
                            <p:childTnLst>
                              <p:par>
                                <p:cTn id="46" presetID="10" presetClass="entr" presetSubtype="0"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1425646" y="1094151"/>
            <a:ext cx="2344937" cy="3451341"/>
            <a:chOff x="1898832" y="1458758"/>
            <a:chExt cx="3524653" cy="5187394"/>
          </a:xfrm>
        </p:grpSpPr>
        <p:grpSp>
          <p:nvGrpSpPr>
            <p:cNvPr id="3" name="Group 4"/>
            <p:cNvGrpSpPr/>
            <p:nvPr/>
          </p:nvGrpSpPr>
          <p:grpSpPr>
            <a:xfrm>
              <a:off x="1972256" y="1458758"/>
              <a:ext cx="292103" cy="5187394"/>
              <a:chOff x="1374772" y="1213680"/>
              <a:chExt cx="274322" cy="5187394"/>
            </a:xfrm>
          </p:grpSpPr>
          <p:sp>
            <p:nvSpPr>
              <p:cNvPr id="22" name="Pentagon 21"/>
              <p:cNvSpPr/>
              <p:nvPr/>
            </p:nvSpPr>
            <p:spPr>
              <a:xfrm rot="5400000">
                <a:off x="1103752" y="5857228"/>
                <a:ext cx="814866" cy="272825"/>
              </a:xfrm>
              <a:prstGeom prst="homePlate">
                <a:avLst>
                  <a:gd name="adj" fmla="val 281623"/>
                </a:avLst>
              </a:prstGeom>
              <a:gradFill flip="none" rotWithShape="1">
                <a:gsLst>
                  <a:gs pos="100000">
                    <a:srgbClr val="B88954"/>
                  </a:gs>
                  <a:gs pos="0">
                    <a:srgbClr val="E1C9AF"/>
                  </a:gs>
                </a:gsLst>
                <a:lin ang="54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000" dirty="0">
                  <a:cs typeface="+mn-ea"/>
                  <a:sym typeface="+mn-lt"/>
                </a:endParaRPr>
              </a:p>
            </p:txBody>
          </p:sp>
          <p:sp>
            <p:nvSpPr>
              <p:cNvPr id="23" name="Rectangle 5"/>
              <p:cNvSpPr/>
              <p:nvPr/>
            </p:nvSpPr>
            <p:spPr>
              <a:xfrm>
                <a:off x="1374774" y="2007666"/>
                <a:ext cx="273845" cy="3776859"/>
              </a:xfrm>
              <a:custGeom>
                <a:avLst/>
                <a:gdLst>
                  <a:gd name="connsiteX0" fmla="*/ 0 w 272825"/>
                  <a:gd name="connsiteY0" fmla="*/ 0 h 3776662"/>
                  <a:gd name="connsiteX1" fmla="*/ 272825 w 272825"/>
                  <a:gd name="connsiteY1" fmla="*/ 0 h 3776662"/>
                  <a:gd name="connsiteX2" fmla="*/ 272825 w 272825"/>
                  <a:gd name="connsiteY2" fmla="*/ 3776662 h 3776662"/>
                  <a:gd name="connsiteX3" fmla="*/ 0 w 272825"/>
                  <a:gd name="connsiteY3" fmla="*/ 3776662 h 3776662"/>
                  <a:gd name="connsiteX4" fmla="*/ 0 w 272825"/>
                  <a:gd name="connsiteY4" fmla="*/ 0 h 3776662"/>
                  <a:gd name="connsiteX0" fmla="*/ 0 w 272825"/>
                  <a:gd name="connsiteY0" fmla="*/ 0 h 3776662"/>
                  <a:gd name="connsiteX1" fmla="*/ 272825 w 272825"/>
                  <a:gd name="connsiteY1" fmla="*/ 0 h 3776662"/>
                  <a:gd name="connsiteX2" fmla="*/ 272825 w 272825"/>
                  <a:gd name="connsiteY2" fmla="*/ 3776662 h 3776662"/>
                  <a:gd name="connsiteX3" fmla="*/ 0 w 272825"/>
                  <a:gd name="connsiteY3" fmla="*/ 3776662 h 3776662"/>
                  <a:gd name="connsiteX4" fmla="*/ 1 w 272825"/>
                  <a:gd name="connsiteY4" fmla="*/ 3609974 h 3776662"/>
                  <a:gd name="connsiteX5" fmla="*/ 0 w 272825"/>
                  <a:gd name="connsiteY5" fmla="*/ 0 h 3776662"/>
                  <a:gd name="connsiteX0" fmla="*/ 0 w 272825"/>
                  <a:gd name="connsiteY0" fmla="*/ 0 h 3776662"/>
                  <a:gd name="connsiteX1" fmla="*/ 272825 w 272825"/>
                  <a:gd name="connsiteY1" fmla="*/ 0 h 3776662"/>
                  <a:gd name="connsiteX2" fmla="*/ 272825 w 272825"/>
                  <a:gd name="connsiteY2" fmla="*/ 3776662 h 3776662"/>
                  <a:gd name="connsiteX3" fmla="*/ 57151 w 272825"/>
                  <a:gd name="connsiteY3" fmla="*/ 3776661 h 3776662"/>
                  <a:gd name="connsiteX4" fmla="*/ 0 w 272825"/>
                  <a:gd name="connsiteY4" fmla="*/ 3776662 h 3776662"/>
                  <a:gd name="connsiteX5" fmla="*/ 1 w 272825"/>
                  <a:gd name="connsiteY5" fmla="*/ 3609974 h 3776662"/>
                  <a:gd name="connsiteX6" fmla="*/ 0 w 272825"/>
                  <a:gd name="connsiteY6" fmla="*/ 0 h 3776662"/>
                  <a:gd name="connsiteX0" fmla="*/ 0 w 272825"/>
                  <a:gd name="connsiteY0" fmla="*/ 0 h 3776662"/>
                  <a:gd name="connsiteX1" fmla="*/ 272825 w 272825"/>
                  <a:gd name="connsiteY1" fmla="*/ 0 h 3776662"/>
                  <a:gd name="connsiteX2" fmla="*/ 272825 w 272825"/>
                  <a:gd name="connsiteY2" fmla="*/ 3776662 h 3776662"/>
                  <a:gd name="connsiteX3" fmla="*/ 166689 w 272825"/>
                  <a:gd name="connsiteY3" fmla="*/ 3776661 h 3776662"/>
                  <a:gd name="connsiteX4" fmla="*/ 57151 w 272825"/>
                  <a:gd name="connsiteY4" fmla="*/ 3776661 h 3776662"/>
                  <a:gd name="connsiteX5" fmla="*/ 0 w 272825"/>
                  <a:gd name="connsiteY5" fmla="*/ 3776662 h 3776662"/>
                  <a:gd name="connsiteX6" fmla="*/ 1 w 272825"/>
                  <a:gd name="connsiteY6" fmla="*/ 3609974 h 3776662"/>
                  <a:gd name="connsiteX7" fmla="*/ 0 w 272825"/>
                  <a:gd name="connsiteY7" fmla="*/ 0 h 3776662"/>
                  <a:gd name="connsiteX0" fmla="*/ 0 w 272825"/>
                  <a:gd name="connsiteY0" fmla="*/ 0 h 3776662"/>
                  <a:gd name="connsiteX1" fmla="*/ 272825 w 272825"/>
                  <a:gd name="connsiteY1" fmla="*/ 0 h 3776662"/>
                  <a:gd name="connsiteX2" fmla="*/ 272825 w 272825"/>
                  <a:gd name="connsiteY2" fmla="*/ 3776662 h 3776662"/>
                  <a:gd name="connsiteX3" fmla="*/ 166689 w 272825"/>
                  <a:gd name="connsiteY3" fmla="*/ 3776661 h 3776662"/>
                  <a:gd name="connsiteX4" fmla="*/ 107157 w 272825"/>
                  <a:gd name="connsiteY4" fmla="*/ 3774280 h 3776662"/>
                  <a:gd name="connsiteX5" fmla="*/ 57151 w 272825"/>
                  <a:gd name="connsiteY5" fmla="*/ 3776661 h 3776662"/>
                  <a:gd name="connsiteX6" fmla="*/ 0 w 272825"/>
                  <a:gd name="connsiteY6" fmla="*/ 3776662 h 3776662"/>
                  <a:gd name="connsiteX7" fmla="*/ 1 w 272825"/>
                  <a:gd name="connsiteY7" fmla="*/ 3609974 h 3776662"/>
                  <a:gd name="connsiteX8" fmla="*/ 0 w 272825"/>
                  <a:gd name="connsiteY8" fmla="*/ 0 h 3776662"/>
                  <a:gd name="connsiteX0" fmla="*/ 0 w 272825"/>
                  <a:gd name="connsiteY0" fmla="*/ 0 h 3776662"/>
                  <a:gd name="connsiteX1" fmla="*/ 272825 w 272825"/>
                  <a:gd name="connsiteY1" fmla="*/ 0 h 3776662"/>
                  <a:gd name="connsiteX2" fmla="*/ 272825 w 272825"/>
                  <a:gd name="connsiteY2" fmla="*/ 3776662 h 3776662"/>
                  <a:gd name="connsiteX3" fmla="*/ 221457 w 272825"/>
                  <a:gd name="connsiteY3" fmla="*/ 3774280 h 3776662"/>
                  <a:gd name="connsiteX4" fmla="*/ 166689 w 272825"/>
                  <a:gd name="connsiteY4" fmla="*/ 3776661 h 3776662"/>
                  <a:gd name="connsiteX5" fmla="*/ 107157 w 272825"/>
                  <a:gd name="connsiteY5" fmla="*/ 3774280 h 3776662"/>
                  <a:gd name="connsiteX6" fmla="*/ 57151 w 272825"/>
                  <a:gd name="connsiteY6" fmla="*/ 3776661 h 3776662"/>
                  <a:gd name="connsiteX7" fmla="*/ 0 w 272825"/>
                  <a:gd name="connsiteY7" fmla="*/ 3776662 h 3776662"/>
                  <a:gd name="connsiteX8" fmla="*/ 1 w 272825"/>
                  <a:gd name="connsiteY8" fmla="*/ 3609974 h 3776662"/>
                  <a:gd name="connsiteX9" fmla="*/ 0 w 272825"/>
                  <a:gd name="connsiteY9" fmla="*/ 0 h 3776662"/>
                  <a:gd name="connsiteX0" fmla="*/ 0 w 272825"/>
                  <a:gd name="connsiteY0" fmla="*/ 0 h 3776662"/>
                  <a:gd name="connsiteX1" fmla="*/ 272825 w 272825"/>
                  <a:gd name="connsiteY1" fmla="*/ 0 h 3776662"/>
                  <a:gd name="connsiteX2" fmla="*/ 272825 w 272825"/>
                  <a:gd name="connsiteY2" fmla="*/ 3776662 h 3776662"/>
                  <a:gd name="connsiteX3" fmla="*/ 252414 w 272825"/>
                  <a:gd name="connsiteY3" fmla="*/ 3776661 h 3776662"/>
                  <a:gd name="connsiteX4" fmla="*/ 221457 w 272825"/>
                  <a:gd name="connsiteY4" fmla="*/ 3774280 h 3776662"/>
                  <a:gd name="connsiteX5" fmla="*/ 166689 w 272825"/>
                  <a:gd name="connsiteY5" fmla="*/ 3776661 h 3776662"/>
                  <a:gd name="connsiteX6" fmla="*/ 107157 w 272825"/>
                  <a:gd name="connsiteY6" fmla="*/ 3774280 h 3776662"/>
                  <a:gd name="connsiteX7" fmla="*/ 57151 w 272825"/>
                  <a:gd name="connsiteY7" fmla="*/ 3776661 h 3776662"/>
                  <a:gd name="connsiteX8" fmla="*/ 0 w 272825"/>
                  <a:gd name="connsiteY8" fmla="*/ 3776662 h 3776662"/>
                  <a:gd name="connsiteX9" fmla="*/ 1 w 272825"/>
                  <a:gd name="connsiteY9" fmla="*/ 3609974 h 3776662"/>
                  <a:gd name="connsiteX10" fmla="*/ 0 w 272825"/>
                  <a:gd name="connsiteY10" fmla="*/ 0 h 3776662"/>
                  <a:gd name="connsiteX0" fmla="*/ 0 w 273845"/>
                  <a:gd name="connsiteY0" fmla="*/ 0 h 3776662"/>
                  <a:gd name="connsiteX1" fmla="*/ 272825 w 273845"/>
                  <a:gd name="connsiteY1" fmla="*/ 0 h 3776662"/>
                  <a:gd name="connsiteX2" fmla="*/ 273845 w 273845"/>
                  <a:gd name="connsiteY2" fmla="*/ 3581399 h 3776662"/>
                  <a:gd name="connsiteX3" fmla="*/ 272825 w 273845"/>
                  <a:gd name="connsiteY3" fmla="*/ 3776662 h 3776662"/>
                  <a:gd name="connsiteX4" fmla="*/ 252414 w 273845"/>
                  <a:gd name="connsiteY4" fmla="*/ 3776661 h 3776662"/>
                  <a:gd name="connsiteX5" fmla="*/ 221457 w 273845"/>
                  <a:gd name="connsiteY5" fmla="*/ 3774280 h 3776662"/>
                  <a:gd name="connsiteX6" fmla="*/ 166689 w 273845"/>
                  <a:gd name="connsiteY6" fmla="*/ 3776661 h 3776662"/>
                  <a:gd name="connsiteX7" fmla="*/ 107157 w 273845"/>
                  <a:gd name="connsiteY7" fmla="*/ 3774280 h 3776662"/>
                  <a:gd name="connsiteX8" fmla="*/ 57151 w 273845"/>
                  <a:gd name="connsiteY8" fmla="*/ 3776661 h 3776662"/>
                  <a:gd name="connsiteX9" fmla="*/ 0 w 273845"/>
                  <a:gd name="connsiteY9" fmla="*/ 3776662 h 3776662"/>
                  <a:gd name="connsiteX10" fmla="*/ 1 w 273845"/>
                  <a:gd name="connsiteY10" fmla="*/ 3609974 h 3776662"/>
                  <a:gd name="connsiteX11" fmla="*/ 0 w 273845"/>
                  <a:gd name="connsiteY11" fmla="*/ 0 h 3776662"/>
                  <a:gd name="connsiteX0" fmla="*/ 0 w 273845"/>
                  <a:gd name="connsiteY0" fmla="*/ 0 h 3776662"/>
                  <a:gd name="connsiteX1" fmla="*/ 272825 w 273845"/>
                  <a:gd name="connsiteY1" fmla="*/ 0 h 3776662"/>
                  <a:gd name="connsiteX2" fmla="*/ 273845 w 273845"/>
                  <a:gd name="connsiteY2" fmla="*/ 3581399 h 3776662"/>
                  <a:gd name="connsiteX3" fmla="*/ 252414 w 273845"/>
                  <a:gd name="connsiteY3" fmla="*/ 3776661 h 3776662"/>
                  <a:gd name="connsiteX4" fmla="*/ 221457 w 273845"/>
                  <a:gd name="connsiteY4" fmla="*/ 3774280 h 3776662"/>
                  <a:gd name="connsiteX5" fmla="*/ 166689 w 273845"/>
                  <a:gd name="connsiteY5" fmla="*/ 3776661 h 3776662"/>
                  <a:gd name="connsiteX6" fmla="*/ 107157 w 273845"/>
                  <a:gd name="connsiteY6" fmla="*/ 3774280 h 3776662"/>
                  <a:gd name="connsiteX7" fmla="*/ 57151 w 273845"/>
                  <a:gd name="connsiteY7" fmla="*/ 3776661 h 3776662"/>
                  <a:gd name="connsiteX8" fmla="*/ 0 w 273845"/>
                  <a:gd name="connsiteY8" fmla="*/ 3776662 h 3776662"/>
                  <a:gd name="connsiteX9" fmla="*/ 1 w 273845"/>
                  <a:gd name="connsiteY9" fmla="*/ 3609974 h 3776662"/>
                  <a:gd name="connsiteX10" fmla="*/ 0 w 273845"/>
                  <a:gd name="connsiteY10" fmla="*/ 0 h 3776662"/>
                  <a:gd name="connsiteX0" fmla="*/ 0 w 273845"/>
                  <a:gd name="connsiteY0" fmla="*/ 0 h 3776661"/>
                  <a:gd name="connsiteX1" fmla="*/ 272825 w 273845"/>
                  <a:gd name="connsiteY1" fmla="*/ 0 h 3776661"/>
                  <a:gd name="connsiteX2" fmla="*/ 273845 w 273845"/>
                  <a:gd name="connsiteY2" fmla="*/ 3581399 h 3776661"/>
                  <a:gd name="connsiteX3" fmla="*/ 252414 w 273845"/>
                  <a:gd name="connsiteY3" fmla="*/ 3776661 h 3776661"/>
                  <a:gd name="connsiteX4" fmla="*/ 221457 w 273845"/>
                  <a:gd name="connsiteY4" fmla="*/ 3774280 h 3776661"/>
                  <a:gd name="connsiteX5" fmla="*/ 166689 w 273845"/>
                  <a:gd name="connsiteY5" fmla="*/ 3776661 h 3776661"/>
                  <a:gd name="connsiteX6" fmla="*/ 107157 w 273845"/>
                  <a:gd name="connsiteY6" fmla="*/ 3774280 h 3776661"/>
                  <a:gd name="connsiteX7" fmla="*/ 57151 w 273845"/>
                  <a:gd name="connsiteY7" fmla="*/ 3776661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52414 w 273845"/>
                  <a:gd name="connsiteY3" fmla="*/ 3776661 h 3776661"/>
                  <a:gd name="connsiteX4" fmla="*/ 221457 w 273845"/>
                  <a:gd name="connsiteY4" fmla="*/ 3774280 h 3776661"/>
                  <a:gd name="connsiteX5" fmla="*/ 166689 w 273845"/>
                  <a:gd name="connsiteY5" fmla="*/ 3776661 h 3776661"/>
                  <a:gd name="connsiteX6" fmla="*/ 104776 w 273845"/>
                  <a:gd name="connsiteY6" fmla="*/ 3664743 h 3776661"/>
                  <a:gd name="connsiteX7" fmla="*/ 57151 w 273845"/>
                  <a:gd name="connsiteY7" fmla="*/ 3776661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52414 w 273845"/>
                  <a:gd name="connsiteY3" fmla="*/ 3776661 h 3776661"/>
                  <a:gd name="connsiteX4" fmla="*/ 221457 w 273845"/>
                  <a:gd name="connsiteY4" fmla="*/ 3774280 h 3776661"/>
                  <a:gd name="connsiteX5" fmla="*/ 166689 w 273845"/>
                  <a:gd name="connsiteY5" fmla="*/ 3776661 h 3776661"/>
                  <a:gd name="connsiteX6" fmla="*/ 104776 w 273845"/>
                  <a:gd name="connsiteY6" fmla="*/ 3664743 h 3776661"/>
                  <a:gd name="connsiteX7" fmla="*/ 57151 w 273845"/>
                  <a:gd name="connsiteY7" fmla="*/ 3750467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52414 w 273845"/>
                  <a:gd name="connsiteY3" fmla="*/ 3776661 h 3776661"/>
                  <a:gd name="connsiteX4" fmla="*/ 228601 w 273845"/>
                  <a:gd name="connsiteY4" fmla="*/ 3629023 h 3776661"/>
                  <a:gd name="connsiteX5" fmla="*/ 166689 w 273845"/>
                  <a:gd name="connsiteY5" fmla="*/ 3776661 h 3776661"/>
                  <a:gd name="connsiteX6" fmla="*/ 104776 w 273845"/>
                  <a:gd name="connsiteY6" fmla="*/ 3664743 h 3776661"/>
                  <a:gd name="connsiteX7" fmla="*/ 57151 w 273845"/>
                  <a:gd name="connsiteY7" fmla="*/ 3750467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50032 w 273845"/>
                  <a:gd name="connsiteY3" fmla="*/ 3695699 h 3776661"/>
                  <a:gd name="connsiteX4" fmla="*/ 228601 w 273845"/>
                  <a:gd name="connsiteY4" fmla="*/ 3629023 h 3776661"/>
                  <a:gd name="connsiteX5" fmla="*/ 166689 w 273845"/>
                  <a:gd name="connsiteY5" fmla="*/ 3776661 h 3776661"/>
                  <a:gd name="connsiteX6" fmla="*/ 104776 w 273845"/>
                  <a:gd name="connsiteY6" fmla="*/ 3664743 h 3776661"/>
                  <a:gd name="connsiteX7" fmla="*/ 57151 w 273845"/>
                  <a:gd name="connsiteY7" fmla="*/ 3750467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47651 w 273845"/>
                  <a:gd name="connsiteY3" fmla="*/ 3702843 h 3776661"/>
                  <a:gd name="connsiteX4" fmla="*/ 228601 w 273845"/>
                  <a:gd name="connsiteY4" fmla="*/ 3629023 h 3776661"/>
                  <a:gd name="connsiteX5" fmla="*/ 166689 w 273845"/>
                  <a:gd name="connsiteY5" fmla="*/ 3776661 h 3776661"/>
                  <a:gd name="connsiteX6" fmla="*/ 104776 w 273845"/>
                  <a:gd name="connsiteY6" fmla="*/ 3664743 h 3776661"/>
                  <a:gd name="connsiteX7" fmla="*/ 57151 w 273845"/>
                  <a:gd name="connsiteY7" fmla="*/ 3750467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47651 w 273845"/>
                  <a:gd name="connsiteY3" fmla="*/ 3702843 h 3776661"/>
                  <a:gd name="connsiteX4" fmla="*/ 228601 w 273845"/>
                  <a:gd name="connsiteY4" fmla="*/ 3629023 h 3776661"/>
                  <a:gd name="connsiteX5" fmla="*/ 166689 w 273845"/>
                  <a:gd name="connsiteY5" fmla="*/ 3776661 h 3776661"/>
                  <a:gd name="connsiteX6" fmla="*/ 104776 w 273845"/>
                  <a:gd name="connsiteY6" fmla="*/ 3664743 h 3776661"/>
                  <a:gd name="connsiteX7" fmla="*/ 57151 w 273845"/>
                  <a:gd name="connsiteY7" fmla="*/ 3750467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47651 w 273845"/>
                  <a:gd name="connsiteY3" fmla="*/ 3702843 h 3776661"/>
                  <a:gd name="connsiteX4" fmla="*/ 228601 w 273845"/>
                  <a:gd name="connsiteY4" fmla="*/ 3629023 h 3776661"/>
                  <a:gd name="connsiteX5" fmla="*/ 166689 w 273845"/>
                  <a:gd name="connsiteY5" fmla="*/ 3776661 h 3776661"/>
                  <a:gd name="connsiteX6" fmla="*/ 104776 w 273845"/>
                  <a:gd name="connsiteY6" fmla="*/ 3664743 h 3776661"/>
                  <a:gd name="connsiteX7" fmla="*/ 57151 w 273845"/>
                  <a:gd name="connsiteY7" fmla="*/ 3750467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47651 w 273845"/>
                  <a:gd name="connsiteY3" fmla="*/ 3702843 h 3776661"/>
                  <a:gd name="connsiteX4" fmla="*/ 228601 w 273845"/>
                  <a:gd name="connsiteY4" fmla="*/ 3629023 h 3776661"/>
                  <a:gd name="connsiteX5" fmla="*/ 166689 w 273845"/>
                  <a:gd name="connsiteY5" fmla="*/ 3776661 h 3776661"/>
                  <a:gd name="connsiteX6" fmla="*/ 104776 w 273845"/>
                  <a:gd name="connsiteY6" fmla="*/ 3664743 h 3776661"/>
                  <a:gd name="connsiteX7" fmla="*/ 57151 w 273845"/>
                  <a:gd name="connsiteY7" fmla="*/ 3750467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47651 w 273845"/>
                  <a:gd name="connsiteY3" fmla="*/ 3702843 h 3776661"/>
                  <a:gd name="connsiteX4" fmla="*/ 228601 w 273845"/>
                  <a:gd name="connsiteY4" fmla="*/ 3629023 h 3776661"/>
                  <a:gd name="connsiteX5" fmla="*/ 166689 w 273845"/>
                  <a:gd name="connsiteY5" fmla="*/ 3776661 h 3776661"/>
                  <a:gd name="connsiteX6" fmla="*/ 104776 w 273845"/>
                  <a:gd name="connsiteY6" fmla="*/ 3664743 h 3776661"/>
                  <a:gd name="connsiteX7" fmla="*/ 57151 w 273845"/>
                  <a:gd name="connsiteY7" fmla="*/ 3750467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47651 w 273845"/>
                  <a:gd name="connsiteY3" fmla="*/ 3702843 h 3776661"/>
                  <a:gd name="connsiteX4" fmla="*/ 228601 w 273845"/>
                  <a:gd name="connsiteY4" fmla="*/ 3629023 h 3776661"/>
                  <a:gd name="connsiteX5" fmla="*/ 166689 w 273845"/>
                  <a:gd name="connsiteY5" fmla="*/ 3776661 h 3776661"/>
                  <a:gd name="connsiteX6" fmla="*/ 104776 w 273845"/>
                  <a:gd name="connsiteY6" fmla="*/ 3664743 h 3776661"/>
                  <a:gd name="connsiteX7" fmla="*/ 57151 w 273845"/>
                  <a:gd name="connsiteY7" fmla="*/ 3750467 h 3776661"/>
                  <a:gd name="connsiteX8" fmla="*/ 1 w 273845"/>
                  <a:gd name="connsiteY8" fmla="*/ 3609974 h 3776661"/>
                  <a:gd name="connsiteX9" fmla="*/ 0 w 273845"/>
                  <a:gd name="connsiteY9" fmla="*/ 0 h 3776661"/>
                  <a:gd name="connsiteX0" fmla="*/ 0 w 273845"/>
                  <a:gd name="connsiteY0" fmla="*/ 0 h 3776887"/>
                  <a:gd name="connsiteX1" fmla="*/ 272825 w 273845"/>
                  <a:gd name="connsiteY1" fmla="*/ 0 h 3776887"/>
                  <a:gd name="connsiteX2" fmla="*/ 273845 w 273845"/>
                  <a:gd name="connsiteY2" fmla="*/ 3581399 h 3776887"/>
                  <a:gd name="connsiteX3" fmla="*/ 247651 w 273845"/>
                  <a:gd name="connsiteY3" fmla="*/ 3702843 h 3776887"/>
                  <a:gd name="connsiteX4" fmla="*/ 228601 w 273845"/>
                  <a:gd name="connsiteY4" fmla="*/ 3629023 h 3776887"/>
                  <a:gd name="connsiteX5" fmla="*/ 166689 w 273845"/>
                  <a:gd name="connsiteY5" fmla="*/ 3776661 h 3776887"/>
                  <a:gd name="connsiteX6" fmla="*/ 104776 w 273845"/>
                  <a:gd name="connsiteY6" fmla="*/ 3664743 h 3776887"/>
                  <a:gd name="connsiteX7" fmla="*/ 57151 w 273845"/>
                  <a:gd name="connsiteY7" fmla="*/ 3750467 h 3776887"/>
                  <a:gd name="connsiteX8" fmla="*/ 1 w 273845"/>
                  <a:gd name="connsiteY8" fmla="*/ 3609974 h 3776887"/>
                  <a:gd name="connsiteX9" fmla="*/ 0 w 273845"/>
                  <a:gd name="connsiteY9" fmla="*/ 0 h 3776887"/>
                  <a:gd name="connsiteX0" fmla="*/ 0 w 273845"/>
                  <a:gd name="connsiteY0" fmla="*/ 0 h 3776887"/>
                  <a:gd name="connsiteX1" fmla="*/ 272825 w 273845"/>
                  <a:gd name="connsiteY1" fmla="*/ 0 h 3776887"/>
                  <a:gd name="connsiteX2" fmla="*/ 273845 w 273845"/>
                  <a:gd name="connsiteY2" fmla="*/ 3581399 h 3776887"/>
                  <a:gd name="connsiteX3" fmla="*/ 247651 w 273845"/>
                  <a:gd name="connsiteY3" fmla="*/ 3702843 h 3776887"/>
                  <a:gd name="connsiteX4" fmla="*/ 228601 w 273845"/>
                  <a:gd name="connsiteY4" fmla="*/ 3629023 h 3776887"/>
                  <a:gd name="connsiteX5" fmla="*/ 166689 w 273845"/>
                  <a:gd name="connsiteY5" fmla="*/ 3776661 h 3776887"/>
                  <a:gd name="connsiteX6" fmla="*/ 104776 w 273845"/>
                  <a:gd name="connsiteY6" fmla="*/ 3664743 h 3776887"/>
                  <a:gd name="connsiteX7" fmla="*/ 57151 w 273845"/>
                  <a:gd name="connsiteY7" fmla="*/ 3750467 h 3776887"/>
                  <a:gd name="connsiteX8" fmla="*/ 1 w 273845"/>
                  <a:gd name="connsiteY8" fmla="*/ 3609974 h 3776887"/>
                  <a:gd name="connsiteX9" fmla="*/ 0 w 273845"/>
                  <a:gd name="connsiteY9" fmla="*/ 0 h 3776887"/>
                  <a:gd name="connsiteX0" fmla="*/ 0 w 273845"/>
                  <a:gd name="connsiteY0" fmla="*/ 0 h 3776887"/>
                  <a:gd name="connsiteX1" fmla="*/ 272825 w 273845"/>
                  <a:gd name="connsiteY1" fmla="*/ 0 h 3776887"/>
                  <a:gd name="connsiteX2" fmla="*/ 273845 w 273845"/>
                  <a:gd name="connsiteY2" fmla="*/ 3581399 h 3776887"/>
                  <a:gd name="connsiteX3" fmla="*/ 247651 w 273845"/>
                  <a:gd name="connsiteY3" fmla="*/ 3702843 h 3776887"/>
                  <a:gd name="connsiteX4" fmla="*/ 228601 w 273845"/>
                  <a:gd name="connsiteY4" fmla="*/ 3629023 h 3776887"/>
                  <a:gd name="connsiteX5" fmla="*/ 166689 w 273845"/>
                  <a:gd name="connsiteY5" fmla="*/ 3776661 h 3776887"/>
                  <a:gd name="connsiteX6" fmla="*/ 104776 w 273845"/>
                  <a:gd name="connsiteY6" fmla="*/ 3664743 h 3776887"/>
                  <a:gd name="connsiteX7" fmla="*/ 57151 w 273845"/>
                  <a:gd name="connsiteY7" fmla="*/ 3750467 h 3776887"/>
                  <a:gd name="connsiteX8" fmla="*/ 1 w 273845"/>
                  <a:gd name="connsiteY8" fmla="*/ 3609974 h 3776887"/>
                  <a:gd name="connsiteX9" fmla="*/ 0 w 273845"/>
                  <a:gd name="connsiteY9" fmla="*/ 0 h 3776887"/>
                  <a:gd name="connsiteX0" fmla="*/ 0 w 273845"/>
                  <a:gd name="connsiteY0" fmla="*/ 0 h 3776859"/>
                  <a:gd name="connsiteX1" fmla="*/ 272825 w 273845"/>
                  <a:gd name="connsiteY1" fmla="*/ 0 h 3776859"/>
                  <a:gd name="connsiteX2" fmla="*/ 273845 w 273845"/>
                  <a:gd name="connsiteY2" fmla="*/ 3581399 h 3776859"/>
                  <a:gd name="connsiteX3" fmla="*/ 247651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7651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94"/>
                  <a:gd name="connsiteY0" fmla="*/ 0 h 3776859"/>
                  <a:gd name="connsiteX1" fmla="*/ 272825 w 273894"/>
                  <a:gd name="connsiteY1" fmla="*/ 0 h 3776859"/>
                  <a:gd name="connsiteX2" fmla="*/ 273845 w 273894"/>
                  <a:gd name="connsiteY2" fmla="*/ 3581399 h 3776859"/>
                  <a:gd name="connsiteX3" fmla="*/ 247651 w 273894"/>
                  <a:gd name="connsiteY3" fmla="*/ 3702843 h 3776859"/>
                  <a:gd name="connsiteX4" fmla="*/ 223839 w 273894"/>
                  <a:gd name="connsiteY4" fmla="*/ 3631404 h 3776859"/>
                  <a:gd name="connsiteX5" fmla="*/ 166689 w 273894"/>
                  <a:gd name="connsiteY5" fmla="*/ 3776661 h 3776859"/>
                  <a:gd name="connsiteX6" fmla="*/ 104776 w 273894"/>
                  <a:gd name="connsiteY6" fmla="*/ 3664743 h 3776859"/>
                  <a:gd name="connsiteX7" fmla="*/ 57151 w 273894"/>
                  <a:gd name="connsiteY7" fmla="*/ 3750467 h 3776859"/>
                  <a:gd name="connsiteX8" fmla="*/ 1 w 273894"/>
                  <a:gd name="connsiteY8" fmla="*/ 3609974 h 3776859"/>
                  <a:gd name="connsiteX9" fmla="*/ 0 w 273894"/>
                  <a:gd name="connsiteY9" fmla="*/ 0 h 3776859"/>
                  <a:gd name="connsiteX0" fmla="*/ 0 w 273894"/>
                  <a:gd name="connsiteY0" fmla="*/ 0 h 3776859"/>
                  <a:gd name="connsiteX1" fmla="*/ 272825 w 273894"/>
                  <a:gd name="connsiteY1" fmla="*/ 0 h 3776859"/>
                  <a:gd name="connsiteX2" fmla="*/ 273845 w 273894"/>
                  <a:gd name="connsiteY2" fmla="*/ 3581399 h 3776859"/>
                  <a:gd name="connsiteX3" fmla="*/ 247651 w 273894"/>
                  <a:gd name="connsiteY3" fmla="*/ 3702843 h 3776859"/>
                  <a:gd name="connsiteX4" fmla="*/ 223839 w 273894"/>
                  <a:gd name="connsiteY4" fmla="*/ 3631404 h 3776859"/>
                  <a:gd name="connsiteX5" fmla="*/ 166689 w 273894"/>
                  <a:gd name="connsiteY5" fmla="*/ 3776661 h 3776859"/>
                  <a:gd name="connsiteX6" fmla="*/ 104776 w 273894"/>
                  <a:gd name="connsiteY6" fmla="*/ 3664743 h 3776859"/>
                  <a:gd name="connsiteX7" fmla="*/ 57151 w 273894"/>
                  <a:gd name="connsiteY7" fmla="*/ 3750467 h 3776859"/>
                  <a:gd name="connsiteX8" fmla="*/ 1 w 273894"/>
                  <a:gd name="connsiteY8" fmla="*/ 3609974 h 3776859"/>
                  <a:gd name="connsiteX9" fmla="*/ 0 w 273894"/>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7651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52414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52414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5270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5270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5270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5270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5270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5270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5270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5270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845" h="3776859">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gradFill flip="none" rotWithShape="1">
                <a:gsLst>
                  <a:gs pos="83000">
                    <a:schemeClr val="tx2"/>
                  </a:gs>
                  <a:gs pos="82000">
                    <a:schemeClr val="tx2"/>
                  </a:gs>
                  <a:gs pos="34000">
                    <a:schemeClr val="tx2">
                      <a:lumMod val="75000"/>
                    </a:schemeClr>
                  </a:gs>
                  <a:gs pos="0">
                    <a:schemeClr val="tx2"/>
                  </a:gs>
                  <a:gs pos="38000">
                    <a:schemeClr val="tx2"/>
                  </a:gs>
                  <a:gs pos="100000">
                    <a:schemeClr val="tx2"/>
                  </a:gs>
                </a:gsLst>
                <a:lin ang="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000" dirty="0">
                  <a:cs typeface="+mn-ea"/>
                  <a:sym typeface="+mn-lt"/>
                </a:endParaRPr>
              </a:p>
            </p:txBody>
          </p:sp>
          <p:sp>
            <p:nvSpPr>
              <p:cNvPr id="24" name="Rectangle 23"/>
              <p:cNvSpPr/>
              <p:nvPr/>
            </p:nvSpPr>
            <p:spPr>
              <a:xfrm>
                <a:off x="1374774" y="1417118"/>
                <a:ext cx="272825" cy="590550"/>
              </a:xfrm>
              <a:prstGeom prst="rect">
                <a:avLst/>
              </a:prstGeom>
              <a:gradFill flip="none" rotWithShape="1">
                <a:gsLst>
                  <a:gs pos="0">
                    <a:schemeClr val="bg1">
                      <a:lumMod val="75000"/>
                    </a:schemeClr>
                  </a:gs>
                  <a:gs pos="27000">
                    <a:srgbClr val="F2F2F2">
                      <a:lumMod val="0"/>
                      <a:lumOff val="100000"/>
                    </a:srgbClr>
                  </a:gs>
                  <a:gs pos="100000">
                    <a:schemeClr val="bg1">
                      <a:lumMod val="50000"/>
                    </a:schemeClr>
                  </a:gs>
                </a:gsLst>
                <a:lin ang="108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000" dirty="0">
                  <a:cs typeface="+mn-ea"/>
                  <a:sym typeface="+mn-lt"/>
                </a:endParaRPr>
              </a:p>
            </p:txBody>
          </p:sp>
          <p:sp>
            <p:nvSpPr>
              <p:cNvPr id="25" name="Rectangle 24"/>
              <p:cNvSpPr/>
              <p:nvPr/>
            </p:nvSpPr>
            <p:spPr>
              <a:xfrm>
                <a:off x="1404710" y="1213680"/>
                <a:ext cx="212954" cy="203438"/>
              </a:xfrm>
              <a:prstGeom prst="rect">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000" dirty="0">
                  <a:cs typeface="+mn-ea"/>
                  <a:sym typeface="+mn-lt"/>
                </a:endParaRPr>
              </a:p>
            </p:txBody>
          </p:sp>
          <p:sp>
            <p:nvSpPr>
              <p:cNvPr id="26" name="Freeform 25"/>
              <p:cNvSpPr/>
              <p:nvPr/>
            </p:nvSpPr>
            <p:spPr>
              <a:xfrm rot="5400000">
                <a:off x="1396885" y="6250198"/>
                <a:ext cx="228600" cy="73152"/>
              </a:xfrm>
              <a:custGeom>
                <a:avLst/>
                <a:gdLst>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4" fmla="*/ 0 w 226544"/>
                  <a:gd name="connsiteY4" fmla="*/ 35306 h 70612"/>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4" fmla="*/ 0 w 226544"/>
                  <a:gd name="connsiteY4" fmla="*/ 35306 h 70612"/>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4" fmla="*/ 0 w 226544"/>
                  <a:gd name="connsiteY4" fmla="*/ 35306 h 70612"/>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4" fmla="*/ 0 w 226544"/>
                  <a:gd name="connsiteY4" fmla="*/ 35306 h 70612"/>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4" fmla="*/ 0 w 226544"/>
                  <a:gd name="connsiteY4" fmla="*/ 35306 h 70612"/>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4" fmla="*/ 0 w 226544"/>
                  <a:gd name="connsiteY4" fmla="*/ 35306 h 70612"/>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4" fmla="*/ 0 w 226544"/>
                  <a:gd name="connsiteY4" fmla="*/ 35306 h 70612"/>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4" fmla="*/ 0 w 226544"/>
                  <a:gd name="connsiteY4" fmla="*/ 35306 h 70612"/>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4" fmla="*/ 0 w 226544"/>
                  <a:gd name="connsiteY4" fmla="*/ 35306 h 70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544" h="70612">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000" dirty="0">
                  <a:cs typeface="+mn-ea"/>
                  <a:sym typeface="+mn-lt"/>
                </a:endParaRPr>
              </a:p>
            </p:txBody>
          </p:sp>
          <p:cxnSp>
            <p:nvCxnSpPr>
              <p:cNvPr id="27" name="Straight Connector 26"/>
              <p:cNvCxnSpPr/>
              <p:nvPr/>
            </p:nvCxnSpPr>
            <p:spPr>
              <a:xfrm>
                <a:off x="1374774" y="148664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374774" y="1562425"/>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374774" y="1638202"/>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374774" y="1713979"/>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374774" y="1789756"/>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374774" y="1865533"/>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374774" y="194130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sp>
          <p:nvSpPr>
            <p:cNvPr id="6" name="Trapezoid 5"/>
            <p:cNvSpPr/>
            <p:nvPr/>
          </p:nvSpPr>
          <p:spPr>
            <a:xfrm rot="16200000">
              <a:off x="1594832" y="5341831"/>
              <a:ext cx="695326" cy="59529"/>
            </a:xfrm>
            <a:prstGeom prst="trapezoid">
              <a:avLst>
                <a:gd name="adj" fmla="val 69837"/>
              </a:avLst>
            </a:prstGeom>
            <a:solidFill>
              <a:schemeClr val="accent2">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000" dirty="0">
                <a:cs typeface="+mn-ea"/>
                <a:sym typeface="+mn-lt"/>
              </a:endParaRPr>
            </a:p>
          </p:txBody>
        </p:sp>
        <p:sp>
          <p:nvSpPr>
            <p:cNvPr id="7" name="Trapezoid 6"/>
            <p:cNvSpPr/>
            <p:nvPr/>
          </p:nvSpPr>
          <p:spPr>
            <a:xfrm rot="16200000">
              <a:off x="1594832" y="4439533"/>
              <a:ext cx="695326" cy="59529"/>
            </a:xfrm>
            <a:prstGeom prst="trapezoid">
              <a:avLst>
                <a:gd name="adj" fmla="val 69837"/>
              </a:avLst>
            </a:prstGeom>
            <a:solidFill>
              <a:schemeClr val="accent5">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000" dirty="0">
                <a:cs typeface="+mn-ea"/>
                <a:sym typeface="+mn-lt"/>
              </a:endParaRPr>
            </a:p>
          </p:txBody>
        </p:sp>
        <p:sp>
          <p:nvSpPr>
            <p:cNvPr id="8" name="Trapezoid 7"/>
            <p:cNvSpPr/>
            <p:nvPr/>
          </p:nvSpPr>
          <p:spPr>
            <a:xfrm rot="16200000">
              <a:off x="1594832" y="3537234"/>
              <a:ext cx="695326" cy="59529"/>
            </a:xfrm>
            <a:prstGeom prst="trapezoid">
              <a:avLst>
                <a:gd name="adj" fmla="val 69837"/>
              </a:avLst>
            </a:prstGeom>
            <a:solidFill>
              <a:schemeClr val="accent4">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000" dirty="0">
                <a:cs typeface="+mn-ea"/>
                <a:sym typeface="+mn-lt"/>
              </a:endParaRPr>
            </a:p>
          </p:txBody>
        </p:sp>
        <p:sp>
          <p:nvSpPr>
            <p:cNvPr id="9" name="Trapezoid 8"/>
            <p:cNvSpPr/>
            <p:nvPr/>
          </p:nvSpPr>
          <p:spPr>
            <a:xfrm rot="16200000">
              <a:off x="1594832" y="2634935"/>
              <a:ext cx="695326" cy="59529"/>
            </a:xfrm>
            <a:prstGeom prst="trapezoid">
              <a:avLst>
                <a:gd name="adj" fmla="val 69837"/>
              </a:avLst>
            </a:prstGeom>
            <a:solidFill>
              <a:schemeClr val="accent3">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000" dirty="0">
                <a:cs typeface="+mn-ea"/>
                <a:sym typeface="+mn-lt"/>
              </a:endParaRPr>
            </a:p>
          </p:txBody>
        </p:sp>
        <p:sp>
          <p:nvSpPr>
            <p:cNvPr id="10" name="Pentagon 9"/>
            <p:cNvSpPr/>
            <p:nvPr/>
          </p:nvSpPr>
          <p:spPr>
            <a:xfrm>
              <a:off x="1912729" y="2359899"/>
              <a:ext cx="3510756" cy="607219"/>
            </a:xfrm>
            <a:prstGeom prst="homePlate">
              <a:avLst>
                <a:gd name="adj" fmla="val 36274"/>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000" dirty="0">
                <a:cs typeface="+mn-ea"/>
                <a:sym typeface="+mn-lt"/>
              </a:endParaRPr>
            </a:p>
          </p:txBody>
        </p:sp>
        <p:sp>
          <p:nvSpPr>
            <p:cNvPr id="11" name="Pentagon 10"/>
            <p:cNvSpPr/>
            <p:nvPr/>
          </p:nvSpPr>
          <p:spPr>
            <a:xfrm>
              <a:off x="1912729" y="3262198"/>
              <a:ext cx="3510756" cy="607219"/>
            </a:xfrm>
            <a:prstGeom prst="homePlate">
              <a:avLst>
                <a:gd name="adj" fmla="val 36274"/>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000" dirty="0">
                <a:cs typeface="+mn-ea"/>
                <a:sym typeface="+mn-lt"/>
              </a:endParaRPr>
            </a:p>
          </p:txBody>
        </p:sp>
        <p:sp>
          <p:nvSpPr>
            <p:cNvPr id="12" name="Pentagon 11"/>
            <p:cNvSpPr/>
            <p:nvPr/>
          </p:nvSpPr>
          <p:spPr>
            <a:xfrm>
              <a:off x="1912729" y="4164497"/>
              <a:ext cx="3510756" cy="607219"/>
            </a:xfrm>
            <a:prstGeom prst="homePlate">
              <a:avLst>
                <a:gd name="adj" fmla="val 36274"/>
              </a:avLst>
            </a:prstGeom>
            <a:solidFill>
              <a:schemeClr val="accent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000" dirty="0">
                <a:cs typeface="+mn-ea"/>
                <a:sym typeface="+mn-lt"/>
              </a:endParaRPr>
            </a:p>
          </p:txBody>
        </p:sp>
        <p:sp>
          <p:nvSpPr>
            <p:cNvPr id="13" name="Pentagon 12"/>
            <p:cNvSpPr/>
            <p:nvPr/>
          </p:nvSpPr>
          <p:spPr>
            <a:xfrm>
              <a:off x="1912729" y="5066795"/>
              <a:ext cx="3510756" cy="607219"/>
            </a:xfrm>
            <a:prstGeom prst="homePlate">
              <a:avLst>
                <a:gd name="adj" fmla="val 36274"/>
              </a:avLst>
            </a:prstGeom>
            <a:solidFill>
              <a:schemeClr val="accent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000" dirty="0">
                <a:cs typeface="+mn-ea"/>
                <a:sym typeface="+mn-lt"/>
              </a:endParaRPr>
            </a:p>
          </p:txBody>
        </p:sp>
        <p:sp>
          <p:nvSpPr>
            <p:cNvPr id="34" name="Rectangle 33"/>
            <p:cNvSpPr/>
            <p:nvPr/>
          </p:nvSpPr>
          <p:spPr>
            <a:xfrm>
              <a:off x="2679704" y="2509740"/>
              <a:ext cx="2330568" cy="392431"/>
            </a:xfrm>
            <a:prstGeom prst="rect">
              <a:avLst/>
            </a:prstGeom>
          </p:spPr>
          <p:txBody>
            <a:bodyPr wrap="square">
              <a:spAutoFit/>
            </a:bodyPr>
            <a:lstStyle/>
            <a:p>
              <a:pPr algn="ctr">
                <a:lnSpc>
                  <a:spcPct val="120000"/>
                </a:lnSpc>
              </a:pPr>
              <a:r>
                <a:rPr lang="en-US" altLang="zh-CN" sz="1000" dirty="0">
                  <a:solidFill>
                    <a:schemeClr val="bg1"/>
                  </a:solidFill>
                  <a:cs typeface="+mn-ea"/>
                  <a:sym typeface="+mn-lt"/>
                </a:rPr>
                <a:t>Add title text</a:t>
              </a:r>
              <a:r>
                <a:rPr lang="en-GB" sz="1000" dirty="0">
                  <a:solidFill>
                    <a:schemeClr val="bg1"/>
                  </a:solidFill>
                  <a:cs typeface="+mn-ea"/>
                  <a:sym typeface="+mn-lt"/>
                </a:rPr>
                <a:t> </a:t>
              </a:r>
            </a:p>
          </p:txBody>
        </p:sp>
        <p:sp>
          <p:nvSpPr>
            <p:cNvPr id="35" name="TextBox 38"/>
            <p:cNvSpPr txBox="1"/>
            <p:nvPr/>
          </p:nvSpPr>
          <p:spPr>
            <a:xfrm>
              <a:off x="1898832" y="2478964"/>
              <a:ext cx="395635" cy="392817"/>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000" b="1" dirty="0">
                  <a:solidFill>
                    <a:schemeClr val="bg1"/>
                  </a:solidFill>
                  <a:cs typeface="+mn-ea"/>
                  <a:sym typeface="+mn-lt"/>
                </a:rPr>
                <a:t>1</a:t>
              </a:r>
            </a:p>
          </p:txBody>
        </p:sp>
        <p:sp>
          <p:nvSpPr>
            <p:cNvPr id="36" name="TextBox 191"/>
            <p:cNvSpPr txBox="1"/>
            <p:nvPr/>
          </p:nvSpPr>
          <p:spPr>
            <a:xfrm>
              <a:off x="1898832" y="3381429"/>
              <a:ext cx="395635" cy="392817"/>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000" b="1" dirty="0">
                  <a:solidFill>
                    <a:schemeClr val="bg1"/>
                  </a:solidFill>
                  <a:cs typeface="+mn-ea"/>
                  <a:sym typeface="+mn-lt"/>
                </a:rPr>
                <a:t>2</a:t>
              </a:r>
            </a:p>
          </p:txBody>
        </p:sp>
        <p:sp>
          <p:nvSpPr>
            <p:cNvPr id="37" name="TextBox 192"/>
            <p:cNvSpPr txBox="1"/>
            <p:nvPr/>
          </p:nvSpPr>
          <p:spPr>
            <a:xfrm>
              <a:off x="1898832" y="4283895"/>
              <a:ext cx="395635" cy="392817"/>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000" b="1" dirty="0">
                  <a:solidFill>
                    <a:schemeClr val="bg1"/>
                  </a:solidFill>
                  <a:cs typeface="+mn-ea"/>
                  <a:sym typeface="+mn-lt"/>
                </a:rPr>
                <a:t>3</a:t>
              </a:r>
            </a:p>
          </p:txBody>
        </p:sp>
        <p:sp>
          <p:nvSpPr>
            <p:cNvPr id="38" name="TextBox 193"/>
            <p:cNvSpPr txBox="1"/>
            <p:nvPr/>
          </p:nvSpPr>
          <p:spPr>
            <a:xfrm>
              <a:off x="1898832" y="5186363"/>
              <a:ext cx="395635" cy="392817"/>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000" b="1" dirty="0">
                  <a:solidFill>
                    <a:schemeClr val="bg1"/>
                  </a:solidFill>
                  <a:cs typeface="+mn-ea"/>
                  <a:sym typeface="+mn-lt"/>
                </a:rPr>
                <a:t>4</a:t>
              </a:r>
            </a:p>
          </p:txBody>
        </p:sp>
        <p:sp>
          <p:nvSpPr>
            <p:cNvPr id="39" name="Rectangle 38"/>
            <p:cNvSpPr/>
            <p:nvPr/>
          </p:nvSpPr>
          <p:spPr>
            <a:xfrm>
              <a:off x="2679704" y="3412206"/>
              <a:ext cx="2330568" cy="392431"/>
            </a:xfrm>
            <a:prstGeom prst="rect">
              <a:avLst/>
            </a:prstGeom>
          </p:spPr>
          <p:txBody>
            <a:bodyPr wrap="square">
              <a:spAutoFit/>
            </a:bodyPr>
            <a:lstStyle/>
            <a:p>
              <a:pPr algn="ctr">
                <a:lnSpc>
                  <a:spcPct val="120000"/>
                </a:lnSpc>
              </a:pPr>
              <a:r>
                <a:rPr lang="en-US" altLang="zh-CN" sz="1000" dirty="0">
                  <a:solidFill>
                    <a:schemeClr val="bg1"/>
                  </a:solidFill>
                  <a:cs typeface="+mn-ea"/>
                  <a:sym typeface="+mn-lt"/>
                </a:rPr>
                <a:t>Add title text</a:t>
              </a:r>
              <a:r>
                <a:rPr lang="en-GB" sz="1000" dirty="0">
                  <a:solidFill>
                    <a:schemeClr val="bg1"/>
                  </a:solidFill>
                  <a:cs typeface="+mn-ea"/>
                  <a:sym typeface="+mn-lt"/>
                </a:rPr>
                <a:t> </a:t>
              </a:r>
            </a:p>
          </p:txBody>
        </p:sp>
        <p:sp>
          <p:nvSpPr>
            <p:cNvPr id="40" name="Rectangle 39"/>
            <p:cNvSpPr/>
            <p:nvPr/>
          </p:nvSpPr>
          <p:spPr>
            <a:xfrm>
              <a:off x="2679704" y="4314672"/>
              <a:ext cx="2330568" cy="392431"/>
            </a:xfrm>
            <a:prstGeom prst="rect">
              <a:avLst/>
            </a:prstGeom>
          </p:spPr>
          <p:txBody>
            <a:bodyPr wrap="square">
              <a:spAutoFit/>
            </a:bodyPr>
            <a:lstStyle/>
            <a:p>
              <a:pPr algn="ctr">
                <a:lnSpc>
                  <a:spcPct val="120000"/>
                </a:lnSpc>
              </a:pPr>
              <a:r>
                <a:rPr lang="en-US" altLang="zh-CN" sz="1000" dirty="0">
                  <a:solidFill>
                    <a:schemeClr val="bg1"/>
                  </a:solidFill>
                  <a:cs typeface="+mn-ea"/>
                  <a:sym typeface="+mn-lt"/>
                </a:rPr>
                <a:t>Add title text</a:t>
              </a:r>
              <a:r>
                <a:rPr lang="en-GB" sz="1000" dirty="0">
                  <a:solidFill>
                    <a:schemeClr val="bg1"/>
                  </a:solidFill>
                  <a:cs typeface="+mn-ea"/>
                  <a:sym typeface="+mn-lt"/>
                </a:rPr>
                <a:t> </a:t>
              </a:r>
            </a:p>
          </p:txBody>
        </p:sp>
        <p:sp>
          <p:nvSpPr>
            <p:cNvPr id="41" name="Rectangle 40"/>
            <p:cNvSpPr/>
            <p:nvPr/>
          </p:nvSpPr>
          <p:spPr>
            <a:xfrm>
              <a:off x="2679704" y="5214753"/>
              <a:ext cx="2330568" cy="392431"/>
            </a:xfrm>
            <a:prstGeom prst="rect">
              <a:avLst/>
            </a:prstGeom>
          </p:spPr>
          <p:txBody>
            <a:bodyPr wrap="square">
              <a:spAutoFit/>
            </a:bodyPr>
            <a:lstStyle/>
            <a:p>
              <a:pPr algn="ctr">
                <a:lnSpc>
                  <a:spcPct val="120000"/>
                </a:lnSpc>
              </a:pPr>
              <a:r>
                <a:rPr lang="en-US" altLang="zh-CN" sz="1000" dirty="0">
                  <a:solidFill>
                    <a:schemeClr val="bg1"/>
                  </a:solidFill>
                  <a:cs typeface="+mn-ea"/>
                  <a:sym typeface="+mn-lt"/>
                </a:rPr>
                <a:t>Add title text</a:t>
              </a:r>
              <a:r>
                <a:rPr lang="en-GB" sz="1000" dirty="0">
                  <a:solidFill>
                    <a:schemeClr val="bg1"/>
                  </a:solidFill>
                  <a:cs typeface="+mn-ea"/>
                  <a:sym typeface="+mn-lt"/>
                </a:rPr>
                <a:t> </a:t>
              </a:r>
            </a:p>
          </p:txBody>
        </p:sp>
      </p:grpSp>
      <p:sp>
        <p:nvSpPr>
          <p:cNvPr id="43" name="TextBox 42"/>
          <p:cNvSpPr txBox="1"/>
          <p:nvPr/>
        </p:nvSpPr>
        <p:spPr>
          <a:xfrm>
            <a:off x="4220388" y="1430741"/>
            <a:ext cx="931215" cy="234678"/>
          </a:xfrm>
          <a:prstGeom prst="rect">
            <a:avLst/>
          </a:prstGeom>
          <a:noFill/>
        </p:spPr>
        <p:txBody>
          <a:bodyPr wrap="none" lIns="65023" tIns="32511" rIns="65023" bIns="32511" rtlCol="0">
            <a:spAutoFit/>
          </a:bodyPr>
          <a:lstStyle/>
          <a:p>
            <a:pPr algn="just">
              <a:lnSpc>
                <a:spcPct val="120000"/>
              </a:lnSpc>
            </a:pPr>
            <a:r>
              <a:rPr lang="en-US" altLang="zh-CN" sz="1000" dirty="0">
                <a:solidFill>
                  <a:schemeClr val="bg1">
                    <a:lumMod val="65000"/>
                  </a:schemeClr>
                </a:solidFill>
                <a:cs typeface="+mn-ea"/>
                <a:sym typeface="+mn-lt"/>
              </a:rPr>
              <a:t>Add title text</a:t>
            </a:r>
            <a:endParaRPr lang="en-GB" altLang="zh-CN" sz="1000" dirty="0">
              <a:solidFill>
                <a:schemeClr val="bg1">
                  <a:lumMod val="65000"/>
                </a:schemeClr>
              </a:solidFill>
              <a:cs typeface="+mn-ea"/>
              <a:sym typeface="+mn-lt"/>
            </a:endParaRPr>
          </a:p>
        </p:txBody>
      </p:sp>
      <p:sp>
        <p:nvSpPr>
          <p:cNvPr id="44" name="Rectangle 43"/>
          <p:cNvSpPr/>
          <p:nvPr/>
        </p:nvSpPr>
        <p:spPr>
          <a:xfrm>
            <a:off x="4173491" y="1674418"/>
            <a:ext cx="3113065" cy="287256"/>
          </a:xfrm>
          <a:prstGeom prst="rect">
            <a:avLst/>
          </a:prstGeom>
        </p:spPr>
        <p:txBody>
          <a:bodyPr wrap="square" lIns="65023" tIns="32511" rIns="65023" bIns="32511">
            <a:spAutoFit/>
          </a:bodyPr>
          <a:lstStyle/>
          <a:p>
            <a:pPr algn="just">
              <a:lnSpc>
                <a:spcPct val="120000"/>
              </a:lnSpc>
            </a:pPr>
            <a:r>
              <a:rPr lang="en-US" altLang="zh-CN" sz="600" dirty="0">
                <a:solidFill>
                  <a:schemeClr val="bg1">
                    <a:lumMod val="65000"/>
                  </a:schemeClr>
                </a:solidFill>
                <a:cs typeface="+mn-ea"/>
                <a:sym typeface="+mn-lt"/>
              </a:rPr>
              <a:t>Please replace text, click add relevant headline, modify the text content, also can copy your content to this directly.</a:t>
            </a:r>
            <a:r>
              <a:rPr lang="zh-CN" altLang="en-US" sz="600" dirty="0">
                <a:solidFill>
                  <a:schemeClr val="bg1">
                    <a:lumMod val="65000"/>
                  </a:schemeClr>
                </a:solidFill>
                <a:cs typeface="+mn-ea"/>
                <a:sym typeface="+mn-lt"/>
              </a:rPr>
              <a:t>。</a:t>
            </a:r>
            <a:endParaRPr lang="en-GB" sz="600" dirty="0">
              <a:solidFill>
                <a:schemeClr val="bg1">
                  <a:lumMod val="65000"/>
                </a:schemeClr>
              </a:solidFill>
              <a:cs typeface="+mn-ea"/>
              <a:sym typeface="+mn-lt"/>
            </a:endParaRPr>
          </a:p>
        </p:txBody>
      </p:sp>
      <p:sp>
        <p:nvSpPr>
          <p:cNvPr id="45" name="Donut 44"/>
          <p:cNvSpPr/>
          <p:nvPr/>
        </p:nvSpPr>
        <p:spPr>
          <a:xfrm>
            <a:off x="4222032" y="2348058"/>
            <a:ext cx="515196" cy="515224"/>
          </a:xfrm>
          <a:prstGeom prst="donut">
            <a:avLst>
              <a:gd name="adj" fmla="val 6804"/>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just">
              <a:lnSpc>
                <a:spcPct val="120000"/>
              </a:lnSpc>
            </a:pPr>
            <a:endParaRPr lang="en-GB" sz="700" dirty="0">
              <a:solidFill>
                <a:schemeClr val="tx1"/>
              </a:solidFill>
              <a:cs typeface="+mn-ea"/>
              <a:sym typeface="+mn-lt"/>
            </a:endParaRPr>
          </a:p>
        </p:txBody>
      </p:sp>
      <p:sp>
        <p:nvSpPr>
          <p:cNvPr id="46" name="Freeform 45"/>
          <p:cNvSpPr>
            <a:spLocks noEditPoints="1"/>
          </p:cNvSpPr>
          <p:nvPr/>
        </p:nvSpPr>
        <p:spPr bwMode="auto">
          <a:xfrm>
            <a:off x="4368349" y="2488469"/>
            <a:ext cx="222562" cy="234403"/>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1"/>
          </a:solidFill>
          <a:ln>
            <a:noFill/>
          </a:ln>
        </p:spPr>
        <p:txBody>
          <a:bodyPr vert="horz" wrap="square" lIns="68571" tIns="34286" rIns="68571" bIns="3428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700" dirty="0">
              <a:solidFill>
                <a:prstClr val="black"/>
              </a:solidFill>
              <a:cs typeface="+mn-ea"/>
              <a:sym typeface="+mn-lt"/>
            </a:endParaRPr>
          </a:p>
        </p:txBody>
      </p:sp>
      <p:sp>
        <p:nvSpPr>
          <p:cNvPr id="47" name="Freeform 46"/>
          <p:cNvSpPr>
            <a:spLocks noEditPoints="1"/>
          </p:cNvSpPr>
          <p:nvPr/>
        </p:nvSpPr>
        <p:spPr bwMode="auto">
          <a:xfrm>
            <a:off x="4348187" y="3573074"/>
            <a:ext cx="252666" cy="204296"/>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3"/>
          </a:solidFill>
          <a:ln>
            <a:noFill/>
          </a:ln>
        </p:spPr>
        <p:txBody>
          <a:bodyPr vert="horz" wrap="square" lIns="68571" tIns="34286" rIns="68571" bIns="3428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700" dirty="0">
              <a:solidFill>
                <a:prstClr val="black"/>
              </a:solidFill>
              <a:cs typeface="+mn-ea"/>
              <a:sym typeface="+mn-lt"/>
            </a:endParaRPr>
          </a:p>
        </p:txBody>
      </p:sp>
      <p:sp>
        <p:nvSpPr>
          <p:cNvPr id="48" name="Freeform 47"/>
          <p:cNvSpPr>
            <a:spLocks noEditPoints="1"/>
          </p:cNvSpPr>
          <p:nvPr/>
        </p:nvSpPr>
        <p:spPr bwMode="auto">
          <a:xfrm>
            <a:off x="6296314" y="3571282"/>
            <a:ext cx="168804" cy="247305"/>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p:spPr>
        <p:txBody>
          <a:bodyPr vert="horz" wrap="square" lIns="68571" tIns="34286" rIns="68571" bIns="3428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700" dirty="0">
              <a:solidFill>
                <a:prstClr val="black"/>
              </a:solidFill>
              <a:cs typeface="+mn-ea"/>
              <a:sym typeface="+mn-lt"/>
            </a:endParaRPr>
          </a:p>
        </p:txBody>
      </p:sp>
      <p:sp>
        <p:nvSpPr>
          <p:cNvPr id="49" name="Freeform 48"/>
          <p:cNvSpPr>
            <a:spLocks noEditPoints="1"/>
          </p:cNvSpPr>
          <p:nvPr/>
        </p:nvSpPr>
        <p:spPr bwMode="auto">
          <a:xfrm>
            <a:off x="6289110" y="2497609"/>
            <a:ext cx="178480" cy="216123"/>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accent2"/>
          </a:solidFill>
          <a:ln>
            <a:noFill/>
          </a:ln>
        </p:spPr>
        <p:txBody>
          <a:bodyPr vert="horz" wrap="square" lIns="68571" tIns="34286" rIns="68571" bIns="3428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700" dirty="0">
              <a:solidFill>
                <a:prstClr val="black"/>
              </a:solidFill>
              <a:cs typeface="+mn-ea"/>
              <a:sym typeface="+mn-lt"/>
            </a:endParaRPr>
          </a:p>
        </p:txBody>
      </p:sp>
      <p:sp>
        <p:nvSpPr>
          <p:cNvPr id="50" name="Donut 49"/>
          <p:cNvSpPr/>
          <p:nvPr/>
        </p:nvSpPr>
        <p:spPr>
          <a:xfrm>
            <a:off x="6123119" y="3426900"/>
            <a:ext cx="515196" cy="515224"/>
          </a:xfrm>
          <a:prstGeom prst="donut">
            <a:avLst>
              <a:gd name="adj" fmla="val 68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just">
              <a:lnSpc>
                <a:spcPct val="120000"/>
              </a:lnSpc>
            </a:pPr>
            <a:endParaRPr lang="en-GB" sz="700" dirty="0">
              <a:solidFill>
                <a:schemeClr val="tx1"/>
              </a:solidFill>
              <a:cs typeface="+mn-ea"/>
              <a:sym typeface="+mn-lt"/>
            </a:endParaRPr>
          </a:p>
        </p:txBody>
      </p:sp>
      <p:sp>
        <p:nvSpPr>
          <p:cNvPr id="51" name="Donut 50"/>
          <p:cNvSpPr/>
          <p:nvPr/>
        </p:nvSpPr>
        <p:spPr>
          <a:xfrm>
            <a:off x="4218178" y="3427009"/>
            <a:ext cx="515196" cy="515224"/>
          </a:xfrm>
          <a:prstGeom prst="donut">
            <a:avLst>
              <a:gd name="adj" fmla="val 68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just">
              <a:lnSpc>
                <a:spcPct val="120000"/>
              </a:lnSpc>
            </a:pPr>
            <a:endParaRPr lang="en-GB" sz="700" dirty="0">
              <a:solidFill>
                <a:schemeClr val="tx1"/>
              </a:solidFill>
              <a:cs typeface="+mn-ea"/>
              <a:sym typeface="+mn-lt"/>
            </a:endParaRPr>
          </a:p>
        </p:txBody>
      </p:sp>
      <p:sp>
        <p:nvSpPr>
          <p:cNvPr id="52" name="Donut 51"/>
          <p:cNvSpPr/>
          <p:nvPr/>
        </p:nvSpPr>
        <p:spPr>
          <a:xfrm>
            <a:off x="6119062" y="2348058"/>
            <a:ext cx="515196" cy="515224"/>
          </a:xfrm>
          <a:prstGeom prst="donut">
            <a:avLst>
              <a:gd name="adj" fmla="val 68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just">
              <a:lnSpc>
                <a:spcPct val="120000"/>
              </a:lnSpc>
            </a:pPr>
            <a:endParaRPr lang="en-GB" sz="700" dirty="0">
              <a:solidFill>
                <a:schemeClr val="tx1"/>
              </a:solidFill>
              <a:cs typeface="+mn-ea"/>
              <a:sym typeface="+mn-lt"/>
            </a:endParaRPr>
          </a:p>
        </p:txBody>
      </p:sp>
      <p:sp>
        <p:nvSpPr>
          <p:cNvPr id="53" name="TextBox 52"/>
          <p:cNvSpPr txBox="1"/>
          <p:nvPr/>
        </p:nvSpPr>
        <p:spPr>
          <a:xfrm>
            <a:off x="4732078" y="2567095"/>
            <a:ext cx="931215" cy="234678"/>
          </a:xfrm>
          <a:prstGeom prst="rect">
            <a:avLst/>
          </a:prstGeom>
          <a:noFill/>
        </p:spPr>
        <p:txBody>
          <a:bodyPr wrap="none" lIns="65023" tIns="32511" rIns="65023" bIns="32511" rtlCol="0">
            <a:spAutoFit/>
          </a:bodyPr>
          <a:lstStyle/>
          <a:p>
            <a:pPr>
              <a:lnSpc>
                <a:spcPct val="120000"/>
              </a:lnSpc>
            </a:pPr>
            <a:r>
              <a:rPr lang="en-US" altLang="zh-CN" sz="1000" dirty="0">
                <a:solidFill>
                  <a:schemeClr val="bg1">
                    <a:lumMod val="65000"/>
                  </a:schemeClr>
                </a:solidFill>
                <a:cs typeface="+mn-ea"/>
                <a:sym typeface="+mn-lt"/>
              </a:rPr>
              <a:t>Add title text</a:t>
            </a:r>
            <a:endParaRPr lang="en-GB" altLang="zh-CN" sz="1000" dirty="0">
              <a:solidFill>
                <a:schemeClr val="bg1">
                  <a:lumMod val="65000"/>
                </a:schemeClr>
              </a:solidFill>
              <a:cs typeface="+mn-ea"/>
              <a:sym typeface="+mn-lt"/>
            </a:endParaRPr>
          </a:p>
        </p:txBody>
      </p:sp>
      <p:sp>
        <p:nvSpPr>
          <p:cNvPr id="54" name="TextBox 53"/>
          <p:cNvSpPr txBox="1"/>
          <p:nvPr/>
        </p:nvSpPr>
        <p:spPr>
          <a:xfrm>
            <a:off x="4680855" y="2375636"/>
            <a:ext cx="407032" cy="234678"/>
          </a:xfrm>
          <a:prstGeom prst="rect">
            <a:avLst/>
          </a:prstGeom>
          <a:noFill/>
        </p:spPr>
        <p:txBody>
          <a:bodyPr wrap="none" lIns="65023" tIns="32511" rIns="65023" bIns="32511" rtlCol="0">
            <a:spAutoFit/>
          </a:bodyPr>
          <a:lstStyle/>
          <a:p>
            <a:pPr algn="just">
              <a:lnSpc>
                <a:spcPct val="120000"/>
              </a:lnSpc>
            </a:pPr>
            <a:r>
              <a:rPr lang="en-US" sz="1000" b="1" dirty="0">
                <a:solidFill>
                  <a:schemeClr val="accent1"/>
                </a:solidFill>
                <a:cs typeface="+mn-ea"/>
                <a:sym typeface="+mn-lt"/>
              </a:rPr>
              <a:t>80%</a:t>
            </a:r>
            <a:endParaRPr lang="en-GB" sz="1000" b="1" dirty="0">
              <a:solidFill>
                <a:schemeClr val="accent1"/>
              </a:solidFill>
              <a:cs typeface="+mn-ea"/>
              <a:sym typeface="+mn-lt"/>
            </a:endParaRPr>
          </a:p>
        </p:txBody>
      </p:sp>
      <p:sp>
        <p:nvSpPr>
          <p:cNvPr id="55" name="TextBox 54"/>
          <p:cNvSpPr txBox="1"/>
          <p:nvPr/>
        </p:nvSpPr>
        <p:spPr>
          <a:xfrm>
            <a:off x="6601557" y="2567095"/>
            <a:ext cx="931215" cy="234678"/>
          </a:xfrm>
          <a:prstGeom prst="rect">
            <a:avLst/>
          </a:prstGeom>
          <a:noFill/>
        </p:spPr>
        <p:txBody>
          <a:bodyPr wrap="none" lIns="65023" tIns="32511" rIns="65023" bIns="32511" rtlCol="0">
            <a:spAutoFit/>
          </a:bodyPr>
          <a:lstStyle/>
          <a:p>
            <a:pPr>
              <a:lnSpc>
                <a:spcPct val="120000"/>
              </a:lnSpc>
            </a:pPr>
            <a:r>
              <a:rPr lang="en-US" altLang="zh-CN" sz="1000" dirty="0">
                <a:solidFill>
                  <a:schemeClr val="bg1">
                    <a:lumMod val="65000"/>
                  </a:schemeClr>
                </a:solidFill>
                <a:cs typeface="+mn-ea"/>
                <a:sym typeface="+mn-lt"/>
              </a:rPr>
              <a:t>Add title text</a:t>
            </a:r>
            <a:endParaRPr lang="en-GB" sz="1000" dirty="0">
              <a:solidFill>
                <a:schemeClr val="bg1">
                  <a:lumMod val="65000"/>
                </a:schemeClr>
              </a:solidFill>
              <a:cs typeface="+mn-ea"/>
              <a:sym typeface="+mn-lt"/>
            </a:endParaRPr>
          </a:p>
        </p:txBody>
      </p:sp>
      <p:sp>
        <p:nvSpPr>
          <p:cNvPr id="56" name="TextBox 55"/>
          <p:cNvSpPr txBox="1"/>
          <p:nvPr/>
        </p:nvSpPr>
        <p:spPr>
          <a:xfrm>
            <a:off x="6590405" y="2375636"/>
            <a:ext cx="407032" cy="234678"/>
          </a:xfrm>
          <a:prstGeom prst="rect">
            <a:avLst/>
          </a:prstGeom>
          <a:noFill/>
        </p:spPr>
        <p:txBody>
          <a:bodyPr wrap="none" lIns="65023" tIns="32511" rIns="65023" bIns="32511" rtlCol="0">
            <a:spAutoFit/>
          </a:bodyPr>
          <a:lstStyle/>
          <a:p>
            <a:pPr algn="just">
              <a:lnSpc>
                <a:spcPct val="120000"/>
              </a:lnSpc>
            </a:pPr>
            <a:r>
              <a:rPr lang="en-US" sz="1000" b="1" dirty="0">
                <a:solidFill>
                  <a:schemeClr val="accent2"/>
                </a:solidFill>
                <a:cs typeface="+mn-ea"/>
                <a:sym typeface="+mn-lt"/>
              </a:rPr>
              <a:t>60%</a:t>
            </a:r>
            <a:endParaRPr lang="en-GB" sz="1000" b="1" dirty="0">
              <a:solidFill>
                <a:schemeClr val="accent2"/>
              </a:solidFill>
              <a:cs typeface="+mn-ea"/>
              <a:sym typeface="+mn-lt"/>
            </a:endParaRPr>
          </a:p>
        </p:txBody>
      </p:sp>
      <p:sp>
        <p:nvSpPr>
          <p:cNvPr id="57" name="TextBox 56"/>
          <p:cNvSpPr txBox="1"/>
          <p:nvPr/>
        </p:nvSpPr>
        <p:spPr>
          <a:xfrm>
            <a:off x="4732078" y="3652273"/>
            <a:ext cx="931215" cy="234678"/>
          </a:xfrm>
          <a:prstGeom prst="rect">
            <a:avLst/>
          </a:prstGeom>
          <a:noFill/>
        </p:spPr>
        <p:txBody>
          <a:bodyPr wrap="none" lIns="65023" tIns="32511" rIns="65023" bIns="32511" rtlCol="0">
            <a:spAutoFit/>
          </a:bodyPr>
          <a:lstStyle/>
          <a:p>
            <a:pPr>
              <a:lnSpc>
                <a:spcPct val="120000"/>
              </a:lnSpc>
            </a:pPr>
            <a:r>
              <a:rPr lang="en-US" altLang="zh-CN" sz="1000" dirty="0">
                <a:solidFill>
                  <a:schemeClr val="bg1">
                    <a:lumMod val="65000"/>
                  </a:schemeClr>
                </a:solidFill>
                <a:cs typeface="+mn-ea"/>
                <a:sym typeface="+mn-lt"/>
              </a:rPr>
              <a:t>Add title text</a:t>
            </a:r>
            <a:endParaRPr lang="en-GB" altLang="zh-CN" sz="1000" dirty="0">
              <a:solidFill>
                <a:schemeClr val="bg1">
                  <a:lumMod val="65000"/>
                </a:schemeClr>
              </a:solidFill>
              <a:cs typeface="+mn-ea"/>
              <a:sym typeface="+mn-lt"/>
            </a:endParaRPr>
          </a:p>
        </p:txBody>
      </p:sp>
      <p:sp>
        <p:nvSpPr>
          <p:cNvPr id="58" name="TextBox 57"/>
          <p:cNvSpPr txBox="1"/>
          <p:nvPr/>
        </p:nvSpPr>
        <p:spPr>
          <a:xfrm>
            <a:off x="4680855" y="3449026"/>
            <a:ext cx="407032" cy="234678"/>
          </a:xfrm>
          <a:prstGeom prst="rect">
            <a:avLst/>
          </a:prstGeom>
          <a:noFill/>
        </p:spPr>
        <p:txBody>
          <a:bodyPr wrap="none" lIns="65023" tIns="32511" rIns="65023" bIns="32511" rtlCol="0">
            <a:spAutoFit/>
          </a:bodyPr>
          <a:lstStyle/>
          <a:p>
            <a:pPr algn="just">
              <a:lnSpc>
                <a:spcPct val="120000"/>
              </a:lnSpc>
            </a:pPr>
            <a:r>
              <a:rPr lang="en-US" sz="1000" b="1" dirty="0">
                <a:solidFill>
                  <a:schemeClr val="accent3"/>
                </a:solidFill>
                <a:cs typeface="+mn-ea"/>
                <a:sym typeface="+mn-lt"/>
              </a:rPr>
              <a:t>93%</a:t>
            </a:r>
            <a:endParaRPr lang="en-GB" sz="1000" b="1" dirty="0">
              <a:solidFill>
                <a:schemeClr val="accent3"/>
              </a:solidFill>
              <a:cs typeface="+mn-ea"/>
              <a:sym typeface="+mn-lt"/>
            </a:endParaRPr>
          </a:p>
        </p:txBody>
      </p:sp>
      <p:sp>
        <p:nvSpPr>
          <p:cNvPr id="59" name="TextBox 58"/>
          <p:cNvSpPr txBox="1"/>
          <p:nvPr/>
        </p:nvSpPr>
        <p:spPr>
          <a:xfrm>
            <a:off x="6642449" y="3652273"/>
            <a:ext cx="931215" cy="234678"/>
          </a:xfrm>
          <a:prstGeom prst="rect">
            <a:avLst/>
          </a:prstGeom>
          <a:noFill/>
        </p:spPr>
        <p:txBody>
          <a:bodyPr wrap="none" lIns="65023" tIns="32511" rIns="65023" bIns="32511" rtlCol="0">
            <a:spAutoFit/>
          </a:bodyPr>
          <a:lstStyle/>
          <a:p>
            <a:pPr>
              <a:lnSpc>
                <a:spcPct val="120000"/>
              </a:lnSpc>
            </a:pPr>
            <a:r>
              <a:rPr lang="en-US" altLang="zh-CN" sz="1000" dirty="0">
                <a:solidFill>
                  <a:schemeClr val="bg1">
                    <a:lumMod val="65000"/>
                  </a:schemeClr>
                </a:solidFill>
                <a:cs typeface="+mn-ea"/>
                <a:sym typeface="+mn-lt"/>
              </a:rPr>
              <a:t>Add title text</a:t>
            </a:r>
            <a:endParaRPr lang="en-GB" altLang="zh-CN" sz="1000" dirty="0">
              <a:solidFill>
                <a:schemeClr val="bg1">
                  <a:lumMod val="65000"/>
                </a:schemeClr>
              </a:solidFill>
              <a:cs typeface="+mn-ea"/>
              <a:sym typeface="+mn-lt"/>
            </a:endParaRPr>
          </a:p>
        </p:txBody>
      </p:sp>
      <p:sp>
        <p:nvSpPr>
          <p:cNvPr id="60" name="TextBox 59"/>
          <p:cNvSpPr txBox="1"/>
          <p:nvPr/>
        </p:nvSpPr>
        <p:spPr>
          <a:xfrm>
            <a:off x="6592050" y="3449026"/>
            <a:ext cx="407032" cy="234678"/>
          </a:xfrm>
          <a:prstGeom prst="rect">
            <a:avLst/>
          </a:prstGeom>
          <a:noFill/>
        </p:spPr>
        <p:txBody>
          <a:bodyPr wrap="none" lIns="65023" tIns="32511" rIns="65023" bIns="32511" rtlCol="0">
            <a:spAutoFit/>
          </a:bodyPr>
          <a:lstStyle/>
          <a:p>
            <a:pPr algn="just">
              <a:lnSpc>
                <a:spcPct val="120000"/>
              </a:lnSpc>
            </a:pPr>
            <a:r>
              <a:rPr lang="en-US" sz="1000" b="1" dirty="0">
                <a:solidFill>
                  <a:schemeClr val="accent4"/>
                </a:solidFill>
                <a:cs typeface="+mn-ea"/>
                <a:sym typeface="+mn-lt"/>
              </a:rPr>
              <a:t>55%</a:t>
            </a:r>
            <a:endParaRPr lang="en-GB" sz="1000" b="1" dirty="0">
              <a:solidFill>
                <a:schemeClr val="accent4"/>
              </a:solidFill>
              <a:cs typeface="+mn-ea"/>
              <a:sym typeface="+mn-lt"/>
            </a:endParaRPr>
          </a:p>
        </p:txBody>
      </p:sp>
      <p:sp>
        <p:nvSpPr>
          <p:cNvPr id="61" name="Rectangle 60"/>
          <p:cNvSpPr/>
          <p:nvPr/>
        </p:nvSpPr>
        <p:spPr>
          <a:xfrm>
            <a:off x="4184259" y="2870614"/>
            <a:ext cx="1706862" cy="398056"/>
          </a:xfrm>
          <a:prstGeom prst="rect">
            <a:avLst/>
          </a:prstGeom>
        </p:spPr>
        <p:txBody>
          <a:bodyPr wrap="square" lIns="65023" tIns="32511" rIns="65023" bIns="32511">
            <a:spAutoFit/>
          </a:bodyPr>
          <a:lstStyle/>
          <a:p>
            <a:pPr algn="just">
              <a:lnSpc>
                <a:spcPct val="120000"/>
              </a:lnSpc>
            </a:pPr>
            <a:r>
              <a:rPr lang="en-US" altLang="zh-CN" sz="600" dirty="0">
                <a:solidFill>
                  <a:schemeClr val="bg1">
                    <a:lumMod val="65000"/>
                  </a:schemeClr>
                </a:solidFill>
                <a:cs typeface="+mn-ea"/>
                <a:sym typeface="+mn-lt"/>
              </a:rPr>
              <a:t>Please replace text, click add relevant headline, modify the text content, also can copy your content to this directly.</a:t>
            </a:r>
            <a:endParaRPr lang="en-GB" sz="600" dirty="0">
              <a:solidFill>
                <a:schemeClr val="bg1">
                  <a:lumMod val="65000"/>
                </a:schemeClr>
              </a:solidFill>
              <a:cs typeface="+mn-ea"/>
              <a:sym typeface="+mn-lt"/>
            </a:endParaRPr>
          </a:p>
        </p:txBody>
      </p:sp>
      <p:sp>
        <p:nvSpPr>
          <p:cNvPr id="62" name="Rectangle 61"/>
          <p:cNvSpPr/>
          <p:nvPr/>
        </p:nvSpPr>
        <p:spPr>
          <a:xfrm>
            <a:off x="4184259" y="3954084"/>
            <a:ext cx="1706862" cy="398056"/>
          </a:xfrm>
          <a:prstGeom prst="rect">
            <a:avLst/>
          </a:prstGeom>
        </p:spPr>
        <p:txBody>
          <a:bodyPr wrap="square" lIns="65023" tIns="32511" rIns="65023" bIns="32511">
            <a:spAutoFit/>
          </a:bodyPr>
          <a:lstStyle/>
          <a:p>
            <a:pPr algn="just">
              <a:lnSpc>
                <a:spcPct val="120000"/>
              </a:lnSpc>
            </a:pPr>
            <a:r>
              <a:rPr lang="en-US" altLang="zh-CN" sz="600" dirty="0">
                <a:solidFill>
                  <a:schemeClr val="bg1">
                    <a:lumMod val="65000"/>
                  </a:schemeClr>
                </a:solidFill>
                <a:cs typeface="+mn-ea"/>
                <a:sym typeface="+mn-lt"/>
              </a:rPr>
              <a:t>Please replace text, click add relevant headline, modify the text content, also can copy your content to this directly.</a:t>
            </a:r>
            <a:endParaRPr lang="en-GB" sz="600" dirty="0">
              <a:solidFill>
                <a:schemeClr val="bg1">
                  <a:lumMod val="65000"/>
                </a:schemeClr>
              </a:solidFill>
              <a:cs typeface="+mn-ea"/>
              <a:sym typeface="+mn-lt"/>
            </a:endParaRPr>
          </a:p>
        </p:txBody>
      </p:sp>
      <p:sp>
        <p:nvSpPr>
          <p:cNvPr id="63" name="Rectangle 62"/>
          <p:cNvSpPr/>
          <p:nvPr/>
        </p:nvSpPr>
        <p:spPr>
          <a:xfrm>
            <a:off x="6078880" y="2870614"/>
            <a:ext cx="1706862" cy="398056"/>
          </a:xfrm>
          <a:prstGeom prst="rect">
            <a:avLst/>
          </a:prstGeom>
        </p:spPr>
        <p:txBody>
          <a:bodyPr wrap="square" lIns="65023" tIns="32511" rIns="65023" bIns="32511">
            <a:spAutoFit/>
          </a:bodyPr>
          <a:lstStyle/>
          <a:p>
            <a:pPr algn="just">
              <a:lnSpc>
                <a:spcPct val="120000"/>
              </a:lnSpc>
            </a:pPr>
            <a:r>
              <a:rPr lang="en-US" altLang="zh-CN" sz="600" dirty="0">
                <a:solidFill>
                  <a:schemeClr val="bg1">
                    <a:lumMod val="65000"/>
                  </a:schemeClr>
                </a:solidFill>
                <a:cs typeface="+mn-ea"/>
                <a:sym typeface="+mn-lt"/>
              </a:rPr>
              <a:t>Please replace text, click add relevant headline, modify the text content, also can copy your content to this directly.</a:t>
            </a:r>
            <a:endParaRPr lang="en-GB" sz="600" dirty="0">
              <a:solidFill>
                <a:schemeClr val="bg1">
                  <a:lumMod val="65000"/>
                </a:schemeClr>
              </a:solidFill>
              <a:cs typeface="+mn-ea"/>
              <a:sym typeface="+mn-lt"/>
            </a:endParaRPr>
          </a:p>
        </p:txBody>
      </p:sp>
      <p:sp>
        <p:nvSpPr>
          <p:cNvPr id="64" name="Rectangle 63"/>
          <p:cNvSpPr/>
          <p:nvPr/>
        </p:nvSpPr>
        <p:spPr>
          <a:xfrm>
            <a:off x="6074522" y="3954084"/>
            <a:ext cx="1706862" cy="398056"/>
          </a:xfrm>
          <a:prstGeom prst="rect">
            <a:avLst/>
          </a:prstGeom>
        </p:spPr>
        <p:txBody>
          <a:bodyPr wrap="square" lIns="65023" tIns="32511" rIns="65023" bIns="32511">
            <a:spAutoFit/>
          </a:bodyPr>
          <a:lstStyle/>
          <a:p>
            <a:pPr algn="just">
              <a:lnSpc>
                <a:spcPct val="120000"/>
              </a:lnSpc>
            </a:pPr>
            <a:r>
              <a:rPr lang="en-US" altLang="zh-CN" sz="600" dirty="0">
                <a:solidFill>
                  <a:schemeClr val="bg1">
                    <a:lumMod val="65000"/>
                  </a:schemeClr>
                </a:solidFill>
                <a:cs typeface="+mn-ea"/>
                <a:sym typeface="+mn-lt"/>
              </a:rPr>
              <a:t>Please replace text, click add relevant headline, modify the text content, also can copy your content to this directly.</a:t>
            </a:r>
            <a:endParaRPr lang="en-GB" sz="600" dirty="0">
              <a:solidFill>
                <a:schemeClr val="bg1">
                  <a:lumMod val="65000"/>
                </a:schemeClr>
              </a:solidFill>
              <a:cs typeface="+mn-ea"/>
              <a:sym typeface="+mn-lt"/>
            </a:endParaRPr>
          </a:p>
        </p:txBody>
      </p:sp>
    </p:spTree>
    <p:extLst>
      <p:ext uri="{BB962C8B-B14F-4D97-AF65-F5344CB8AC3E}">
        <p14:creationId xmlns:p14="http://schemas.microsoft.com/office/powerpoint/2010/main" val="2334669521"/>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left)">
                                      <p:cBhvr>
                                        <p:cTn id="13" dur="500"/>
                                        <p:tgtEl>
                                          <p:spTgt spid="4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2000"/>
                            </p:stCondLst>
                            <p:childTnLst>
                              <p:par>
                                <p:cTn id="19" presetID="49" presetClass="entr" presetSubtype="0" decel="100000"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 calcmode="lin" valueType="num">
                                      <p:cBhvr>
                                        <p:cTn id="23" dur="500" fill="hold"/>
                                        <p:tgtEl>
                                          <p:spTgt spid="45"/>
                                        </p:tgtEl>
                                        <p:attrNameLst>
                                          <p:attrName>style.rotation</p:attrName>
                                        </p:attrNameLst>
                                      </p:cBhvr>
                                      <p:tavLst>
                                        <p:tav tm="0">
                                          <p:val>
                                            <p:fltVal val="360"/>
                                          </p:val>
                                        </p:tav>
                                        <p:tav tm="100000">
                                          <p:val>
                                            <p:fltVal val="0"/>
                                          </p:val>
                                        </p:tav>
                                      </p:tavLst>
                                    </p:anim>
                                    <p:animEffect transition="in" filter="fade">
                                      <p:cBhvr>
                                        <p:cTn id="24" dur="500"/>
                                        <p:tgtEl>
                                          <p:spTgt spid="45"/>
                                        </p:tgtEl>
                                      </p:cBhvr>
                                    </p:animEffect>
                                  </p:childTnLst>
                                </p:cTn>
                              </p:par>
                            </p:childTnLst>
                          </p:cTn>
                        </p:par>
                        <p:par>
                          <p:cTn id="25" fill="hold">
                            <p:stCondLst>
                              <p:cond delay="2500"/>
                            </p:stCondLst>
                            <p:childTnLst>
                              <p:par>
                                <p:cTn id="26" presetID="49" presetClass="entr" presetSubtype="0" decel="100000" fill="hold" grpId="0" nodeType="afterEffect">
                                  <p:stCondLst>
                                    <p:cond delay="0"/>
                                  </p:stCondLst>
                                  <p:childTnLst>
                                    <p:set>
                                      <p:cBhvr>
                                        <p:cTn id="27" dur="1" fill="hold">
                                          <p:stCondLst>
                                            <p:cond delay="0"/>
                                          </p:stCondLst>
                                        </p:cTn>
                                        <p:tgtEl>
                                          <p:spTgt spid="46"/>
                                        </p:tgtEl>
                                        <p:attrNameLst>
                                          <p:attrName>style.visibility</p:attrName>
                                        </p:attrNameLst>
                                      </p:cBhvr>
                                      <p:to>
                                        <p:strVal val="visible"/>
                                      </p:to>
                                    </p:set>
                                    <p:anim calcmode="lin" valueType="num">
                                      <p:cBhvr>
                                        <p:cTn id="28" dur="500" fill="hold"/>
                                        <p:tgtEl>
                                          <p:spTgt spid="46"/>
                                        </p:tgtEl>
                                        <p:attrNameLst>
                                          <p:attrName>ppt_w</p:attrName>
                                        </p:attrNameLst>
                                      </p:cBhvr>
                                      <p:tavLst>
                                        <p:tav tm="0">
                                          <p:val>
                                            <p:fltVal val="0"/>
                                          </p:val>
                                        </p:tav>
                                        <p:tav tm="100000">
                                          <p:val>
                                            <p:strVal val="#ppt_w"/>
                                          </p:val>
                                        </p:tav>
                                      </p:tavLst>
                                    </p:anim>
                                    <p:anim calcmode="lin" valueType="num">
                                      <p:cBhvr>
                                        <p:cTn id="29" dur="500" fill="hold"/>
                                        <p:tgtEl>
                                          <p:spTgt spid="46"/>
                                        </p:tgtEl>
                                        <p:attrNameLst>
                                          <p:attrName>ppt_h</p:attrName>
                                        </p:attrNameLst>
                                      </p:cBhvr>
                                      <p:tavLst>
                                        <p:tav tm="0">
                                          <p:val>
                                            <p:fltVal val="0"/>
                                          </p:val>
                                        </p:tav>
                                        <p:tav tm="100000">
                                          <p:val>
                                            <p:strVal val="#ppt_h"/>
                                          </p:val>
                                        </p:tav>
                                      </p:tavLst>
                                    </p:anim>
                                    <p:anim calcmode="lin" valueType="num">
                                      <p:cBhvr>
                                        <p:cTn id="30" dur="500" fill="hold"/>
                                        <p:tgtEl>
                                          <p:spTgt spid="46"/>
                                        </p:tgtEl>
                                        <p:attrNameLst>
                                          <p:attrName>style.rotation</p:attrName>
                                        </p:attrNameLst>
                                      </p:cBhvr>
                                      <p:tavLst>
                                        <p:tav tm="0">
                                          <p:val>
                                            <p:fltVal val="360"/>
                                          </p:val>
                                        </p:tav>
                                        <p:tav tm="100000">
                                          <p:val>
                                            <p:fltVal val="0"/>
                                          </p:val>
                                        </p:tav>
                                      </p:tavLst>
                                    </p:anim>
                                    <p:animEffect transition="in" filter="fade">
                                      <p:cBhvr>
                                        <p:cTn id="31" dur="500"/>
                                        <p:tgtEl>
                                          <p:spTgt spid="46"/>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500"/>
                                        <p:tgtEl>
                                          <p:spTgt spid="54"/>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 calcmode="lin" valueType="num">
                                      <p:cBhvr>
                                        <p:cTn id="51" dur="500" fill="hold"/>
                                        <p:tgtEl>
                                          <p:spTgt spid="52"/>
                                        </p:tgtEl>
                                        <p:attrNameLst>
                                          <p:attrName>style.rotation</p:attrName>
                                        </p:attrNameLst>
                                      </p:cBhvr>
                                      <p:tavLst>
                                        <p:tav tm="0">
                                          <p:val>
                                            <p:fltVal val="360"/>
                                          </p:val>
                                        </p:tav>
                                        <p:tav tm="100000">
                                          <p:val>
                                            <p:fltVal val="0"/>
                                          </p:val>
                                        </p:tav>
                                      </p:tavLst>
                                    </p:anim>
                                    <p:animEffect transition="in" filter="fade">
                                      <p:cBhvr>
                                        <p:cTn id="52" dur="500"/>
                                        <p:tgtEl>
                                          <p:spTgt spid="52"/>
                                        </p:tgtEl>
                                      </p:cBhvr>
                                    </p:animEffect>
                                  </p:childTnLst>
                                </p:cTn>
                              </p:par>
                            </p:childTnLst>
                          </p:cTn>
                        </p:par>
                        <p:par>
                          <p:cTn id="53" fill="hold">
                            <p:stCondLst>
                              <p:cond delay="5000"/>
                            </p:stCondLst>
                            <p:childTnLst>
                              <p:par>
                                <p:cTn id="54" presetID="49" presetClass="entr" presetSubtype="0" decel="100000" fill="hold" grpId="0" nodeType="afterEffect">
                                  <p:stCondLst>
                                    <p:cond delay="0"/>
                                  </p:stCondLst>
                                  <p:childTnLst>
                                    <p:set>
                                      <p:cBhvr>
                                        <p:cTn id="55" dur="1" fill="hold">
                                          <p:stCondLst>
                                            <p:cond delay="0"/>
                                          </p:stCondLst>
                                        </p:cTn>
                                        <p:tgtEl>
                                          <p:spTgt spid="49"/>
                                        </p:tgtEl>
                                        <p:attrNameLst>
                                          <p:attrName>style.visibility</p:attrName>
                                        </p:attrNameLst>
                                      </p:cBhvr>
                                      <p:to>
                                        <p:strVal val="visible"/>
                                      </p:to>
                                    </p:set>
                                    <p:anim calcmode="lin" valueType="num">
                                      <p:cBhvr>
                                        <p:cTn id="56" dur="500" fill="hold"/>
                                        <p:tgtEl>
                                          <p:spTgt spid="49"/>
                                        </p:tgtEl>
                                        <p:attrNameLst>
                                          <p:attrName>ppt_w</p:attrName>
                                        </p:attrNameLst>
                                      </p:cBhvr>
                                      <p:tavLst>
                                        <p:tav tm="0">
                                          <p:val>
                                            <p:fltVal val="0"/>
                                          </p:val>
                                        </p:tav>
                                        <p:tav tm="100000">
                                          <p:val>
                                            <p:strVal val="#ppt_w"/>
                                          </p:val>
                                        </p:tav>
                                      </p:tavLst>
                                    </p:anim>
                                    <p:anim calcmode="lin" valueType="num">
                                      <p:cBhvr>
                                        <p:cTn id="57" dur="500" fill="hold"/>
                                        <p:tgtEl>
                                          <p:spTgt spid="49"/>
                                        </p:tgtEl>
                                        <p:attrNameLst>
                                          <p:attrName>ppt_h</p:attrName>
                                        </p:attrNameLst>
                                      </p:cBhvr>
                                      <p:tavLst>
                                        <p:tav tm="0">
                                          <p:val>
                                            <p:fltVal val="0"/>
                                          </p:val>
                                        </p:tav>
                                        <p:tav tm="100000">
                                          <p:val>
                                            <p:strVal val="#ppt_h"/>
                                          </p:val>
                                        </p:tav>
                                      </p:tavLst>
                                    </p:anim>
                                    <p:anim calcmode="lin" valueType="num">
                                      <p:cBhvr>
                                        <p:cTn id="58" dur="500" fill="hold"/>
                                        <p:tgtEl>
                                          <p:spTgt spid="49"/>
                                        </p:tgtEl>
                                        <p:attrNameLst>
                                          <p:attrName>style.rotation</p:attrName>
                                        </p:attrNameLst>
                                      </p:cBhvr>
                                      <p:tavLst>
                                        <p:tav tm="0">
                                          <p:val>
                                            <p:fltVal val="360"/>
                                          </p:val>
                                        </p:tav>
                                        <p:tav tm="100000">
                                          <p:val>
                                            <p:fltVal val="0"/>
                                          </p:val>
                                        </p:tav>
                                      </p:tavLst>
                                    </p:anim>
                                    <p:animEffect transition="in" filter="fade">
                                      <p:cBhvr>
                                        <p:cTn id="59" dur="500"/>
                                        <p:tgtEl>
                                          <p:spTgt spid="49"/>
                                        </p:tgtEl>
                                      </p:cBhvr>
                                    </p:animEffect>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fade">
                                      <p:cBhvr>
                                        <p:cTn id="63" dur="500"/>
                                        <p:tgtEl>
                                          <p:spTgt spid="56"/>
                                        </p:tgtEl>
                                      </p:cBhvr>
                                    </p:animEffect>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fade">
                                      <p:cBhvr>
                                        <p:cTn id="67" dur="500"/>
                                        <p:tgtEl>
                                          <p:spTgt spid="55"/>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7000"/>
                            </p:stCondLst>
                            <p:childTnLst>
                              <p:par>
                                <p:cTn id="75" presetID="49" presetClass="entr" presetSubtype="0" decel="100000"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p:cTn id="77" dur="500" fill="hold"/>
                                        <p:tgtEl>
                                          <p:spTgt spid="51"/>
                                        </p:tgtEl>
                                        <p:attrNameLst>
                                          <p:attrName>ppt_w</p:attrName>
                                        </p:attrNameLst>
                                      </p:cBhvr>
                                      <p:tavLst>
                                        <p:tav tm="0">
                                          <p:val>
                                            <p:fltVal val="0"/>
                                          </p:val>
                                        </p:tav>
                                        <p:tav tm="100000">
                                          <p:val>
                                            <p:strVal val="#ppt_w"/>
                                          </p:val>
                                        </p:tav>
                                      </p:tavLst>
                                    </p:anim>
                                    <p:anim calcmode="lin" valueType="num">
                                      <p:cBhvr>
                                        <p:cTn id="78" dur="500" fill="hold"/>
                                        <p:tgtEl>
                                          <p:spTgt spid="51"/>
                                        </p:tgtEl>
                                        <p:attrNameLst>
                                          <p:attrName>ppt_h</p:attrName>
                                        </p:attrNameLst>
                                      </p:cBhvr>
                                      <p:tavLst>
                                        <p:tav tm="0">
                                          <p:val>
                                            <p:fltVal val="0"/>
                                          </p:val>
                                        </p:tav>
                                        <p:tav tm="100000">
                                          <p:val>
                                            <p:strVal val="#ppt_h"/>
                                          </p:val>
                                        </p:tav>
                                      </p:tavLst>
                                    </p:anim>
                                    <p:anim calcmode="lin" valueType="num">
                                      <p:cBhvr>
                                        <p:cTn id="79" dur="500" fill="hold"/>
                                        <p:tgtEl>
                                          <p:spTgt spid="51"/>
                                        </p:tgtEl>
                                        <p:attrNameLst>
                                          <p:attrName>style.rotation</p:attrName>
                                        </p:attrNameLst>
                                      </p:cBhvr>
                                      <p:tavLst>
                                        <p:tav tm="0">
                                          <p:val>
                                            <p:fltVal val="360"/>
                                          </p:val>
                                        </p:tav>
                                        <p:tav tm="100000">
                                          <p:val>
                                            <p:fltVal val="0"/>
                                          </p:val>
                                        </p:tav>
                                      </p:tavLst>
                                    </p:anim>
                                    <p:animEffect transition="in" filter="fade">
                                      <p:cBhvr>
                                        <p:cTn id="80" dur="500"/>
                                        <p:tgtEl>
                                          <p:spTgt spid="51"/>
                                        </p:tgtEl>
                                      </p:cBhvr>
                                    </p:animEffect>
                                  </p:childTnLst>
                                </p:cTn>
                              </p:par>
                            </p:childTnLst>
                          </p:cTn>
                        </p:par>
                        <p:par>
                          <p:cTn id="81" fill="hold">
                            <p:stCondLst>
                              <p:cond delay="7500"/>
                            </p:stCondLst>
                            <p:childTnLst>
                              <p:par>
                                <p:cTn id="82" presetID="49" presetClass="entr" presetSubtype="0" decel="100000" fill="hold" grpId="0" nodeType="afterEffect">
                                  <p:stCondLst>
                                    <p:cond delay="0"/>
                                  </p:stCondLst>
                                  <p:childTnLst>
                                    <p:set>
                                      <p:cBhvr>
                                        <p:cTn id="83" dur="1" fill="hold">
                                          <p:stCondLst>
                                            <p:cond delay="0"/>
                                          </p:stCondLst>
                                        </p:cTn>
                                        <p:tgtEl>
                                          <p:spTgt spid="47"/>
                                        </p:tgtEl>
                                        <p:attrNameLst>
                                          <p:attrName>style.visibility</p:attrName>
                                        </p:attrNameLst>
                                      </p:cBhvr>
                                      <p:to>
                                        <p:strVal val="visible"/>
                                      </p:to>
                                    </p:set>
                                    <p:anim calcmode="lin" valueType="num">
                                      <p:cBhvr>
                                        <p:cTn id="84" dur="500" fill="hold"/>
                                        <p:tgtEl>
                                          <p:spTgt spid="47"/>
                                        </p:tgtEl>
                                        <p:attrNameLst>
                                          <p:attrName>ppt_w</p:attrName>
                                        </p:attrNameLst>
                                      </p:cBhvr>
                                      <p:tavLst>
                                        <p:tav tm="0">
                                          <p:val>
                                            <p:fltVal val="0"/>
                                          </p:val>
                                        </p:tav>
                                        <p:tav tm="100000">
                                          <p:val>
                                            <p:strVal val="#ppt_w"/>
                                          </p:val>
                                        </p:tav>
                                      </p:tavLst>
                                    </p:anim>
                                    <p:anim calcmode="lin" valueType="num">
                                      <p:cBhvr>
                                        <p:cTn id="85" dur="500" fill="hold"/>
                                        <p:tgtEl>
                                          <p:spTgt spid="47"/>
                                        </p:tgtEl>
                                        <p:attrNameLst>
                                          <p:attrName>ppt_h</p:attrName>
                                        </p:attrNameLst>
                                      </p:cBhvr>
                                      <p:tavLst>
                                        <p:tav tm="0">
                                          <p:val>
                                            <p:fltVal val="0"/>
                                          </p:val>
                                        </p:tav>
                                        <p:tav tm="100000">
                                          <p:val>
                                            <p:strVal val="#ppt_h"/>
                                          </p:val>
                                        </p:tav>
                                      </p:tavLst>
                                    </p:anim>
                                    <p:anim calcmode="lin" valueType="num">
                                      <p:cBhvr>
                                        <p:cTn id="86" dur="500" fill="hold"/>
                                        <p:tgtEl>
                                          <p:spTgt spid="47"/>
                                        </p:tgtEl>
                                        <p:attrNameLst>
                                          <p:attrName>style.rotation</p:attrName>
                                        </p:attrNameLst>
                                      </p:cBhvr>
                                      <p:tavLst>
                                        <p:tav tm="0">
                                          <p:val>
                                            <p:fltVal val="360"/>
                                          </p:val>
                                        </p:tav>
                                        <p:tav tm="100000">
                                          <p:val>
                                            <p:fltVal val="0"/>
                                          </p:val>
                                        </p:tav>
                                      </p:tavLst>
                                    </p:anim>
                                    <p:animEffect transition="in" filter="fade">
                                      <p:cBhvr>
                                        <p:cTn id="87" dur="500"/>
                                        <p:tgtEl>
                                          <p:spTgt spid="47"/>
                                        </p:tgtEl>
                                      </p:cBhvr>
                                    </p:animEffect>
                                  </p:childTnLst>
                                </p:cTn>
                              </p:par>
                            </p:childTnLst>
                          </p:cTn>
                        </p:par>
                        <p:par>
                          <p:cTn id="88" fill="hold">
                            <p:stCondLst>
                              <p:cond delay="8000"/>
                            </p:stCondLst>
                            <p:childTnLst>
                              <p:par>
                                <p:cTn id="89" presetID="10"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500"/>
                                        <p:tgtEl>
                                          <p:spTgt spid="58"/>
                                        </p:tgtEl>
                                      </p:cBhvr>
                                    </p:animEffect>
                                  </p:childTnLst>
                                </p:cTn>
                              </p:par>
                            </p:childTnLst>
                          </p:cTn>
                        </p:par>
                        <p:par>
                          <p:cTn id="92" fill="hold">
                            <p:stCondLst>
                              <p:cond delay="8500"/>
                            </p:stCondLst>
                            <p:childTnLst>
                              <p:par>
                                <p:cTn id="93" presetID="10" presetClass="entr" presetSubtype="0"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fade">
                                      <p:cBhvr>
                                        <p:cTn id="95" dur="500"/>
                                        <p:tgtEl>
                                          <p:spTgt spid="57"/>
                                        </p:tgtEl>
                                      </p:cBhvr>
                                    </p:animEffect>
                                  </p:childTnLst>
                                </p:cTn>
                              </p:par>
                            </p:childTnLst>
                          </p:cTn>
                        </p:par>
                        <p:par>
                          <p:cTn id="96" fill="hold">
                            <p:stCondLst>
                              <p:cond delay="9000"/>
                            </p:stCondLst>
                            <p:childTnLst>
                              <p:par>
                                <p:cTn id="97" presetID="53" presetClass="entr" presetSubtype="16" fill="hold" grpId="0" nodeType="afterEffect">
                                  <p:stCondLst>
                                    <p:cond delay="0"/>
                                  </p:stCondLst>
                                  <p:childTnLst>
                                    <p:set>
                                      <p:cBhvr>
                                        <p:cTn id="98" dur="1" fill="hold">
                                          <p:stCondLst>
                                            <p:cond delay="0"/>
                                          </p:stCondLst>
                                        </p:cTn>
                                        <p:tgtEl>
                                          <p:spTgt spid="62"/>
                                        </p:tgtEl>
                                        <p:attrNameLst>
                                          <p:attrName>style.visibility</p:attrName>
                                        </p:attrNameLst>
                                      </p:cBhvr>
                                      <p:to>
                                        <p:strVal val="visible"/>
                                      </p:to>
                                    </p:set>
                                    <p:anim calcmode="lin" valueType="num">
                                      <p:cBhvr>
                                        <p:cTn id="99" dur="500" fill="hold"/>
                                        <p:tgtEl>
                                          <p:spTgt spid="62"/>
                                        </p:tgtEl>
                                        <p:attrNameLst>
                                          <p:attrName>ppt_w</p:attrName>
                                        </p:attrNameLst>
                                      </p:cBhvr>
                                      <p:tavLst>
                                        <p:tav tm="0">
                                          <p:val>
                                            <p:fltVal val="0"/>
                                          </p:val>
                                        </p:tav>
                                        <p:tav tm="100000">
                                          <p:val>
                                            <p:strVal val="#ppt_w"/>
                                          </p:val>
                                        </p:tav>
                                      </p:tavLst>
                                    </p:anim>
                                    <p:anim calcmode="lin" valueType="num">
                                      <p:cBhvr>
                                        <p:cTn id="100" dur="500" fill="hold"/>
                                        <p:tgtEl>
                                          <p:spTgt spid="62"/>
                                        </p:tgtEl>
                                        <p:attrNameLst>
                                          <p:attrName>ppt_h</p:attrName>
                                        </p:attrNameLst>
                                      </p:cBhvr>
                                      <p:tavLst>
                                        <p:tav tm="0">
                                          <p:val>
                                            <p:fltVal val="0"/>
                                          </p:val>
                                        </p:tav>
                                        <p:tav tm="100000">
                                          <p:val>
                                            <p:strVal val="#ppt_h"/>
                                          </p:val>
                                        </p:tav>
                                      </p:tavLst>
                                    </p:anim>
                                    <p:animEffect transition="in" filter="fade">
                                      <p:cBhvr>
                                        <p:cTn id="101" dur="500"/>
                                        <p:tgtEl>
                                          <p:spTgt spid="62"/>
                                        </p:tgtEl>
                                      </p:cBhvr>
                                    </p:animEffect>
                                  </p:childTnLst>
                                </p:cTn>
                              </p:par>
                            </p:childTnLst>
                          </p:cTn>
                        </p:par>
                        <p:par>
                          <p:cTn id="102" fill="hold">
                            <p:stCondLst>
                              <p:cond delay="9500"/>
                            </p:stCondLst>
                            <p:childTnLst>
                              <p:par>
                                <p:cTn id="103" presetID="49" presetClass="entr" presetSubtype="0" decel="10000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 calcmode="lin" valueType="num">
                                      <p:cBhvr>
                                        <p:cTn id="105" dur="500" fill="hold"/>
                                        <p:tgtEl>
                                          <p:spTgt spid="50"/>
                                        </p:tgtEl>
                                        <p:attrNameLst>
                                          <p:attrName>ppt_w</p:attrName>
                                        </p:attrNameLst>
                                      </p:cBhvr>
                                      <p:tavLst>
                                        <p:tav tm="0">
                                          <p:val>
                                            <p:fltVal val="0"/>
                                          </p:val>
                                        </p:tav>
                                        <p:tav tm="100000">
                                          <p:val>
                                            <p:strVal val="#ppt_w"/>
                                          </p:val>
                                        </p:tav>
                                      </p:tavLst>
                                    </p:anim>
                                    <p:anim calcmode="lin" valueType="num">
                                      <p:cBhvr>
                                        <p:cTn id="106" dur="500" fill="hold"/>
                                        <p:tgtEl>
                                          <p:spTgt spid="50"/>
                                        </p:tgtEl>
                                        <p:attrNameLst>
                                          <p:attrName>ppt_h</p:attrName>
                                        </p:attrNameLst>
                                      </p:cBhvr>
                                      <p:tavLst>
                                        <p:tav tm="0">
                                          <p:val>
                                            <p:fltVal val="0"/>
                                          </p:val>
                                        </p:tav>
                                        <p:tav tm="100000">
                                          <p:val>
                                            <p:strVal val="#ppt_h"/>
                                          </p:val>
                                        </p:tav>
                                      </p:tavLst>
                                    </p:anim>
                                    <p:anim calcmode="lin" valueType="num">
                                      <p:cBhvr>
                                        <p:cTn id="107" dur="500" fill="hold"/>
                                        <p:tgtEl>
                                          <p:spTgt spid="50"/>
                                        </p:tgtEl>
                                        <p:attrNameLst>
                                          <p:attrName>style.rotation</p:attrName>
                                        </p:attrNameLst>
                                      </p:cBhvr>
                                      <p:tavLst>
                                        <p:tav tm="0">
                                          <p:val>
                                            <p:fltVal val="360"/>
                                          </p:val>
                                        </p:tav>
                                        <p:tav tm="100000">
                                          <p:val>
                                            <p:fltVal val="0"/>
                                          </p:val>
                                        </p:tav>
                                      </p:tavLst>
                                    </p:anim>
                                    <p:animEffect transition="in" filter="fade">
                                      <p:cBhvr>
                                        <p:cTn id="108" dur="500"/>
                                        <p:tgtEl>
                                          <p:spTgt spid="50"/>
                                        </p:tgtEl>
                                      </p:cBhvr>
                                    </p:animEffect>
                                  </p:childTnLst>
                                </p:cTn>
                              </p:par>
                            </p:childTnLst>
                          </p:cTn>
                        </p:par>
                        <p:par>
                          <p:cTn id="109" fill="hold">
                            <p:stCondLst>
                              <p:cond delay="10000"/>
                            </p:stCondLst>
                            <p:childTnLst>
                              <p:par>
                                <p:cTn id="110" presetID="49" presetClass="entr" presetSubtype="0" decel="100000"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 calcmode="lin" valueType="num">
                                      <p:cBhvr>
                                        <p:cTn id="112" dur="500" fill="hold"/>
                                        <p:tgtEl>
                                          <p:spTgt spid="48"/>
                                        </p:tgtEl>
                                        <p:attrNameLst>
                                          <p:attrName>ppt_w</p:attrName>
                                        </p:attrNameLst>
                                      </p:cBhvr>
                                      <p:tavLst>
                                        <p:tav tm="0">
                                          <p:val>
                                            <p:fltVal val="0"/>
                                          </p:val>
                                        </p:tav>
                                        <p:tav tm="100000">
                                          <p:val>
                                            <p:strVal val="#ppt_w"/>
                                          </p:val>
                                        </p:tav>
                                      </p:tavLst>
                                    </p:anim>
                                    <p:anim calcmode="lin" valueType="num">
                                      <p:cBhvr>
                                        <p:cTn id="113" dur="500" fill="hold"/>
                                        <p:tgtEl>
                                          <p:spTgt spid="48"/>
                                        </p:tgtEl>
                                        <p:attrNameLst>
                                          <p:attrName>ppt_h</p:attrName>
                                        </p:attrNameLst>
                                      </p:cBhvr>
                                      <p:tavLst>
                                        <p:tav tm="0">
                                          <p:val>
                                            <p:fltVal val="0"/>
                                          </p:val>
                                        </p:tav>
                                        <p:tav tm="100000">
                                          <p:val>
                                            <p:strVal val="#ppt_h"/>
                                          </p:val>
                                        </p:tav>
                                      </p:tavLst>
                                    </p:anim>
                                    <p:anim calcmode="lin" valueType="num">
                                      <p:cBhvr>
                                        <p:cTn id="114" dur="500" fill="hold"/>
                                        <p:tgtEl>
                                          <p:spTgt spid="48"/>
                                        </p:tgtEl>
                                        <p:attrNameLst>
                                          <p:attrName>style.rotation</p:attrName>
                                        </p:attrNameLst>
                                      </p:cBhvr>
                                      <p:tavLst>
                                        <p:tav tm="0">
                                          <p:val>
                                            <p:fltVal val="360"/>
                                          </p:val>
                                        </p:tav>
                                        <p:tav tm="100000">
                                          <p:val>
                                            <p:fltVal val="0"/>
                                          </p:val>
                                        </p:tav>
                                      </p:tavLst>
                                    </p:anim>
                                    <p:animEffect transition="in" filter="fade">
                                      <p:cBhvr>
                                        <p:cTn id="115" dur="500"/>
                                        <p:tgtEl>
                                          <p:spTgt spid="48"/>
                                        </p:tgtEl>
                                      </p:cBhvr>
                                    </p:animEffect>
                                  </p:childTnLst>
                                </p:cTn>
                              </p:par>
                            </p:childTnLst>
                          </p:cTn>
                        </p:par>
                        <p:par>
                          <p:cTn id="116" fill="hold">
                            <p:stCondLst>
                              <p:cond delay="10500"/>
                            </p:stCondLst>
                            <p:childTnLst>
                              <p:par>
                                <p:cTn id="117" presetID="10" presetClass="entr" presetSubtype="0" fill="hold" grpId="0" nodeType="afterEffect">
                                  <p:stCondLst>
                                    <p:cond delay="0"/>
                                  </p:stCondLst>
                                  <p:childTnLst>
                                    <p:set>
                                      <p:cBhvr>
                                        <p:cTn id="118" dur="1" fill="hold">
                                          <p:stCondLst>
                                            <p:cond delay="0"/>
                                          </p:stCondLst>
                                        </p:cTn>
                                        <p:tgtEl>
                                          <p:spTgt spid="60"/>
                                        </p:tgtEl>
                                        <p:attrNameLst>
                                          <p:attrName>style.visibility</p:attrName>
                                        </p:attrNameLst>
                                      </p:cBhvr>
                                      <p:to>
                                        <p:strVal val="visible"/>
                                      </p:to>
                                    </p:set>
                                    <p:animEffect transition="in" filter="fade">
                                      <p:cBhvr>
                                        <p:cTn id="119" dur="500"/>
                                        <p:tgtEl>
                                          <p:spTgt spid="60"/>
                                        </p:tgtEl>
                                      </p:cBhvr>
                                    </p:animEffect>
                                  </p:childTnLst>
                                </p:cTn>
                              </p:par>
                            </p:childTnLst>
                          </p:cTn>
                        </p:par>
                        <p:par>
                          <p:cTn id="120" fill="hold">
                            <p:stCondLst>
                              <p:cond delay="11000"/>
                            </p:stCondLst>
                            <p:childTnLst>
                              <p:par>
                                <p:cTn id="121" presetID="10" presetClass="entr" presetSubtype="0" fill="hold" grpId="0" nodeType="afterEffect">
                                  <p:stCondLst>
                                    <p:cond delay="0"/>
                                  </p:stCondLst>
                                  <p:childTnLst>
                                    <p:set>
                                      <p:cBhvr>
                                        <p:cTn id="122" dur="1" fill="hold">
                                          <p:stCondLst>
                                            <p:cond delay="0"/>
                                          </p:stCondLst>
                                        </p:cTn>
                                        <p:tgtEl>
                                          <p:spTgt spid="59"/>
                                        </p:tgtEl>
                                        <p:attrNameLst>
                                          <p:attrName>style.visibility</p:attrName>
                                        </p:attrNameLst>
                                      </p:cBhvr>
                                      <p:to>
                                        <p:strVal val="visible"/>
                                      </p:to>
                                    </p:set>
                                    <p:animEffect transition="in" filter="fade">
                                      <p:cBhvr>
                                        <p:cTn id="123" dur="500"/>
                                        <p:tgtEl>
                                          <p:spTgt spid="59"/>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64"/>
                                        </p:tgtEl>
                                        <p:attrNameLst>
                                          <p:attrName>style.visibility</p:attrName>
                                        </p:attrNameLst>
                                      </p:cBhvr>
                                      <p:to>
                                        <p:strVal val="visible"/>
                                      </p:to>
                                    </p:set>
                                    <p:anim calcmode="lin" valueType="num">
                                      <p:cBhvr>
                                        <p:cTn id="127" dur="500" fill="hold"/>
                                        <p:tgtEl>
                                          <p:spTgt spid="64"/>
                                        </p:tgtEl>
                                        <p:attrNameLst>
                                          <p:attrName>ppt_w</p:attrName>
                                        </p:attrNameLst>
                                      </p:cBhvr>
                                      <p:tavLst>
                                        <p:tav tm="0">
                                          <p:val>
                                            <p:fltVal val="0"/>
                                          </p:val>
                                        </p:tav>
                                        <p:tav tm="100000">
                                          <p:val>
                                            <p:strVal val="#ppt_w"/>
                                          </p:val>
                                        </p:tav>
                                      </p:tavLst>
                                    </p:anim>
                                    <p:anim calcmode="lin" valueType="num">
                                      <p:cBhvr>
                                        <p:cTn id="128" dur="500" fill="hold"/>
                                        <p:tgtEl>
                                          <p:spTgt spid="64"/>
                                        </p:tgtEl>
                                        <p:attrNameLst>
                                          <p:attrName>ppt_h</p:attrName>
                                        </p:attrNameLst>
                                      </p:cBhvr>
                                      <p:tavLst>
                                        <p:tav tm="0">
                                          <p:val>
                                            <p:fltVal val="0"/>
                                          </p:val>
                                        </p:tav>
                                        <p:tav tm="100000">
                                          <p:val>
                                            <p:strVal val="#ppt_h"/>
                                          </p:val>
                                        </p:tav>
                                      </p:tavLst>
                                    </p:anim>
                                    <p:animEffect transition="in" filter="fade">
                                      <p:cBhvr>
                                        <p:cTn id="12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animBg="1"/>
      <p:bldP spid="46" grpId="0" animBg="1"/>
      <p:bldP spid="47" grpId="0" animBg="1"/>
      <p:bldP spid="48" grpId="0" animBg="1"/>
      <p:bldP spid="49" grpId="0" animBg="1"/>
      <p:bldP spid="50" grpId="0" animBg="1"/>
      <p:bldP spid="51" grpId="0" animBg="1"/>
      <p:bldP spid="52" grpId="0" animBg="1"/>
      <p:bldP spid="53" grpId="0"/>
      <p:bldP spid="54" grpId="0"/>
      <p:bldP spid="55" grpId="0"/>
      <p:bldP spid="56" grpId="0"/>
      <p:bldP spid="57" grpId="0"/>
      <p:bldP spid="58" grpId="0"/>
      <p:bldP spid="59" grpId="0"/>
      <p:bldP spid="60" grpId="0"/>
      <p:bldP spid="61" grpId="0"/>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Hexagon 43"/>
          <p:cNvSpPr/>
          <p:nvPr/>
        </p:nvSpPr>
        <p:spPr>
          <a:xfrm>
            <a:off x="1039074" y="1873773"/>
            <a:ext cx="2096746" cy="1807641"/>
          </a:xfrm>
          <a:prstGeom prst="diamond">
            <a:avLst/>
          </a:prstGeom>
          <a:blipFill dpi="0" rotWithShape="1">
            <a:blip r:embed="rId3" cstate="print">
              <a:extLst>
                <a:ext uri="{28A0092B-C50C-407E-A947-70E740481C1C}">
                  <a14:useLocalDpi xmlns:a14="http://schemas.microsoft.com/office/drawing/2010/main" val="0"/>
                </a:ext>
              </a:extLst>
            </a:blip>
            <a:srcRec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637" tIns="36319" rIns="72637" bIns="36319" numCol="1" spcCol="0" rtlCol="0" fromWordArt="0" anchor="ctr" anchorCtr="0" forceAA="0" compatLnSpc="1">
            <a:prstTxWarp prst="textNoShape">
              <a:avLst/>
            </a:prstTxWarp>
            <a:noAutofit/>
          </a:bodyPr>
          <a:lstStyle/>
          <a:p>
            <a:pPr algn="ctr">
              <a:lnSpc>
                <a:spcPct val="150000"/>
              </a:lnSpc>
            </a:pPr>
            <a:endParaRPr lang="en-US" sz="1000" dirty="0">
              <a:solidFill>
                <a:srgbClr val="C00000"/>
              </a:solidFill>
              <a:cs typeface="+mn-ea"/>
              <a:sym typeface="+mn-lt"/>
            </a:endParaRPr>
          </a:p>
        </p:txBody>
      </p:sp>
      <p:sp>
        <p:nvSpPr>
          <p:cNvPr id="36" name="Hexagon 35"/>
          <p:cNvSpPr/>
          <p:nvPr/>
        </p:nvSpPr>
        <p:spPr>
          <a:xfrm>
            <a:off x="2702789" y="1873773"/>
            <a:ext cx="2096746" cy="1807641"/>
          </a:xfrm>
          <a:prstGeom prst="diamond">
            <a:avLst/>
          </a:prstGeom>
          <a:blipFill dpi="0" rotWithShape="1">
            <a:blip r:embed="rId4" cstate="print">
              <a:extLst>
                <a:ext uri="{28A0092B-C50C-407E-A947-70E740481C1C}">
                  <a14:useLocalDpi xmlns:a14="http://schemas.microsoft.com/office/drawing/2010/main" val="0"/>
                </a:ext>
              </a:extLst>
            </a:blip>
            <a:srcRec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637" tIns="36319" rIns="72637" bIns="36319" numCol="1" spcCol="0" rtlCol="0" fromWordArt="0" anchor="ctr" anchorCtr="0" forceAA="0" compatLnSpc="1">
            <a:prstTxWarp prst="textNoShape">
              <a:avLst/>
            </a:prstTxWarp>
            <a:noAutofit/>
          </a:bodyPr>
          <a:lstStyle/>
          <a:p>
            <a:pPr algn="ctr">
              <a:lnSpc>
                <a:spcPct val="150000"/>
              </a:lnSpc>
            </a:pPr>
            <a:endParaRPr lang="en-US" sz="1000" dirty="0">
              <a:solidFill>
                <a:srgbClr val="C00000"/>
              </a:solidFill>
              <a:cs typeface="+mn-ea"/>
              <a:sym typeface="+mn-lt"/>
            </a:endParaRPr>
          </a:p>
        </p:txBody>
      </p:sp>
      <p:sp>
        <p:nvSpPr>
          <p:cNvPr id="40" name="Hexagon 39"/>
          <p:cNvSpPr/>
          <p:nvPr/>
        </p:nvSpPr>
        <p:spPr>
          <a:xfrm>
            <a:off x="4363786" y="1873773"/>
            <a:ext cx="2096746" cy="1807641"/>
          </a:xfrm>
          <a:prstGeom prst="diamond">
            <a:avLst/>
          </a:prstGeom>
          <a:blipFill dpi="0" rotWithShape="1">
            <a:blip r:embed="rId5" cstate="print">
              <a:extLst>
                <a:ext uri="{28A0092B-C50C-407E-A947-70E740481C1C}">
                  <a14:useLocalDpi xmlns:a14="http://schemas.microsoft.com/office/drawing/2010/main" val="0"/>
                </a:ext>
              </a:extLst>
            </a:blip>
            <a:srcRec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637" tIns="36319" rIns="72637" bIns="36319" numCol="1" spcCol="0" rtlCol="0" fromWordArt="0" anchor="ctr" anchorCtr="0" forceAA="0" compatLnSpc="1">
            <a:prstTxWarp prst="textNoShape">
              <a:avLst/>
            </a:prstTxWarp>
            <a:noAutofit/>
          </a:bodyPr>
          <a:lstStyle/>
          <a:p>
            <a:pPr algn="ctr">
              <a:lnSpc>
                <a:spcPct val="150000"/>
              </a:lnSpc>
            </a:pPr>
            <a:endParaRPr lang="en-US" sz="1000" dirty="0">
              <a:solidFill>
                <a:srgbClr val="C00000"/>
              </a:solidFill>
              <a:cs typeface="+mn-ea"/>
              <a:sym typeface="+mn-lt"/>
            </a:endParaRPr>
          </a:p>
        </p:txBody>
      </p:sp>
      <p:sp>
        <p:nvSpPr>
          <p:cNvPr id="41" name="Hexagon 40"/>
          <p:cNvSpPr/>
          <p:nvPr/>
        </p:nvSpPr>
        <p:spPr>
          <a:xfrm>
            <a:off x="6024783" y="1873773"/>
            <a:ext cx="2096746" cy="1807641"/>
          </a:xfrm>
          <a:prstGeom prst="diamond">
            <a:avLst/>
          </a:prstGeom>
          <a:blipFill dpi="0" rotWithShape="1">
            <a:blip r:embed="rId6" cstate="print">
              <a:extLst>
                <a:ext uri="{28A0092B-C50C-407E-A947-70E740481C1C}">
                  <a14:useLocalDpi xmlns:a14="http://schemas.microsoft.com/office/drawing/2010/main" val="0"/>
                </a:ext>
              </a:extLst>
            </a:blip>
            <a:srcRec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637" tIns="36319" rIns="72637" bIns="36319" numCol="1" spcCol="0" rtlCol="0" fromWordArt="0" anchor="ctr" anchorCtr="0" forceAA="0" compatLnSpc="1">
            <a:prstTxWarp prst="textNoShape">
              <a:avLst/>
            </a:prstTxWarp>
            <a:noAutofit/>
          </a:bodyPr>
          <a:lstStyle/>
          <a:p>
            <a:pPr algn="ctr">
              <a:lnSpc>
                <a:spcPct val="150000"/>
              </a:lnSpc>
            </a:pPr>
            <a:endParaRPr lang="en-US" sz="1000" dirty="0">
              <a:solidFill>
                <a:srgbClr val="C00000"/>
              </a:solidFill>
              <a:cs typeface="+mn-ea"/>
              <a:sym typeface="+mn-lt"/>
            </a:endParaRPr>
          </a:p>
        </p:txBody>
      </p:sp>
      <p:sp>
        <p:nvSpPr>
          <p:cNvPr id="8" name="文本框 66"/>
          <p:cNvSpPr txBox="1">
            <a:spLocks noChangeArrowheads="1"/>
          </p:cNvSpPr>
          <p:nvPr/>
        </p:nvSpPr>
        <p:spPr bwMode="auto">
          <a:xfrm>
            <a:off x="1099156" y="4178628"/>
            <a:ext cx="1976582" cy="399020"/>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en-US" altLang="zh-CN" sz="600" dirty="0">
                <a:solidFill>
                  <a:schemeClr val="bg1">
                    <a:lumMod val="65000"/>
                  </a:schemeClr>
                </a:solidFill>
                <a:latin typeface="+mn-lt"/>
                <a:ea typeface="+mn-ea"/>
                <a:cs typeface="+mn-ea"/>
                <a:sym typeface="+mn-lt"/>
              </a:rPr>
              <a:t>Click here to add content, content to match the title, you can copy and paste directly, to select useful keyword entry.</a:t>
            </a:r>
            <a:endParaRPr lang="zh-CN" altLang="en-US" sz="600" dirty="0">
              <a:solidFill>
                <a:schemeClr val="bg1">
                  <a:lumMod val="65000"/>
                </a:schemeClr>
              </a:solidFill>
              <a:latin typeface="+mn-lt"/>
              <a:ea typeface="+mn-ea"/>
              <a:cs typeface="+mn-ea"/>
              <a:sym typeface="+mn-lt"/>
            </a:endParaRPr>
          </a:p>
        </p:txBody>
      </p:sp>
      <p:sp>
        <p:nvSpPr>
          <p:cNvPr id="9" name="文本框 13"/>
          <p:cNvSpPr txBox="1">
            <a:spLocks noChangeArrowheads="1"/>
          </p:cNvSpPr>
          <p:nvPr/>
        </p:nvSpPr>
        <p:spPr bwMode="auto">
          <a:xfrm>
            <a:off x="1647422" y="3978113"/>
            <a:ext cx="880049" cy="169277"/>
          </a:xfrm>
          <a:prstGeom prst="rect">
            <a:avLst/>
          </a:prstGeom>
          <a:noFill/>
          <a:ln>
            <a:noFill/>
          </a:ln>
        </p:spPr>
        <p:txBody>
          <a:bodyPr wrap="non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just"/>
            <a:r>
              <a:rPr lang="en-US" altLang="zh-CN" sz="1100" dirty="0">
                <a:solidFill>
                  <a:schemeClr val="bg1">
                    <a:lumMod val="65000"/>
                  </a:schemeClr>
                </a:solidFill>
                <a:latin typeface="+mn-lt"/>
                <a:ea typeface="+mn-ea"/>
                <a:cs typeface="+mn-ea"/>
                <a:sym typeface="+mn-lt"/>
              </a:rPr>
              <a:t>Add title text</a:t>
            </a:r>
            <a:endParaRPr lang="zh-CN" altLang="en-US" sz="1100" dirty="0">
              <a:solidFill>
                <a:schemeClr val="bg1">
                  <a:lumMod val="65000"/>
                </a:schemeClr>
              </a:solidFill>
              <a:latin typeface="+mn-lt"/>
              <a:ea typeface="+mn-ea"/>
              <a:cs typeface="+mn-ea"/>
              <a:sym typeface="+mn-lt"/>
            </a:endParaRPr>
          </a:p>
        </p:txBody>
      </p:sp>
      <p:sp>
        <p:nvSpPr>
          <p:cNvPr id="12" name="文本框 66"/>
          <p:cNvSpPr txBox="1">
            <a:spLocks noChangeArrowheads="1"/>
          </p:cNvSpPr>
          <p:nvPr/>
        </p:nvSpPr>
        <p:spPr bwMode="auto">
          <a:xfrm>
            <a:off x="2762871" y="1218149"/>
            <a:ext cx="1976582" cy="399020"/>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en-US" altLang="zh-CN" sz="600" dirty="0">
                <a:solidFill>
                  <a:schemeClr val="bg1">
                    <a:lumMod val="65000"/>
                  </a:schemeClr>
                </a:solidFill>
                <a:latin typeface="+mn-lt"/>
                <a:ea typeface="+mn-ea"/>
                <a:cs typeface="+mn-ea"/>
                <a:sym typeface="+mn-lt"/>
              </a:rPr>
              <a:t>Click here to add content, content to match the title, you can copy and paste directly, to select useful keyword entry.</a:t>
            </a:r>
            <a:endParaRPr lang="zh-CN" altLang="en-US" sz="600" dirty="0">
              <a:solidFill>
                <a:schemeClr val="bg1">
                  <a:lumMod val="65000"/>
                </a:schemeClr>
              </a:solidFill>
              <a:latin typeface="+mn-lt"/>
              <a:ea typeface="+mn-ea"/>
              <a:cs typeface="+mn-ea"/>
              <a:sym typeface="+mn-lt"/>
            </a:endParaRPr>
          </a:p>
        </p:txBody>
      </p:sp>
      <p:sp>
        <p:nvSpPr>
          <p:cNvPr id="13" name="文本框 13"/>
          <p:cNvSpPr txBox="1">
            <a:spLocks noChangeArrowheads="1"/>
          </p:cNvSpPr>
          <p:nvPr/>
        </p:nvSpPr>
        <p:spPr bwMode="auto">
          <a:xfrm>
            <a:off x="3311137" y="1017634"/>
            <a:ext cx="880049" cy="169277"/>
          </a:xfrm>
          <a:prstGeom prst="rect">
            <a:avLst/>
          </a:prstGeom>
          <a:noFill/>
          <a:ln>
            <a:noFill/>
          </a:ln>
        </p:spPr>
        <p:txBody>
          <a:bodyPr wrap="non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just"/>
            <a:r>
              <a:rPr lang="en-US" altLang="zh-CN" sz="1100" dirty="0">
                <a:solidFill>
                  <a:schemeClr val="bg1">
                    <a:lumMod val="65000"/>
                  </a:schemeClr>
                </a:solidFill>
                <a:latin typeface="+mn-lt"/>
                <a:ea typeface="+mn-ea"/>
                <a:cs typeface="+mn-ea"/>
                <a:sym typeface="+mn-lt"/>
              </a:rPr>
              <a:t>Add title text</a:t>
            </a:r>
            <a:endParaRPr lang="zh-CN" altLang="en-US" sz="1100" dirty="0">
              <a:solidFill>
                <a:schemeClr val="bg1">
                  <a:lumMod val="65000"/>
                </a:schemeClr>
              </a:solidFill>
              <a:latin typeface="+mn-lt"/>
              <a:ea typeface="+mn-ea"/>
              <a:cs typeface="+mn-ea"/>
              <a:sym typeface="+mn-lt"/>
            </a:endParaRPr>
          </a:p>
        </p:txBody>
      </p:sp>
      <p:sp>
        <p:nvSpPr>
          <p:cNvPr id="14" name="文本框 66"/>
          <p:cNvSpPr txBox="1">
            <a:spLocks noChangeArrowheads="1"/>
          </p:cNvSpPr>
          <p:nvPr/>
        </p:nvSpPr>
        <p:spPr bwMode="auto">
          <a:xfrm>
            <a:off x="4423867" y="4178628"/>
            <a:ext cx="1976582" cy="399020"/>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en-US" altLang="zh-CN" sz="600" dirty="0">
                <a:solidFill>
                  <a:schemeClr val="bg1">
                    <a:lumMod val="65000"/>
                  </a:schemeClr>
                </a:solidFill>
                <a:latin typeface="+mn-lt"/>
                <a:ea typeface="+mn-ea"/>
                <a:cs typeface="+mn-ea"/>
                <a:sym typeface="+mn-lt"/>
              </a:rPr>
              <a:t>Click here to add content, content to match the title, you can copy and paste directly, to select useful keyword entry.</a:t>
            </a:r>
            <a:endParaRPr lang="zh-CN" altLang="en-US" sz="600" dirty="0">
              <a:solidFill>
                <a:schemeClr val="bg1">
                  <a:lumMod val="65000"/>
                </a:schemeClr>
              </a:solidFill>
              <a:latin typeface="+mn-lt"/>
              <a:ea typeface="+mn-ea"/>
              <a:cs typeface="+mn-ea"/>
              <a:sym typeface="+mn-lt"/>
            </a:endParaRPr>
          </a:p>
        </p:txBody>
      </p:sp>
      <p:sp>
        <p:nvSpPr>
          <p:cNvPr id="15" name="文本框 13"/>
          <p:cNvSpPr txBox="1">
            <a:spLocks noChangeArrowheads="1"/>
          </p:cNvSpPr>
          <p:nvPr/>
        </p:nvSpPr>
        <p:spPr bwMode="auto">
          <a:xfrm>
            <a:off x="4972134" y="3978113"/>
            <a:ext cx="880049" cy="169277"/>
          </a:xfrm>
          <a:prstGeom prst="rect">
            <a:avLst/>
          </a:prstGeom>
          <a:noFill/>
          <a:ln>
            <a:noFill/>
          </a:ln>
        </p:spPr>
        <p:txBody>
          <a:bodyPr wrap="non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just"/>
            <a:r>
              <a:rPr lang="en-US" altLang="zh-CN" sz="1100" dirty="0">
                <a:solidFill>
                  <a:schemeClr val="bg1">
                    <a:lumMod val="65000"/>
                  </a:schemeClr>
                </a:solidFill>
                <a:latin typeface="+mn-lt"/>
                <a:ea typeface="+mn-ea"/>
                <a:cs typeface="+mn-ea"/>
                <a:sym typeface="+mn-lt"/>
              </a:rPr>
              <a:t>Add title text</a:t>
            </a:r>
            <a:endParaRPr lang="zh-CN" altLang="en-US" sz="1100" dirty="0">
              <a:solidFill>
                <a:schemeClr val="bg1">
                  <a:lumMod val="65000"/>
                </a:schemeClr>
              </a:solidFill>
              <a:latin typeface="+mn-lt"/>
              <a:ea typeface="+mn-ea"/>
              <a:cs typeface="+mn-ea"/>
              <a:sym typeface="+mn-lt"/>
            </a:endParaRPr>
          </a:p>
        </p:txBody>
      </p:sp>
      <p:sp>
        <p:nvSpPr>
          <p:cNvPr id="16" name="文本框 66"/>
          <p:cNvSpPr txBox="1">
            <a:spLocks noChangeArrowheads="1"/>
          </p:cNvSpPr>
          <p:nvPr/>
        </p:nvSpPr>
        <p:spPr bwMode="auto">
          <a:xfrm>
            <a:off x="6084864" y="1218149"/>
            <a:ext cx="1976582" cy="399020"/>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en-US" altLang="zh-CN" sz="600" dirty="0">
                <a:solidFill>
                  <a:schemeClr val="bg1">
                    <a:lumMod val="65000"/>
                  </a:schemeClr>
                </a:solidFill>
                <a:latin typeface="+mn-lt"/>
                <a:ea typeface="+mn-ea"/>
                <a:cs typeface="+mn-ea"/>
                <a:sym typeface="+mn-lt"/>
              </a:rPr>
              <a:t>Click here to add content, content to match the title, you can copy and paste directly, to select useful keyword entry.</a:t>
            </a:r>
            <a:endParaRPr lang="zh-CN" altLang="en-US" sz="600" dirty="0">
              <a:solidFill>
                <a:schemeClr val="bg1">
                  <a:lumMod val="65000"/>
                </a:schemeClr>
              </a:solidFill>
              <a:latin typeface="+mn-lt"/>
              <a:ea typeface="+mn-ea"/>
              <a:cs typeface="+mn-ea"/>
              <a:sym typeface="+mn-lt"/>
            </a:endParaRPr>
          </a:p>
        </p:txBody>
      </p:sp>
      <p:sp>
        <p:nvSpPr>
          <p:cNvPr id="17" name="文本框 13"/>
          <p:cNvSpPr txBox="1">
            <a:spLocks noChangeArrowheads="1"/>
          </p:cNvSpPr>
          <p:nvPr/>
        </p:nvSpPr>
        <p:spPr bwMode="auto">
          <a:xfrm>
            <a:off x="6633131" y="1017634"/>
            <a:ext cx="880049" cy="169277"/>
          </a:xfrm>
          <a:prstGeom prst="rect">
            <a:avLst/>
          </a:prstGeom>
          <a:noFill/>
          <a:ln>
            <a:noFill/>
          </a:ln>
        </p:spPr>
        <p:txBody>
          <a:bodyPr wrap="non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just"/>
            <a:r>
              <a:rPr lang="en-US" altLang="zh-CN" sz="1100" dirty="0">
                <a:solidFill>
                  <a:schemeClr val="bg1">
                    <a:lumMod val="65000"/>
                  </a:schemeClr>
                </a:solidFill>
                <a:latin typeface="+mn-lt"/>
                <a:ea typeface="+mn-ea"/>
                <a:cs typeface="+mn-ea"/>
                <a:sym typeface="+mn-lt"/>
              </a:rPr>
              <a:t>Add title text</a:t>
            </a:r>
            <a:endParaRPr lang="zh-CN" altLang="en-US" sz="1100" dirty="0">
              <a:solidFill>
                <a:schemeClr val="bg1">
                  <a:lumMod val="65000"/>
                </a:schemeClr>
              </a:solidFill>
              <a:latin typeface="+mn-lt"/>
              <a:ea typeface="+mn-ea"/>
              <a:cs typeface="+mn-ea"/>
              <a:sym typeface="+mn-lt"/>
            </a:endParaRPr>
          </a:p>
        </p:txBody>
      </p:sp>
    </p:spTree>
    <p:extLst>
      <p:ext uri="{BB962C8B-B14F-4D97-AF65-F5344CB8AC3E}">
        <p14:creationId xmlns:p14="http://schemas.microsoft.com/office/powerpoint/2010/main" val="1435635215"/>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50"/>
                                        <p:tgtEl>
                                          <p:spTgt spid="9"/>
                                        </p:tgtEl>
                                      </p:cBhvr>
                                    </p:animEffect>
                                    <p:anim calcmode="lin" valueType="num">
                                      <p:cBhvr>
                                        <p:cTn id="23" dur="750" fill="hold"/>
                                        <p:tgtEl>
                                          <p:spTgt spid="9"/>
                                        </p:tgtEl>
                                        <p:attrNameLst>
                                          <p:attrName>ppt_x</p:attrName>
                                        </p:attrNameLst>
                                      </p:cBhvr>
                                      <p:tavLst>
                                        <p:tav tm="0">
                                          <p:val>
                                            <p:strVal val="#ppt_x"/>
                                          </p:val>
                                        </p:tav>
                                        <p:tav tm="100000">
                                          <p:val>
                                            <p:strVal val="#ppt_x"/>
                                          </p:val>
                                        </p:tav>
                                      </p:tavLst>
                                    </p:anim>
                                    <p:anim calcmode="lin" valueType="num">
                                      <p:cBhvr>
                                        <p:cTn id="24" dur="75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7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750"/>
                                        <p:tgtEl>
                                          <p:spTgt spid="8"/>
                                        </p:tgtEl>
                                      </p:cBhvr>
                                    </p:animEffect>
                                    <p:anim calcmode="lin" valueType="num">
                                      <p:cBhvr>
                                        <p:cTn id="28" dur="750" fill="hold"/>
                                        <p:tgtEl>
                                          <p:spTgt spid="8"/>
                                        </p:tgtEl>
                                        <p:attrNameLst>
                                          <p:attrName>ppt_x</p:attrName>
                                        </p:attrNameLst>
                                      </p:cBhvr>
                                      <p:tavLst>
                                        <p:tav tm="0">
                                          <p:val>
                                            <p:strVal val="#ppt_x"/>
                                          </p:val>
                                        </p:tav>
                                        <p:tav tm="100000">
                                          <p:val>
                                            <p:strVal val="#ppt_x"/>
                                          </p:val>
                                        </p:tav>
                                      </p:tavLst>
                                    </p:anim>
                                    <p:anim calcmode="lin" valueType="num">
                                      <p:cBhvr>
                                        <p:cTn id="29" dur="75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750"/>
                                        <p:tgtEl>
                                          <p:spTgt spid="13"/>
                                        </p:tgtEl>
                                      </p:cBhvr>
                                    </p:animEffect>
                                    <p:anim calcmode="lin" valueType="num">
                                      <p:cBhvr>
                                        <p:cTn id="33" dur="750" fill="hold"/>
                                        <p:tgtEl>
                                          <p:spTgt spid="13"/>
                                        </p:tgtEl>
                                        <p:attrNameLst>
                                          <p:attrName>ppt_x</p:attrName>
                                        </p:attrNameLst>
                                      </p:cBhvr>
                                      <p:tavLst>
                                        <p:tav tm="0">
                                          <p:val>
                                            <p:strVal val="#ppt_x"/>
                                          </p:val>
                                        </p:tav>
                                        <p:tav tm="100000">
                                          <p:val>
                                            <p:strVal val="#ppt_x"/>
                                          </p:val>
                                        </p:tav>
                                      </p:tavLst>
                                    </p:anim>
                                    <p:anim calcmode="lin" valueType="num">
                                      <p:cBhvr>
                                        <p:cTn id="34" dur="75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70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750"/>
                                        <p:tgtEl>
                                          <p:spTgt spid="12"/>
                                        </p:tgtEl>
                                      </p:cBhvr>
                                    </p:animEffect>
                                    <p:anim calcmode="lin" valueType="num">
                                      <p:cBhvr>
                                        <p:cTn id="38" dur="750" fill="hold"/>
                                        <p:tgtEl>
                                          <p:spTgt spid="12"/>
                                        </p:tgtEl>
                                        <p:attrNameLst>
                                          <p:attrName>ppt_x</p:attrName>
                                        </p:attrNameLst>
                                      </p:cBhvr>
                                      <p:tavLst>
                                        <p:tav tm="0">
                                          <p:val>
                                            <p:strVal val="#ppt_x"/>
                                          </p:val>
                                        </p:tav>
                                        <p:tav tm="100000">
                                          <p:val>
                                            <p:strVal val="#ppt_x"/>
                                          </p:val>
                                        </p:tav>
                                      </p:tavLst>
                                    </p:anim>
                                    <p:anim calcmode="lin" valueType="num">
                                      <p:cBhvr>
                                        <p:cTn id="39" dur="750" fill="hold"/>
                                        <p:tgtEl>
                                          <p:spTgt spid="1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750"/>
                                        <p:tgtEl>
                                          <p:spTgt spid="15"/>
                                        </p:tgtEl>
                                      </p:cBhvr>
                                    </p:animEffect>
                                    <p:anim calcmode="lin" valueType="num">
                                      <p:cBhvr>
                                        <p:cTn id="43" dur="750" fill="hold"/>
                                        <p:tgtEl>
                                          <p:spTgt spid="15"/>
                                        </p:tgtEl>
                                        <p:attrNameLst>
                                          <p:attrName>ppt_x</p:attrName>
                                        </p:attrNameLst>
                                      </p:cBhvr>
                                      <p:tavLst>
                                        <p:tav tm="0">
                                          <p:val>
                                            <p:strVal val="#ppt_x"/>
                                          </p:val>
                                        </p:tav>
                                        <p:tav tm="100000">
                                          <p:val>
                                            <p:strVal val="#ppt_x"/>
                                          </p:val>
                                        </p:tav>
                                      </p:tavLst>
                                    </p:anim>
                                    <p:anim calcmode="lin" valueType="num">
                                      <p:cBhvr>
                                        <p:cTn id="44" dur="750" fill="hold"/>
                                        <p:tgtEl>
                                          <p:spTgt spid="1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70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750"/>
                                        <p:tgtEl>
                                          <p:spTgt spid="14"/>
                                        </p:tgtEl>
                                      </p:cBhvr>
                                    </p:animEffect>
                                    <p:anim calcmode="lin" valueType="num">
                                      <p:cBhvr>
                                        <p:cTn id="48" dur="750" fill="hold"/>
                                        <p:tgtEl>
                                          <p:spTgt spid="14"/>
                                        </p:tgtEl>
                                        <p:attrNameLst>
                                          <p:attrName>ppt_x</p:attrName>
                                        </p:attrNameLst>
                                      </p:cBhvr>
                                      <p:tavLst>
                                        <p:tav tm="0">
                                          <p:val>
                                            <p:strVal val="#ppt_x"/>
                                          </p:val>
                                        </p:tav>
                                        <p:tav tm="100000">
                                          <p:val>
                                            <p:strVal val="#ppt_x"/>
                                          </p:val>
                                        </p:tav>
                                      </p:tavLst>
                                    </p:anim>
                                    <p:anim calcmode="lin" valueType="num">
                                      <p:cBhvr>
                                        <p:cTn id="49" dur="750" fill="hold"/>
                                        <p:tgtEl>
                                          <p:spTgt spid="1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750"/>
                                        <p:tgtEl>
                                          <p:spTgt spid="17"/>
                                        </p:tgtEl>
                                      </p:cBhvr>
                                    </p:animEffect>
                                    <p:anim calcmode="lin" valueType="num">
                                      <p:cBhvr>
                                        <p:cTn id="53" dur="750" fill="hold"/>
                                        <p:tgtEl>
                                          <p:spTgt spid="17"/>
                                        </p:tgtEl>
                                        <p:attrNameLst>
                                          <p:attrName>ppt_x</p:attrName>
                                        </p:attrNameLst>
                                      </p:cBhvr>
                                      <p:tavLst>
                                        <p:tav tm="0">
                                          <p:val>
                                            <p:strVal val="#ppt_x"/>
                                          </p:val>
                                        </p:tav>
                                        <p:tav tm="100000">
                                          <p:val>
                                            <p:strVal val="#ppt_x"/>
                                          </p:val>
                                        </p:tav>
                                      </p:tavLst>
                                    </p:anim>
                                    <p:anim calcmode="lin" valueType="num">
                                      <p:cBhvr>
                                        <p:cTn id="54" dur="750" fill="hold"/>
                                        <p:tgtEl>
                                          <p:spTgt spid="17"/>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70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750"/>
                                        <p:tgtEl>
                                          <p:spTgt spid="16"/>
                                        </p:tgtEl>
                                      </p:cBhvr>
                                    </p:animEffect>
                                    <p:anim calcmode="lin" valueType="num">
                                      <p:cBhvr>
                                        <p:cTn id="58" dur="750" fill="hold"/>
                                        <p:tgtEl>
                                          <p:spTgt spid="16"/>
                                        </p:tgtEl>
                                        <p:attrNameLst>
                                          <p:attrName>ppt_x</p:attrName>
                                        </p:attrNameLst>
                                      </p:cBhvr>
                                      <p:tavLst>
                                        <p:tav tm="0">
                                          <p:val>
                                            <p:strVal val="#ppt_x"/>
                                          </p:val>
                                        </p:tav>
                                        <p:tav tm="100000">
                                          <p:val>
                                            <p:strVal val="#ppt_x"/>
                                          </p:val>
                                        </p:tav>
                                      </p:tavLst>
                                    </p:anim>
                                    <p:anim calcmode="lin" valueType="num">
                                      <p:cBhvr>
                                        <p:cTn id="59" dur="75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36" grpId="0" animBg="1"/>
      <p:bldP spid="40" grpId="0" animBg="1"/>
      <p:bldP spid="41" grpId="0" animBg="1"/>
      <p:bldP spid="8" grpId="0"/>
      <p:bldP spid="9" grpId="0"/>
      <p:bldP spid="12" grpId="0"/>
      <p:bldP spid="13" grpId="0"/>
      <p:bldP spid="14" grpId="0"/>
      <p:bldP spid="15"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3394269" y="2976250"/>
            <a:ext cx="1312503" cy="1312574"/>
            <a:chOff x="3012066" y="4238100"/>
            <a:chExt cx="2371719" cy="2371719"/>
          </a:xfrm>
        </p:grpSpPr>
        <p:sp>
          <p:nvSpPr>
            <p:cNvPr id="5" name="Oval 4"/>
            <p:cNvSpPr/>
            <p:nvPr/>
          </p:nvSpPr>
          <p:spPr>
            <a:xfrm>
              <a:off x="3012066" y="4238100"/>
              <a:ext cx="2371719" cy="23717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00" dirty="0">
                <a:cs typeface="+mn-ea"/>
                <a:sym typeface="+mn-lt"/>
              </a:endParaRPr>
            </a:p>
          </p:txBody>
        </p:sp>
        <p:grpSp>
          <p:nvGrpSpPr>
            <p:cNvPr id="3" name="Group 5"/>
            <p:cNvGrpSpPr/>
            <p:nvPr/>
          </p:nvGrpSpPr>
          <p:grpSpPr>
            <a:xfrm>
              <a:off x="3965753" y="4927075"/>
              <a:ext cx="464344" cy="450850"/>
              <a:chOff x="8216107" y="4449763"/>
              <a:chExt cx="464344" cy="450850"/>
            </a:xfrm>
            <a:solidFill>
              <a:schemeClr val="bg1"/>
            </a:solidFill>
          </p:grpSpPr>
          <p:sp>
            <p:nvSpPr>
              <p:cNvPr id="8" name="AutoShape 16"/>
              <p:cNvSpPr>
                <a:spLocks/>
              </p:cNvSpPr>
              <p:nvPr/>
            </p:nvSpPr>
            <p:spPr bwMode="auto">
              <a:xfrm>
                <a:off x="8448675" y="4696619"/>
                <a:ext cx="57944" cy="58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171433" hangingPunct="0">
                  <a:lnSpc>
                    <a:spcPct val="120000"/>
                  </a:lnSpc>
                </a:pPr>
                <a:endParaRPr lang="en-US" sz="1000" dirty="0">
                  <a:solidFill>
                    <a:srgbClr val="FFFFFF"/>
                  </a:solidFill>
                  <a:effectLst>
                    <a:outerShdw blurRad="38100" dist="38100" dir="2700000" algn="tl">
                      <a:srgbClr val="000000"/>
                    </a:outerShdw>
                  </a:effectLst>
                  <a:cs typeface="+mn-ea"/>
                  <a:sym typeface="+mn-lt"/>
                </a:endParaRPr>
              </a:p>
            </p:txBody>
          </p:sp>
          <p:sp>
            <p:nvSpPr>
              <p:cNvPr id="9" name="AutoShape 17"/>
              <p:cNvSpPr>
                <a:spLocks/>
              </p:cNvSpPr>
              <p:nvPr/>
            </p:nvSpPr>
            <p:spPr bwMode="auto">
              <a:xfrm>
                <a:off x="8216107" y="4449763"/>
                <a:ext cx="464344" cy="450850"/>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171433" hangingPunct="0">
                  <a:lnSpc>
                    <a:spcPct val="120000"/>
                  </a:lnSpc>
                </a:pPr>
                <a:endParaRPr lang="en-US" sz="1000" dirty="0">
                  <a:solidFill>
                    <a:srgbClr val="FFFFFF"/>
                  </a:solidFill>
                  <a:effectLst>
                    <a:outerShdw blurRad="38100" dist="38100" dir="2700000" algn="tl">
                      <a:srgbClr val="000000"/>
                    </a:outerShdw>
                  </a:effectLst>
                  <a:cs typeface="+mn-ea"/>
                  <a:sym typeface="+mn-lt"/>
                </a:endParaRPr>
              </a:p>
            </p:txBody>
          </p:sp>
        </p:grpSp>
        <p:sp>
          <p:nvSpPr>
            <p:cNvPr id="7" name="TextBox 6"/>
            <p:cNvSpPr txBox="1"/>
            <p:nvPr/>
          </p:nvSpPr>
          <p:spPr>
            <a:xfrm>
              <a:off x="3308359" y="5425593"/>
              <a:ext cx="1779127" cy="472246"/>
            </a:xfrm>
            <a:prstGeom prst="rect">
              <a:avLst/>
            </a:prstGeom>
            <a:noFill/>
          </p:spPr>
          <p:txBody>
            <a:bodyPr wrap="none" rtlCol="0">
              <a:spAutoFit/>
            </a:bodyPr>
            <a:lstStyle/>
            <a:p>
              <a:pPr algn="ctr">
                <a:lnSpc>
                  <a:spcPct val="120000"/>
                </a:lnSpc>
              </a:pPr>
              <a:r>
                <a:rPr lang="en-US" altLang="zh-CN" sz="1000" dirty="0">
                  <a:solidFill>
                    <a:schemeClr val="bg1"/>
                  </a:solidFill>
                  <a:cs typeface="+mn-ea"/>
                  <a:sym typeface="+mn-lt"/>
                </a:rPr>
                <a:t>Add title text</a:t>
              </a:r>
              <a:endParaRPr lang="en-GB" sz="1000" dirty="0">
                <a:solidFill>
                  <a:schemeClr val="bg1"/>
                </a:solidFill>
                <a:cs typeface="+mn-ea"/>
                <a:sym typeface="+mn-lt"/>
              </a:endParaRPr>
            </a:p>
          </p:txBody>
        </p:sp>
      </p:grpSp>
      <p:grpSp>
        <p:nvGrpSpPr>
          <p:cNvPr id="4" name="Group 9"/>
          <p:cNvGrpSpPr/>
          <p:nvPr/>
        </p:nvGrpSpPr>
        <p:grpSpPr>
          <a:xfrm>
            <a:off x="4365435" y="2231397"/>
            <a:ext cx="1312503" cy="1312574"/>
            <a:chOff x="4783283" y="2878610"/>
            <a:chExt cx="2371719" cy="2371719"/>
          </a:xfrm>
        </p:grpSpPr>
        <p:sp>
          <p:nvSpPr>
            <p:cNvPr id="11" name="Oval 10"/>
            <p:cNvSpPr/>
            <p:nvPr/>
          </p:nvSpPr>
          <p:spPr>
            <a:xfrm>
              <a:off x="4783283" y="2878610"/>
              <a:ext cx="2371719" cy="237171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00" dirty="0">
                <a:cs typeface="+mn-ea"/>
                <a:sym typeface="+mn-lt"/>
              </a:endParaRPr>
            </a:p>
          </p:txBody>
        </p:sp>
        <p:grpSp>
          <p:nvGrpSpPr>
            <p:cNvPr id="6" name="Group 11"/>
            <p:cNvGrpSpPr/>
            <p:nvPr/>
          </p:nvGrpSpPr>
          <p:grpSpPr>
            <a:xfrm>
              <a:off x="5733691" y="3499170"/>
              <a:ext cx="465138" cy="435769"/>
              <a:chOff x="5368132" y="3540125"/>
              <a:chExt cx="465138" cy="435769"/>
            </a:xfrm>
            <a:solidFill>
              <a:schemeClr val="bg1"/>
            </a:solidFill>
          </p:grpSpPr>
          <p:sp>
            <p:nvSpPr>
              <p:cNvPr id="14" name="AutoShape 110"/>
              <p:cNvSpPr>
                <a:spLocks/>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171433" hangingPunct="0">
                  <a:lnSpc>
                    <a:spcPct val="120000"/>
                  </a:lnSpc>
                </a:pPr>
                <a:endParaRPr lang="en-US" sz="1000" dirty="0">
                  <a:solidFill>
                    <a:srgbClr val="FFFFFF"/>
                  </a:solidFill>
                  <a:effectLst>
                    <a:outerShdw blurRad="38100" dist="38100" dir="2700000" algn="tl">
                      <a:srgbClr val="000000"/>
                    </a:outerShdw>
                  </a:effectLst>
                  <a:cs typeface="+mn-ea"/>
                  <a:sym typeface="+mn-lt"/>
                </a:endParaRPr>
              </a:p>
            </p:txBody>
          </p:sp>
          <p:sp>
            <p:nvSpPr>
              <p:cNvPr id="15" name="AutoShape 111"/>
              <p:cNvSpPr>
                <a:spLocks/>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171433" hangingPunct="0">
                  <a:lnSpc>
                    <a:spcPct val="120000"/>
                  </a:lnSpc>
                </a:pPr>
                <a:endParaRPr lang="en-US" sz="1000" dirty="0">
                  <a:solidFill>
                    <a:srgbClr val="FFFFFF"/>
                  </a:solidFill>
                  <a:effectLst>
                    <a:outerShdw blurRad="38100" dist="38100" dir="2700000" algn="tl">
                      <a:srgbClr val="000000"/>
                    </a:outerShdw>
                  </a:effectLst>
                  <a:cs typeface="+mn-ea"/>
                  <a:sym typeface="+mn-lt"/>
                </a:endParaRPr>
              </a:p>
            </p:txBody>
          </p:sp>
        </p:grpSp>
        <p:sp>
          <p:nvSpPr>
            <p:cNvPr id="13" name="TextBox 12"/>
            <p:cNvSpPr txBox="1"/>
            <p:nvPr/>
          </p:nvSpPr>
          <p:spPr>
            <a:xfrm>
              <a:off x="5093321" y="3823780"/>
              <a:ext cx="1779127" cy="472246"/>
            </a:xfrm>
            <a:prstGeom prst="rect">
              <a:avLst/>
            </a:prstGeom>
            <a:noFill/>
          </p:spPr>
          <p:txBody>
            <a:bodyPr wrap="none" rtlCol="0">
              <a:spAutoFit/>
            </a:bodyPr>
            <a:lstStyle/>
            <a:p>
              <a:pPr algn="ctr">
                <a:lnSpc>
                  <a:spcPct val="120000"/>
                </a:lnSpc>
              </a:pPr>
              <a:r>
                <a:rPr lang="en-US" altLang="zh-CN" sz="1000" dirty="0">
                  <a:solidFill>
                    <a:schemeClr val="bg1"/>
                  </a:solidFill>
                  <a:cs typeface="+mn-ea"/>
                  <a:sym typeface="+mn-lt"/>
                </a:rPr>
                <a:t>Add title text</a:t>
              </a:r>
              <a:endParaRPr lang="en-GB" sz="1000" dirty="0">
                <a:solidFill>
                  <a:schemeClr val="bg1"/>
                </a:solidFill>
                <a:cs typeface="+mn-ea"/>
                <a:sym typeface="+mn-lt"/>
              </a:endParaRPr>
            </a:p>
          </p:txBody>
        </p:sp>
      </p:grpSp>
      <p:grpSp>
        <p:nvGrpSpPr>
          <p:cNvPr id="10" name="Group 15"/>
          <p:cNvGrpSpPr/>
          <p:nvPr/>
        </p:nvGrpSpPr>
        <p:grpSpPr>
          <a:xfrm>
            <a:off x="5329948" y="1437670"/>
            <a:ext cx="1312503" cy="1312574"/>
            <a:chOff x="6554500" y="1450117"/>
            <a:chExt cx="2371719" cy="2371719"/>
          </a:xfrm>
        </p:grpSpPr>
        <p:sp>
          <p:nvSpPr>
            <p:cNvPr id="17" name="Oval 16"/>
            <p:cNvSpPr/>
            <p:nvPr/>
          </p:nvSpPr>
          <p:spPr>
            <a:xfrm>
              <a:off x="6554500" y="1450117"/>
              <a:ext cx="2371719" cy="23717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00" dirty="0">
                <a:cs typeface="+mn-ea"/>
                <a:sym typeface="+mn-lt"/>
              </a:endParaRPr>
            </a:p>
          </p:txBody>
        </p:sp>
        <p:grpSp>
          <p:nvGrpSpPr>
            <p:cNvPr id="12" name="Group 17"/>
            <p:cNvGrpSpPr/>
            <p:nvPr/>
          </p:nvGrpSpPr>
          <p:grpSpPr>
            <a:xfrm>
              <a:off x="7507790" y="1897832"/>
              <a:ext cx="465138" cy="391319"/>
              <a:chOff x="5368132" y="2625725"/>
              <a:chExt cx="465138" cy="391319"/>
            </a:xfrm>
            <a:solidFill>
              <a:schemeClr val="bg1"/>
            </a:solidFill>
          </p:grpSpPr>
          <p:sp>
            <p:nvSpPr>
              <p:cNvPr id="20" name="AutoShape 120"/>
              <p:cNvSpPr>
                <a:spLocks/>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171433" hangingPunct="0">
                  <a:lnSpc>
                    <a:spcPct val="120000"/>
                  </a:lnSpc>
                </a:pPr>
                <a:endParaRPr lang="en-US" sz="1000" dirty="0">
                  <a:solidFill>
                    <a:srgbClr val="FFFFFF"/>
                  </a:solidFill>
                  <a:effectLst>
                    <a:outerShdw blurRad="38100" dist="38100" dir="2700000" algn="tl">
                      <a:srgbClr val="000000"/>
                    </a:outerShdw>
                  </a:effectLst>
                  <a:cs typeface="+mn-ea"/>
                  <a:sym typeface="+mn-lt"/>
                </a:endParaRPr>
              </a:p>
            </p:txBody>
          </p:sp>
          <p:sp>
            <p:nvSpPr>
              <p:cNvPr id="21" name="AutoShape 121"/>
              <p:cNvSpPr>
                <a:spLocks/>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171433" hangingPunct="0">
                  <a:lnSpc>
                    <a:spcPct val="120000"/>
                  </a:lnSpc>
                </a:pPr>
                <a:endParaRPr lang="en-US" sz="1000" dirty="0">
                  <a:solidFill>
                    <a:srgbClr val="FFFFFF"/>
                  </a:solidFill>
                  <a:effectLst>
                    <a:outerShdw blurRad="38100" dist="38100" dir="2700000" algn="tl">
                      <a:srgbClr val="000000"/>
                    </a:outerShdw>
                  </a:effectLst>
                  <a:cs typeface="+mn-ea"/>
                  <a:sym typeface="+mn-lt"/>
                </a:endParaRPr>
              </a:p>
            </p:txBody>
          </p:sp>
          <p:sp>
            <p:nvSpPr>
              <p:cNvPr id="22" name="AutoShape 122"/>
              <p:cNvSpPr>
                <a:spLocks/>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171433" hangingPunct="0">
                  <a:lnSpc>
                    <a:spcPct val="120000"/>
                  </a:lnSpc>
                </a:pPr>
                <a:endParaRPr lang="en-US" sz="1000" dirty="0">
                  <a:solidFill>
                    <a:srgbClr val="FFFFFF"/>
                  </a:solidFill>
                  <a:effectLst>
                    <a:outerShdw blurRad="38100" dist="38100" dir="2700000" algn="tl">
                      <a:srgbClr val="000000"/>
                    </a:outerShdw>
                  </a:effectLst>
                  <a:cs typeface="+mn-ea"/>
                  <a:sym typeface="+mn-lt"/>
                </a:endParaRPr>
              </a:p>
            </p:txBody>
          </p:sp>
        </p:grpSp>
        <p:sp>
          <p:nvSpPr>
            <p:cNvPr id="19" name="TextBox 18"/>
            <p:cNvSpPr txBox="1"/>
            <p:nvPr/>
          </p:nvSpPr>
          <p:spPr>
            <a:xfrm>
              <a:off x="6858408" y="2388921"/>
              <a:ext cx="1779127" cy="472246"/>
            </a:xfrm>
            <a:prstGeom prst="rect">
              <a:avLst/>
            </a:prstGeom>
            <a:noFill/>
          </p:spPr>
          <p:txBody>
            <a:bodyPr wrap="none" rtlCol="0">
              <a:spAutoFit/>
            </a:bodyPr>
            <a:lstStyle/>
            <a:p>
              <a:pPr algn="ctr">
                <a:lnSpc>
                  <a:spcPct val="120000"/>
                </a:lnSpc>
              </a:pPr>
              <a:r>
                <a:rPr lang="en-US" altLang="zh-CN" sz="1000" dirty="0">
                  <a:solidFill>
                    <a:schemeClr val="bg1"/>
                  </a:solidFill>
                  <a:cs typeface="+mn-ea"/>
                  <a:sym typeface="+mn-lt"/>
                </a:rPr>
                <a:t>Add title text</a:t>
              </a:r>
              <a:endParaRPr lang="en-GB" sz="1000" dirty="0">
                <a:solidFill>
                  <a:schemeClr val="bg1"/>
                </a:solidFill>
                <a:cs typeface="+mn-ea"/>
                <a:sym typeface="+mn-lt"/>
              </a:endParaRPr>
            </a:p>
          </p:txBody>
        </p:sp>
      </p:grpSp>
      <p:grpSp>
        <p:nvGrpSpPr>
          <p:cNvPr id="16" name="Group 22"/>
          <p:cNvGrpSpPr/>
          <p:nvPr/>
        </p:nvGrpSpPr>
        <p:grpSpPr>
          <a:xfrm>
            <a:off x="6232242" y="1347614"/>
            <a:ext cx="524504" cy="506053"/>
            <a:chOff x="8298367" y="1179092"/>
            <a:chExt cx="947788" cy="914400"/>
          </a:xfrm>
        </p:grpSpPr>
        <p:sp>
          <p:nvSpPr>
            <p:cNvPr id="24" name="Oval 23"/>
            <p:cNvSpPr/>
            <p:nvPr/>
          </p:nvSpPr>
          <p:spPr>
            <a:xfrm>
              <a:off x="8315058" y="1179092"/>
              <a:ext cx="914400" cy="9144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00" dirty="0">
                <a:cs typeface="+mn-ea"/>
                <a:sym typeface="+mn-lt"/>
              </a:endParaRPr>
            </a:p>
          </p:txBody>
        </p:sp>
        <p:sp>
          <p:nvSpPr>
            <p:cNvPr id="25" name="TextBox 24"/>
            <p:cNvSpPr txBox="1"/>
            <p:nvPr/>
          </p:nvSpPr>
          <p:spPr>
            <a:xfrm>
              <a:off x="8298367" y="1396743"/>
              <a:ext cx="947788" cy="472247"/>
            </a:xfrm>
            <a:prstGeom prst="rect">
              <a:avLst/>
            </a:prstGeom>
            <a:noFill/>
          </p:spPr>
          <p:txBody>
            <a:bodyPr wrap="none" rtlCol="0">
              <a:spAutoFit/>
            </a:bodyPr>
            <a:lstStyle/>
            <a:p>
              <a:pPr algn="ctr">
                <a:lnSpc>
                  <a:spcPct val="120000"/>
                </a:lnSpc>
              </a:pPr>
              <a:r>
                <a:rPr lang="en-US" sz="1000" dirty="0">
                  <a:solidFill>
                    <a:schemeClr val="bg1"/>
                  </a:solidFill>
                  <a:cs typeface="+mn-ea"/>
                  <a:sym typeface="+mn-lt"/>
                </a:rPr>
                <a:t>100%</a:t>
              </a:r>
              <a:endParaRPr lang="en-GB" sz="1000" dirty="0">
                <a:solidFill>
                  <a:schemeClr val="bg1"/>
                </a:solidFill>
                <a:cs typeface="+mn-ea"/>
                <a:sym typeface="+mn-lt"/>
              </a:endParaRPr>
            </a:p>
          </p:txBody>
        </p:sp>
      </p:grpSp>
      <p:grpSp>
        <p:nvGrpSpPr>
          <p:cNvPr id="18" name="Group 25"/>
          <p:cNvGrpSpPr/>
          <p:nvPr/>
        </p:nvGrpSpPr>
        <p:grpSpPr>
          <a:xfrm>
            <a:off x="5314484" y="2244191"/>
            <a:ext cx="506027" cy="506053"/>
            <a:chOff x="6375422" y="2866838"/>
            <a:chExt cx="914400" cy="914400"/>
          </a:xfrm>
        </p:grpSpPr>
        <p:sp>
          <p:nvSpPr>
            <p:cNvPr id="27" name="Oval 26"/>
            <p:cNvSpPr/>
            <p:nvPr/>
          </p:nvSpPr>
          <p:spPr>
            <a:xfrm>
              <a:off x="6375422" y="2866838"/>
              <a:ext cx="914400" cy="9144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00" dirty="0">
                <a:cs typeface="+mn-ea"/>
                <a:sym typeface="+mn-lt"/>
              </a:endParaRPr>
            </a:p>
          </p:txBody>
        </p:sp>
        <p:sp>
          <p:nvSpPr>
            <p:cNvPr id="28" name="TextBox 27"/>
            <p:cNvSpPr txBox="1"/>
            <p:nvPr/>
          </p:nvSpPr>
          <p:spPr>
            <a:xfrm>
              <a:off x="6443982" y="3080079"/>
              <a:ext cx="811644" cy="472247"/>
            </a:xfrm>
            <a:prstGeom prst="rect">
              <a:avLst/>
            </a:prstGeom>
            <a:noFill/>
          </p:spPr>
          <p:txBody>
            <a:bodyPr wrap="none" rtlCol="0">
              <a:spAutoFit/>
            </a:bodyPr>
            <a:lstStyle/>
            <a:p>
              <a:pPr algn="ctr">
                <a:lnSpc>
                  <a:spcPct val="120000"/>
                </a:lnSpc>
              </a:pPr>
              <a:r>
                <a:rPr lang="en-US" sz="1000" dirty="0">
                  <a:solidFill>
                    <a:schemeClr val="bg1"/>
                  </a:solidFill>
                  <a:cs typeface="+mn-ea"/>
                  <a:sym typeface="+mn-lt"/>
                </a:rPr>
                <a:t>70%</a:t>
              </a:r>
              <a:endParaRPr lang="en-GB" sz="1000" dirty="0">
                <a:solidFill>
                  <a:schemeClr val="bg1"/>
                </a:solidFill>
                <a:cs typeface="+mn-ea"/>
                <a:sym typeface="+mn-lt"/>
              </a:endParaRPr>
            </a:p>
          </p:txBody>
        </p:sp>
      </p:grpSp>
      <p:grpSp>
        <p:nvGrpSpPr>
          <p:cNvPr id="23" name="Group 28"/>
          <p:cNvGrpSpPr/>
          <p:nvPr/>
        </p:nvGrpSpPr>
        <p:grpSpPr>
          <a:xfrm>
            <a:off x="4316728" y="2997874"/>
            <a:ext cx="506027" cy="506053"/>
            <a:chOff x="4701717" y="4238100"/>
            <a:chExt cx="914400" cy="914400"/>
          </a:xfrm>
        </p:grpSpPr>
        <p:sp>
          <p:nvSpPr>
            <p:cNvPr id="30" name="Oval 29"/>
            <p:cNvSpPr/>
            <p:nvPr/>
          </p:nvSpPr>
          <p:spPr>
            <a:xfrm>
              <a:off x="4701717" y="4238100"/>
              <a:ext cx="914400" cy="9144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00" dirty="0">
                <a:cs typeface="+mn-ea"/>
                <a:sym typeface="+mn-lt"/>
              </a:endParaRPr>
            </a:p>
          </p:txBody>
        </p:sp>
        <p:sp>
          <p:nvSpPr>
            <p:cNvPr id="31" name="TextBox 30"/>
            <p:cNvSpPr txBox="1"/>
            <p:nvPr/>
          </p:nvSpPr>
          <p:spPr>
            <a:xfrm>
              <a:off x="4757176" y="4398483"/>
              <a:ext cx="811644" cy="472247"/>
            </a:xfrm>
            <a:prstGeom prst="rect">
              <a:avLst/>
            </a:prstGeom>
            <a:noFill/>
          </p:spPr>
          <p:txBody>
            <a:bodyPr wrap="none" rtlCol="0">
              <a:spAutoFit/>
            </a:bodyPr>
            <a:lstStyle/>
            <a:p>
              <a:pPr algn="ctr">
                <a:lnSpc>
                  <a:spcPct val="120000"/>
                </a:lnSpc>
              </a:pPr>
              <a:r>
                <a:rPr lang="en-US" sz="1000" dirty="0">
                  <a:solidFill>
                    <a:schemeClr val="bg1"/>
                  </a:solidFill>
                  <a:cs typeface="+mn-ea"/>
                  <a:sym typeface="+mn-lt"/>
                </a:rPr>
                <a:t>50%</a:t>
              </a:r>
              <a:endParaRPr lang="en-GB" sz="1000" dirty="0">
                <a:solidFill>
                  <a:schemeClr val="bg1"/>
                </a:solidFill>
                <a:cs typeface="+mn-ea"/>
                <a:sym typeface="+mn-lt"/>
              </a:endParaRPr>
            </a:p>
          </p:txBody>
        </p:sp>
      </p:grpSp>
      <p:sp>
        <p:nvSpPr>
          <p:cNvPr id="32" name="Rectangle 31"/>
          <p:cNvSpPr/>
          <p:nvPr/>
        </p:nvSpPr>
        <p:spPr>
          <a:xfrm>
            <a:off x="1075820" y="1853090"/>
            <a:ext cx="2887548" cy="277831"/>
          </a:xfrm>
          <a:prstGeom prst="rect">
            <a:avLst/>
          </a:prstGeom>
        </p:spPr>
        <p:txBody>
          <a:bodyPr wrap="square" lIns="65023" tIns="32511" rIns="65023" bIns="32511">
            <a:spAutoFit/>
          </a:bodyPr>
          <a:lstStyle/>
          <a:p>
            <a:pPr algn="just">
              <a:lnSpc>
                <a:spcPct val="120000"/>
              </a:lnSpc>
            </a:pPr>
            <a:r>
              <a:rPr lang="en-US" altLang="zh-CN" sz="600" dirty="0">
                <a:solidFill>
                  <a:schemeClr val="bg1">
                    <a:lumMod val="65000"/>
                  </a:schemeClr>
                </a:solidFill>
                <a:cs typeface="+mn-ea"/>
                <a:sym typeface="+mn-lt"/>
              </a:rPr>
              <a:t>Click here to add content, content to match the title, you can copy and paste directly, to select useful keyword entry.</a:t>
            </a:r>
          </a:p>
        </p:txBody>
      </p:sp>
      <p:grpSp>
        <p:nvGrpSpPr>
          <p:cNvPr id="26" name="Group 32"/>
          <p:cNvGrpSpPr/>
          <p:nvPr/>
        </p:nvGrpSpPr>
        <p:grpSpPr>
          <a:xfrm>
            <a:off x="6758399" y="1763551"/>
            <a:ext cx="1602822" cy="481398"/>
            <a:chOff x="9229458" y="2785396"/>
            <a:chExt cx="3471881" cy="641864"/>
          </a:xfrm>
        </p:grpSpPr>
        <p:sp>
          <p:nvSpPr>
            <p:cNvPr id="34" name="TextBox 33"/>
            <p:cNvSpPr txBox="1"/>
            <p:nvPr/>
          </p:nvSpPr>
          <p:spPr>
            <a:xfrm>
              <a:off x="9229458" y="2785396"/>
              <a:ext cx="2132671" cy="348472"/>
            </a:xfrm>
            <a:prstGeom prst="rect">
              <a:avLst/>
            </a:prstGeom>
            <a:noFill/>
          </p:spPr>
          <p:txBody>
            <a:bodyPr wrap="none" rtlCol="0">
              <a:spAutoFit/>
            </a:bodyPr>
            <a:lstStyle/>
            <a:p>
              <a:pPr>
                <a:lnSpc>
                  <a:spcPct val="120000"/>
                </a:lnSpc>
              </a:pPr>
              <a:r>
                <a:rPr lang="en-US" altLang="zh-CN" sz="1000" dirty="0">
                  <a:solidFill>
                    <a:schemeClr val="bg1">
                      <a:lumMod val="65000"/>
                    </a:schemeClr>
                  </a:solidFill>
                  <a:cs typeface="+mn-ea"/>
                  <a:sym typeface="+mn-lt"/>
                </a:rPr>
                <a:t>Add title text</a:t>
              </a:r>
              <a:endParaRPr lang="en-GB" sz="1000" dirty="0">
                <a:solidFill>
                  <a:schemeClr val="bg1">
                    <a:lumMod val="65000"/>
                  </a:schemeClr>
                </a:solidFill>
                <a:cs typeface="+mn-ea"/>
                <a:sym typeface="+mn-lt"/>
              </a:endParaRPr>
            </a:p>
          </p:txBody>
        </p:sp>
        <p:sp>
          <p:nvSpPr>
            <p:cNvPr id="35" name="Rectangle 34"/>
            <p:cNvSpPr/>
            <p:nvPr/>
          </p:nvSpPr>
          <p:spPr>
            <a:xfrm>
              <a:off x="9229458" y="3021251"/>
              <a:ext cx="3471881" cy="406009"/>
            </a:xfrm>
            <a:prstGeom prst="rect">
              <a:avLst/>
            </a:prstGeom>
          </p:spPr>
          <p:txBody>
            <a:bodyPr wrap="square">
              <a:spAutoFit/>
            </a:bodyPr>
            <a:lstStyle/>
            <a:p>
              <a:pPr algn="just">
                <a:lnSpc>
                  <a:spcPct val="120000"/>
                </a:lnSpc>
              </a:pPr>
              <a:r>
                <a:rPr lang="en-US" altLang="zh-CN" sz="600" dirty="0">
                  <a:solidFill>
                    <a:schemeClr val="bg1">
                      <a:lumMod val="65000"/>
                    </a:schemeClr>
                  </a:solidFill>
                  <a:cs typeface="+mn-ea"/>
                  <a:sym typeface="+mn-lt"/>
                </a:rPr>
                <a:t>Click here to add content that matches the title.</a:t>
              </a:r>
              <a:endParaRPr lang="en-GB" sz="600" dirty="0">
                <a:solidFill>
                  <a:schemeClr val="bg1">
                    <a:lumMod val="65000"/>
                  </a:schemeClr>
                </a:solidFill>
                <a:cs typeface="+mn-ea"/>
                <a:sym typeface="+mn-lt"/>
              </a:endParaRPr>
            </a:p>
          </p:txBody>
        </p:sp>
      </p:grpSp>
      <p:grpSp>
        <p:nvGrpSpPr>
          <p:cNvPr id="29" name="Group 35"/>
          <p:cNvGrpSpPr/>
          <p:nvPr/>
        </p:nvGrpSpPr>
        <p:grpSpPr>
          <a:xfrm>
            <a:off x="5745214" y="2973379"/>
            <a:ext cx="1643099" cy="468738"/>
            <a:chOff x="9199697" y="2802273"/>
            <a:chExt cx="3978172" cy="624982"/>
          </a:xfrm>
        </p:grpSpPr>
        <p:sp>
          <p:nvSpPr>
            <p:cNvPr id="37" name="TextBox 36"/>
            <p:cNvSpPr txBox="1"/>
            <p:nvPr/>
          </p:nvSpPr>
          <p:spPr>
            <a:xfrm>
              <a:off x="9199697" y="2802273"/>
              <a:ext cx="2383769" cy="348471"/>
            </a:xfrm>
            <a:prstGeom prst="rect">
              <a:avLst/>
            </a:prstGeom>
            <a:noFill/>
          </p:spPr>
          <p:txBody>
            <a:bodyPr wrap="none" rtlCol="0">
              <a:spAutoFit/>
            </a:bodyPr>
            <a:lstStyle/>
            <a:p>
              <a:pPr>
                <a:lnSpc>
                  <a:spcPct val="120000"/>
                </a:lnSpc>
              </a:pPr>
              <a:r>
                <a:rPr lang="en-US" altLang="zh-CN" sz="1000" dirty="0">
                  <a:solidFill>
                    <a:schemeClr val="bg1">
                      <a:lumMod val="65000"/>
                    </a:schemeClr>
                  </a:solidFill>
                  <a:cs typeface="+mn-ea"/>
                  <a:sym typeface="+mn-lt"/>
                </a:rPr>
                <a:t>Add title text</a:t>
              </a:r>
              <a:endParaRPr lang="en-GB" sz="1000" dirty="0">
                <a:solidFill>
                  <a:schemeClr val="bg1">
                    <a:lumMod val="65000"/>
                  </a:schemeClr>
                </a:solidFill>
                <a:cs typeface="+mn-ea"/>
                <a:sym typeface="+mn-lt"/>
              </a:endParaRPr>
            </a:p>
          </p:txBody>
        </p:sp>
        <p:sp>
          <p:nvSpPr>
            <p:cNvPr id="38" name="Rectangle 37"/>
            <p:cNvSpPr/>
            <p:nvPr/>
          </p:nvSpPr>
          <p:spPr>
            <a:xfrm>
              <a:off x="9229458" y="3021247"/>
              <a:ext cx="3948411" cy="406008"/>
            </a:xfrm>
            <a:prstGeom prst="rect">
              <a:avLst/>
            </a:prstGeom>
          </p:spPr>
          <p:txBody>
            <a:bodyPr wrap="square">
              <a:spAutoFit/>
            </a:bodyPr>
            <a:lstStyle/>
            <a:p>
              <a:pPr algn="just">
                <a:lnSpc>
                  <a:spcPct val="120000"/>
                </a:lnSpc>
              </a:pPr>
              <a:r>
                <a:rPr lang="en-US" altLang="zh-CN" sz="600" dirty="0">
                  <a:solidFill>
                    <a:schemeClr val="bg1">
                      <a:lumMod val="65000"/>
                    </a:schemeClr>
                  </a:solidFill>
                  <a:cs typeface="+mn-ea"/>
                  <a:sym typeface="+mn-lt"/>
                </a:rPr>
                <a:t>Click here to add content that matches the title.</a:t>
              </a:r>
              <a:endParaRPr lang="en-GB" sz="600" dirty="0">
                <a:solidFill>
                  <a:schemeClr val="bg1">
                    <a:lumMod val="65000"/>
                  </a:schemeClr>
                </a:solidFill>
                <a:cs typeface="+mn-ea"/>
                <a:sym typeface="+mn-lt"/>
              </a:endParaRPr>
            </a:p>
          </p:txBody>
        </p:sp>
      </p:grpSp>
      <p:grpSp>
        <p:nvGrpSpPr>
          <p:cNvPr id="33" name="Group 38"/>
          <p:cNvGrpSpPr/>
          <p:nvPr/>
        </p:nvGrpSpPr>
        <p:grpSpPr>
          <a:xfrm>
            <a:off x="4699091" y="3807865"/>
            <a:ext cx="1613902" cy="469952"/>
            <a:chOff x="9183395" y="2800657"/>
            <a:chExt cx="4657696" cy="626603"/>
          </a:xfrm>
        </p:grpSpPr>
        <p:sp>
          <p:nvSpPr>
            <p:cNvPr id="40" name="TextBox 39"/>
            <p:cNvSpPr txBox="1"/>
            <p:nvPr/>
          </p:nvSpPr>
          <p:spPr>
            <a:xfrm>
              <a:off x="9183395" y="2800657"/>
              <a:ext cx="2841439" cy="348472"/>
            </a:xfrm>
            <a:prstGeom prst="rect">
              <a:avLst/>
            </a:prstGeom>
            <a:noFill/>
          </p:spPr>
          <p:txBody>
            <a:bodyPr wrap="none" rtlCol="0">
              <a:spAutoFit/>
            </a:bodyPr>
            <a:lstStyle/>
            <a:p>
              <a:pPr>
                <a:lnSpc>
                  <a:spcPct val="120000"/>
                </a:lnSpc>
              </a:pPr>
              <a:r>
                <a:rPr lang="en-US" altLang="zh-CN" sz="1000" dirty="0">
                  <a:solidFill>
                    <a:schemeClr val="bg1">
                      <a:lumMod val="65000"/>
                    </a:schemeClr>
                  </a:solidFill>
                  <a:cs typeface="+mn-ea"/>
                  <a:sym typeface="+mn-lt"/>
                </a:rPr>
                <a:t>Add title text</a:t>
              </a:r>
              <a:endParaRPr lang="en-GB" sz="1000" dirty="0">
                <a:solidFill>
                  <a:schemeClr val="bg1">
                    <a:lumMod val="65000"/>
                  </a:schemeClr>
                </a:solidFill>
                <a:cs typeface="+mn-ea"/>
                <a:sym typeface="+mn-lt"/>
              </a:endParaRPr>
            </a:p>
          </p:txBody>
        </p:sp>
        <p:sp>
          <p:nvSpPr>
            <p:cNvPr id="41" name="Rectangle 40"/>
            <p:cNvSpPr/>
            <p:nvPr/>
          </p:nvSpPr>
          <p:spPr>
            <a:xfrm>
              <a:off x="9229458" y="3021250"/>
              <a:ext cx="4611633" cy="406010"/>
            </a:xfrm>
            <a:prstGeom prst="rect">
              <a:avLst/>
            </a:prstGeom>
          </p:spPr>
          <p:txBody>
            <a:bodyPr wrap="square">
              <a:spAutoFit/>
            </a:bodyPr>
            <a:lstStyle/>
            <a:p>
              <a:pPr algn="just">
                <a:lnSpc>
                  <a:spcPct val="120000"/>
                </a:lnSpc>
              </a:pPr>
              <a:r>
                <a:rPr lang="en-US" altLang="zh-CN" sz="600" dirty="0">
                  <a:solidFill>
                    <a:schemeClr val="bg1">
                      <a:lumMod val="65000"/>
                    </a:schemeClr>
                  </a:solidFill>
                  <a:cs typeface="+mn-ea"/>
                  <a:sym typeface="+mn-lt"/>
                </a:rPr>
                <a:t>Click here to add content that matches the title.</a:t>
              </a:r>
              <a:endParaRPr lang="en-GB" sz="600" dirty="0">
                <a:solidFill>
                  <a:schemeClr val="bg1">
                    <a:lumMod val="65000"/>
                  </a:schemeClr>
                </a:solidFill>
                <a:cs typeface="+mn-ea"/>
                <a:sym typeface="+mn-lt"/>
              </a:endParaRPr>
            </a:p>
          </p:txBody>
        </p:sp>
      </p:grpSp>
      <p:sp>
        <p:nvSpPr>
          <p:cNvPr id="42" name="TextBox 41"/>
          <p:cNvSpPr txBox="1"/>
          <p:nvPr/>
        </p:nvSpPr>
        <p:spPr>
          <a:xfrm>
            <a:off x="1075819" y="1581461"/>
            <a:ext cx="1212924" cy="234421"/>
          </a:xfrm>
          <a:prstGeom prst="rect">
            <a:avLst/>
          </a:prstGeom>
          <a:noFill/>
        </p:spPr>
        <p:txBody>
          <a:bodyPr wrap="square" lIns="65023" tIns="32511" rIns="65023" bIns="32511" rtlCol="0">
            <a:spAutoFit/>
          </a:bodyPr>
          <a:lstStyle/>
          <a:p>
            <a:pPr>
              <a:lnSpc>
                <a:spcPct val="120000"/>
              </a:lnSpc>
            </a:pPr>
            <a:r>
              <a:rPr lang="en-US" altLang="zh-CN" sz="1000" dirty="0">
                <a:solidFill>
                  <a:schemeClr val="bg1">
                    <a:lumMod val="65000"/>
                  </a:schemeClr>
                </a:solidFill>
                <a:cs typeface="+mn-ea"/>
                <a:sym typeface="+mn-lt"/>
              </a:rPr>
              <a:t>Add title text</a:t>
            </a:r>
            <a:endParaRPr lang="en-GB" sz="1000" dirty="0">
              <a:solidFill>
                <a:schemeClr val="bg1">
                  <a:lumMod val="65000"/>
                </a:schemeClr>
              </a:solidFill>
              <a:cs typeface="+mn-ea"/>
              <a:sym typeface="+mn-lt"/>
            </a:endParaRPr>
          </a:p>
        </p:txBody>
      </p:sp>
      <p:cxnSp>
        <p:nvCxnSpPr>
          <p:cNvPr id="43" name="Straight Connector 42"/>
          <p:cNvCxnSpPr/>
          <p:nvPr/>
        </p:nvCxnSpPr>
        <p:spPr>
          <a:xfrm>
            <a:off x="1144564" y="1838823"/>
            <a:ext cx="277747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6" name="Group 43"/>
          <p:cNvGrpSpPr/>
          <p:nvPr/>
        </p:nvGrpSpPr>
        <p:grpSpPr>
          <a:xfrm>
            <a:off x="1030685" y="2582322"/>
            <a:ext cx="351905" cy="351924"/>
            <a:chOff x="647516" y="3587220"/>
            <a:chExt cx="469232" cy="469232"/>
          </a:xfrm>
        </p:grpSpPr>
        <p:sp>
          <p:nvSpPr>
            <p:cNvPr id="45" name="Oval 44"/>
            <p:cNvSpPr/>
            <p:nvPr/>
          </p:nvSpPr>
          <p:spPr>
            <a:xfrm>
              <a:off x="647516" y="3587220"/>
              <a:ext cx="469232" cy="4692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600" dirty="0">
                <a:solidFill>
                  <a:schemeClr val="bg1">
                    <a:lumMod val="65000"/>
                  </a:schemeClr>
                </a:solidFill>
                <a:cs typeface="+mn-ea"/>
                <a:sym typeface="+mn-lt"/>
              </a:endParaRPr>
            </a:p>
          </p:txBody>
        </p:sp>
        <p:sp>
          <p:nvSpPr>
            <p:cNvPr id="46" name="AutoShape 139"/>
            <p:cNvSpPr>
              <a:spLocks/>
            </p:cNvSpPr>
            <p:nvPr/>
          </p:nvSpPr>
          <p:spPr bwMode="auto">
            <a:xfrm>
              <a:off x="707698" y="3643040"/>
              <a:ext cx="348868" cy="338135"/>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just" defTabSz="171433" hangingPunct="0">
                <a:lnSpc>
                  <a:spcPct val="120000"/>
                </a:lnSpc>
              </a:pPr>
              <a:endParaRPr lang="en-US" sz="600" dirty="0">
                <a:solidFill>
                  <a:schemeClr val="bg1">
                    <a:lumMod val="65000"/>
                  </a:schemeClr>
                </a:solidFill>
                <a:effectLst>
                  <a:outerShdw blurRad="38100" dist="38100" dir="2700000" algn="tl">
                    <a:srgbClr val="000000"/>
                  </a:outerShdw>
                </a:effectLst>
                <a:cs typeface="+mn-ea"/>
                <a:sym typeface="+mn-lt"/>
              </a:endParaRPr>
            </a:p>
          </p:txBody>
        </p:sp>
      </p:grpSp>
      <p:grpSp>
        <p:nvGrpSpPr>
          <p:cNvPr id="39" name="Group 46"/>
          <p:cNvGrpSpPr/>
          <p:nvPr/>
        </p:nvGrpSpPr>
        <p:grpSpPr>
          <a:xfrm>
            <a:off x="1030685" y="3194252"/>
            <a:ext cx="351905" cy="351924"/>
            <a:chOff x="647516" y="4402912"/>
            <a:chExt cx="469232" cy="469232"/>
          </a:xfrm>
        </p:grpSpPr>
        <p:sp>
          <p:nvSpPr>
            <p:cNvPr id="48" name="Oval 47"/>
            <p:cNvSpPr/>
            <p:nvPr/>
          </p:nvSpPr>
          <p:spPr>
            <a:xfrm>
              <a:off x="647516" y="4402912"/>
              <a:ext cx="469232" cy="4692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600" dirty="0">
                <a:solidFill>
                  <a:schemeClr val="bg1">
                    <a:lumMod val="65000"/>
                  </a:schemeClr>
                </a:solidFill>
                <a:cs typeface="+mn-ea"/>
                <a:sym typeface="+mn-lt"/>
              </a:endParaRPr>
            </a:p>
          </p:txBody>
        </p:sp>
        <p:sp>
          <p:nvSpPr>
            <p:cNvPr id="49" name="AutoShape 139"/>
            <p:cNvSpPr>
              <a:spLocks/>
            </p:cNvSpPr>
            <p:nvPr/>
          </p:nvSpPr>
          <p:spPr bwMode="auto">
            <a:xfrm>
              <a:off x="709612" y="4468460"/>
              <a:ext cx="348868" cy="338135"/>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just" defTabSz="171433" hangingPunct="0">
                <a:lnSpc>
                  <a:spcPct val="120000"/>
                </a:lnSpc>
              </a:pPr>
              <a:endParaRPr lang="en-US" sz="600" dirty="0">
                <a:solidFill>
                  <a:schemeClr val="bg1">
                    <a:lumMod val="65000"/>
                  </a:schemeClr>
                </a:solidFill>
                <a:effectLst>
                  <a:outerShdw blurRad="38100" dist="38100" dir="2700000" algn="tl">
                    <a:srgbClr val="000000"/>
                  </a:outerShdw>
                </a:effectLst>
                <a:cs typeface="+mn-ea"/>
                <a:sym typeface="+mn-lt"/>
              </a:endParaRPr>
            </a:p>
          </p:txBody>
        </p:sp>
      </p:grpSp>
      <p:grpSp>
        <p:nvGrpSpPr>
          <p:cNvPr id="44" name="Group 49"/>
          <p:cNvGrpSpPr/>
          <p:nvPr/>
        </p:nvGrpSpPr>
        <p:grpSpPr>
          <a:xfrm>
            <a:off x="1030685" y="3807863"/>
            <a:ext cx="351905" cy="351924"/>
            <a:chOff x="647516" y="5218604"/>
            <a:chExt cx="469232" cy="469232"/>
          </a:xfrm>
        </p:grpSpPr>
        <p:sp>
          <p:nvSpPr>
            <p:cNvPr id="51" name="Oval 50"/>
            <p:cNvSpPr/>
            <p:nvPr/>
          </p:nvSpPr>
          <p:spPr>
            <a:xfrm>
              <a:off x="647516" y="5218604"/>
              <a:ext cx="469232" cy="46923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600" dirty="0">
                <a:solidFill>
                  <a:schemeClr val="bg1">
                    <a:lumMod val="65000"/>
                  </a:schemeClr>
                </a:solidFill>
                <a:cs typeface="+mn-ea"/>
                <a:sym typeface="+mn-lt"/>
              </a:endParaRPr>
            </a:p>
          </p:txBody>
        </p:sp>
        <p:sp>
          <p:nvSpPr>
            <p:cNvPr id="52" name="AutoShape 139"/>
            <p:cNvSpPr>
              <a:spLocks/>
            </p:cNvSpPr>
            <p:nvPr/>
          </p:nvSpPr>
          <p:spPr bwMode="auto">
            <a:xfrm>
              <a:off x="707698" y="5284152"/>
              <a:ext cx="348868" cy="338135"/>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just" defTabSz="171433" hangingPunct="0">
                <a:lnSpc>
                  <a:spcPct val="120000"/>
                </a:lnSpc>
              </a:pPr>
              <a:endParaRPr lang="en-US" sz="600" dirty="0">
                <a:solidFill>
                  <a:schemeClr val="bg1">
                    <a:lumMod val="65000"/>
                  </a:schemeClr>
                </a:solidFill>
                <a:effectLst>
                  <a:outerShdw blurRad="38100" dist="38100" dir="2700000" algn="tl">
                    <a:srgbClr val="000000"/>
                  </a:outerShdw>
                </a:effectLst>
                <a:cs typeface="+mn-ea"/>
                <a:sym typeface="+mn-lt"/>
              </a:endParaRPr>
            </a:p>
          </p:txBody>
        </p:sp>
      </p:grpSp>
      <p:sp>
        <p:nvSpPr>
          <p:cNvPr id="53" name="Rectangle 52"/>
          <p:cNvSpPr/>
          <p:nvPr/>
        </p:nvSpPr>
        <p:spPr>
          <a:xfrm>
            <a:off x="1386933" y="2601925"/>
            <a:ext cx="1630216" cy="277831"/>
          </a:xfrm>
          <a:prstGeom prst="rect">
            <a:avLst/>
          </a:prstGeom>
        </p:spPr>
        <p:txBody>
          <a:bodyPr wrap="square" lIns="65023" tIns="32511" rIns="65023" bIns="32511">
            <a:spAutoFit/>
          </a:bodyPr>
          <a:lstStyle/>
          <a:p>
            <a:pPr algn="just">
              <a:lnSpc>
                <a:spcPct val="120000"/>
              </a:lnSpc>
            </a:pPr>
            <a:r>
              <a:rPr lang="en-US" altLang="zh-CN" sz="600" dirty="0">
                <a:solidFill>
                  <a:schemeClr val="bg1">
                    <a:lumMod val="65000"/>
                  </a:schemeClr>
                </a:solidFill>
                <a:cs typeface="+mn-ea"/>
                <a:sym typeface="+mn-lt"/>
              </a:rPr>
              <a:t>Click here to add content that matches the title.</a:t>
            </a:r>
            <a:endParaRPr lang="en-GB" altLang="zh-CN" sz="600" dirty="0">
              <a:solidFill>
                <a:schemeClr val="bg1">
                  <a:lumMod val="65000"/>
                </a:schemeClr>
              </a:solidFill>
              <a:cs typeface="+mn-ea"/>
              <a:sym typeface="+mn-lt"/>
            </a:endParaRPr>
          </a:p>
        </p:txBody>
      </p:sp>
      <p:sp>
        <p:nvSpPr>
          <p:cNvPr id="54" name="Rectangle 53"/>
          <p:cNvSpPr/>
          <p:nvPr/>
        </p:nvSpPr>
        <p:spPr>
          <a:xfrm>
            <a:off x="1386933" y="3213855"/>
            <a:ext cx="1630216" cy="277831"/>
          </a:xfrm>
          <a:prstGeom prst="rect">
            <a:avLst/>
          </a:prstGeom>
        </p:spPr>
        <p:txBody>
          <a:bodyPr wrap="square" lIns="65023" tIns="32511" rIns="65023" bIns="32511">
            <a:spAutoFit/>
          </a:bodyPr>
          <a:lstStyle/>
          <a:p>
            <a:pPr algn="just">
              <a:lnSpc>
                <a:spcPct val="120000"/>
              </a:lnSpc>
            </a:pPr>
            <a:r>
              <a:rPr lang="en-US" altLang="zh-CN" sz="600" dirty="0">
                <a:solidFill>
                  <a:schemeClr val="bg1">
                    <a:lumMod val="65000"/>
                  </a:schemeClr>
                </a:solidFill>
                <a:cs typeface="+mn-ea"/>
                <a:sym typeface="+mn-lt"/>
              </a:rPr>
              <a:t>Click here to add content that matches the title.</a:t>
            </a:r>
            <a:endParaRPr lang="en-GB" sz="600" dirty="0">
              <a:solidFill>
                <a:schemeClr val="bg1">
                  <a:lumMod val="65000"/>
                </a:schemeClr>
              </a:solidFill>
              <a:cs typeface="+mn-ea"/>
              <a:sym typeface="+mn-lt"/>
            </a:endParaRPr>
          </a:p>
        </p:txBody>
      </p:sp>
      <p:sp>
        <p:nvSpPr>
          <p:cNvPr id="55" name="Rectangle 54"/>
          <p:cNvSpPr/>
          <p:nvPr/>
        </p:nvSpPr>
        <p:spPr>
          <a:xfrm>
            <a:off x="1386933" y="3827466"/>
            <a:ext cx="1630215" cy="277831"/>
          </a:xfrm>
          <a:prstGeom prst="rect">
            <a:avLst/>
          </a:prstGeom>
        </p:spPr>
        <p:txBody>
          <a:bodyPr wrap="square" lIns="65023" tIns="32511" rIns="65023" bIns="32511">
            <a:spAutoFit/>
          </a:bodyPr>
          <a:lstStyle/>
          <a:p>
            <a:pPr algn="just">
              <a:lnSpc>
                <a:spcPct val="120000"/>
              </a:lnSpc>
            </a:pPr>
            <a:r>
              <a:rPr lang="en-US" altLang="zh-CN" sz="600" dirty="0">
                <a:solidFill>
                  <a:schemeClr val="bg1">
                    <a:lumMod val="65000"/>
                  </a:schemeClr>
                </a:solidFill>
                <a:cs typeface="+mn-ea"/>
                <a:sym typeface="+mn-lt"/>
              </a:rPr>
              <a:t>Click here to add content that matches the title.</a:t>
            </a:r>
            <a:endParaRPr lang="en-GB" sz="600" dirty="0">
              <a:solidFill>
                <a:schemeClr val="bg1">
                  <a:lumMod val="65000"/>
                </a:schemeClr>
              </a:solidFill>
              <a:cs typeface="+mn-ea"/>
              <a:sym typeface="+mn-lt"/>
            </a:endParaRPr>
          </a:p>
        </p:txBody>
      </p:sp>
    </p:spTree>
    <p:extLst>
      <p:ext uri="{BB962C8B-B14F-4D97-AF65-F5344CB8AC3E}">
        <p14:creationId xmlns:p14="http://schemas.microsoft.com/office/powerpoint/2010/main" val="149304363"/>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 calcmode="lin" valueType="num">
                                      <p:cBhvr>
                                        <p:cTn id="16" dur="500" fill="hold"/>
                                        <p:tgtEl>
                                          <p:spTgt spid="23"/>
                                        </p:tgtEl>
                                        <p:attrNameLst>
                                          <p:attrName>style.rotation</p:attrName>
                                        </p:attrNameLst>
                                      </p:cBhvr>
                                      <p:tavLst>
                                        <p:tav tm="0">
                                          <p:val>
                                            <p:fltVal val="360"/>
                                          </p:val>
                                        </p:tav>
                                        <p:tav tm="100000">
                                          <p:val>
                                            <p:fltVal val="0"/>
                                          </p:val>
                                        </p:tav>
                                      </p:tavLst>
                                    </p:anim>
                                    <p:animEffect transition="in" filter="fade">
                                      <p:cBhvr>
                                        <p:cTn id="17" dur="500"/>
                                        <p:tgtEl>
                                          <p:spTgt spid="23"/>
                                        </p:tgtEl>
                                      </p:cBhvr>
                                    </p:animEffect>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 calcmode="lin" valueType="num">
                                      <p:cBhvr>
                                        <p:cTn id="23" dur="500" fill="hold"/>
                                        <p:tgtEl>
                                          <p:spTgt spid="4"/>
                                        </p:tgtEl>
                                        <p:attrNameLst>
                                          <p:attrName>style.rotation</p:attrName>
                                        </p:attrNameLst>
                                      </p:cBhvr>
                                      <p:tavLst>
                                        <p:tav tm="0">
                                          <p:val>
                                            <p:fltVal val="360"/>
                                          </p:val>
                                        </p:tav>
                                        <p:tav tm="100000">
                                          <p:val>
                                            <p:fltVal val="0"/>
                                          </p:val>
                                        </p:tav>
                                      </p:tavLst>
                                    </p:anim>
                                    <p:animEffect transition="in" filter="fade">
                                      <p:cBhvr>
                                        <p:cTn id="24" dur="500"/>
                                        <p:tgtEl>
                                          <p:spTgt spid="4"/>
                                        </p:tgtEl>
                                      </p:cBhvr>
                                    </p:animEffect>
                                  </p:childTnLst>
                                </p:cTn>
                              </p:par>
                            </p:childTnLst>
                          </p:cTn>
                        </p:par>
                        <p:par>
                          <p:cTn id="25" fill="hold">
                            <p:stCondLst>
                              <p:cond delay="1500"/>
                            </p:stCondLst>
                            <p:childTnLst>
                              <p:par>
                                <p:cTn id="26" presetID="49" presetClass="entr" presetSubtype="0" decel="10000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 calcmode="lin" valueType="num">
                                      <p:cBhvr>
                                        <p:cTn id="30" dur="500" fill="hold"/>
                                        <p:tgtEl>
                                          <p:spTgt spid="18"/>
                                        </p:tgtEl>
                                        <p:attrNameLst>
                                          <p:attrName>style.rotation</p:attrName>
                                        </p:attrNameLst>
                                      </p:cBhvr>
                                      <p:tavLst>
                                        <p:tav tm="0">
                                          <p:val>
                                            <p:fltVal val="360"/>
                                          </p:val>
                                        </p:tav>
                                        <p:tav tm="100000">
                                          <p:val>
                                            <p:fltVal val="0"/>
                                          </p:val>
                                        </p:tav>
                                      </p:tavLst>
                                    </p:anim>
                                    <p:animEffect transition="in" filter="fade">
                                      <p:cBhvr>
                                        <p:cTn id="31" dur="500"/>
                                        <p:tgtEl>
                                          <p:spTgt spid="18"/>
                                        </p:tgtEl>
                                      </p:cBhvr>
                                    </p:animEffect>
                                  </p:childTnLst>
                                </p:cTn>
                              </p:par>
                            </p:childTnLst>
                          </p:cTn>
                        </p:par>
                        <p:par>
                          <p:cTn id="32" fill="hold">
                            <p:stCondLst>
                              <p:cond delay="2000"/>
                            </p:stCondLst>
                            <p:childTnLst>
                              <p:par>
                                <p:cTn id="33" presetID="49" presetClass="entr" presetSubtype="0" decel="10000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 calcmode="lin" valueType="num">
                                      <p:cBhvr>
                                        <p:cTn id="37" dur="500" fill="hold"/>
                                        <p:tgtEl>
                                          <p:spTgt spid="10"/>
                                        </p:tgtEl>
                                        <p:attrNameLst>
                                          <p:attrName>style.rotation</p:attrName>
                                        </p:attrNameLst>
                                      </p:cBhvr>
                                      <p:tavLst>
                                        <p:tav tm="0">
                                          <p:val>
                                            <p:fltVal val="360"/>
                                          </p:val>
                                        </p:tav>
                                        <p:tav tm="100000">
                                          <p:val>
                                            <p:fltVal val="0"/>
                                          </p:val>
                                        </p:tav>
                                      </p:tavLst>
                                    </p:anim>
                                    <p:animEffect transition="in" filter="fade">
                                      <p:cBhvr>
                                        <p:cTn id="38" dur="500"/>
                                        <p:tgtEl>
                                          <p:spTgt spid="10"/>
                                        </p:tgtEl>
                                      </p:cBhvr>
                                    </p:animEffect>
                                  </p:childTnLst>
                                </p:cTn>
                              </p:par>
                            </p:childTnLst>
                          </p:cTn>
                        </p:par>
                        <p:par>
                          <p:cTn id="39" fill="hold">
                            <p:stCondLst>
                              <p:cond delay="2500"/>
                            </p:stCondLst>
                            <p:childTnLst>
                              <p:par>
                                <p:cTn id="40" presetID="49" presetClass="entr" presetSubtype="0" decel="10000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 calcmode="lin" valueType="num">
                                      <p:cBhvr>
                                        <p:cTn id="44" dur="500" fill="hold"/>
                                        <p:tgtEl>
                                          <p:spTgt spid="16"/>
                                        </p:tgtEl>
                                        <p:attrNameLst>
                                          <p:attrName>style.rotation</p:attrName>
                                        </p:attrNameLst>
                                      </p:cBhvr>
                                      <p:tavLst>
                                        <p:tav tm="0">
                                          <p:val>
                                            <p:fltVal val="360"/>
                                          </p:val>
                                        </p:tav>
                                        <p:tav tm="100000">
                                          <p:val>
                                            <p:fltVal val="0"/>
                                          </p:val>
                                        </p:tav>
                                      </p:tavLst>
                                    </p:anim>
                                    <p:animEffect transition="in" filter="fade">
                                      <p:cBhvr>
                                        <p:cTn id="45" dur="500"/>
                                        <p:tgtEl>
                                          <p:spTgt spid="16"/>
                                        </p:tgtEl>
                                      </p:cBhvr>
                                    </p:animEffect>
                                  </p:childTnLst>
                                </p:cTn>
                              </p:par>
                            </p:childTnLst>
                          </p:cTn>
                        </p:par>
                        <p:par>
                          <p:cTn id="46" fill="hold">
                            <p:stCondLst>
                              <p:cond delay="3000"/>
                            </p:stCondLst>
                            <p:childTnLst>
                              <p:par>
                                <p:cTn id="47" presetID="12" presetClass="entr" presetSubtype="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p:tgtEl>
                                          <p:spTgt spid="33"/>
                                        </p:tgtEl>
                                        <p:attrNameLst>
                                          <p:attrName>ppt_x</p:attrName>
                                        </p:attrNameLst>
                                      </p:cBhvr>
                                      <p:tavLst>
                                        <p:tav tm="0">
                                          <p:val>
                                            <p:strVal val="#ppt_x-#ppt_w*1.125000"/>
                                          </p:val>
                                        </p:tav>
                                        <p:tav tm="100000">
                                          <p:val>
                                            <p:strVal val="#ppt_x"/>
                                          </p:val>
                                        </p:tav>
                                      </p:tavLst>
                                    </p:anim>
                                    <p:animEffect transition="in" filter="wipe(right)">
                                      <p:cBhvr>
                                        <p:cTn id="50" dur="500"/>
                                        <p:tgtEl>
                                          <p:spTgt spid="33"/>
                                        </p:tgtEl>
                                      </p:cBhvr>
                                    </p:animEffect>
                                  </p:childTnLst>
                                </p:cTn>
                              </p:par>
                            </p:childTnLst>
                          </p:cTn>
                        </p:par>
                        <p:par>
                          <p:cTn id="51" fill="hold">
                            <p:stCondLst>
                              <p:cond delay="3500"/>
                            </p:stCondLst>
                            <p:childTnLst>
                              <p:par>
                                <p:cTn id="52" presetID="12" presetClass="entr" presetSubtype="8" fill="hold" nodeType="afterEffect">
                                  <p:stCondLst>
                                    <p:cond delay="0"/>
                                  </p:stCondLst>
                                  <p:childTnLst>
                                    <p:set>
                                      <p:cBhvr>
                                        <p:cTn id="53" dur="1" fill="hold">
                                          <p:stCondLst>
                                            <p:cond delay="0"/>
                                          </p:stCondLst>
                                        </p:cTn>
                                        <p:tgtEl>
                                          <p:spTgt spid="29"/>
                                        </p:tgtEl>
                                        <p:attrNameLst>
                                          <p:attrName>style.visibility</p:attrName>
                                        </p:attrNameLst>
                                      </p:cBhvr>
                                      <p:to>
                                        <p:strVal val="visible"/>
                                      </p:to>
                                    </p:set>
                                    <p:anim calcmode="lin" valueType="num">
                                      <p:cBhvr additive="base">
                                        <p:cTn id="54" dur="500"/>
                                        <p:tgtEl>
                                          <p:spTgt spid="29"/>
                                        </p:tgtEl>
                                        <p:attrNameLst>
                                          <p:attrName>ppt_x</p:attrName>
                                        </p:attrNameLst>
                                      </p:cBhvr>
                                      <p:tavLst>
                                        <p:tav tm="0">
                                          <p:val>
                                            <p:strVal val="#ppt_x-#ppt_w*1.125000"/>
                                          </p:val>
                                        </p:tav>
                                        <p:tav tm="100000">
                                          <p:val>
                                            <p:strVal val="#ppt_x"/>
                                          </p:val>
                                        </p:tav>
                                      </p:tavLst>
                                    </p:anim>
                                    <p:animEffect transition="in" filter="wipe(right)">
                                      <p:cBhvr>
                                        <p:cTn id="55" dur="500"/>
                                        <p:tgtEl>
                                          <p:spTgt spid="29"/>
                                        </p:tgtEl>
                                      </p:cBhvr>
                                    </p:animEffect>
                                  </p:childTnLst>
                                </p:cTn>
                              </p:par>
                            </p:childTnLst>
                          </p:cTn>
                        </p:par>
                        <p:par>
                          <p:cTn id="56" fill="hold">
                            <p:stCondLst>
                              <p:cond delay="4000"/>
                            </p:stCondLst>
                            <p:childTnLst>
                              <p:par>
                                <p:cTn id="57" presetID="12" presetClass="entr" presetSubtype="8" fill="hold" nodeType="after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500"/>
                                        <p:tgtEl>
                                          <p:spTgt spid="26"/>
                                        </p:tgtEl>
                                        <p:attrNameLst>
                                          <p:attrName>ppt_x</p:attrName>
                                        </p:attrNameLst>
                                      </p:cBhvr>
                                      <p:tavLst>
                                        <p:tav tm="0">
                                          <p:val>
                                            <p:strVal val="#ppt_x-#ppt_w*1.125000"/>
                                          </p:val>
                                        </p:tav>
                                        <p:tav tm="100000">
                                          <p:val>
                                            <p:strVal val="#ppt_x"/>
                                          </p:val>
                                        </p:tav>
                                      </p:tavLst>
                                    </p:anim>
                                    <p:animEffect transition="in" filter="wipe(right)">
                                      <p:cBhvr>
                                        <p:cTn id="60" dur="500"/>
                                        <p:tgtEl>
                                          <p:spTgt spid="26"/>
                                        </p:tgtEl>
                                      </p:cBhvr>
                                    </p:animEffect>
                                  </p:childTnLst>
                                </p:cTn>
                              </p:par>
                            </p:childTnLst>
                          </p:cTn>
                        </p:par>
                        <p:par>
                          <p:cTn id="61" fill="hold">
                            <p:stCondLst>
                              <p:cond delay="4500"/>
                            </p:stCondLst>
                            <p:childTnLst>
                              <p:par>
                                <p:cTn id="62" presetID="10"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500"/>
                                        <p:tgtEl>
                                          <p:spTgt spid="42"/>
                                        </p:tgtEl>
                                      </p:cBhvr>
                                    </p:animEffect>
                                  </p:childTnLst>
                                </p:cTn>
                              </p:par>
                            </p:childTnLst>
                          </p:cTn>
                        </p:par>
                        <p:par>
                          <p:cTn id="65" fill="hold">
                            <p:stCondLst>
                              <p:cond delay="5000"/>
                            </p:stCondLst>
                            <p:childTnLst>
                              <p:par>
                                <p:cTn id="66" presetID="10" presetClass="entr" presetSubtype="0" fill="hold"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500"/>
                                        <p:tgtEl>
                                          <p:spTgt spid="43"/>
                                        </p:tgtEl>
                                      </p:cBhvr>
                                    </p:animEffect>
                                  </p:childTnLst>
                                </p:cTn>
                              </p:par>
                            </p:childTnLst>
                          </p:cTn>
                        </p:par>
                        <p:par>
                          <p:cTn id="69" fill="hold">
                            <p:stCondLst>
                              <p:cond delay="5500"/>
                            </p:stCondLst>
                            <p:childTnLst>
                              <p:par>
                                <p:cTn id="70" presetID="10" presetClass="entr" presetSubtype="0"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500"/>
                                        <p:tgtEl>
                                          <p:spTgt spid="32"/>
                                        </p:tgtEl>
                                      </p:cBhvr>
                                    </p:animEffect>
                                  </p:childTnLst>
                                </p:cTn>
                              </p:par>
                            </p:childTnLst>
                          </p:cTn>
                        </p:par>
                        <p:par>
                          <p:cTn id="73" fill="hold">
                            <p:stCondLst>
                              <p:cond delay="6000"/>
                            </p:stCondLst>
                            <p:childTnLst>
                              <p:par>
                                <p:cTn id="74" presetID="10"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500"/>
                                        <p:tgtEl>
                                          <p:spTgt spid="36"/>
                                        </p:tgtEl>
                                      </p:cBhvr>
                                    </p:animEffect>
                                  </p:childTnLst>
                                </p:cTn>
                              </p:par>
                            </p:childTnLst>
                          </p:cTn>
                        </p:par>
                        <p:par>
                          <p:cTn id="77" fill="hold">
                            <p:stCondLst>
                              <p:cond delay="65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7000"/>
                            </p:stCondLst>
                            <p:childTnLst>
                              <p:par>
                                <p:cTn id="82" presetID="10" presetClass="entr" presetSubtype="0" fill="hold" nodeType="after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fade">
                                      <p:cBhvr>
                                        <p:cTn id="84" dur="500"/>
                                        <p:tgtEl>
                                          <p:spTgt spid="39"/>
                                        </p:tgtEl>
                                      </p:cBhvr>
                                    </p:animEffect>
                                  </p:childTnLst>
                                </p:cTn>
                              </p:par>
                            </p:childTnLst>
                          </p:cTn>
                        </p:par>
                        <p:par>
                          <p:cTn id="85" fill="hold">
                            <p:stCondLst>
                              <p:cond delay="7500"/>
                            </p:stCondLst>
                            <p:childTnLst>
                              <p:par>
                                <p:cTn id="86" presetID="10" presetClass="entr" presetSubtype="0"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fade">
                                      <p:cBhvr>
                                        <p:cTn id="88" dur="500"/>
                                        <p:tgtEl>
                                          <p:spTgt spid="54"/>
                                        </p:tgtEl>
                                      </p:cBhvr>
                                    </p:animEffect>
                                  </p:childTnLst>
                                </p:cTn>
                              </p:par>
                            </p:childTnLst>
                          </p:cTn>
                        </p:par>
                        <p:par>
                          <p:cTn id="89" fill="hold">
                            <p:stCondLst>
                              <p:cond delay="8000"/>
                            </p:stCondLst>
                            <p:childTnLst>
                              <p:par>
                                <p:cTn id="90" presetID="10" presetClass="entr" presetSubtype="0" fill="hold" nodeType="after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fade">
                                      <p:cBhvr>
                                        <p:cTn id="92" dur="500"/>
                                        <p:tgtEl>
                                          <p:spTgt spid="44"/>
                                        </p:tgtEl>
                                      </p:cBhvr>
                                    </p:animEffect>
                                  </p:childTnLst>
                                </p:cTn>
                              </p:par>
                            </p:childTnLst>
                          </p:cTn>
                        </p:par>
                        <p:par>
                          <p:cTn id="93" fill="hold">
                            <p:stCondLst>
                              <p:cond delay="8500"/>
                            </p:stCondLst>
                            <p:childTnLst>
                              <p:par>
                                <p:cTn id="94" presetID="10" presetClass="entr" presetSubtype="0"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fade">
                                      <p:cBhvr>
                                        <p:cTn id="9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2" grpId="0"/>
      <p:bldP spid="53" grpId="0"/>
      <p:bldP spid="54" grpId="0"/>
      <p:bldP spid="5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3114627" y="2766257"/>
            <a:ext cx="2819320" cy="369332"/>
          </a:xfrm>
          <a:prstGeom prst="rect">
            <a:avLst/>
          </a:prstGeom>
        </p:spPr>
        <p:txBody>
          <a:bodyPr wrap="square" lIns="0" tIns="0" rIns="0" bIns="0">
            <a:spAutoFit/>
          </a:bodyPr>
          <a:lstStyle/>
          <a:p>
            <a:pPr algn="ctr"/>
            <a:r>
              <a:rPr lang="en-US" altLang="zh-CN" sz="2400" b="1" dirty="0">
                <a:solidFill>
                  <a:schemeClr val="bg1">
                    <a:lumMod val="50000"/>
                  </a:schemeClr>
                </a:solidFill>
                <a:cs typeface="+mn-ea"/>
                <a:sym typeface="+mn-lt"/>
              </a:rPr>
              <a:t>Add title text</a:t>
            </a:r>
            <a:endParaRPr lang="zh-CN" altLang="en-US" sz="2400" b="1" dirty="0">
              <a:solidFill>
                <a:schemeClr val="bg1">
                  <a:lumMod val="50000"/>
                </a:schemeClr>
              </a:solidFill>
              <a:cs typeface="+mn-ea"/>
              <a:sym typeface="+mn-lt"/>
            </a:endParaRPr>
          </a:p>
        </p:txBody>
      </p:sp>
      <p:sp>
        <p:nvSpPr>
          <p:cNvPr id="30" name="TextBox 11"/>
          <p:cNvSpPr txBox="1"/>
          <p:nvPr/>
        </p:nvSpPr>
        <p:spPr>
          <a:xfrm>
            <a:off x="3386056" y="3306237"/>
            <a:ext cx="923010" cy="153888"/>
          </a:xfrm>
          <a:prstGeom prst="rect">
            <a:avLst/>
          </a:prstGeom>
          <a:noFill/>
        </p:spPr>
        <p:txBody>
          <a:bodyPr wrap="none" lIns="0" tIns="0" rIns="0" bIns="0" rtlCol="0">
            <a:spAutoFit/>
          </a:bodyPr>
          <a:lstStyle/>
          <a:p>
            <a:pPr marL="121906" lvl="1" indent="-121906">
              <a:buFont typeface="Arial" panose="020B0604020202020204" pitchFamily="34" charset="0"/>
              <a:buChar char="•"/>
            </a:pPr>
            <a:r>
              <a:rPr lang="en-US" altLang="zh-CN" sz="1000" dirty="0">
                <a:solidFill>
                  <a:schemeClr val="bg1">
                    <a:lumMod val="50000"/>
                  </a:schemeClr>
                </a:solidFill>
                <a:cs typeface="+mn-ea"/>
                <a:sym typeface="+mn-lt"/>
              </a:rPr>
              <a:t>Add title text</a:t>
            </a:r>
          </a:p>
        </p:txBody>
      </p:sp>
      <p:sp>
        <p:nvSpPr>
          <p:cNvPr id="31" name="TextBox 11"/>
          <p:cNvSpPr txBox="1"/>
          <p:nvPr/>
        </p:nvSpPr>
        <p:spPr>
          <a:xfrm>
            <a:off x="4585715" y="3306237"/>
            <a:ext cx="923010" cy="153888"/>
          </a:xfrm>
          <a:prstGeom prst="rect">
            <a:avLst/>
          </a:prstGeom>
          <a:noFill/>
        </p:spPr>
        <p:txBody>
          <a:bodyPr wrap="none" lIns="0" tIns="0" rIns="0" bIns="0" rtlCol="0">
            <a:spAutoFit/>
          </a:bodyPr>
          <a:lstStyle/>
          <a:p>
            <a:pPr marL="121906" lvl="1" indent="-121906">
              <a:buFont typeface="Arial" panose="020B0604020202020204" pitchFamily="34" charset="0"/>
              <a:buChar char="•"/>
            </a:pPr>
            <a:r>
              <a:rPr lang="en-US" altLang="zh-CN" sz="1000" dirty="0">
                <a:solidFill>
                  <a:schemeClr val="bg1">
                    <a:lumMod val="50000"/>
                  </a:schemeClr>
                </a:solidFill>
                <a:cs typeface="+mn-ea"/>
                <a:sym typeface="+mn-lt"/>
              </a:rPr>
              <a:t>Add title text</a:t>
            </a:r>
          </a:p>
        </p:txBody>
      </p:sp>
      <p:sp>
        <p:nvSpPr>
          <p:cNvPr id="32" name="TextBox 11"/>
          <p:cNvSpPr txBox="1"/>
          <p:nvPr/>
        </p:nvSpPr>
        <p:spPr>
          <a:xfrm>
            <a:off x="3386056" y="3497982"/>
            <a:ext cx="923010" cy="153888"/>
          </a:xfrm>
          <a:prstGeom prst="rect">
            <a:avLst/>
          </a:prstGeom>
          <a:noFill/>
        </p:spPr>
        <p:txBody>
          <a:bodyPr wrap="none" lIns="0" tIns="0" rIns="0" bIns="0" rtlCol="0">
            <a:spAutoFit/>
          </a:bodyPr>
          <a:lstStyle/>
          <a:p>
            <a:pPr marL="121906" lvl="1" indent="-121906">
              <a:buFont typeface="Arial" panose="020B0604020202020204" pitchFamily="34" charset="0"/>
              <a:buChar char="•"/>
            </a:pPr>
            <a:r>
              <a:rPr lang="en-US" altLang="zh-CN" sz="1000" dirty="0">
                <a:solidFill>
                  <a:schemeClr val="bg1">
                    <a:lumMod val="50000"/>
                  </a:schemeClr>
                </a:solidFill>
                <a:cs typeface="+mn-ea"/>
                <a:sym typeface="+mn-lt"/>
              </a:rPr>
              <a:t>Add title text</a:t>
            </a:r>
          </a:p>
        </p:txBody>
      </p:sp>
      <p:sp>
        <p:nvSpPr>
          <p:cNvPr id="33" name="TextBox 32"/>
          <p:cNvSpPr txBox="1"/>
          <p:nvPr/>
        </p:nvSpPr>
        <p:spPr>
          <a:xfrm>
            <a:off x="4585715" y="3497982"/>
            <a:ext cx="923010" cy="153888"/>
          </a:xfrm>
          <a:prstGeom prst="rect">
            <a:avLst/>
          </a:prstGeom>
          <a:noFill/>
        </p:spPr>
        <p:txBody>
          <a:bodyPr wrap="none" lIns="0" tIns="0" rIns="0" bIns="0" rtlCol="0">
            <a:spAutoFit/>
          </a:bodyPr>
          <a:lstStyle/>
          <a:p>
            <a:pPr marL="121906" lvl="1" indent="-121906">
              <a:buFont typeface="Arial" panose="020B0604020202020204" pitchFamily="34" charset="0"/>
              <a:buChar char="•"/>
            </a:pPr>
            <a:r>
              <a:rPr lang="en-US" altLang="zh-CN" sz="1000" dirty="0">
                <a:solidFill>
                  <a:schemeClr val="bg1">
                    <a:lumMod val="50000"/>
                  </a:schemeClr>
                </a:solidFill>
                <a:cs typeface="+mn-ea"/>
                <a:sym typeface="+mn-lt"/>
              </a:rPr>
              <a:t>Add title text</a:t>
            </a:r>
          </a:p>
        </p:txBody>
      </p:sp>
      <p:sp>
        <p:nvSpPr>
          <p:cNvPr id="12" name="菱形 11"/>
          <p:cNvSpPr/>
          <p:nvPr/>
        </p:nvSpPr>
        <p:spPr>
          <a:xfrm>
            <a:off x="3707904" y="1059582"/>
            <a:ext cx="1592560" cy="1592560"/>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TextBox 13"/>
          <p:cNvSpPr txBox="1"/>
          <p:nvPr/>
        </p:nvSpPr>
        <p:spPr>
          <a:xfrm>
            <a:off x="4067944" y="1443429"/>
            <a:ext cx="1953364" cy="923330"/>
          </a:xfrm>
          <a:prstGeom prst="rect">
            <a:avLst/>
          </a:prstGeom>
          <a:noFill/>
        </p:spPr>
        <p:txBody>
          <a:bodyPr wrap="square" rtlCol="0">
            <a:spAutoFit/>
          </a:bodyPr>
          <a:lstStyle>
            <a:defPPr>
              <a:defRPr lang="zh-CN"/>
            </a:defPPr>
            <a:lvl1pPr>
              <a:defRPr sz="5400" spc="-300">
                <a:solidFill>
                  <a:schemeClr val="bg1">
                    <a:lumMod val="50000"/>
                  </a:schemeClr>
                </a:solidFill>
                <a:latin typeface="Agency FB" panose="020B0503020202020204" pitchFamily="34" charset="0"/>
                <a:cs typeface="+mn-ea"/>
              </a:defRPr>
            </a:lvl1pPr>
          </a:lstStyle>
          <a:p>
            <a:r>
              <a:rPr lang="en-US" altLang="zh-CN" dirty="0">
                <a:sym typeface="+mn-lt"/>
              </a:rPr>
              <a:t>0 4</a:t>
            </a:r>
            <a:endParaRPr lang="zh-CN" altLang="en-US" dirty="0">
              <a:sym typeface="+mn-lt"/>
            </a:endParaRPr>
          </a:p>
        </p:txBody>
      </p:sp>
      <p:sp>
        <p:nvSpPr>
          <p:cNvPr id="15" name="菱形 14"/>
          <p:cNvSpPr/>
          <p:nvPr/>
        </p:nvSpPr>
        <p:spPr>
          <a:xfrm>
            <a:off x="5508104" y="1059582"/>
            <a:ext cx="3168352" cy="3168352"/>
          </a:xfrm>
          <a:prstGeom prst="diamond">
            <a:avLst/>
          </a:prstGeom>
          <a:noFill/>
          <a:ln>
            <a:solidFill>
              <a:schemeClr val="bg1">
                <a:lumMod val="75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菱形 15"/>
          <p:cNvSpPr/>
          <p:nvPr/>
        </p:nvSpPr>
        <p:spPr>
          <a:xfrm>
            <a:off x="467544" y="1059582"/>
            <a:ext cx="3168352" cy="3168352"/>
          </a:xfrm>
          <a:prstGeom prst="diamond">
            <a:avLst/>
          </a:prstGeom>
          <a:noFill/>
          <a:ln>
            <a:solidFill>
              <a:schemeClr val="bg1">
                <a:lumMod val="75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TextBox 12"/>
          <p:cNvSpPr txBox="1"/>
          <p:nvPr/>
        </p:nvSpPr>
        <p:spPr>
          <a:xfrm>
            <a:off x="1295636" y="4659982"/>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bg1"/>
                </a:solidFill>
                <a:effectLst/>
                <a:uLnTx/>
                <a:uFillTx/>
              </a:rPr>
              <a:t>PPT</a:t>
            </a:r>
            <a:r>
              <a:rPr kumimoji="0" lang="zh-CN" altLang="en-US" sz="100" b="0" i="0" u="none" strike="noStrike" kern="0" cap="none" spc="0" normalizeH="0" baseline="0" noProof="0" dirty="0">
                <a:ln>
                  <a:noFill/>
                </a:ln>
                <a:solidFill>
                  <a:schemeClr val="bg1"/>
                </a:solidFill>
                <a:effectLst/>
                <a:uLnTx/>
                <a:uFillTx/>
              </a:rPr>
              <a:t>下载 </a:t>
            </a:r>
            <a:r>
              <a:rPr kumimoji="0" lang="en-US" altLang="zh-CN" sz="100" b="0" i="0" u="none" strike="noStrike" kern="0" cap="none" spc="0" normalizeH="0" baseline="0" noProof="0" dirty="0">
                <a:ln>
                  <a:noFill/>
                </a:ln>
                <a:solidFill>
                  <a:schemeClr val="bg1"/>
                </a:solidFill>
                <a:effectLst/>
                <a:uLnTx/>
                <a:uFillTx/>
              </a:rPr>
              <a:t>http://www.1ppt.com/xiazai/</a:t>
            </a:r>
          </a:p>
        </p:txBody>
      </p:sp>
    </p:spTree>
  </p:cSld>
  <p:clrMapOvr>
    <a:masterClrMapping/>
  </p:clrMapOvr>
  <p:transition spd="med" advClick="0" advTm="6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45" presetClass="entr" presetSubtype="0" fill="hold" grpId="0" nodeType="afterEffect">
                                  <p:stCondLst>
                                    <p:cond delay="0"/>
                                  </p:stCondLst>
                                  <p:iterate type="lt">
                                    <p:tmPct val="10000"/>
                                  </p:iterate>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ppt_w</p:attrName>
                                        </p:attrNameLst>
                                      </p:cBhvr>
                                      <p:tavLst>
                                        <p:tav tm="0" fmla="#ppt_w*sin(2.5*pi*$)">
                                          <p:val>
                                            <p:fltVal val="0"/>
                                          </p:val>
                                        </p:tav>
                                        <p:tav tm="100000">
                                          <p:val>
                                            <p:fltVal val="1"/>
                                          </p:val>
                                        </p:tav>
                                      </p:tavLst>
                                    </p:anim>
                                    <p:anim calcmode="lin" valueType="num">
                                      <p:cBhvr>
                                        <p:cTn id="24" dur="1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1000" fill="hold"/>
                                        <p:tgtEl>
                                          <p:spTgt spid="29"/>
                                        </p:tgtEl>
                                        <p:attrNameLst>
                                          <p:attrName>ppt_x</p:attrName>
                                        </p:attrNameLst>
                                      </p:cBhvr>
                                      <p:tavLst>
                                        <p:tav tm="0">
                                          <p:val>
                                            <p:strVal val="0-#ppt_w/2"/>
                                          </p:val>
                                        </p:tav>
                                        <p:tav tm="100000">
                                          <p:val>
                                            <p:strVal val="#ppt_x"/>
                                          </p:val>
                                        </p:tav>
                                      </p:tavLst>
                                    </p:anim>
                                    <p:anim calcmode="lin" valueType="num">
                                      <p:cBhvr additive="base">
                                        <p:cTn id="30"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12" grpId="0" animBg="1"/>
      <p:bldP spid="14" grpId="0"/>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菱形 31"/>
          <p:cNvSpPr/>
          <p:nvPr/>
        </p:nvSpPr>
        <p:spPr>
          <a:xfrm>
            <a:off x="467544" y="3291830"/>
            <a:ext cx="1592560" cy="1592560"/>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MH_Others_2"/>
          <p:cNvSpPr txBox="1"/>
          <p:nvPr>
            <p:custDataLst>
              <p:tags r:id="rId1"/>
            </p:custDataLst>
          </p:nvPr>
        </p:nvSpPr>
        <p:spPr>
          <a:xfrm>
            <a:off x="1876335" y="2326780"/>
            <a:ext cx="2023371" cy="430887"/>
          </a:xfrm>
          <a:prstGeom prst="rect">
            <a:avLst/>
          </a:prstGeom>
          <a:noFill/>
        </p:spPr>
        <p:txBody>
          <a:bodyPr wrap="square" lIns="0" tIns="0" rIns="0" bIns="0">
            <a:spAutoFit/>
          </a:bodyPr>
          <a:lstStyle/>
          <a:p>
            <a:pPr algn="ctr">
              <a:defRPr/>
            </a:pPr>
            <a:r>
              <a:rPr lang="en-US" altLang="zh-CN" sz="2800" b="1" dirty="0">
                <a:solidFill>
                  <a:schemeClr val="bg1">
                    <a:lumMod val="50000"/>
                  </a:schemeClr>
                </a:solidFill>
                <a:cs typeface="+mn-ea"/>
                <a:sym typeface="+mn-lt"/>
              </a:rPr>
              <a:t>CONTENTS</a:t>
            </a:r>
            <a:endParaRPr lang="zh-CN" altLang="en-US" sz="2800" b="1" dirty="0">
              <a:solidFill>
                <a:schemeClr val="bg1">
                  <a:lumMod val="50000"/>
                </a:schemeClr>
              </a:solidFill>
              <a:cs typeface="+mn-ea"/>
              <a:sym typeface="+mn-lt"/>
            </a:endParaRPr>
          </a:p>
        </p:txBody>
      </p:sp>
      <p:grpSp>
        <p:nvGrpSpPr>
          <p:cNvPr id="29" name="组合 23"/>
          <p:cNvGrpSpPr/>
          <p:nvPr/>
        </p:nvGrpSpPr>
        <p:grpSpPr>
          <a:xfrm>
            <a:off x="4596534" y="1275606"/>
            <a:ext cx="3215826" cy="488307"/>
            <a:chOff x="4357092" y="1347614"/>
            <a:chExt cx="3215268" cy="488156"/>
          </a:xfrm>
        </p:grpSpPr>
        <p:sp>
          <p:nvSpPr>
            <p:cNvPr id="57" name="MH_SubTitle_1"/>
            <p:cNvSpPr txBox="1"/>
            <p:nvPr>
              <p:custDataLst>
                <p:tags r:id="rId14"/>
              </p:custDataLst>
            </p:nvPr>
          </p:nvSpPr>
          <p:spPr>
            <a:xfrm>
              <a:off x="5391574" y="1485928"/>
              <a:ext cx="2180786" cy="276913"/>
            </a:xfrm>
            <a:prstGeom prst="rect">
              <a:avLst/>
            </a:prstGeom>
            <a:noFill/>
          </p:spPr>
          <p:txBody>
            <a:bodyPr wrap="square" lIns="0" tIns="0" rIns="0" bIns="0" anchor="ctr">
              <a:spAutoFit/>
            </a:bodyPr>
            <a:lstStyle/>
            <a:p>
              <a:r>
                <a:rPr lang="en-US" altLang="zh-CN" dirty="0">
                  <a:solidFill>
                    <a:schemeClr val="bg1">
                      <a:lumMod val="65000"/>
                    </a:schemeClr>
                  </a:solidFill>
                  <a:cs typeface="+mn-ea"/>
                  <a:sym typeface="+mn-lt"/>
                </a:rPr>
                <a:t>Add title text</a:t>
              </a:r>
              <a:endParaRPr lang="zh-CN" altLang="en-US" sz="800" dirty="0">
                <a:solidFill>
                  <a:schemeClr val="bg1">
                    <a:lumMod val="65000"/>
                  </a:schemeClr>
                </a:solidFill>
                <a:cs typeface="+mn-ea"/>
                <a:sym typeface="+mn-lt"/>
              </a:endParaRPr>
            </a:p>
          </p:txBody>
        </p:sp>
        <p:grpSp>
          <p:nvGrpSpPr>
            <p:cNvPr id="58" name="组合 2"/>
            <p:cNvGrpSpPr/>
            <p:nvPr/>
          </p:nvGrpSpPr>
          <p:grpSpPr>
            <a:xfrm>
              <a:off x="4357092" y="1347614"/>
              <a:ext cx="802436" cy="488156"/>
              <a:chOff x="6127160" y="2096130"/>
              <a:chExt cx="1128426" cy="686432"/>
            </a:xfrm>
          </p:grpSpPr>
          <p:cxnSp>
            <p:nvCxnSpPr>
              <p:cNvPr id="59" name="MH_Other_1"/>
              <p:cNvCxnSpPr/>
              <p:nvPr>
                <p:custDataLst>
                  <p:tags r:id="rId15"/>
                </p:custDataLst>
              </p:nvPr>
            </p:nvCxnSpPr>
            <p:spPr>
              <a:xfrm flipH="1">
                <a:off x="6525624" y="2096130"/>
                <a:ext cx="729962" cy="68643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0" name="MH_Other_2"/>
              <p:cNvSpPr/>
              <p:nvPr>
                <p:custDataLst>
                  <p:tags r:id="rId16"/>
                </p:custDataLst>
              </p:nvPr>
            </p:nvSpPr>
            <p:spPr>
              <a:xfrm>
                <a:off x="6145577" y="2497943"/>
                <a:ext cx="532403" cy="242763"/>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5933" anchor="ctr">
                <a:normAutofit fontScale="70000" lnSpcReduction="20000"/>
              </a:bodyPr>
              <a:lstStyle/>
              <a:p>
                <a:pPr algn="ctr">
                  <a:defRPr/>
                </a:pPr>
                <a:endParaRPr lang="zh-CN" altLang="en-US" sz="1000" dirty="0">
                  <a:solidFill>
                    <a:schemeClr val="bg1">
                      <a:lumMod val="65000"/>
                    </a:schemeClr>
                  </a:solidFill>
                  <a:cs typeface="+mn-ea"/>
                  <a:sym typeface="+mn-lt"/>
                </a:endParaRPr>
              </a:p>
            </p:txBody>
          </p:sp>
          <p:sp>
            <p:nvSpPr>
              <p:cNvPr id="61" name="MH_Other_3"/>
              <p:cNvSpPr txBox="1">
                <a:spLocks noChangeArrowheads="1"/>
              </p:cNvSpPr>
              <p:nvPr>
                <p:custDataLst>
                  <p:tags r:id="rId17"/>
                </p:custDataLst>
              </p:nvPr>
            </p:nvSpPr>
            <p:spPr bwMode="auto">
              <a:xfrm>
                <a:off x="6127160" y="2108477"/>
                <a:ext cx="565888" cy="38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da-DK" altLang="zh-CN" dirty="0">
                    <a:solidFill>
                      <a:schemeClr val="bg1">
                        <a:lumMod val="65000"/>
                      </a:schemeClr>
                    </a:solidFill>
                    <a:latin typeface="+mn-lt"/>
                    <a:ea typeface="+mn-ea"/>
                    <a:cs typeface="+mn-ea"/>
                    <a:sym typeface="+mn-lt"/>
                  </a:rPr>
                  <a:t>A</a:t>
                </a:r>
                <a:endParaRPr lang="zh-CN" altLang="en-US" dirty="0">
                  <a:solidFill>
                    <a:schemeClr val="bg1">
                      <a:lumMod val="65000"/>
                    </a:schemeClr>
                  </a:solidFill>
                  <a:latin typeface="+mn-lt"/>
                  <a:ea typeface="+mn-ea"/>
                  <a:cs typeface="+mn-ea"/>
                  <a:sym typeface="+mn-lt"/>
                </a:endParaRPr>
              </a:p>
            </p:txBody>
          </p:sp>
        </p:grpSp>
      </p:grpSp>
      <p:grpSp>
        <p:nvGrpSpPr>
          <p:cNvPr id="62" name="组合 24"/>
          <p:cNvGrpSpPr/>
          <p:nvPr/>
        </p:nvGrpSpPr>
        <p:grpSpPr>
          <a:xfrm>
            <a:off x="4596534" y="2019580"/>
            <a:ext cx="3215826" cy="488307"/>
            <a:chOff x="4357092" y="2091358"/>
            <a:chExt cx="3215268" cy="488156"/>
          </a:xfrm>
        </p:grpSpPr>
        <p:sp>
          <p:nvSpPr>
            <p:cNvPr id="63" name="MH_SubTitle_2"/>
            <p:cNvSpPr txBox="1"/>
            <p:nvPr>
              <p:custDataLst>
                <p:tags r:id="rId10"/>
              </p:custDataLst>
            </p:nvPr>
          </p:nvSpPr>
          <p:spPr>
            <a:xfrm>
              <a:off x="5391574" y="2229275"/>
              <a:ext cx="2180786" cy="276913"/>
            </a:xfrm>
            <a:prstGeom prst="rect">
              <a:avLst/>
            </a:prstGeom>
            <a:noFill/>
          </p:spPr>
          <p:txBody>
            <a:bodyPr wrap="square" lIns="0" tIns="0" rIns="0" bIns="0" anchor="ctr">
              <a:spAutoFit/>
            </a:bodyPr>
            <a:lstStyle/>
            <a:p>
              <a:r>
                <a:rPr lang="en-US" altLang="zh-CN" dirty="0">
                  <a:solidFill>
                    <a:schemeClr val="bg1">
                      <a:lumMod val="65000"/>
                    </a:schemeClr>
                  </a:solidFill>
                  <a:cs typeface="+mn-ea"/>
                  <a:sym typeface="+mn-lt"/>
                </a:rPr>
                <a:t>Add title text</a:t>
              </a:r>
              <a:endParaRPr lang="zh-CN" altLang="en-US" sz="800" dirty="0">
                <a:solidFill>
                  <a:schemeClr val="bg1">
                    <a:lumMod val="65000"/>
                  </a:schemeClr>
                </a:solidFill>
                <a:cs typeface="+mn-ea"/>
                <a:sym typeface="+mn-lt"/>
              </a:endParaRPr>
            </a:p>
          </p:txBody>
        </p:sp>
        <p:grpSp>
          <p:nvGrpSpPr>
            <p:cNvPr id="64" name="组合 6"/>
            <p:cNvGrpSpPr/>
            <p:nvPr/>
          </p:nvGrpSpPr>
          <p:grpSpPr>
            <a:xfrm>
              <a:off x="4357092" y="2091358"/>
              <a:ext cx="802436" cy="488156"/>
              <a:chOff x="6127160" y="3142521"/>
              <a:chExt cx="1128426" cy="686432"/>
            </a:xfrm>
          </p:grpSpPr>
          <p:cxnSp>
            <p:nvCxnSpPr>
              <p:cNvPr id="65" name="MH_Other_4"/>
              <p:cNvCxnSpPr/>
              <p:nvPr>
                <p:custDataLst>
                  <p:tags r:id="rId11"/>
                </p:custDataLst>
              </p:nvPr>
            </p:nvCxnSpPr>
            <p:spPr>
              <a:xfrm flipH="1">
                <a:off x="6525624" y="3142521"/>
                <a:ext cx="729962" cy="68643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6" name="MH_Other_5"/>
              <p:cNvSpPr/>
              <p:nvPr>
                <p:custDataLst>
                  <p:tags r:id="rId12"/>
                </p:custDataLst>
              </p:nvPr>
            </p:nvSpPr>
            <p:spPr>
              <a:xfrm>
                <a:off x="6145577" y="3544334"/>
                <a:ext cx="532403" cy="241088"/>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5933" anchor="ctr">
                <a:normAutofit fontScale="70000" lnSpcReduction="20000"/>
              </a:bodyPr>
              <a:lstStyle/>
              <a:p>
                <a:pPr algn="ctr">
                  <a:defRPr/>
                </a:pPr>
                <a:endParaRPr lang="zh-CN" altLang="en-US" sz="1000" dirty="0">
                  <a:solidFill>
                    <a:schemeClr val="bg1">
                      <a:lumMod val="65000"/>
                    </a:schemeClr>
                  </a:solidFill>
                  <a:cs typeface="+mn-ea"/>
                  <a:sym typeface="+mn-lt"/>
                </a:endParaRPr>
              </a:p>
            </p:txBody>
          </p:sp>
          <p:sp>
            <p:nvSpPr>
              <p:cNvPr id="67" name="MH_Other_6"/>
              <p:cNvSpPr txBox="1">
                <a:spLocks noChangeArrowheads="1"/>
              </p:cNvSpPr>
              <p:nvPr>
                <p:custDataLst>
                  <p:tags r:id="rId13"/>
                </p:custDataLst>
              </p:nvPr>
            </p:nvSpPr>
            <p:spPr bwMode="auto">
              <a:xfrm>
                <a:off x="6127160" y="3154868"/>
                <a:ext cx="565888" cy="38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CN" dirty="0">
                    <a:solidFill>
                      <a:schemeClr val="bg1">
                        <a:lumMod val="65000"/>
                      </a:schemeClr>
                    </a:solidFill>
                    <a:latin typeface="+mn-lt"/>
                    <a:ea typeface="+mn-ea"/>
                    <a:cs typeface="+mn-ea"/>
                    <a:sym typeface="+mn-lt"/>
                  </a:rPr>
                  <a:t>B</a:t>
                </a:r>
                <a:endParaRPr lang="zh-CN" altLang="en-US" dirty="0">
                  <a:solidFill>
                    <a:schemeClr val="bg1">
                      <a:lumMod val="65000"/>
                    </a:schemeClr>
                  </a:solidFill>
                  <a:latin typeface="+mn-lt"/>
                  <a:ea typeface="+mn-ea"/>
                  <a:cs typeface="+mn-ea"/>
                  <a:sym typeface="+mn-lt"/>
                </a:endParaRPr>
              </a:p>
            </p:txBody>
          </p:sp>
        </p:grpSp>
      </p:grpSp>
      <p:grpSp>
        <p:nvGrpSpPr>
          <p:cNvPr id="68" name="组合 25"/>
          <p:cNvGrpSpPr/>
          <p:nvPr/>
        </p:nvGrpSpPr>
        <p:grpSpPr>
          <a:xfrm>
            <a:off x="4596534" y="2763551"/>
            <a:ext cx="3215826" cy="488307"/>
            <a:chOff x="4357092" y="2835101"/>
            <a:chExt cx="3215268" cy="488156"/>
          </a:xfrm>
        </p:grpSpPr>
        <p:sp>
          <p:nvSpPr>
            <p:cNvPr id="69" name="MH_SubTitle_3"/>
            <p:cNvSpPr txBox="1"/>
            <p:nvPr>
              <p:custDataLst>
                <p:tags r:id="rId6"/>
              </p:custDataLst>
            </p:nvPr>
          </p:nvSpPr>
          <p:spPr>
            <a:xfrm>
              <a:off x="5391574" y="2972623"/>
              <a:ext cx="2180786" cy="276913"/>
            </a:xfrm>
            <a:prstGeom prst="rect">
              <a:avLst/>
            </a:prstGeom>
            <a:noFill/>
          </p:spPr>
          <p:txBody>
            <a:bodyPr wrap="square" lIns="0" tIns="0" rIns="0" bIns="0" anchor="ctr">
              <a:spAutoFit/>
            </a:bodyPr>
            <a:lstStyle/>
            <a:p>
              <a:r>
                <a:rPr lang="en-US" altLang="zh-CN" dirty="0">
                  <a:solidFill>
                    <a:schemeClr val="bg1">
                      <a:lumMod val="65000"/>
                    </a:schemeClr>
                  </a:solidFill>
                  <a:cs typeface="+mn-ea"/>
                  <a:sym typeface="+mn-lt"/>
                </a:rPr>
                <a:t>Add title text</a:t>
              </a:r>
              <a:endParaRPr lang="zh-CN" altLang="en-US" sz="800" dirty="0">
                <a:solidFill>
                  <a:schemeClr val="bg1">
                    <a:lumMod val="65000"/>
                  </a:schemeClr>
                </a:solidFill>
                <a:cs typeface="+mn-ea"/>
                <a:sym typeface="+mn-lt"/>
              </a:endParaRPr>
            </a:p>
          </p:txBody>
        </p:sp>
        <p:grpSp>
          <p:nvGrpSpPr>
            <p:cNvPr id="70" name="组合 7"/>
            <p:cNvGrpSpPr/>
            <p:nvPr/>
          </p:nvGrpSpPr>
          <p:grpSpPr>
            <a:xfrm>
              <a:off x="4357092" y="2835101"/>
              <a:ext cx="802436" cy="488156"/>
              <a:chOff x="6127160" y="4187237"/>
              <a:chExt cx="1128426" cy="686432"/>
            </a:xfrm>
          </p:grpSpPr>
          <p:cxnSp>
            <p:nvCxnSpPr>
              <p:cNvPr id="71" name="MH_Other_7"/>
              <p:cNvCxnSpPr/>
              <p:nvPr>
                <p:custDataLst>
                  <p:tags r:id="rId7"/>
                </p:custDataLst>
              </p:nvPr>
            </p:nvCxnSpPr>
            <p:spPr>
              <a:xfrm flipH="1">
                <a:off x="6525624" y="4187237"/>
                <a:ext cx="729962" cy="68643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2" name="MH_Other_8"/>
              <p:cNvSpPr/>
              <p:nvPr>
                <p:custDataLst>
                  <p:tags r:id="rId8"/>
                </p:custDataLst>
              </p:nvPr>
            </p:nvSpPr>
            <p:spPr>
              <a:xfrm>
                <a:off x="6145577" y="4589050"/>
                <a:ext cx="532403" cy="241088"/>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5933" anchor="ctr">
                <a:normAutofit fontScale="70000" lnSpcReduction="20000"/>
              </a:bodyPr>
              <a:lstStyle/>
              <a:p>
                <a:pPr algn="ctr">
                  <a:defRPr/>
                </a:pPr>
                <a:endParaRPr lang="zh-CN" altLang="en-US" sz="1000" dirty="0">
                  <a:solidFill>
                    <a:schemeClr val="bg1">
                      <a:lumMod val="65000"/>
                    </a:schemeClr>
                  </a:solidFill>
                  <a:cs typeface="+mn-ea"/>
                  <a:sym typeface="+mn-lt"/>
                </a:endParaRPr>
              </a:p>
            </p:txBody>
          </p:sp>
          <p:sp>
            <p:nvSpPr>
              <p:cNvPr id="73" name="MH_Other_9"/>
              <p:cNvSpPr txBox="1">
                <a:spLocks noChangeArrowheads="1"/>
              </p:cNvSpPr>
              <p:nvPr>
                <p:custDataLst>
                  <p:tags r:id="rId9"/>
                </p:custDataLst>
              </p:nvPr>
            </p:nvSpPr>
            <p:spPr bwMode="auto">
              <a:xfrm>
                <a:off x="6127160" y="4199584"/>
                <a:ext cx="565888" cy="38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CN" dirty="0">
                    <a:solidFill>
                      <a:schemeClr val="bg1">
                        <a:lumMod val="65000"/>
                      </a:schemeClr>
                    </a:solidFill>
                    <a:latin typeface="+mn-lt"/>
                    <a:ea typeface="+mn-ea"/>
                    <a:cs typeface="+mn-ea"/>
                    <a:sym typeface="+mn-lt"/>
                  </a:rPr>
                  <a:t>C</a:t>
                </a:r>
                <a:endParaRPr lang="zh-CN" altLang="en-US" dirty="0">
                  <a:solidFill>
                    <a:schemeClr val="bg1">
                      <a:lumMod val="65000"/>
                    </a:schemeClr>
                  </a:solidFill>
                  <a:latin typeface="+mn-lt"/>
                  <a:ea typeface="+mn-ea"/>
                  <a:cs typeface="+mn-ea"/>
                  <a:sym typeface="+mn-lt"/>
                </a:endParaRPr>
              </a:p>
            </p:txBody>
          </p:sp>
        </p:grpSp>
      </p:grpSp>
      <p:grpSp>
        <p:nvGrpSpPr>
          <p:cNvPr id="74" name="组合 26"/>
          <p:cNvGrpSpPr/>
          <p:nvPr/>
        </p:nvGrpSpPr>
        <p:grpSpPr>
          <a:xfrm>
            <a:off x="4596534" y="3507527"/>
            <a:ext cx="3215826" cy="487116"/>
            <a:chOff x="4357092" y="3578845"/>
            <a:chExt cx="3215268" cy="486966"/>
          </a:xfrm>
        </p:grpSpPr>
        <p:sp>
          <p:nvSpPr>
            <p:cNvPr id="75" name="MH_SubTitle_4"/>
            <p:cNvSpPr txBox="1"/>
            <p:nvPr>
              <p:custDataLst>
                <p:tags r:id="rId2"/>
              </p:custDataLst>
            </p:nvPr>
          </p:nvSpPr>
          <p:spPr>
            <a:xfrm>
              <a:off x="5391574" y="3715970"/>
              <a:ext cx="2180786" cy="276914"/>
            </a:xfrm>
            <a:prstGeom prst="rect">
              <a:avLst/>
            </a:prstGeom>
            <a:noFill/>
          </p:spPr>
          <p:txBody>
            <a:bodyPr wrap="square" lIns="0" tIns="0" rIns="0" bIns="0" anchor="ctr">
              <a:spAutoFit/>
            </a:bodyPr>
            <a:lstStyle/>
            <a:p>
              <a:r>
                <a:rPr lang="en-US" altLang="zh-CN" dirty="0">
                  <a:solidFill>
                    <a:schemeClr val="bg1">
                      <a:lumMod val="65000"/>
                    </a:schemeClr>
                  </a:solidFill>
                  <a:cs typeface="+mn-ea"/>
                  <a:sym typeface="+mn-lt"/>
                </a:rPr>
                <a:t>Add title text</a:t>
              </a:r>
              <a:endParaRPr lang="zh-CN" altLang="en-US" sz="800" dirty="0">
                <a:solidFill>
                  <a:schemeClr val="bg1">
                    <a:lumMod val="65000"/>
                  </a:schemeClr>
                </a:solidFill>
                <a:cs typeface="+mn-ea"/>
                <a:sym typeface="+mn-lt"/>
              </a:endParaRPr>
            </a:p>
          </p:txBody>
        </p:sp>
        <p:grpSp>
          <p:nvGrpSpPr>
            <p:cNvPr id="76" name="组合 9"/>
            <p:cNvGrpSpPr/>
            <p:nvPr/>
          </p:nvGrpSpPr>
          <p:grpSpPr>
            <a:xfrm>
              <a:off x="4357092" y="3578845"/>
              <a:ext cx="802436" cy="486966"/>
              <a:chOff x="6127160" y="5233626"/>
              <a:chExt cx="1128426" cy="684758"/>
            </a:xfrm>
          </p:grpSpPr>
          <p:cxnSp>
            <p:nvCxnSpPr>
              <p:cNvPr id="77" name="MH_Other_10"/>
              <p:cNvCxnSpPr/>
              <p:nvPr>
                <p:custDataLst>
                  <p:tags r:id="rId3"/>
                </p:custDataLst>
              </p:nvPr>
            </p:nvCxnSpPr>
            <p:spPr>
              <a:xfrm flipH="1">
                <a:off x="6525624" y="5233626"/>
                <a:ext cx="729962" cy="684758"/>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8" name="MH_Other_11"/>
              <p:cNvSpPr/>
              <p:nvPr>
                <p:custDataLst>
                  <p:tags r:id="rId4"/>
                </p:custDataLst>
              </p:nvPr>
            </p:nvSpPr>
            <p:spPr>
              <a:xfrm>
                <a:off x="6145577" y="5635440"/>
                <a:ext cx="532403" cy="241088"/>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5933" anchor="ctr">
                <a:normAutofit fontScale="70000" lnSpcReduction="20000"/>
              </a:bodyPr>
              <a:lstStyle/>
              <a:p>
                <a:pPr algn="ctr">
                  <a:defRPr/>
                </a:pPr>
                <a:endParaRPr lang="zh-CN" altLang="en-US" sz="1000" dirty="0">
                  <a:solidFill>
                    <a:schemeClr val="bg1">
                      <a:lumMod val="65000"/>
                    </a:schemeClr>
                  </a:solidFill>
                  <a:cs typeface="+mn-ea"/>
                  <a:sym typeface="+mn-lt"/>
                </a:endParaRPr>
              </a:p>
            </p:txBody>
          </p:sp>
          <p:sp>
            <p:nvSpPr>
              <p:cNvPr id="79" name="MH_Other_12"/>
              <p:cNvSpPr txBox="1">
                <a:spLocks noChangeArrowheads="1"/>
              </p:cNvSpPr>
              <p:nvPr>
                <p:custDataLst>
                  <p:tags r:id="rId5"/>
                </p:custDataLst>
              </p:nvPr>
            </p:nvSpPr>
            <p:spPr bwMode="auto">
              <a:xfrm>
                <a:off x="6127160" y="5245974"/>
                <a:ext cx="565888" cy="38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CN" dirty="0">
                    <a:solidFill>
                      <a:schemeClr val="bg1">
                        <a:lumMod val="65000"/>
                      </a:schemeClr>
                    </a:solidFill>
                    <a:latin typeface="+mn-lt"/>
                    <a:ea typeface="+mn-ea"/>
                    <a:cs typeface="+mn-ea"/>
                    <a:sym typeface="+mn-lt"/>
                  </a:rPr>
                  <a:t>D</a:t>
                </a:r>
                <a:endParaRPr lang="zh-CN" altLang="en-US" dirty="0">
                  <a:solidFill>
                    <a:schemeClr val="bg1">
                      <a:lumMod val="65000"/>
                    </a:schemeClr>
                  </a:solidFill>
                  <a:latin typeface="+mn-lt"/>
                  <a:ea typeface="+mn-ea"/>
                  <a:cs typeface="+mn-ea"/>
                  <a:sym typeface="+mn-lt"/>
                </a:endParaRPr>
              </a:p>
            </p:txBody>
          </p:sp>
        </p:grpSp>
      </p:grpSp>
      <p:sp>
        <p:nvSpPr>
          <p:cNvPr id="33" name="菱形 32"/>
          <p:cNvSpPr/>
          <p:nvPr/>
        </p:nvSpPr>
        <p:spPr>
          <a:xfrm>
            <a:off x="1519869" y="1131590"/>
            <a:ext cx="2736304" cy="2736304"/>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748625947"/>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1000"/>
                                        <p:tgtEl>
                                          <p:spTgt spid="33"/>
                                        </p:tgtEl>
                                      </p:cBhvr>
                                    </p:animEffect>
                                    <p:anim calcmode="lin" valueType="num">
                                      <p:cBhvr>
                                        <p:cTn id="14" dur="1000" fill="hold"/>
                                        <p:tgtEl>
                                          <p:spTgt spid="33"/>
                                        </p:tgtEl>
                                        <p:attrNameLst>
                                          <p:attrName>ppt_x</p:attrName>
                                        </p:attrNameLst>
                                      </p:cBhvr>
                                      <p:tavLst>
                                        <p:tav tm="0">
                                          <p:val>
                                            <p:strVal val="#ppt_x"/>
                                          </p:val>
                                        </p:tav>
                                        <p:tav tm="100000">
                                          <p:val>
                                            <p:strVal val="#ppt_x"/>
                                          </p:val>
                                        </p:tav>
                                      </p:tavLst>
                                    </p:anim>
                                    <p:anim calcmode="lin" valueType="num">
                                      <p:cBhvr>
                                        <p:cTn id="15" dur="1000" fill="hold"/>
                                        <p:tgtEl>
                                          <p:spTgt spid="33"/>
                                        </p:tgtEl>
                                        <p:attrNameLst>
                                          <p:attrName>ppt_y</p:attrName>
                                        </p:attrNameLst>
                                      </p:cBhvr>
                                      <p:tavLst>
                                        <p:tav tm="0">
                                          <p:val>
                                            <p:strVal val="#ppt_y-.1"/>
                                          </p:val>
                                        </p:tav>
                                        <p:tav tm="100000">
                                          <p:val>
                                            <p:strVal val="#ppt_y"/>
                                          </p:val>
                                        </p:tav>
                                      </p:tavLst>
                                    </p:anim>
                                  </p:childTnLst>
                                </p:cTn>
                              </p:par>
                              <p:par>
                                <p:cTn id="16" presetID="56" presetClass="entr" presetSubtype="0" fill="hold" grpId="0" nodeType="withEffect">
                                  <p:stCondLst>
                                    <p:cond delay="0"/>
                                  </p:stCondLst>
                                  <p:iterate type="lt">
                                    <p:tmPct val="10000"/>
                                  </p:iterate>
                                  <p:childTnLst>
                                    <p:set>
                                      <p:cBhvr>
                                        <p:cTn id="17" dur="1" fill="hold">
                                          <p:stCondLst>
                                            <p:cond delay="0"/>
                                          </p:stCondLst>
                                        </p:cTn>
                                        <p:tgtEl>
                                          <p:spTgt spid="55"/>
                                        </p:tgtEl>
                                        <p:attrNameLst>
                                          <p:attrName>style.visibility</p:attrName>
                                        </p:attrNameLst>
                                      </p:cBhvr>
                                      <p:to>
                                        <p:strVal val="visible"/>
                                      </p:to>
                                    </p:set>
                                    <p:anim by="(-#ppt_w*2)" calcmode="lin" valueType="num">
                                      <p:cBhvr rctx="PPT">
                                        <p:cTn id="18" dur="500" autoRev="1" fill="hold">
                                          <p:stCondLst>
                                            <p:cond delay="0"/>
                                          </p:stCondLst>
                                        </p:cTn>
                                        <p:tgtEl>
                                          <p:spTgt spid="55"/>
                                        </p:tgtEl>
                                        <p:attrNameLst>
                                          <p:attrName>ppt_w</p:attrName>
                                        </p:attrNameLst>
                                      </p:cBhvr>
                                    </p:anim>
                                    <p:anim by="(#ppt_w*0.50)" calcmode="lin" valueType="num">
                                      <p:cBhvr>
                                        <p:cTn id="19" dur="500" decel="50000" autoRev="1" fill="hold">
                                          <p:stCondLst>
                                            <p:cond delay="0"/>
                                          </p:stCondLst>
                                        </p:cTn>
                                        <p:tgtEl>
                                          <p:spTgt spid="55"/>
                                        </p:tgtEl>
                                        <p:attrNameLst>
                                          <p:attrName>ppt_x</p:attrName>
                                        </p:attrNameLst>
                                      </p:cBhvr>
                                    </p:anim>
                                    <p:anim from="(-#ppt_h/2)" to="(#ppt_y)" calcmode="lin" valueType="num">
                                      <p:cBhvr>
                                        <p:cTn id="20" dur="1000" fill="hold">
                                          <p:stCondLst>
                                            <p:cond delay="0"/>
                                          </p:stCondLst>
                                        </p:cTn>
                                        <p:tgtEl>
                                          <p:spTgt spid="55"/>
                                        </p:tgtEl>
                                        <p:attrNameLst>
                                          <p:attrName>ppt_y</p:attrName>
                                        </p:attrNameLst>
                                      </p:cBhvr>
                                    </p:anim>
                                    <p:animRot by="21600000">
                                      <p:cBhvr>
                                        <p:cTn id="21" dur="1000" fill="hold">
                                          <p:stCondLst>
                                            <p:cond delay="0"/>
                                          </p:stCondLst>
                                        </p:cTn>
                                        <p:tgtEl>
                                          <p:spTgt spid="55"/>
                                        </p:tgtEl>
                                        <p:attrNameLst>
                                          <p:attrName>r</p:attrName>
                                        </p:attrNameLst>
                                      </p:cBhvr>
                                    </p:animRot>
                                  </p:childTnLst>
                                </p:cTn>
                              </p:par>
                            </p:childTnLst>
                          </p:cTn>
                        </p:par>
                        <p:par>
                          <p:cTn id="22" fill="hold">
                            <p:stCondLst>
                              <p:cond delay="1700"/>
                            </p:stCondLst>
                            <p:childTnLst>
                              <p:par>
                                <p:cTn id="23" presetID="2" presetClass="entr" presetSubtype="4"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par>
                          <p:cTn id="27" fill="hold">
                            <p:stCondLst>
                              <p:cond delay="2200"/>
                            </p:stCondLst>
                            <p:childTnLst>
                              <p:par>
                                <p:cTn id="28" presetID="2" presetClass="entr" presetSubtype="4"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500" fill="hold"/>
                                        <p:tgtEl>
                                          <p:spTgt spid="62"/>
                                        </p:tgtEl>
                                        <p:attrNameLst>
                                          <p:attrName>ppt_x</p:attrName>
                                        </p:attrNameLst>
                                      </p:cBhvr>
                                      <p:tavLst>
                                        <p:tav tm="0">
                                          <p:val>
                                            <p:strVal val="#ppt_x"/>
                                          </p:val>
                                        </p:tav>
                                        <p:tav tm="100000">
                                          <p:val>
                                            <p:strVal val="#ppt_x"/>
                                          </p:val>
                                        </p:tav>
                                      </p:tavLst>
                                    </p:anim>
                                    <p:anim calcmode="lin" valueType="num">
                                      <p:cBhvr additive="base">
                                        <p:cTn id="31" dur="500" fill="hold"/>
                                        <p:tgtEl>
                                          <p:spTgt spid="62"/>
                                        </p:tgtEl>
                                        <p:attrNameLst>
                                          <p:attrName>ppt_y</p:attrName>
                                        </p:attrNameLst>
                                      </p:cBhvr>
                                      <p:tavLst>
                                        <p:tav tm="0">
                                          <p:val>
                                            <p:strVal val="1+#ppt_h/2"/>
                                          </p:val>
                                        </p:tav>
                                        <p:tav tm="100000">
                                          <p:val>
                                            <p:strVal val="#ppt_y"/>
                                          </p:val>
                                        </p:tav>
                                      </p:tavLst>
                                    </p:anim>
                                  </p:childTnLst>
                                </p:cTn>
                              </p:par>
                            </p:childTnLst>
                          </p:cTn>
                        </p:par>
                        <p:par>
                          <p:cTn id="32" fill="hold">
                            <p:stCondLst>
                              <p:cond delay="2700"/>
                            </p:stCondLst>
                            <p:childTnLst>
                              <p:par>
                                <p:cTn id="33" presetID="2" presetClass="entr" presetSubtype="4" fill="hold" nodeType="afterEffect">
                                  <p:stCondLst>
                                    <p:cond delay="0"/>
                                  </p:stCondLst>
                                  <p:childTnLst>
                                    <p:set>
                                      <p:cBhvr>
                                        <p:cTn id="34" dur="1" fill="hold">
                                          <p:stCondLst>
                                            <p:cond delay="0"/>
                                          </p:stCondLst>
                                        </p:cTn>
                                        <p:tgtEl>
                                          <p:spTgt spid="68"/>
                                        </p:tgtEl>
                                        <p:attrNameLst>
                                          <p:attrName>style.visibility</p:attrName>
                                        </p:attrNameLst>
                                      </p:cBhvr>
                                      <p:to>
                                        <p:strVal val="visible"/>
                                      </p:to>
                                    </p:set>
                                    <p:anim calcmode="lin" valueType="num">
                                      <p:cBhvr additive="base">
                                        <p:cTn id="35" dur="500" fill="hold"/>
                                        <p:tgtEl>
                                          <p:spTgt spid="68"/>
                                        </p:tgtEl>
                                        <p:attrNameLst>
                                          <p:attrName>ppt_x</p:attrName>
                                        </p:attrNameLst>
                                      </p:cBhvr>
                                      <p:tavLst>
                                        <p:tav tm="0">
                                          <p:val>
                                            <p:strVal val="#ppt_x"/>
                                          </p:val>
                                        </p:tav>
                                        <p:tav tm="100000">
                                          <p:val>
                                            <p:strVal val="#ppt_x"/>
                                          </p:val>
                                        </p:tav>
                                      </p:tavLst>
                                    </p:anim>
                                    <p:anim calcmode="lin" valueType="num">
                                      <p:cBhvr additive="base">
                                        <p:cTn id="36" dur="500" fill="hold"/>
                                        <p:tgtEl>
                                          <p:spTgt spid="68"/>
                                        </p:tgtEl>
                                        <p:attrNameLst>
                                          <p:attrName>ppt_y</p:attrName>
                                        </p:attrNameLst>
                                      </p:cBhvr>
                                      <p:tavLst>
                                        <p:tav tm="0">
                                          <p:val>
                                            <p:strVal val="1+#ppt_h/2"/>
                                          </p:val>
                                        </p:tav>
                                        <p:tav tm="100000">
                                          <p:val>
                                            <p:strVal val="#ppt_y"/>
                                          </p:val>
                                        </p:tav>
                                      </p:tavLst>
                                    </p:anim>
                                  </p:childTnLst>
                                </p:cTn>
                              </p:par>
                            </p:childTnLst>
                          </p:cTn>
                        </p:par>
                        <p:par>
                          <p:cTn id="37" fill="hold">
                            <p:stCondLst>
                              <p:cond delay="3200"/>
                            </p:stCondLst>
                            <p:childTnLst>
                              <p:par>
                                <p:cTn id="38" presetID="2" presetClass="entr" presetSubtype="4" fill="hold" nodeType="afterEffect">
                                  <p:stCondLst>
                                    <p:cond delay="0"/>
                                  </p:stCondLst>
                                  <p:childTnLst>
                                    <p:set>
                                      <p:cBhvr>
                                        <p:cTn id="39" dur="1" fill="hold">
                                          <p:stCondLst>
                                            <p:cond delay="0"/>
                                          </p:stCondLst>
                                        </p:cTn>
                                        <p:tgtEl>
                                          <p:spTgt spid="74"/>
                                        </p:tgtEl>
                                        <p:attrNameLst>
                                          <p:attrName>style.visibility</p:attrName>
                                        </p:attrNameLst>
                                      </p:cBhvr>
                                      <p:to>
                                        <p:strVal val="visible"/>
                                      </p:to>
                                    </p:set>
                                    <p:anim calcmode="lin" valueType="num">
                                      <p:cBhvr additive="base">
                                        <p:cTn id="40" dur="500" fill="hold"/>
                                        <p:tgtEl>
                                          <p:spTgt spid="74"/>
                                        </p:tgtEl>
                                        <p:attrNameLst>
                                          <p:attrName>ppt_x</p:attrName>
                                        </p:attrNameLst>
                                      </p:cBhvr>
                                      <p:tavLst>
                                        <p:tav tm="0">
                                          <p:val>
                                            <p:strVal val="#ppt_x"/>
                                          </p:val>
                                        </p:tav>
                                        <p:tav tm="100000">
                                          <p:val>
                                            <p:strVal val="#ppt_x"/>
                                          </p:val>
                                        </p:tav>
                                      </p:tavLst>
                                    </p:anim>
                                    <p:anim calcmode="lin" valueType="num">
                                      <p:cBhvr additive="base">
                                        <p:cTn id="41"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55" grpId="0"/>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a:spLocks/>
          </p:cNvSpPr>
          <p:nvPr/>
        </p:nvSpPr>
        <p:spPr bwMode="auto">
          <a:xfrm>
            <a:off x="3476608" y="2657391"/>
            <a:ext cx="2190785" cy="1341126"/>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chemeClr val="accent4"/>
          </a:solidFill>
          <a:ln>
            <a:noFill/>
          </a:ln>
        </p:spPr>
        <p:txBody>
          <a:bodyPr vert="horz" wrap="square" lIns="79394" tIns="39697" rIns="79394" bIns="39697" numCol="1" anchor="t" anchorCtr="0" compatLnSpc="1">
            <a:prstTxWarp prst="textNoShape">
              <a:avLst/>
            </a:prstTxWarp>
          </a:bodyPr>
          <a:lstStyle/>
          <a:p>
            <a:pPr algn="just">
              <a:lnSpc>
                <a:spcPct val="120000"/>
              </a:lnSpc>
            </a:pPr>
            <a:endParaRPr lang="en-US" sz="500" dirty="0">
              <a:cs typeface="+mn-ea"/>
              <a:sym typeface="+mn-lt"/>
            </a:endParaRPr>
          </a:p>
        </p:txBody>
      </p:sp>
      <p:sp>
        <p:nvSpPr>
          <p:cNvPr id="7" name="Freeform 5"/>
          <p:cNvSpPr>
            <a:spLocks/>
          </p:cNvSpPr>
          <p:nvPr/>
        </p:nvSpPr>
        <p:spPr bwMode="auto">
          <a:xfrm>
            <a:off x="3476608" y="2334118"/>
            <a:ext cx="2190785" cy="1341126"/>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chemeClr val="accent3"/>
          </a:solidFill>
          <a:ln>
            <a:noFill/>
          </a:ln>
        </p:spPr>
        <p:txBody>
          <a:bodyPr vert="horz" wrap="square" lIns="79394" tIns="39697" rIns="79394" bIns="39697" numCol="1" anchor="t" anchorCtr="0" compatLnSpc="1">
            <a:prstTxWarp prst="textNoShape">
              <a:avLst/>
            </a:prstTxWarp>
          </a:bodyPr>
          <a:lstStyle/>
          <a:p>
            <a:pPr algn="just">
              <a:lnSpc>
                <a:spcPct val="120000"/>
              </a:lnSpc>
            </a:pPr>
            <a:endParaRPr lang="en-US" sz="500" dirty="0">
              <a:cs typeface="+mn-ea"/>
              <a:sym typeface="+mn-lt"/>
            </a:endParaRPr>
          </a:p>
        </p:txBody>
      </p:sp>
      <p:sp>
        <p:nvSpPr>
          <p:cNvPr id="9" name="Freeform 5"/>
          <p:cNvSpPr>
            <a:spLocks/>
          </p:cNvSpPr>
          <p:nvPr/>
        </p:nvSpPr>
        <p:spPr bwMode="auto">
          <a:xfrm>
            <a:off x="3476608" y="2014194"/>
            <a:ext cx="2190785" cy="1341126"/>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chemeClr val="accent2"/>
          </a:solidFill>
          <a:ln>
            <a:noFill/>
          </a:ln>
        </p:spPr>
        <p:txBody>
          <a:bodyPr vert="horz" wrap="square" lIns="79394" tIns="39697" rIns="79394" bIns="39697" numCol="1" anchor="t" anchorCtr="0" compatLnSpc="1">
            <a:prstTxWarp prst="textNoShape">
              <a:avLst/>
            </a:prstTxWarp>
          </a:bodyPr>
          <a:lstStyle/>
          <a:p>
            <a:pPr algn="just">
              <a:lnSpc>
                <a:spcPct val="120000"/>
              </a:lnSpc>
            </a:pPr>
            <a:endParaRPr lang="en-US" sz="500" dirty="0">
              <a:cs typeface="+mn-ea"/>
              <a:sym typeface="+mn-lt"/>
            </a:endParaRPr>
          </a:p>
        </p:txBody>
      </p:sp>
      <p:sp>
        <p:nvSpPr>
          <p:cNvPr id="8" name="Freeform 5"/>
          <p:cNvSpPr>
            <a:spLocks/>
          </p:cNvSpPr>
          <p:nvPr/>
        </p:nvSpPr>
        <p:spPr bwMode="auto">
          <a:xfrm>
            <a:off x="3476608" y="1635646"/>
            <a:ext cx="2190785" cy="1341126"/>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chemeClr val="accent1"/>
          </a:solidFill>
          <a:ln>
            <a:noFill/>
          </a:ln>
        </p:spPr>
        <p:txBody>
          <a:bodyPr vert="horz" wrap="square" lIns="79394" tIns="39697" rIns="79394" bIns="39697" numCol="1" anchor="t" anchorCtr="0" compatLnSpc="1">
            <a:prstTxWarp prst="textNoShape">
              <a:avLst/>
            </a:prstTxWarp>
          </a:bodyPr>
          <a:lstStyle/>
          <a:p>
            <a:pPr algn="just">
              <a:lnSpc>
                <a:spcPct val="120000"/>
              </a:lnSpc>
            </a:pPr>
            <a:endParaRPr lang="en-US" sz="500" dirty="0">
              <a:cs typeface="+mn-ea"/>
              <a:sym typeface="+mn-lt"/>
            </a:endParaRPr>
          </a:p>
        </p:txBody>
      </p:sp>
      <p:sp>
        <p:nvSpPr>
          <p:cNvPr id="11" name="Rectangle 10"/>
          <p:cNvSpPr/>
          <p:nvPr/>
        </p:nvSpPr>
        <p:spPr>
          <a:xfrm>
            <a:off x="6831894" y="2182610"/>
            <a:ext cx="1259131" cy="322974"/>
          </a:xfrm>
          <a:prstGeom prst="rect">
            <a:avLst/>
          </a:prstGeom>
        </p:spPr>
        <p:txBody>
          <a:bodyPr wrap="square" lIns="0" tIns="0" rIns="0" bIns="0">
            <a:spAutoFit/>
          </a:bodyPr>
          <a:lstStyle/>
          <a:p>
            <a:pPr algn="just">
              <a:lnSpc>
                <a:spcPct val="120000"/>
              </a:lnSpc>
            </a:pPr>
            <a:r>
              <a:rPr lang="en-US" altLang="zh-CN" sz="600" dirty="0">
                <a:solidFill>
                  <a:schemeClr val="bg1">
                    <a:lumMod val="65000"/>
                  </a:schemeClr>
                </a:solidFill>
                <a:cs typeface="+mn-ea"/>
                <a:sym typeface="+mn-lt"/>
              </a:rPr>
              <a:t>Click here to add content that matches the </a:t>
            </a:r>
            <a:r>
              <a:rPr lang="en-US" altLang="zh-CN" sz="600" dirty="0" err="1">
                <a:solidFill>
                  <a:schemeClr val="bg1">
                    <a:lumMod val="65000"/>
                  </a:schemeClr>
                </a:solidFill>
                <a:cs typeface="+mn-ea"/>
                <a:sym typeface="+mn-lt"/>
              </a:rPr>
              <a:t>title.Click</a:t>
            </a:r>
            <a:r>
              <a:rPr lang="en-US" altLang="zh-CN" sz="600" dirty="0">
                <a:solidFill>
                  <a:schemeClr val="bg1">
                    <a:lumMod val="65000"/>
                  </a:schemeClr>
                </a:solidFill>
                <a:cs typeface="+mn-ea"/>
                <a:sym typeface="+mn-lt"/>
              </a:rPr>
              <a:t> here to add content that matches the title.</a:t>
            </a:r>
          </a:p>
        </p:txBody>
      </p:sp>
      <p:sp>
        <p:nvSpPr>
          <p:cNvPr id="12" name="Rectangle 11"/>
          <p:cNvSpPr/>
          <p:nvPr/>
        </p:nvSpPr>
        <p:spPr>
          <a:xfrm>
            <a:off x="6831894" y="2989763"/>
            <a:ext cx="1259131" cy="322974"/>
          </a:xfrm>
          <a:prstGeom prst="rect">
            <a:avLst/>
          </a:prstGeom>
        </p:spPr>
        <p:txBody>
          <a:bodyPr wrap="square" lIns="0" tIns="0" rIns="0" bIns="0">
            <a:spAutoFit/>
          </a:bodyPr>
          <a:lstStyle/>
          <a:p>
            <a:pPr algn="just">
              <a:lnSpc>
                <a:spcPct val="120000"/>
              </a:lnSpc>
            </a:pPr>
            <a:r>
              <a:rPr lang="en-US" altLang="zh-CN" sz="600" dirty="0">
                <a:solidFill>
                  <a:schemeClr val="bg1">
                    <a:lumMod val="65000"/>
                  </a:schemeClr>
                </a:solidFill>
                <a:cs typeface="+mn-ea"/>
                <a:sym typeface="+mn-lt"/>
              </a:rPr>
              <a:t>Click here to add content that matches the </a:t>
            </a:r>
            <a:r>
              <a:rPr lang="en-US" altLang="zh-CN" sz="600" dirty="0" err="1">
                <a:solidFill>
                  <a:schemeClr val="bg1">
                    <a:lumMod val="65000"/>
                  </a:schemeClr>
                </a:solidFill>
                <a:cs typeface="+mn-ea"/>
                <a:sym typeface="+mn-lt"/>
              </a:rPr>
              <a:t>title.Click</a:t>
            </a:r>
            <a:r>
              <a:rPr lang="en-US" altLang="zh-CN" sz="600" dirty="0">
                <a:solidFill>
                  <a:schemeClr val="bg1">
                    <a:lumMod val="65000"/>
                  </a:schemeClr>
                </a:solidFill>
                <a:cs typeface="+mn-ea"/>
                <a:sym typeface="+mn-lt"/>
              </a:rPr>
              <a:t> here to add content that matches the title.</a:t>
            </a:r>
          </a:p>
        </p:txBody>
      </p:sp>
      <p:sp>
        <p:nvSpPr>
          <p:cNvPr id="13" name="Rounded Rectangle 12"/>
          <p:cNvSpPr/>
          <p:nvPr/>
        </p:nvSpPr>
        <p:spPr>
          <a:xfrm>
            <a:off x="6150052" y="2148043"/>
            <a:ext cx="566849" cy="54786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just">
              <a:lnSpc>
                <a:spcPct val="120000"/>
              </a:lnSpc>
            </a:pPr>
            <a:endParaRPr lang="en-US" sz="500" dirty="0">
              <a:cs typeface="+mn-ea"/>
              <a:sym typeface="+mn-lt"/>
            </a:endParaRPr>
          </a:p>
        </p:txBody>
      </p:sp>
      <p:sp>
        <p:nvSpPr>
          <p:cNvPr id="14" name="Rounded Rectangle 13"/>
          <p:cNvSpPr/>
          <p:nvPr/>
        </p:nvSpPr>
        <p:spPr>
          <a:xfrm>
            <a:off x="6150052" y="2955195"/>
            <a:ext cx="566849" cy="54786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just">
              <a:lnSpc>
                <a:spcPct val="120000"/>
              </a:lnSpc>
            </a:pPr>
            <a:endParaRPr lang="en-US" sz="500" dirty="0">
              <a:cs typeface="+mn-ea"/>
              <a:sym typeface="+mn-lt"/>
            </a:endParaRPr>
          </a:p>
        </p:txBody>
      </p:sp>
      <p:sp>
        <p:nvSpPr>
          <p:cNvPr id="15" name="Rectangle 14"/>
          <p:cNvSpPr/>
          <p:nvPr/>
        </p:nvSpPr>
        <p:spPr>
          <a:xfrm>
            <a:off x="1090444" y="2182610"/>
            <a:ext cx="1259131" cy="322974"/>
          </a:xfrm>
          <a:prstGeom prst="rect">
            <a:avLst/>
          </a:prstGeom>
        </p:spPr>
        <p:txBody>
          <a:bodyPr wrap="square" lIns="0" tIns="0" rIns="0" bIns="0">
            <a:spAutoFit/>
          </a:bodyPr>
          <a:lstStyle/>
          <a:p>
            <a:pPr algn="just">
              <a:lnSpc>
                <a:spcPct val="120000"/>
              </a:lnSpc>
            </a:pPr>
            <a:r>
              <a:rPr lang="en-US" altLang="zh-CN" sz="600" dirty="0">
                <a:solidFill>
                  <a:schemeClr val="bg1">
                    <a:lumMod val="65000"/>
                  </a:schemeClr>
                </a:solidFill>
                <a:cs typeface="+mn-ea"/>
                <a:sym typeface="+mn-lt"/>
              </a:rPr>
              <a:t>Click here to add content that matches the </a:t>
            </a:r>
            <a:r>
              <a:rPr lang="en-US" altLang="zh-CN" sz="600" dirty="0" err="1">
                <a:solidFill>
                  <a:schemeClr val="bg1">
                    <a:lumMod val="65000"/>
                  </a:schemeClr>
                </a:solidFill>
                <a:cs typeface="+mn-ea"/>
                <a:sym typeface="+mn-lt"/>
              </a:rPr>
              <a:t>title.Click</a:t>
            </a:r>
            <a:r>
              <a:rPr lang="en-US" altLang="zh-CN" sz="600" dirty="0">
                <a:solidFill>
                  <a:schemeClr val="bg1">
                    <a:lumMod val="65000"/>
                  </a:schemeClr>
                </a:solidFill>
                <a:cs typeface="+mn-ea"/>
                <a:sym typeface="+mn-lt"/>
              </a:rPr>
              <a:t> here to add content that matches the title.</a:t>
            </a:r>
          </a:p>
        </p:txBody>
      </p:sp>
      <p:sp>
        <p:nvSpPr>
          <p:cNvPr id="16" name="Rectangle 15"/>
          <p:cNvSpPr/>
          <p:nvPr/>
        </p:nvSpPr>
        <p:spPr>
          <a:xfrm>
            <a:off x="1090444" y="2989763"/>
            <a:ext cx="1259131" cy="322974"/>
          </a:xfrm>
          <a:prstGeom prst="rect">
            <a:avLst/>
          </a:prstGeom>
        </p:spPr>
        <p:txBody>
          <a:bodyPr wrap="square" lIns="0" tIns="0" rIns="0" bIns="0">
            <a:spAutoFit/>
          </a:bodyPr>
          <a:lstStyle/>
          <a:p>
            <a:pPr algn="just">
              <a:lnSpc>
                <a:spcPct val="120000"/>
              </a:lnSpc>
            </a:pPr>
            <a:r>
              <a:rPr lang="en-US" altLang="zh-CN" sz="600" dirty="0">
                <a:solidFill>
                  <a:schemeClr val="bg1">
                    <a:lumMod val="65000"/>
                  </a:schemeClr>
                </a:solidFill>
                <a:cs typeface="+mn-ea"/>
                <a:sym typeface="+mn-lt"/>
              </a:rPr>
              <a:t>Click here to add content that matches the </a:t>
            </a:r>
            <a:r>
              <a:rPr lang="en-US" altLang="zh-CN" sz="600" dirty="0" err="1">
                <a:solidFill>
                  <a:schemeClr val="bg1">
                    <a:lumMod val="65000"/>
                  </a:schemeClr>
                </a:solidFill>
                <a:cs typeface="+mn-ea"/>
                <a:sym typeface="+mn-lt"/>
              </a:rPr>
              <a:t>title.Click</a:t>
            </a:r>
            <a:r>
              <a:rPr lang="en-US" altLang="zh-CN" sz="600" dirty="0">
                <a:solidFill>
                  <a:schemeClr val="bg1">
                    <a:lumMod val="65000"/>
                  </a:schemeClr>
                </a:solidFill>
                <a:cs typeface="+mn-ea"/>
                <a:sym typeface="+mn-lt"/>
              </a:rPr>
              <a:t> here to add content that matches the title.</a:t>
            </a:r>
          </a:p>
        </p:txBody>
      </p:sp>
      <p:sp>
        <p:nvSpPr>
          <p:cNvPr id="17" name="Rounded Rectangle 16"/>
          <p:cNvSpPr/>
          <p:nvPr/>
        </p:nvSpPr>
        <p:spPr>
          <a:xfrm>
            <a:off x="2444935" y="2148043"/>
            <a:ext cx="566849" cy="5478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just">
              <a:lnSpc>
                <a:spcPct val="120000"/>
              </a:lnSpc>
            </a:pPr>
            <a:endParaRPr lang="en-US" sz="500" dirty="0">
              <a:cs typeface="+mn-ea"/>
              <a:sym typeface="+mn-lt"/>
            </a:endParaRPr>
          </a:p>
        </p:txBody>
      </p:sp>
      <p:sp>
        <p:nvSpPr>
          <p:cNvPr id="18" name="Rounded Rectangle 17"/>
          <p:cNvSpPr/>
          <p:nvPr/>
        </p:nvSpPr>
        <p:spPr>
          <a:xfrm>
            <a:off x="2444935" y="2955195"/>
            <a:ext cx="566849" cy="54786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just">
              <a:lnSpc>
                <a:spcPct val="120000"/>
              </a:lnSpc>
            </a:pPr>
            <a:endParaRPr lang="en-US" sz="500" dirty="0">
              <a:cs typeface="+mn-ea"/>
              <a:sym typeface="+mn-lt"/>
            </a:endParaRPr>
          </a:p>
        </p:txBody>
      </p:sp>
      <p:grpSp>
        <p:nvGrpSpPr>
          <p:cNvPr id="2" name="Group 18"/>
          <p:cNvGrpSpPr/>
          <p:nvPr/>
        </p:nvGrpSpPr>
        <p:grpSpPr>
          <a:xfrm>
            <a:off x="6238850" y="2229793"/>
            <a:ext cx="389253" cy="386610"/>
            <a:chOff x="1979613" y="3067051"/>
            <a:chExt cx="231775" cy="230188"/>
          </a:xfrm>
          <a:solidFill>
            <a:schemeClr val="bg1"/>
          </a:solidFill>
        </p:grpSpPr>
        <p:sp>
          <p:nvSpPr>
            <p:cNvPr id="2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1650" tIns="55825" rIns="111650" bIns="55825" numCol="1" anchor="t" anchorCtr="0" compatLnSpc="1">
              <a:prstTxWarp prst="textNoShape">
                <a:avLst/>
              </a:prstTxWarp>
            </a:bodyPr>
            <a:lstStyle/>
            <a:p>
              <a:pPr algn="just">
                <a:lnSpc>
                  <a:spcPct val="120000"/>
                </a:lnSpc>
              </a:pPr>
              <a:endParaRPr lang="en-US" sz="500" dirty="0">
                <a:cs typeface="+mn-ea"/>
                <a:sym typeface="+mn-lt"/>
              </a:endParaRPr>
            </a:p>
          </p:txBody>
        </p:sp>
        <p:sp>
          <p:nvSpPr>
            <p:cNvPr id="2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1650" tIns="55825" rIns="111650" bIns="55825" numCol="1" anchor="t" anchorCtr="0" compatLnSpc="1">
              <a:prstTxWarp prst="textNoShape">
                <a:avLst/>
              </a:prstTxWarp>
            </a:bodyPr>
            <a:lstStyle/>
            <a:p>
              <a:pPr algn="just">
                <a:lnSpc>
                  <a:spcPct val="120000"/>
                </a:lnSpc>
              </a:pPr>
              <a:endParaRPr lang="en-US" sz="500" dirty="0">
                <a:cs typeface="+mn-ea"/>
                <a:sym typeface="+mn-lt"/>
              </a:endParaRPr>
            </a:p>
          </p:txBody>
        </p:sp>
        <p:sp>
          <p:nvSpPr>
            <p:cNvPr id="2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1650" tIns="55825" rIns="111650" bIns="55825" numCol="1" anchor="t" anchorCtr="0" compatLnSpc="1">
              <a:prstTxWarp prst="textNoShape">
                <a:avLst/>
              </a:prstTxWarp>
            </a:bodyPr>
            <a:lstStyle/>
            <a:p>
              <a:pPr algn="just">
                <a:lnSpc>
                  <a:spcPct val="120000"/>
                </a:lnSpc>
              </a:pPr>
              <a:endParaRPr lang="en-US" sz="500" dirty="0">
                <a:cs typeface="+mn-ea"/>
                <a:sym typeface="+mn-lt"/>
              </a:endParaRPr>
            </a:p>
          </p:txBody>
        </p:sp>
      </p:grpSp>
      <p:grpSp>
        <p:nvGrpSpPr>
          <p:cNvPr id="3" name="Group 22"/>
          <p:cNvGrpSpPr/>
          <p:nvPr/>
        </p:nvGrpSpPr>
        <p:grpSpPr>
          <a:xfrm>
            <a:off x="6265043" y="3095977"/>
            <a:ext cx="320868" cy="309088"/>
            <a:chOff x="4616450" y="1549401"/>
            <a:chExt cx="215900" cy="207963"/>
          </a:xfrm>
          <a:solidFill>
            <a:schemeClr val="bg1"/>
          </a:solidFill>
        </p:grpSpPr>
        <p:sp>
          <p:nvSpPr>
            <p:cNvPr id="24" name="Freeform 6"/>
            <p:cNvSpPr>
              <a:spLocks noEditPoints="1"/>
            </p:cNvSpPr>
            <p:nvPr/>
          </p:nvSpPr>
          <p:spPr bwMode="auto">
            <a:xfrm>
              <a:off x="4616450" y="1549401"/>
              <a:ext cx="215900" cy="207963"/>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1650" tIns="55825" rIns="111650" bIns="55825" numCol="1" anchor="t" anchorCtr="0" compatLnSpc="1">
              <a:prstTxWarp prst="textNoShape">
                <a:avLst/>
              </a:prstTxWarp>
            </a:bodyPr>
            <a:lstStyle/>
            <a:p>
              <a:pPr algn="just">
                <a:lnSpc>
                  <a:spcPct val="120000"/>
                </a:lnSpc>
              </a:pPr>
              <a:endParaRPr lang="en-US" sz="500" dirty="0">
                <a:cs typeface="+mn-ea"/>
                <a:sym typeface="+mn-lt"/>
              </a:endParaRPr>
            </a:p>
          </p:txBody>
        </p:sp>
        <p:sp>
          <p:nvSpPr>
            <p:cNvPr id="25" name="Oval 7"/>
            <p:cNvSpPr>
              <a:spLocks noChangeArrowheads="1"/>
            </p:cNvSpPr>
            <p:nvPr/>
          </p:nvSpPr>
          <p:spPr bwMode="auto">
            <a:xfrm>
              <a:off x="4718050" y="1685926"/>
              <a:ext cx="15875"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1650" tIns="55825" rIns="111650" bIns="55825" numCol="1" anchor="t" anchorCtr="0" compatLnSpc="1">
              <a:prstTxWarp prst="textNoShape">
                <a:avLst/>
              </a:prstTxWarp>
            </a:bodyPr>
            <a:lstStyle/>
            <a:p>
              <a:pPr algn="just">
                <a:lnSpc>
                  <a:spcPct val="120000"/>
                </a:lnSpc>
              </a:pPr>
              <a:endParaRPr lang="en-US" sz="500" dirty="0">
                <a:cs typeface="+mn-ea"/>
                <a:sym typeface="+mn-lt"/>
              </a:endParaRPr>
            </a:p>
          </p:txBody>
        </p:sp>
      </p:grpSp>
      <p:sp>
        <p:nvSpPr>
          <p:cNvPr id="26" name="Freeform 59"/>
          <p:cNvSpPr>
            <a:spLocks noEditPoints="1"/>
          </p:cNvSpPr>
          <p:nvPr/>
        </p:nvSpPr>
        <p:spPr bwMode="auto">
          <a:xfrm>
            <a:off x="2581309" y="3030972"/>
            <a:ext cx="278934" cy="374093"/>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solidFill>
          <a:ln>
            <a:noFill/>
          </a:ln>
        </p:spPr>
        <p:txBody>
          <a:bodyPr vert="horz" wrap="square" lIns="79394" tIns="39697" rIns="79394" bIns="39697" numCol="1" anchor="t" anchorCtr="0" compatLnSpc="1">
            <a:prstTxWarp prst="textNoShape">
              <a:avLst/>
            </a:prstTxWarp>
          </a:bodyPr>
          <a:lstStyle/>
          <a:p>
            <a:pPr algn="just">
              <a:lnSpc>
                <a:spcPct val="120000"/>
              </a:lnSpc>
            </a:pPr>
            <a:endParaRPr lang="en-US" sz="500" dirty="0">
              <a:cs typeface="+mn-ea"/>
              <a:sym typeface="+mn-lt"/>
            </a:endParaRPr>
          </a:p>
        </p:txBody>
      </p:sp>
      <p:grpSp>
        <p:nvGrpSpPr>
          <p:cNvPr id="4" name="Group 26"/>
          <p:cNvGrpSpPr/>
          <p:nvPr/>
        </p:nvGrpSpPr>
        <p:grpSpPr>
          <a:xfrm>
            <a:off x="2596479" y="2270316"/>
            <a:ext cx="263765" cy="305566"/>
            <a:chOff x="3581400" y="3905251"/>
            <a:chExt cx="160338" cy="185738"/>
          </a:xfrm>
          <a:solidFill>
            <a:schemeClr val="bg1"/>
          </a:solidFill>
        </p:grpSpPr>
        <p:sp>
          <p:nvSpPr>
            <p:cNvPr id="28" name="Rectangle 33"/>
            <p:cNvSpPr>
              <a:spLocks noChangeArrowheads="1"/>
            </p:cNvSpPr>
            <p:nvPr/>
          </p:nvSpPr>
          <p:spPr bwMode="auto">
            <a:xfrm>
              <a:off x="3670300" y="3941763"/>
              <a:ext cx="28575"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1650" tIns="55825" rIns="111650" bIns="55825" numCol="1" anchor="t" anchorCtr="0" compatLnSpc="1">
              <a:prstTxWarp prst="textNoShape">
                <a:avLst/>
              </a:prstTxWarp>
            </a:bodyPr>
            <a:lstStyle/>
            <a:p>
              <a:pPr algn="just">
                <a:lnSpc>
                  <a:spcPct val="120000"/>
                </a:lnSpc>
              </a:pPr>
              <a:endParaRPr lang="en-US" sz="500" dirty="0">
                <a:cs typeface="+mn-ea"/>
                <a:sym typeface="+mn-lt"/>
              </a:endParaRPr>
            </a:p>
          </p:txBody>
        </p:sp>
        <p:sp>
          <p:nvSpPr>
            <p:cNvPr id="29" name="Rectangle 34"/>
            <p:cNvSpPr>
              <a:spLocks noChangeArrowheads="1"/>
            </p:cNvSpPr>
            <p:nvPr/>
          </p:nvSpPr>
          <p:spPr bwMode="auto">
            <a:xfrm>
              <a:off x="3627438" y="3971926"/>
              <a:ext cx="26988" cy="119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1650" tIns="55825" rIns="111650" bIns="55825" numCol="1" anchor="t" anchorCtr="0" compatLnSpc="1">
              <a:prstTxWarp prst="textNoShape">
                <a:avLst/>
              </a:prstTxWarp>
            </a:bodyPr>
            <a:lstStyle/>
            <a:p>
              <a:pPr algn="just">
                <a:lnSpc>
                  <a:spcPct val="120000"/>
                </a:lnSpc>
              </a:pPr>
              <a:endParaRPr lang="en-US" sz="500" dirty="0">
                <a:cs typeface="+mn-ea"/>
                <a:sym typeface="+mn-lt"/>
              </a:endParaRPr>
            </a:p>
          </p:txBody>
        </p:sp>
        <p:sp>
          <p:nvSpPr>
            <p:cNvPr id="30" name="Rectangle 35"/>
            <p:cNvSpPr>
              <a:spLocks noChangeArrowheads="1"/>
            </p:cNvSpPr>
            <p:nvPr/>
          </p:nvSpPr>
          <p:spPr bwMode="auto">
            <a:xfrm>
              <a:off x="3581400" y="3994151"/>
              <a:ext cx="2698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1650" tIns="55825" rIns="111650" bIns="55825" numCol="1" anchor="t" anchorCtr="0" compatLnSpc="1">
              <a:prstTxWarp prst="textNoShape">
                <a:avLst/>
              </a:prstTxWarp>
            </a:bodyPr>
            <a:lstStyle/>
            <a:p>
              <a:pPr algn="just">
                <a:lnSpc>
                  <a:spcPct val="120000"/>
                </a:lnSpc>
              </a:pPr>
              <a:endParaRPr lang="en-US" sz="500" dirty="0">
                <a:cs typeface="+mn-ea"/>
                <a:sym typeface="+mn-lt"/>
              </a:endParaRPr>
            </a:p>
          </p:txBody>
        </p:sp>
        <p:sp>
          <p:nvSpPr>
            <p:cNvPr id="31" name="Rectangle 36"/>
            <p:cNvSpPr>
              <a:spLocks noChangeArrowheads="1"/>
            </p:cNvSpPr>
            <p:nvPr/>
          </p:nvSpPr>
          <p:spPr bwMode="auto">
            <a:xfrm>
              <a:off x="3714750" y="3905251"/>
              <a:ext cx="26988"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1650" tIns="55825" rIns="111650" bIns="55825" numCol="1" anchor="t" anchorCtr="0" compatLnSpc="1">
              <a:prstTxWarp prst="textNoShape">
                <a:avLst/>
              </a:prstTxWarp>
            </a:bodyPr>
            <a:lstStyle/>
            <a:p>
              <a:pPr algn="just">
                <a:lnSpc>
                  <a:spcPct val="120000"/>
                </a:lnSpc>
              </a:pPr>
              <a:endParaRPr lang="en-US" sz="500" dirty="0">
                <a:cs typeface="+mn-ea"/>
                <a:sym typeface="+mn-lt"/>
              </a:endParaRPr>
            </a:p>
          </p:txBody>
        </p:sp>
      </p:grpSp>
    </p:spTree>
    <p:extLst>
      <p:ext uri="{BB962C8B-B14F-4D97-AF65-F5344CB8AC3E}">
        <p14:creationId xmlns:p14="http://schemas.microsoft.com/office/powerpoint/2010/main" val="144707759"/>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fill="hold"/>
                                        <p:tgtEl>
                                          <p:spTgt spid="8"/>
                                        </p:tgtEl>
                                        <p:attrNameLst>
                                          <p:attrName>ppt_x</p:attrName>
                                        </p:attrNameLst>
                                      </p:cBhvr>
                                      <p:tavLst>
                                        <p:tav tm="0">
                                          <p:val>
                                            <p:strVal val="#ppt_x"/>
                                          </p:val>
                                        </p:tav>
                                        <p:tav tm="100000">
                                          <p:val>
                                            <p:strVal val="#ppt_x"/>
                                          </p:val>
                                        </p:tav>
                                      </p:tavLst>
                                    </p:anim>
                                    <p:anim calcmode="lin" valueType="num">
                                      <p:cBhvr additive="base">
                                        <p:cTn id="8" dur="25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25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250" fill="hold"/>
                                        <p:tgtEl>
                                          <p:spTgt spid="9"/>
                                        </p:tgtEl>
                                        <p:attrNameLst>
                                          <p:attrName>ppt_x</p:attrName>
                                        </p:attrNameLst>
                                      </p:cBhvr>
                                      <p:tavLst>
                                        <p:tav tm="0">
                                          <p:val>
                                            <p:strVal val="#ppt_x"/>
                                          </p:val>
                                        </p:tav>
                                        <p:tav tm="100000">
                                          <p:val>
                                            <p:strVal val="#ppt_x"/>
                                          </p:val>
                                        </p:tav>
                                      </p:tavLst>
                                    </p:anim>
                                    <p:anim calcmode="lin" valueType="num">
                                      <p:cBhvr additive="base">
                                        <p:cTn id="13" dur="25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50" fill="hold"/>
                                        <p:tgtEl>
                                          <p:spTgt spid="7"/>
                                        </p:tgtEl>
                                        <p:attrNameLst>
                                          <p:attrName>ppt_x</p:attrName>
                                        </p:attrNameLst>
                                      </p:cBhvr>
                                      <p:tavLst>
                                        <p:tav tm="0">
                                          <p:val>
                                            <p:strVal val="#ppt_x"/>
                                          </p:val>
                                        </p:tav>
                                        <p:tav tm="100000">
                                          <p:val>
                                            <p:strVal val="#ppt_x"/>
                                          </p:val>
                                        </p:tav>
                                      </p:tavLst>
                                    </p:anim>
                                    <p:anim calcmode="lin" valueType="num">
                                      <p:cBhvr additive="base">
                                        <p:cTn id="18" dur="25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750"/>
                            </p:stCondLst>
                            <p:childTnLst>
                              <p:par>
                                <p:cTn id="20" presetID="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250" fill="hold"/>
                                        <p:tgtEl>
                                          <p:spTgt spid="10"/>
                                        </p:tgtEl>
                                        <p:attrNameLst>
                                          <p:attrName>ppt_x</p:attrName>
                                        </p:attrNameLst>
                                      </p:cBhvr>
                                      <p:tavLst>
                                        <p:tav tm="0">
                                          <p:val>
                                            <p:strVal val="#ppt_x"/>
                                          </p:val>
                                        </p:tav>
                                        <p:tav tm="100000">
                                          <p:val>
                                            <p:strVal val="#ppt_x"/>
                                          </p:val>
                                        </p:tav>
                                      </p:tavLst>
                                    </p:anim>
                                    <p:anim calcmode="lin" valueType="num">
                                      <p:cBhvr additive="base">
                                        <p:cTn id="23" dur="25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250" fill="hold"/>
                                        <p:tgtEl>
                                          <p:spTgt spid="17"/>
                                        </p:tgtEl>
                                        <p:attrNameLst>
                                          <p:attrName>ppt_x</p:attrName>
                                        </p:attrNameLst>
                                      </p:cBhvr>
                                      <p:tavLst>
                                        <p:tav tm="0">
                                          <p:val>
                                            <p:strVal val="#ppt_x"/>
                                          </p:val>
                                        </p:tav>
                                        <p:tav tm="100000">
                                          <p:val>
                                            <p:strVal val="#ppt_x"/>
                                          </p:val>
                                        </p:tav>
                                      </p:tavLst>
                                    </p:anim>
                                    <p:anim calcmode="lin" valueType="num">
                                      <p:cBhvr additive="base">
                                        <p:cTn id="28" dur="250" fill="hold"/>
                                        <p:tgtEl>
                                          <p:spTgt spid="17"/>
                                        </p:tgtEl>
                                        <p:attrNameLst>
                                          <p:attrName>ppt_y</p:attrName>
                                        </p:attrNameLst>
                                      </p:cBhvr>
                                      <p:tavLst>
                                        <p:tav tm="0">
                                          <p:val>
                                            <p:strVal val="1+#ppt_h/2"/>
                                          </p:val>
                                        </p:tav>
                                        <p:tav tm="100000">
                                          <p:val>
                                            <p:strVal val="#ppt_y"/>
                                          </p:val>
                                        </p:tav>
                                      </p:tavLst>
                                    </p:anim>
                                  </p:childTnLst>
                                </p:cTn>
                              </p:par>
                            </p:childTnLst>
                          </p:cTn>
                        </p:par>
                        <p:par>
                          <p:cTn id="29" fill="hold">
                            <p:stCondLst>
                              <p:cond delay="1250"/>
                            </p:stCondLst>
                            <p:childTnLst>
                              <p:par>
                                <p:cTn id="30" presetID="2" presetClass="entr" presetSubtype="4"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250" fill="hold"/>
                                        <p:tgtEl>
                                          <p:spTgt spid="4"/>
                                        </p:tgtEl>
                                        <p:attrNameLst>
                                          <p:attrName>ppt_x</p:attrName>
                                        </p:attrNameLst>
                                      </p:cBhvr>
                                      <p:tavLst>
                                        <p:tav tm="0">
                                          <p:val>
                                            <p:strVal val="#ppt_x"/>
                                          </p:val>
                                        </p:tav>
                                        <p:tav tm="100000">
                                          <p:val>
                                            <p:strVal val="#ppt_x"/>
                                          </p:val>
                                        </p:tav>
                                      </p:tavLst>
                                    </p:anim>
                                    <p:anim calcmode="lin" valueType="num">
                                      <p:cBhvr additive="base">
                                        <p:cTn id="33" dur="250" fill="hold"/>
                                        <p:tgtEl>
                                          <p:spTgt spid="4"/>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2" presetClass="entr" presetSubtype="4"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250" fill="hold"/>
                                        <p:tgtEl>
                                          <p:spTgt spid="15"/>
                                        </p:tgtEl>
                                        <p:attrNameLst>
                                          <p:attrName>ppt_x</p:attrName>
                                        </p:attrNameLst>
                                      </p:cBhvr>
                                      <p:tavLst>
                                        <p:tav tm="0">
                                          <p:val>
                                            <p:strVal val="#ppt_x"/>
                                          </p:val>
                                        </p:tav>
                                        <p:tav tm="100000">
                                          <p:val>
                                            <p:strVal val="#ppt_x"/>
                                          </p:val>
                                        </p:tav>
                                      </p:tavLst>
                                    </p:anim>
                                    <p:anim calcmode="lin" valueType="num">
                                      <p:cBhvr additive="base">
                                        <p:cTn id="38" dur="250" fill="hold"/>
                                        <p:tgtEl>
                                          <p:spTgt spid="15"/>
                                        </p:tgtEl>
                                        <p:attrNameLst>
                                          <p:attrName>ppt_y</p:attrName>
                                        </p:attrNameLst>
                                      </p:cBhvr>
                                      <p:tavLst>
                                        <p:tav tm="0">
                                          <p:val>
                                            <p:strVal val="1+#ppt_h/2"/>
                                          </p:val>
                                        </p:tav>
                                        <p:tav tm="100000">
                                          <p:val>
                                            <p:strVal val="#ppt_y"/>
                                          </p:val>
                                        </p:tav>
                                      </p:tavLst>
                                    </p:anim>
                                  </p:childTnLst>
                                </p:cTn>
                              </p:par>
                            </p:childTnLst>
                          </p:cTn>
                        </p:par>
                        <p:par>
                          <p:cTn id="39" fill="hold">
                            <p:stCondLst>
                              <p:cond delay="1750"/>
                            </p:stCondLst>
                            <p:childTnLst>
                              <p:par>
                                <p:cTn id="40" presetID="2" presetClass="entr" presetSubtype="4"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250" fill="hold"/>
                                        <p:tgtEl>
                                          <p:spTgt spid="18"/>
                                        </p:tgtEl>
                                        <p:attrNameLst>
                                          <p:attrName>ppt_x</p:attrName>
                                        </p:attrNameLst>
                                      </p:cBhvr>
                                      <p:tavLst>
                                        <p:tav tm="0">
                                          <p:val>
                                            <p:strVal val="#ppt_x"/>
                                          </p:val>
                                        </p:tav>
                                        <p:tav tm="100000">
                                          <p:val>
                                            <p:strVal val="#ppt_x"/>
                                          </p:val>
                                        </p:tav>
                                      </p:tavLst>
                                    </p:anim>
                                    <p:anim calcmode="lin" valueType="num">
                                      <p:cBhvr additive="base">
                                        <p:cTn id="43" dur="250" fill="hold"/>
                                        <p:tgtEl>
                                          <p:spTgt spid="18"/>
                                        </p:tgtEl>
                                        <p:attrNameLst>
                                          <p:attrName>ppt_y</p:attrName>
                                        </p:attrNameLst>
                                      </p:cBhvr>
                                      <p:tavLst>
                                        <p:tav tm="0">
                                          <p:val>
                                            <p:strVal val="1+#ppt_h/2"/>
                                          </p:val>
                                        </p:tav>
                                        <p:tav tm="100000">
                                          <p:val>
                                            <p:strVal val="#ppt_y"/>
                                          </p:val>
                                        </p:tav>
                                      </p:tavLst>
                                    </p:anim>
                                  </p:childTnLst>
                                </p:cTn>
                              </p:par>
                            </p:childTnLst>
                          </p:cTn>
                        </p:par>
                        <p:par>
                          <p:cTn id="44" fill="hold">
                            <p:stCondLst>
                              <p:cond delay="2000"/>
                            </p:stCondLst>
                            <p:childTnLst>
                              <p:par>
                                <p:cTn id="45" presetID="2" presetClass="entr" presetSubtype="4"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250" fill="hold"/>
                                        <p:tgtEl>
                                          <p:spTgt spid="26"/>
                                        </p:tgtEl>
                                        <p:attrNameLst>
                                          <p:attrName>ppt_x</p:attrName>
                                        </p:attrNameLst>
                                      </p:cBhvr>
                                      <p:tavLst>
                                        <p:tav tm="0">
                                          <p:val>
                                            <p:strVal val="#ppt_x"/>
                                          </p:val>
                                        </p:tav>
                                        <p:tav tm="100000">
                                          <p:val>
                                            <p:strVal val="#ppt_x"/>
                                          </p:val>
                                        </p:tav>
                                      </p:tavLst>
                                    </p:anim>
                                    <p:anim calcmode="lin" valueType="num">
                                      <p:cBhvr additive="base">
                                        <p:cTn id="48" dur="250" fill="hold"/>
                                        <p:tgtEl>
                                          <p:spTgt spid="26"/>
                                        </p:tgtEl>
                                        <p:attrNameLst>
                                          <p:attrName>ppt_y</p:attrName>
                                        </p:attrNameLst>
                                      </p:cBhvr>
                                      <p:tavLst>
                                        <p:tav tm="0">
                                          <p:val>
                                            <p:strVal val="1+#ppt_h/2"/>
                                          </p:val>
                                        </p:tav>
                                        <p:tav tm="100000">
                                          <p:val>
                                            <p:strVal val="#ppt_y"/>
                                          </p:val>
                                        </p:tav>
                                      </p:tavLst>
                                    </p:anim>
                                  </p:childTnLst>
                                </p:cTn>
                              </p:par>
                            </p:childTnLst>
                          </p:cTn>
                        </p:par>
                        <p:par>
                          <p:cTn id="49" fill="hold">
                            <p:stCondLst>
                              <p:cond delay="2250"/>
                            </p:stCondLst>
                            <p:childTnLst>
                              <p:par>
                                <p:cTn id="50" presetID="2" presetClass="entr" presetSubtype="4"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250" fill="hold"/>
                                        <p:tgtEl>
                                          <p:spTgt spid="16"/>
                                        </p:tgtEl>
                                        <p:attrNameLst>
                                          <p:attrName>ppt_x</p:attrName>
                                        </p:attrNameLst>
                                      </p:cBhvr>
                                      <p:tavLst>
                                        <p:tav tm="0">
                                          <p:val>
                                            <p:strVal val="#ppt_x"/>
                                          </p:val>
                                        </p:tav>
                                        <p:tav tm="100000">
                                          <p:val>
                                            <p:strVal val="#ppt_x"/>
                                          </p:val>
                                        </p:tav>
                                      </p:tavLst>
                                    </p:anim>
                                    <p:anim calcmode="lin" valueType="num">
                                      <p:cBhvr additive="base">
                                        <p:cTn id="53" dur="250" fill="hold"/>
                                        <p:tgtEl>
                                          <p:spTgt spid="16"/>
                                        </p:tgtEl>
                                        <p:attrNameLst>
                                          <p:attrName>ppt_y</p:attrName>
                                        </p:attrNameLst>
                                      </p:cBhvr>
                                      <p:tavLst>
                                        <p:tav tm="0">
                                          <p:val>
                                            <p:strVal val="1+#ppt_h/2"/>
                                          </p:val>
                                        </p:tav>
                                        <p:tav tm="100000">
                                          <p:val>
                                            <p:strVal val="#ppt_y"/>
                                          </p:val>
                                        </p:tav>
                                      </p:tavLst>
                                    </p:anim>
                                  </p:childTnLst>
                                </p:cTn>
                              </p:par>
                            </p:childTnLst>
                          </p:cTn>
                        </p:par>
                        <p:par>
                          <p:cTn id="54" fill="hold">
                            <p:stCondLst>
                              <p:cond delay="2500"/>
                            </p:stCondLst>
                            <p:childTnLst>
                              <p:par>
                                <p:cTn id="55" presetID="2" presetClass="entr" presetSubtype="4"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250" fill="hold"/>
                                        <p:tgtEl>
                                          <p:spTgt spid="13"/>
                                        </p:tgtEl>
                                        <p:attrNameLst>
                                          <p:attrName>ppt_x</p:attrName>
                                        </p:attrNameLst>
                                      </p:cBhvr>
                                      <p:tavLst>
                                        <p:tav tm="0">
                                          <p:val>
                                            <p:strVal val="#ppt_x"/>
                                          </p:val>
                                        </p:tav>
                                        <p:tav tm="100000">
                                          <p:val>
                                            <p:strVal val="#ppt_x"/>
                                          </p:val>
                                        </p:tav>
                                      </p:tavLst>
                                    </p:anim>
                                    <p:anim calcmode="lin" valueType="num">
                                      <p:cBhvr additive="base">
                                        <p:cTn id="58" dur="250" fill="hold"/>
                                        <p:tgtEl>
                                          <p:spTgt spid="1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2" presetClass="entr" presetSubtype="4"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 calcmode="lin" valueType="num">
                                      <p:cBhvr additive="base">
                                        <p:cTn id="62" dur="250" fill="hold"/>
                                        <p:tgtEl>
                                          <p:spTgt spid="2"/>
                                        </p:tgtEl>
                                        <p:attrNameLst>
                                          <p:attrName>ppt_x</p:attrName>
                                        </p:attrNameLst>
                                      </p:cBhvr>
                                      <p:tavLst>
                                        <p:tav tm="0">
                                          <p:val>
                                            <p:strVal val="#ppt_x"/>
                                          </p:val>
                                        </p:tav>
                                        <p:tav tm="100000">
                                          <p:val>
                                            <p:strVal val="#ppt_x"/>
                                          </p:val>
                                        </p:tav>
                                      </p:tavLst>
                                    </p:anim>
                                    <p:anim calcmode="lin" valueType="num">
                                      <p:cBhvr additive="base">
                                        <p:cTn id="63" dur="250" fill="hold"/>
                                        <p:tgtEl>
                                          <p:spTgt spid="2"/>
                                        </p:tgtEl>
                                        <p:attrNameLst>
                                          <p:attrName>ppt_y</p:attrName>
                                        </p:attrNameLst>
                                      </p:cBhvr>
                                      <p:tavLst>
                                        <p:tav tm="0">
                                          <p:val>
                                            <p:strVal val="1+#ppt_h/2"/>
                                          </p:val>
                                        </p:tav>
                                        <p:tav tm="100000">
                                          <p:val>
                                            <p:strVal val="#ppt_y"/>
                                          </p:val>
                                        </p:tav>
                                      </p:tavLst>
                                    </p:anim>
                                  </p:childTnLst>
                                </p:cTn>
                              </p:par>
                            </p:childTnLst>
                          </p:cTn>
                        </p:par>
                        <p:par>
                          <p:cTn id="64" fill="hold">
                            <p:stCondLst>
                              <p:cond delay="3000"/>
                            </p:stCondLst>
                            <p:childTnLst>
                              <p:par>
                                <p:cTn id="65" presetID="2" presetClass="entr" presetSubtype="4"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250" fill="hold"/>
                                        <p:tgtEl>
                                          <p:spTgt spid="11"/>
                                        </p:tgtEl>
                                        <p:attrNameLst>
                                          <p:attrName>ppt_x</p:attrName>
                                        </p:attrNameLst>
                                      </p:cBhvr>
                                      <p:tavLst>
                                        <p:tav tm="0">
                                          <p:val>
                                            <p:strVal val="#ppt_x"/>
                                          </p:val>
                                        </p:tav>
                                        <p:tav tm="100000">
                                          <p:val>
                                            <p:strVal val="#ppt_x"/>
                                          </p:val>
                                        </p:tav>
                                      </p:tavLst>
                                    </p:anim>
                                    <p:anim calcmode="lin" valueType="num">
                                      <p:cBhvr additive="base">
                                        <p:cTn id="68" dur="250" fill="hold"/>
                                        <p:tgtEl>
                                          <p:spTgt spid="11"/>
                                        </p:tgtEl>
                                        <p:attrNameLst>
                                          <p:attrName>ppt_y</p:attrName>
                                        </p:attrNameLst>
                                      </p:cBhvr>
                                      <p:tavLst>
                                        <p:tav tm="0">
                                          <p:val>
                                            <p:strVal val="1+#ppt_h/2"/>
                                          </p:val>
                                        </p:tav>
                                        <p:tav tm="100000">
                                          <p:val>
                                            <p:strVal val="#ppt_y"/>
                                          </p:val>
                                        </p:tav>
                                      </p:tavLst>
                                    </p:anim>
                                  </p:childTnLst>
                                </p:cTn>
                              </p:par>
                            </p:childTnLst>
                          </p:cTn>
                        </p:par>
                        <p:par>
                          <p:cTn id="69" fill="hold">
                            <p:stCondLst>
                              <p:cond delay="3250"/>
                            </p:stCondLst>
                            <p:childTnLst>
                              <p:par>
                                <p:cTn id="70" presetID="2" presetClass="entr" presetSubtype="4"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additive="base">
                                        <p:cTn id="72" dur="250" fill="hold"/>
                                        <p:tgtEl>
                                          <p:spTgt spid="14"/>
                                        </p:tgtEl>
                                        <p:attrNameLst>
                                          <p:attrName>ppt_x</p:attrName>
                                        </p:attrNameLst>
                                      </p:cBhvr>
                                      <p:tavLst>
                                        <p:tav tm="0">
                                          <p:val>
                                            <p:strVal val="#ppt_x"/>
                                          </p:val>
                                        </p:tav>
                                        <p:tav tm="100000">
                                          <p:val>
                                            <p:strVal val="#ppt_x"/>
                                          </p:val>
                                        </p:tav>
                                      </p:tavLst>
                                    </p:anim>
                                    <p:anim calcmode="lin" valueType="num">
                                      <p:cBhvr additive="base">
                                        <p:cTn id="73" dur="250" fill="hold"/>
                                        <p:tgtEl>
                                          <p:spTgt spid="14"/>
                                        </p:tgtEl>
                                        <p:attrNameLst>
                                          <p:attrName>ppt_y</p:attrName>
                                        </p:attrNameLst>
                                      </p:cBhvr>
                                      <p:tavLst>
                                        <p:tav tm="0">
                                          <p:val>
                                            <p:strVal val="1+#ppt_h/2"/>
                                          </p:val>
                                        </p:tav>
                                        <p:tav tm="100000">
                                          <p:val>
                                            <p:strVal val="#ppt_y"/>
                                          </p:val>
                                        </p:tav>
                                      </p:tavLst>
                                    </p:anim>
                                  </p:childTnLst>
                                </p:cTn>
                              </p:par>
                            </p:childTnLst>
                          </p:cTn>
                        </p:par>
                        <p:par>
                          <p:cTn id="74" fill="hold">
                            <p:stCondLst>
                              <p:cond delay="3500"/>
                            </p:stCondLst>
                            <p:childTnLst>
                              <p:par>
                                <p:cTn id="75" presetID="2" presetClass="entr" presetSubtype="4"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additive="base">
                                        <p:cTn id="77" dur="250" fill="hold"/>
                                        <p:tgtEl>
                                          <p:spTgt spid="3"/>
                                        </p:tgtEl>
                                        <p:attrNameLst>
                                          <p:attrName>ppt_x</p:attrName>
                                        </p:attrNameLst>
                                      </p:cBhvr>
                                      <p:tavLst>
                                        <p:tav tm="0">
                                          <p:val>
                                            <p:strVal val="#ppt_x"/>
                                          </p:val>
                                        </p:tav>
                                        <p:tav tm="100000">
                                          <p:val>
                                            <p:strVal val="#ppt_x"/>
                                          </p:val>
                                        </p:tav>
                                      </p:tavLst>
                                    </p:anim>
                                    <p:anim calcmode="lin" valueType="num">
                                      <p:cBhvr additive="base">
                                        <p:cTn id="78" dur="250" fill="hold"/>
                                        <p:tgtEl>
                                          <p:spTgt spid="3"/>
                                        </p:tgtEl>
                                        <p:attrNameLst>
                                          <p:attrName>ppt_y</p:attrName>
                                        </p:attrNameLst>
                                      </p:cBhvr>
                                      <p:tavLst>
                                        <p:tav tm="0">
                                          <p:val>
                                            <p:strVal val="1+#ppt_h/2"/>
                                          </p:val>
                                        </p:tav>
                                        <p:tav tm="100000">
                                          <p:val>
                                            <p:strVal val="#ppt_y"/>
                                          </p:val>
                                        </p:tav>
                                      </p:tavLst>
                                    </p:anim>
                                  </p:childTnLst>
                                </p:cTn>
                              </p:par>
                            </p:childTnLst>
                          </p:cTn>
                        </p:par>
                        <p:par>
                          <p:cTn id="79" fill="hold">
                            <p:stCondLst>
                              <p:cond delay="3750"/>
                            </p:stCondLst>
                            <p:childTnLst>
                              <p:par>
                                <p:cTn id="80" presetID="2" presetClass="entr" presetSubtype="4"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 calcmode="lin" valueType="num">
                                      <p:cBhvr additive="base">
                                        <p:cTn id="82" dur="250" fill="hold"/>
                                        <p:tgtEl>
                                          <p:spTgt spid="12"/>
                                        </p:tgtEl>
                                        <p:attrNameLst>
                                          <p:attrName>ppt_x</p:attrName>
                                        </p:attrNameLst>
                                      </p:cBhvr>
                                      <p:tavLst>
                                        <p:tav tm="0">
                                          <p:val>
                                            <p:strVal val="#ppt_x"/>
                                          </p:val>
                                        </p:tav>
                                        <p:tav tm="100000">
                                          <p:val>
                                            <p:strVal val="#ppt_x"/>
                                          </p:val>
                                        </p:tav>
                                      </p:tavLst>
                                    </p:anim>
                                    <p:anim calcmode="lin" valueType="num">
                                      <p:cBhvr additive="base">
                                        <p:cTn id="83" dur="2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9" grpId="0" animBg="1"/>
      <p:bldP spid="8" grpId="0" animBg="1"/>
      <p:bldP spid="11" grpId="0"/>
      <p:bldP spid="12" grpId="0"/>
      <p:bldP spid="13" grpId="0" animBg="1"/>
      <p:bldP spid="14" grpId="0" animBg="1"/>
      <p:bldP spid="15" grpId="0"/>
      <p:bldP spid="16" grpId="0"/>
      <p:bldP spid="17" grpId="0" animBg="1"/>
      <p:bldP spid="18" grpId="0" animBg="1"/>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a:xfrm>
            <a:off x="1047818" y="1547581"/>
            <a:ext cx="1242070" cy="1242138"/>
          </a:xfrm>
          <a:prstGeom prst="ellipse">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r>
              <a:rPr lang="en-US" altLang="zh-CN" sz="1500" b="1" dirty="0">
                <a:cs typeface="+mn-ea"/>
                <a:sym typeface="+mn-lt"/>
              </a:rPr>
              <a:t>STEP 1</a:t>
            </a:r>
            <a:endParaRPr lang="zh-CN" altLang="en-US" sz="1500" b="1" dirty="0">
              <a:cs typeface="+mn-ea"/>
              <a:sym typeface="+mn-lt"/>
            </a:endParaRPr>
          </a:p>
        </p:txBody>
      </p:sp>
      <p:sp>
        <p:nvSpPr>
          <p:cNvPr id="14" name="椭圆 13"/>
          <p:cNvSpPr/>
          <p:nvPr/>
        </p:nvSpPr>
        <p:spPr>
          <a:xfrm>
            <a:off x="2937924" y="1950185"/>
            <a:ext cx="1242070" cy="1242138"/>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lvl="0" algn="ctr"/>
            <a:r>
              <a:rPr lang="en-US" altLang="zh-CN" sz="1500" b="1" dirty="0">
                <a:solidFill>
                  <a:prstClr val="white"/>
                </a:solidFill>
                <a:cs typeface="+mn-ea"/>
                <a:sym typeface="+mn-lt"/>
              </a:rPr>
              <a:t>STEP 2</a:t>
            </a:r>
            <a:endParaRPr lang="zh-CN" altLang="en-US" sz="1500" b="1" dirty="0">
              <a:solidFill>
                <a:prstClr val="white"/>
              </a:solidFill>
              <a:cs typeface="+mn-ea"/>
              <a:sym typeface="+mn-lt"/>
            </a:endParaRPr>
          </a:p>
        </p:txBody>
      </p:sp>
      <p:sp>
        <p:nvSpPr>
          <p:cNvPr id="17" name="椭圆 16"/>
          <p:cNvSpPr/>
          <p:nvPr/>
        </p:nvSpPr>
        <p:spPr>
          <a:xfrm>
            <a:off x="4828030" y="1547581"/>
            <a:ext cx="1242070" cy="1242138"/>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lvl="0" algn="ctr"/>
            <a:r>
              <a:rPr lang="en-US" altLang="zh-CN" sz="1500" b="1" dirty="0">
                <a:solidFill>
                  <a:prstClr val="white"/>
                </a:solidFill>
                <a:cs typeface="+mn-ea"/>
                <a:sym typeface="+mn-lt"/>
              </a:rPr>
              <a:t>STEP 3</a:t>
            </a:r>
            <a:endParaRPr lang="zh-CN" altLang="en-US" sz="1500" b="1" dirty="0">
              <a:solidFill>
                <a:prstClr val="white"/>
              </a:solidFill>
              <a:cs typeface="+mn-ea"/>
              <a:sym typeface="+mn-lt"/>
            </a:endParaRPr>
          </a:p>
        </p:txBody>
      </p:sp>
      <p:sp>
        <p:nvSpPr>
          <p:cNvPr id="20" name="椭圆 19"/>
          <p:cNvSpPr/>
          <p:nvPr/>
        </p:nvSpPr>
        <p:spPr>
          <a:xfrm>
            <a:off x="6718136" y="1950185"/>
            <a:ext cx="1242070" cy="1242138"/>
          </a:xfrm>
          <a:prstGeom prst="ellipse">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lvl="0" algn="ctr"/>
            <a:r>
              <a:rPr lang="en-US" altLang="zh-CN" sz="1500" b="1" dirty="0">
                <a:solidFill>
                  <a:schemeClr val="bg1"/>
                </a:solidFill>
                <a:cs typeface="+mn-ea"/>
                <a:sym typeface="+mn-lt"/>
              </a:rPr>
              <a:t>STEP 4</a:t>
            </a:r>
            <a:endParaRPr lang="zh-CN" altLang="en-US" sz="1500" b="1" dirty="0">
              <a:solidFill>
                <a:schemeClr val="bg1"/>
              </a:solidFill>
              <a:cs typeface="+mn-ea"/>
              <a:sym typeface="+mn-lt"/>
            </a:endParaRPr>
          </a:p>
        </p:txBody>
      </p:sp>
      <p:cxnSp>
        <p:nvCxnSpPr>
          <p:cNvPr id="22" name="直接连接符 21"/>
          <p:cNvCxnSpPr>
            <a:stCxn id="9" idx="6"/>
            <a:endCxn id="14" idx="2"/>
          </p:cNvCxnSpPr>
          <p:nvPr/>
        </p:nvCxnSpPr>
        <p:spPr>
          <a:xfrm>
            <a:off x="2289888" y="2168650"/>
            <a:ext cx="648036" cy="402603"/>
          </a:xfrm>
          <a:prstGeom prst="line">
            <a:avLst/>
          </a:prstGeom>
          <a:ln>
            <a:solidFill>
              <a:srgbClr val="2B293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14" idx="6"/>
            <a:endCxn id="17" idx="2"/>
          </p:cNvCxnSpPr>
          <p:nvPr/>
        </p:nvCxnSpPr>
        <p:spPr>
          <a:xfrm flipV="1">
            <a:off x="4179994" y="2168650"/>
            <a:ext cx="648036" cy="402603"/>
          </a:xfrm>
          <a:prstGeom prst="line">
            <a:avLst/>
          </a:prstGeom>
          <a:ln>
            <a:solidFill>
              <a:srgbClr val="2B293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17" idx="6"/>
            <a:endCxn id="20" idx="2"/>
          </p:cNvCxnSpPr>
          <p:nvPr/>
        </p:nvCxnSpPr>
        <p:spPr>
          <a:xfrm>
            <a:off x="6070100" y="2168650"/>
            <a:ext cx="648036" cy="402603"/>
          </a:xfrm>
          <a:prstGeom prst="line">
            <a:avLst/>
          </a:prstGeom>
          <a:ln>
            <a:solidFill>
              <a:srgbClr val="2B293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TextBox 170"/>
          <p:cNvSpPr txBox="1"/>
          <p:nvPr/>
        </p:nvSpPr>
        <p:spPr>
          <a:xfrm>
            <a:off x="970819" y="3610001"/>
            <a:ext cx="1728161" cy="238006"/>
          </a:xfrm>
          <a:prstGeom prst="rect">
            <a:avLst/>
          </a:prstGeom>
          <a:noFill/>
        </p:spPr>
        <p:txBody>
          <a:bodyPr wrap="square" lIns="68572" tIns="34286" rIns="68572" bIns="34286" rtlCol="0">
            <a:spAutoFit/>
          </a:bodyPr>
          <a:lstStyle/>
          <a:p>
            <a:pPr>
              <a:lnSpc>
                <a:spcPct val="120000"/>
              </a:lnSpc>
            </a:pPr>
            <a:r>
              <a:rPr lang="en-US" altLang="zh-CN" sz="1000" dirty="0">
                <a:solidFill>
                  <a:schemeClr val="bg1">
                    <a:lumMod val="65000"/>
                  </a:schemeClr>
                </a:solidFill>
                <a:cs typeface="+mn-ea"/>
                <a:sym typeface="+mn-lt"/>
              </a:rPr>
              <a:t>Add title text</a:t>
            </a:r>
          </a:p>
        </p:txBody>
      </p:sp>
      <p:sp>
        <p:nvSpPr>
          <p:cNvPr id="36" name="TextBox 171"/>
          <p:cNvSpPr txBox="1"/>
          <p:nvPr/>
        </p:nvSpPr>
        <p:spPr>
          <a:xfrm>
            <a:off x="970819" y="3824263"/>
            <a:ext cx="1586609" cy="329890"/>
          </a:xfrm>
          <a:prstGeom prst="rect">
            <a:avLst/>
          </a:prstGeom>
          <a:noFill/>
        </p:spPr>
        <p:txBody>
          <a:bodyPr wrap="square" lIns="68572" tIns="34286" rIns="68572" bIns="34286" rtlCol="0">
            <a:spAutoFit/>
          </a:bodyPr>
          <a:lstStyle/>
          <a:p>
            <a:pPr>
              <a:lnSpc>
                <a:spcPct val="150000"/>
              </a:lnSpc>
            </a:pPr>
            <a:r>
              <a:rPr lang="en-US" altLang="zh-CN" sz="600" dirty="0">
                <a:solidFill>
                  <a:schemeClr val="bg1">
                    <a:lumMod val="65000"/>
                  </a:schemeClr>
                </a:solidFill>
                <a:cs typeface="+mn-ea"/>
                <a:sym typeface="+mn-lt"/>
              </a:rPr>
              <a:t>Add title text</a:t>
            </a:r>
            <a:r>
              <a:rPr lang="zh-CN" altLang="en-US" sz="600" dirty="0">
                <a:solidFill>
                  <a:schemeClr val="bg1">
                    <a:lumMod val="65000"/>
                  </a:schemeClr>
                </a:solidFill>
                <a:cs typeface="+mn-ea"/>
                <a:sym typeface="+mn-lt"/>
              </a:rPr>
              <a:t>，</a:t>
            </a:r>
            <a:r>
              <a:rPr lang="en-US" altLang="zh-CN" sz="600" dirty="0">
                <a:solidFill>
                  <a:schemeClr val="bg1">
                    <a:lumMod val="65000"/>
                  </a:schemeClr>
                </a:solidFill>
                <a:cs typeface="+mn-ea"/>
                <a:sym typeface="+mn-lt"/>
              </a:rPr>
              <a:t>Add title text</a:t>
            </a:r>
            <a:r>
              <a:rPr lang="zh-CN" altLang="en-US" sz="600" dirty="0">
                <a:solidFill>
                  <a:schemeClr val="bg1">
                    <a:lumMod val="65000"/>
                  </a:schemeClr>
                </a:solidFill>
                <a:cs typeface="+mn-ea"/>
                <a:sym typeface="+mn-lt"/>
              </a:rPr>
              <a:t>，</a:t>
            </a:r>
            <a:r>
              <a:rPr lang="en-US" altLang="zh-CN" sz="600" dirty="0">
                <a:solidFill>
                  <a:schemeClr val="bg1">
                    <a:lumMod val="65000"/>
                  </a:schemeClr>
                </a:solidFill>
                <a:cs typeface="+mn-ea"/>
                <a:sym typeface="+mn-lt"/>
              </a:rPr>
              <a:t>Add title text</a:t>
            </a:r>
            <a:r>
              <a:rPr lang="zh-CN" altLang="en-US" sz="600" dirty="0">
                <a:solidFill>
                  <a:schemeClr val="bg1">
                    <a:lumMod val="65000"/>
                  </a:schemeClr>
                </a:solidFill>
                <a:cs typeface="+mn-ea"/>
                <a:sym typeface="+mn-lt"/>
              </a:rPr>
              <a:t>，</a:t>
            </a:r>
            <a:r>
              <a:rPr lang="en-US" altLang="zh-CN" sz="600" dirty="0">
                <a:solidFill>
                  <a:schemeClr val="bg1">
                    <a:lumMod val="65000"/>
                  </a:schemeClr>
                </a:solidFill>
                <a:cs typeface="+mn-ea"/>
                <a:sym typeface="+mn-lt"/>
              </a:rPr>
              <a:t>Add title text</a:t>
            </a:r>
            <a:r>
              <a:rPr lang="zh-CN" altLang="en-US" sz="600" dirty="0">
                <a:solidFill>
                  <a:schemeClr val="bg1">
                    <a:lumMod val="65000"/>
                  </a:schemeClr>
                </a:solidFill>
                <a:cs typeface="+mn-ea"/>
                <a:sym typeface="+mn-lt"/>
              </a:rPr>
              <a:t>，</a:t>
            </a:r>
            <a:r>
              <a:rPr lang="en-US" altLang="zh-CN" sz="600" dirty="0">
                <a:solidFill>
                  <a:schemeClr val="bg1">
                    <a:lumMod val="65000"/>
                  </a:schemeClr>
                </a:solidFill>
                <a:cs typeface="+mn-ea"/>
                <a:sym typeface="+mn-lt"/>
              </a:rPr>
              <a:t>Add title text</a:t>
            </a:r>
            <a:r>
              <a:rPr lang="zh-CN" altLang="en-US" sz="600" dirty="0">
                <a:solidFill>
                  <a:schemeClr val="bg1">
                    <a:lumMod val="65000"/>
                  </a:schemeClr>
                </a:solidFill>
                <a:cs typeface="+mn-ea"/>
                <a:sym typeface="+mn-lt"/>
              </a:rPr>
              <a:t>。</a:t>
            </a:r>
            <a:endParaRPr lang="en-GB" altLang="zh-CN" sz="600" dirty="0">
              <a:solidFill>
                <a:schemeClr val="bg1">
                  <a:lumMod val="65000"/>
                </a:schemeClr>
              </a:solidFill>
              <a:cs typeface="+mn-ea"/>
              <a:sym typeface="+mn-lt"/>
            </a:endParaRPr>
          </a:p>
        </p:txBody>
      </p:sp>
      <p:sp>
        <p:nvSpPr>
          <p:cNvPr id="37" name="TextBox 170"/>
          <p:cNvSpPr txBox="1"/>
          <p:nvPr/>
        </p:nvSpPr>
        <p:spPr>
          <a:xfrm>
            <a:off x="2789459" y="3610001"/>
            <a:ext cx="1728161" cy="238006"/>
          </a:xfrm>
          <a:prstGeom prst="rect">
            <a:avLst/>
          </a:prstGeom>
          <a:noFill/>
        </p:spPr>
        <p:txBody>
          <a:bodyPr wrap="square" lIns="68572" tIns="34286" rIns="68572" bIns="34286" rtlCol="0">
            <a:spAutoFit/>
          </a:bodyPr>
          <a:lstStyle/>
          <a:p>
            <a:pPr>
              <a:lnSpc>
                <a:spcPct val="120000"/>
              </a:lnSpc>
            </a:pPr>
            <a:r>
              <a:rPr lang="en-US" altLang="zh-CN" sz="1000" dirty="0">
                <a:solidFill>
                  <a:schemeClr val="bg1">
                    <a:lumMod val="65000"/>
                  </a:schemeClr>
                </a:solidFill>
                <a:cs typeface="+mn-ea"/>
                <a:sym typeface="+mn-lt"/>
              </a:rPr>
              <a:t>Add title text</a:t>
            </a:r>
          </a:p>
        </p:txBody>
      </p:sp>
      <p:sp>
        <p:nvSpPr>
          <p:cNvPr id="38" name="TextBox 171"/>
          <p:cNvSpPr txBox="1"/>
          <p:nvPr/>
        </p:nvSpPr>
        <p:spPr>
          <a:xfrm>
            <a:off x="2789459" y="3824263"/>
            <a:ext cx="1586609" cy="329890"/>
          </a:xfrm>
          <a:prstGeom prst="rect">
            <a:avLst/>
          </a:prstGeom>
          <a:noFill/>
        </p:spPr>
        <p:txBody>
          <a:bodyPr wrap="square" lIns="68572" tIns="34286" rIns="68572" bIns="34286" rtlCol="0">
            <a:spAutoFit/>
          </a:bodyPr>
          <a:lstStyle/>
          <a:p>
            <a:pPr>
              <a:lnSpc>
                <a:spcPct val="150000"/>
              </a:lnSpc>
            </a:pPr>
            <a:r>
              <a:rPr lang="en-US" altLang="zh-CN" sz="600" dirty="0">
                <a:solidFill>
                  <a:schemeClr val="bg1">
                    <a:lumMod val="65000"/>
                  </a:schemeClr>
                </a:solidFill>
                <a:cs typeface="+mn-ea"/>
                <a:sym typeface="+mn-lt"/>
              </a:rPr>
              <a:t>Add title text</a:t>
            </a:r>
            <a:r>
              <a:rPr lang="zh-CN" altLang="en-US" sz="600" dirty="0">
                <a:solidFill>
                  <a:schemeClr val="bg1">
                    <a:lumMod val="65000"/>
                  </a:schemeClr>
                </a:solidFill>
                <a:cs typeface="+mn-ea"/>
                <a:sym typeface="+mn-lt"/>
              </a:rPr>
              <a:t>，</a:t>
            </a:r>
            <a:r>
              <a:rPr lang="en-US" altLang="zh-CN" sz="600" dirty="0">
                <a:solidFill>
                  <a:schemeClr val="bg1">
                    <a:lumMod val="65000"/>
                  </a:schemeClr>
                </a:solidFill>
                <a:cs typeface="+mn-ea"/>
                <a:sym typeface="+mn-lt"/>
              </a:rPr>
              <a:t>Add title text</a:t>
            </a:r>
            <a:r>
              <a:rPr lang="zh-CN" altLang="en-US" sz="600" dirty="0">
                <a:solidFill>
                  <a:schemeClr val="bg1">
                    <a:lumMod val="65000"/>
                  </a:schemeClr>
                </a:solidFill>
                <a:cs typeface="+mn-ea"/>
                <a:sym typeface="+mn-lt"/>
              </a:rPr>
              <a:t>，</a:t>
            </a:r>
            <a:r>
              <a:rPr lang="en-US" altLang="zh-CN" sz="600" dirty="0">
                <a:solidFill>
                  <a:schemeClr val="bg1">
                    <a:lumMod val="65000"/>
                  </a:schemeClr>
                </a:solidFill>
                <a:cs typeface="+mn-ea"/>
                <a:sym typeface="+mn-lt"/>
              </a:rPr>
              <a:t>Add title text</a:t>
            </a:r>
            <a:r>
              <a:rPr lang="zh-CN" altLang="en-US" sz="600" dirty="0">
                <a:solidFill>
                  <a:schemeClr val="bg1">
                    <a:lumMod val="65000"/>
                  </a:schemeClr>
                </a:solidFill>
                <a:cs typeface="+mn-ea"/>
                <a:sym typeface="+mn-lt"/>
              </a:rPr>
              <a:t>，</a:t>
            </a:r>
            <a:r>
              <a:rPr lang="en-US" altLang="zh-CN" sz="600" dirty="0">
                <a:solidFill>
                  <a:schemeClr val="bg1">
                    <a:lumMod val="65000"/>
                  </a:schemeClr>
                </a:solidFill>
                <a:cs typeface="+mn-ea"/>
                <a:sym typeface="+mn-lt"/>
              </a:rPr>
              <a:t>Add title text</a:t>
            </a:r>
            <a:r>
              <a:rPr lang="zh-CN" altLang="en-US" sz="600" dirty="0">
                <a:solidFill>
                  <a:schemeClr val="bg1">
                    <a:lumMod val="65000"/>
                  </a:schemeClr>
                </a:solidFill>
                <a:cs typeface="+mn-ea"/>
                <a:sym typeface="+mn-lt"/>
              </a:rPr>
              <a:t>，</a:t>
            </a:r>
            <a:r>
              <a:rPr lang="en-US" altLang="zh-CN" sz="600" dirty="0">
                <a:solidFill>
                  <a:schemeClr val="bg1">
                    <a:lumMod val="65000"/>
                  </a:schemeClr>
                </a:solidFill>
                <a:cs typeface="+mn-ea"/>
                <a:sym typeface="+mn-lt"/>
              </a:rPr>
              <a:t>Add title text</a:t>
            </a:r>
            <a:r>
              <a:rPr lang="zh-CN" altLang="en-US" sz="600" dirty="0">
                <a:solidFill>
                  <a:schemeClr val="bg1">
                    <a:lumMod val="65000"/>
                  </a:schemeClr>
                </a:solidFill>
                <a:cs typeface="+mn-ea"/>
                <a:sym typeface="+mn-lt"/>
              </a:rPr>
              <a:t>。</a:t>
            </a:r>
            <a:endParaRPr lang="en-GB" altLang="zh-CN" sz="600" dirty="0">
              <a:solidFill>
                <a:schemeClr val="bg1">
                  <a:lumMod val="65000"/>
                </a:schemeClr>
              </a:solidFill>
              <a:cs typeface="+mn-ea"/>
              <a:sym typeface="+mn-lt"/>
            </a:endParaRPr>
          </a:p>
        </p:txBody>
      </p:sp>
      <p:sp>
        <p:nvSpPr>
          <p:cNvPr id="39" name="TextBox 170"/>
          <p:cNvSpPr txBox="1"/>
          <p:nvPr/>
        </p:nvSpPr>
        <p:spPr>
          <a:xfrm>
            <a:off x="4608099" y="3610001"/>
            <a:ext cx="1728161" cy="238006"/>
          </a:xfrm>
          <a:prstGeom prst="rect">
            <a:avLst/>
          </a:prstGeom>
          <a:noFill/>
        </p:spPr>
        <p:txBody>
          <a:bodyPr wrap="square" lIns="68572" tIns="34286" rIns="68572" bIns="34286" rtlCol="0">
            <a:spAutoFit/>
          </a:bodyPr>
          <a:lstStyle/>
          <a:p>
            <a:pPr>
              <a:lnSpc>
                <a:spcPct val="120000"/>
              </a:lnSpc>
            </a:pPr>
            <a:r>
              <a:rPr lang="en-US" altLang="zh-CN" sz="1000" dirty="0">
                <a:solidFill>
                  <a:schemeClr val="bg1">
                    <a:lumMod val="65000"/>
                  </a:schemeClr>
                </a:solidFill>
                <a:cs typeface="+mn-ea"/>
                <a:sym typeface="+mn-lt"/>
              </a:rPr>
              <a:t>Add title text</a:t>
            </a:r>
          </a:p>
        </p:txBody>
      </p:sp>
      <p:sp>
        <p:nvSpPr>
          <p:cNvPr id="40" name="TextBox 171"/>
          <p:cNvSpPr txBox="1"/>
          <p:nvPr/>
        </p:nvSpPr>
        <p:spPr>
          <a:xfrm>
            <a:off x="4608099" y="3824263"/>
            <a:ext cx="1586609" cy="329890"/>
          </a:xfrm>
          <a:prstGeom prst="rect">
            <a:avLst/>
          </a:prstGeom>
          <a:noFill/>
        </p:spPr>
        <p:txBody>
          <a:bodyPr wrap="square" lIns="68572" tIns="34286" rIns="68572" bIns="34286" rtlCol="0">
            <a:spAutoFit/>
          </a:bodyPr>
          <a:lstStyle/>
          <a:p>
            <a:pPr>
              <a:lnSpc>
                <a:spcPct val="150000"/>
              </a:lnSpc>
            </a:pPr>
            <a:r>
              <a:rPr lang="en-US" altLang="zh-CN" sz="600" dirty="0">
                <a:solidFill>
                  <a:schemeClr val="bg1">
                    <a:lumMod val="65000"/>
                  </a:schemeClr>
                </a:solidFill>
                <a:cs typeface="+mn-ea"/>
                <a:sym typeface="+mn-lt"/>
              </a:rPr>
              <a:t>Add title text</a:t>
            </a:r>
            <a:r>
              <a:rPr lang="zh-CN" altLang="en-US" sz="600" dirty="0">
                <a:solidFill>
                  <a:schemeClr val="bg1">
                    <a:lumMod val="65000"/>
                  </a:schemeClr>
                </a:solidFill>
                <a:cs typeface="+mn-ea"/>
                <a:sym typeface="+mn-lt"/>
              </a:rPr>
              <a:t>，</a:t>
            </a:r>
            <a:r>
              <a:rPr lang="en-US" altLang="zh-CN" sz="600" dirty="0">
                <a:solidFill>
                  <a:schemeClr val="bg1">
                    <a:lumMod val="65000"/>
                  </a:schemeClr>
                </a:solidFill>
                <a:cs typeface="+mn-ea"/>
                <a:sym typeface="+mn-lt"/>
              </a:rPr>
              <a:t>Add title text</a:t>
            </a:r>
            <a:r>
              <a:rPr lang="zh-CN" altLang="en-US" sz="600" dirty="0">
                <a:solidFill>
                  <a:schemeClr val="bg1">
                    <a:lumMod val="65000"/>
                  </a:schemeClr>
                </a:solidFill>
                <a:cs typeface="+mn-ea"/>
                <a:sym typeface="+mn-lt"/>
              </a:rPr>
              <a:t>，</a:t>
            </a:r>
            <a:r>
              <a:rPr lang="en-US" altLang="zh-CN" sz="600" dirty="0">
                <a:solidFill>
                  <a:schemeClr val="bg1">
                    <a:lumMod val="65000"/>
                  </a:schemeClr>
                </a:solidFill>
                <a:cs typeface="+mn-ea"/>
                <a:sym typeface="+mn-lt"/>
              </a:rPr>
              <a:t>Add title text</a:t>
            </a:r>
            <a:r>
              <a:rPr lang="zh-CN" altLang="en-US" sz="600" dirty="0">
                <a:solidFill>
                  <a:schemeClr val="bg1">
                    <a:lumMod val="65000"/>
                  </a:schemeClr>
                </a:solidFill>
                <a:cs typeface="+mn-ea"/>
                <a:sym typeface="+mn-lt"/>
              </a:rPr>
              <a:t>，</a:t>
            </a:r>
            <a:r>
              <a:rPr lang="en-US" altLang="zh-CN" sz="600" dirty="0">
                <a:solidFill>
                  <a:schemeClr val="bg1">
                    <a:lumMod val="65000"/>
                  </a:schemeClr>
                </a:solidFill>
                <a:cs typeface="+mn-ea"/>
                <a:sym typeface="+mn-lt"/>
              </a:rPr>
              <a:t>Add title text</a:t>
            </a:r>
            <a:r>
              <a:rPr lang="zh-CN" altLang="en-US" sz="600" dirty="0">
                <a:solidFill>
                  <a:schemeClr val="bg1">
                    <a:lumMod val="65000"/>
                  </a:schemeClr>
                </a:solidFill>
                <a:cs typeface="+mn-ea"/>
                <a:sym typeface="+mn-lt"/>
              </a:rPr>
              <a:t>，</a:t>
            </a:r>
            <a:r>
              <a:rPr lang="en-US" altLang="zh-CN" sz="600" dirty="0">
                <a:solidFill>
                  <a:schemeClr val="bg1">
                    <a:lumMod val="65000"/>
                  </a:schemeClr>
                </a:solidFill>
                <a:cs typeface="+mn-ea"/>
                <a:sym typeface="+mn-lt"/>
              </a:rPr>
              <a:t>Add title text</a:t>
            </a:r>
            <a:r>
              <a:rPr lang="zh-CN" altLang="en-US" sz="600" dirty="0">
                <a:solidFill>
                  <a:schemeClr val="bg1">
                    <a:lumMod val="65000"/>
                  </a:schemeClr>
                </a:solidFill>
                <a:cs typeface="+mn-ea"/>
                <a:sym typeface="+mn-lt"/>
              </a:rPr>
              <a:t>。</a:t>
            </a:r>
            <a:endParaRPr lang="en-GB" altLang="zh-CN" sz="600" dirty="0">
              <a:solidFill>
                <a:schemeClr val="bg1">
                  <a:lumMod val="65000"/>
                </a:schemeClr>
              </a:solidFill>
              <a:cs typeface="+mn-ea"/>
              <a:sym typeface="+mn-lt"/>
            </a:endParaRPr>
          </a:p>
        </p:txBody>
      </p:sp>
      <p:sp>
        <p:nvSpPr>
          <p:cNvPr id="41" name="TextBox 170"/>
          <p:cNvSpPr txBox="1"/>
          <p:nvPr/>
        </p:nvSpPr>
        <p:spPr>
          <a:xfrm>
            <a:off x="6467379" y="3610001"/>
            <a:ext cx="1728161" cy="238006"/>
          </a:xfrm>
          <a:prstGeom prst="rect">
            <a:avLst/>
          </a:prstGeom>
          <a:noFill/>
        </p:spPr>
        <p:txBody>
          <a:bodyPr wrap="square" lIns="68572" tIns="34286" rIns="68572" bIns="34286" rtlCol="0">
            <a:spAutoFit/>
          </a:bodyPr>
          <a:lstStyle/>
          <a:p>
            <a:pPr>
              <a:lnSpc>
                <a:spcPct val="120000"/>
              </a:lnSpc>
            </a:pPr>
            <a:r>
              <a:rPr lang="en-US" altLang="zh-CN" sz="1000" dirty="0">
                <a:solidFill>
                  <a:schemeClr val="bg1">
                    <a:lumMod val="65000"/>
                  </a:schemeClr>
                </a:solidFill>
                <a:cs typeface="+mn-ea"/>
                <a:sym typeface="+mn-lt"/>
              </a:rPr>
              <a:t>Add title text</a:t>
            </a:r>
          </a:p>
        </p:txBody>
      </p:sp>
      <p:sp>
        <p:nvSpPr>
          <p:cNvPr id="42" name="TextBox 171"/>
          <p:cNvSpPr txBox="1"/>
          <p:nvPr/>
        </p:nvSpPr>
        <p:spPr>
          <a:xfrm>
            <a:off x="6467379" y="3824263"/>
            <a:ext cx="1586609" cy="329890"/>
          </a:xfrm>
          <a:prstGeom prst="rect">
            <a:avLst/>
          </a:prstGeom>
          <a:noFill/>
        </p:spPr>
        <p:txBody>
          <a:bodyPr wrap="square" lIns="68572" tIns="34286" rIns="68572" bIns="34286" rtlCol="0">
            <a:spAutoFit/>
          </a:bodyPr>
          <a:lstStyle/>
          <a:p>
            <a:pPr>
              <a:lnSpc>
                <a:spcPct val="150000"/>
              </a:lnSpc>
            </a:pPr>
            <a:r>
              <a:rPr lang="en-US" altLang="zh-CN" sz="600" dirty="0">
                <a:solidFill>
                  <a:schemeClr val="bg1">
                    <a:lumMod val="65000"/>
                  </a:schemeClr>
                </a:solidFill>
                <a:cs typeface="+mn-ea"/>
                <a:sym typeface="+mn-lt"/>
              </a:rPr>
              <a:t>Add title text</a:t>
            </a:r>
            <a:r>
              <a:rPr lang="zh-CN" altLang="en-US" sz="600" dirty="0">
                <a:solidFill>
                  <a:schemeClr val="bg1">
                    <a:lumMod val="65000"/>
                  </a:schemeClr>
                </a:solidFill>
                <a:cs typeface="+mn-ea"/>
                <a:sym typeface="+mn-lt"/>
              </a:rPr>
              <a:t>，</a:t>
            </a:r>
            <a:r>
              <a:rPr lang="en-US" altLang="zh-CN" sz="600" dirty="0">
                <a:solidFill>
                  <a:schemeClr val="bg1">
                    <a:lumMod val="65000"/>
                  </a:schemeClr>
                </a:solidFill>
                <a:cs typeface="+mn-ea"/>
                <a:sym typeface="+mn-lt"/>
              </a:rPr>
              <a:t>Add title text</a:t>
            </a:r>
            <a:r>
              <a:rPr lang="zh-CN" altLang="en-US" sz="600" dirty="0">
                <a:solidFill>
                  <a:schemeClr val="bg1">
                    <a:lumMod val="65000"/>
                  </a:schemeClr>
                </a:solidFill>
                <a:cs typeface="+mn-ea"/>
                <a:sym typeface="+mn-lt"/>
              </a:rPr>
              <a:t>，</a:t>
            </a:r>
            <a:r>
              <a:rPr lang="en-US" altLang="zh-CN" sz="600" dirty="0">
                <a:solidFill>
                  <a:schemeClr val="bg1">
                    <a:lumMod val="65000"/>
                  </a:schemeClr>
                </a:solidFill>
                <a:cs typeface="+mn-ea"/>
                <a:sym typeface="+mn-lt"/>
              </a:rPr>
              <a:t>Add title text</a:t>
            </a:r>
            <a:r>
              <a:rPr lang="zh-CN" altLang="en-US" sz="600" dirty="0">
                <a:solidFill>
                  <a:schemeClr val="bg1">
                    <a:lumMod val="65000"/>
                  </a:schemeClr>
                </a:solidFill>
                <a:cs typeface="+mn-ea"/>
                <a:sym typeface="+mn-lt"/>
              </a:rPr>
              <a:t>，</a:t>
            </a:r>
            <a:r>
              <a:rPr lang="en-US" altLang="zh-CN" sz="600" dirty="0">
                <a:solidFill>
                  <a:schemeClr val="bg1">
                    <a:lumMod val="65000"/>
                  </a:schemeClr>
                </a:solidFill>
                <a:cs typeface="+mn-ea"/>
                <a:sym typeface="+mn-lt"/>
              </a:rPr>
              <a:t>Add title text</a:t>
            </a:r>
            <a:r>
              <a:rPr lang="zh-CN" altLang="en-US" sz="600" dirty="0">
                <a:solidFill>
                  <a:schemeClr val="bg1">
                    <a:lumMod val="65000"/>
                  </a:schemeClr>
                </a:solidFill>
                <a:cs typeface="+mn-ea"/>
                <a:sym typeface="+mn-lt"/>
              </a:rPr>
              <a:t>，</a:t>
            </a:r>
            <a:r>
              <a:rPr lang="en-US" altLang="zh-CN" sz="600" dirty="0">
                <a:solidFill>
                  <a:schemeClr val="bg1">
                    <a:lumMod val="65000"/>
                  </a:schemeClr>
                </a:solidFill>
                <a:cs typeface="+mn-ea"/>
                <a:sym typeface="+mn-lt"/>
              </a:rPr>
              <a:t>Add title text</a:t>
            </a:r>
            <a:r>
              <a:rPr lang="zh-CN" altLang="en-US" sz="600" dirty="0">
                <a:solidFill>
                  <a:schemeClr val="bg1">
                    <a:lumMod val="65000"/>
                  </a:schemeClr>
                </a:solidFill>
                <a:cs typeface="+mn-ea"/>
                <a:sym typeface="+mn-lt"/>
              </a:rPr>
              <a:t>。</a:t>
            </a:r>
            <a:endParaRPr lang="en-GB" altLang="zh-CN" sz="600" dirty="0">
              <a:solidFill>
                <a:schemeClr val="bg1">
                  <a:lumMod val="65000"/>
                </a:schemeClr>
              </a:solidFill>
              <a:cs typeface="+mn-ea"/>
              <a:sym typeface="+mn-lt"/>
            </a:endParaRPr>
          </a:p>
        </p:txBody>
      </p:sp>
    </p:spTree>
    <p:extLst>
      <p:ext uri="{BB962C8B-B14F-4D97-AF65-F5344CB8AC3E}">
        <p14:creationId xmlns:p14="http://schemas.microsoft.com/office/powerpoint/2010/main" val="198302839"/>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heel(1)">
                                      <p:cBhvr>
                                        <p:cTn id="15" dur="500"/>
                                        <p:tgtEl>
                                          <p:spTgt spid="1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heel(1)">
                                      <p:cBhvr>
                                        <p:cTn id="23" dur="500"/>
                                        <p:tgtEl>
                                          <p:spTgt spid="17"/>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par>
                          <p:cTn id="28" fill="hold">
                            <p:stCondLst>
                              <p:cond delay="3000"/>
                            </p:stCondLst>
                            <p:childTnLst>
                              <p:par>
                                <p:cTn id="29" presetID="21"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heel(1)">
                                      <p:cBhvr>
                                        <p:cTn id="31" dur="500"/>
                                        <p:tgtEl>
                                          <p:spTgt spid="20"/>
                                        </p:tgtEl>
                                      </p:cBhvr>
                                    </p:animEffect>
                                  </p:childTnLst>
                                </p:cTn>
                              </p:par>
                            </p:childTnLst>
                          </p:cTn>
                        </p:par>
                        <p:par>
                          <p:cTn id="32" fill="hold">
                            <p:stCondLst>
                              <p:cond delay="3500"/>
                            </p:stCondLst>
                            <p:childTnLst>
                              <p:par>
                                <p:cTn id="33" presetID="12" presetClass="entr" presetSubtype="2"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p:tgtEl>
                                          <p:spTgt spid="35"/>
                                        </p:tgtEl>
                                        <p:attrNameLst>
                                          <p:attrName>ppt_x</p:attrName>
                                        </p:attrNameLst>
                                      </p:cBhvr>
                                      <p:tavLst>
                                        <p:tav tm="0">
                                          <p:val>
                                            <p:strVal val="#ppt_x+#ppt_w*1.125000"/>
                                          </p:val>
                                        </p:tav>
                                        <p:tav tm="100000">
                                          <p:val>
                                            <p:strVal val="#ppt_x"/>
                                          </p:val>
                                        </p:tav>
                                      </p:tavLst>
                                    </p:anim>
                                    <p:animEffect transition="in" filter="wipe(left)">
                                      <p:cBhvr>
                                        <p:cTn id="36" dur="500"/>
                                        <p:tgtEl>
                                          <p:spTgt spid="35"/>
                                        </p:tgtEl>
                                      </p:cBhvr>
                                    </p:animEffect>
                                  </p:childTnLst>
                                </p:cTn>
                              </p:par>
                              <p:par>
                                <p:cTn id="37" presetID="12" presetClass="entr" presetSubtype="2"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p:tgtEl>
                                          <p:spTgt spid="36"/>
                                        </p:tgtEl>
                                        <p:attrNameLst>
                                          <p:attrName>ppt_x</p:attrName>
                                        </p:attrNameLst>
                                      </p:cBhvr>
                                      <p:tavLst>
                                        <p:tav tm="0">
                                          <p:val>
                                            <p:strVal val="#ppt_x+#ppt_w*1.125000"/>
                                          </p:val>
                                        </p:tav>
                                        <p:tav tm="100000">
                                          <p:val>
                                            <p:strVal val="#ppt_x"/>
                                          </p:val>
                                        </p:tav>
                                      </p:tavLst>
                                    </p:anim>
                                    <p:animEffect transition="in" filter="wipe(left)">
                                      <p:cBhvr>
                                        <p:cTn id="40" dur="500"/>
                                        <p:tgtEl>
                                          <p:spTgt spid="36"/>
                                        </p:tgtEl>
                                      </p:cBhvr>
                                    </p:animEffect>
                                  </p:childTnLst>
                                </p:cTn>
                              </p:par>
                            </p:childTnLst>
                          </p:cTn>
                        </p:par>
                        <p:par>
                          <p:cTn id="41" fill="hold">
                            <p:stCondLst>
                              <p:cond delay="4000"/>
                            </p:stCondLst>
                            <p:childTnLst>
                              <p:par>
                                <p:cTn id="42" presetID="12" presetClass="entr" presetSubtype="2" fill="hold" grpId="0" nodeType="after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additive="base">
                                        <p:cTn id="44" dur="500"/>
                                        <p:tgtEl>
                                          <p:spTgt spid="37"/>
                                        </p:tgtEl>
                                        <p:attrNameLst>
                                          <p:attrName>ppt_x</p:attrName>
                                        </p:attrNameLst>
                                      </p:cBhvr>
                                      <p:tavLst>
                                        <p:tav tm="0">
                                          <p:val>
                                            <p:strVal val="#ppt_x+#ppt_w*1.125000"/>
                                          </p:val>
                                        </p:tav>
                                        <p:tav tm="100000">
                                          <p:val>
                                            <p:strVal val="#ppt_x"/>
                                          </p:val>
                                        </p:tav>
                                      </p:tavLst>
                                    </p:anim>
                                    <p:animEffect transition="in" filter="wipe(left)">
                                      <p:cBhvr>
                                        <p:cTn id="45" dur="500"/>
                                        <p:tgtEl>
                                          <p:spTgt spid="37"/>
                                        </p:tgtEl>
                                      </p:cBhvr>
                                    </p:animEffect>
                                  </p:childTnLst>
                                </p:cTn>
                              </p:par>
                              <p:par>
                                <p:cTn id="46" presetID="12" presetClass="entr" presetSubtype="2"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p:tgtEl>
                                          <p:spTgt spid="38"/>
                                        </p:tgtEl>
                                        <p:attrNameLst>
                                          <p:attrName>ppt_x</p:attrName>
                                        </p:attrNameLst>
                                      </p:cBhvr>
                                      <p:tavLst>
                                        <p:tav tm="0">
                                          <p:val>
                                            <p:strVal val="#ppt_x+#ppt_w*1.125000"/>
                                          </p:val>
                                        </p:tav>
                                        <p:tav tm="100000">
                                          <p:val>
                                            <p:strVal val="#ppt_x"/>
                                          </p:val>
                                        </p:tav>
                                      </p:tavLst>
                                    </p:anim>
                                    <p:animEffect transition="in" filter="wipe(left)">
                                      <p:cBhvr>
                                        <p:cTn id="49" dur="500"/>
                                        <p:tgtEl>
                                          <p:spTgt spid="38"/>
                                        </p:tgtEl>
                                      </p:cBhvr>
                                    </p:animEffect>
                                  </p:childTnLst>
                                </p:cTn>
                              </p:par>
                            </p:childTnLst>
                          </p:cTn>
                        </p:par>
                        <p:par>
                          <p:cTn id="50" fill="hold">
                            <p:stCondLst>
                              <p:cond delay="4500"/>
                            </p:stCondLst>
                            <p:childTnLst>
                              <p:par>
                                <p:cTn id="51" presetID="12" presetClass="entr" presetSubtype="2" fill="hold" grpId="0" nodeType="after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additive="base">
                                        <p:cTn id="53" dur="500"/>
                                        <p:tgtEl>
                                          <p:spTgt spid="39"/>
                                        </p:tgtEl>
                                        <p:attrNameLst>
                                          <p:attrName>ppt_x</p:attrName>
                                        </p:attrNameLst>
                                      </p:cBhvr>
                                      <p:tavLst>
                                        <p:tav tm="0">
                                          <p:val>
                                            <p:strVal val="#ppt_x+#ppt_w*1.125000"/>
                                          </p:val>
                                        </p:tav>
                                        <p:tav tm="100000">
                                          <p:val>
                                            <p:strVal val="#ppt_x"/>
                                          </p:val>
                                        </p:tav>
                                      </p:tavLst>
                                    </p:anim>
                                    <p:animEffect transition="in" filter="wipe(left)">
                                      <p:cBhvr>
                                        <p:cTn id="54" dur="500"/>
                                        <p:tgtEl>
                                          <p:spTgt spid="39"/>
                                        </p:tgtEl>
                                      </p:cBhvr>
                                    </p:animEffect>
                                  </p:childTnLst>
                                </p:cTn>
                              </p:par>
                              <p:par>
                                <p:cTn id="55" presetID="12" presetClass="entr" presetSubtype="2"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p:tgtEl>
                                          <p:spTgt spid="40"/>
                                        </p:tgtEl>
                                        <p:attrNameLst>
                                          <p:attrName>ppt_x</p:attrName>
                                        </p:attrNameLst>
                                      </p:cBhvr>
                                      <p:tavLst>
                                        <p:tav tm="0">
                                          <p:val>
                                            <p:strVal val="#ppt_x+#ppt_w*1.125000"/>
                                          </p:val>
                                        </p:tav>
                                        <p:tav tm="100000">
                                          <p:val>
                                            <p:strVal val="#ppt_x"/>
                                          </p:val>
                                        </p:tav>
                                      </p:tavLst>
                                    </p:anim>
                                    <p:animEffect transition="in" filter="wipe(left)">
                                      <p:cBhvr>
                                        <p:cTn id="58" dur="500"/>
                                        <p:tgtEl>
                                          <p:spTgt spid="40"/>
                                        </p:tgtEl>
                                      </p:cBhvr>
                                    </p:animEffect>
                                  </p:childTnLst>
                                </p:cTn>
                              </p:par>
                            </p:childTnLst>
                          </p:cTn>
                        </p:par>
                        <p:par>
                          <p:cTn id="59" fill="hold">
                            <p:stCondLst>
                              <p:cond delay="5000"/>
                            </p:stCondLst>
                            <p:childTnLst>
                              <p:par>
                                <p:cTn id="60" presetID="12" presetClass="entr" presetSubtype="2"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 calcmode="lin" valueType="num">
                                      <p:cBhvr additive="base">
                                        <p:cTn id="62" dur="500"/>
                                        <p:tgtEl>
                                          <p:spTgt spid="41"/>
                                        </p:tgtEl>
                                        <p:attrNameLst>
                                          <p:attrName>ppt_x</p:attrName>
                                        </p:attrNameLst>
                                      </p:cBhvr>
                                      <p:tavLst>
                                        <p:tav tm="0">
                                          <p:val>
                                            <p:strVal val="#ppt_x+#ppt_w*1.125000"/>
                                          </p:val>
                                        </p:tav>
                                        <p:tav tm="100000">
                                          <p:val>
                                            <p:strVal val="#ppt_x"/>
                                          </p:val>
                                        </p:tav>
                                      </p:tavLst>
                                    </p:anim>
                                    <p:animEffect transition="in" filter="wipe(left)">
                                      <p:cBhvr>
                                        <p:cTn id="63" dur="500"/>
                                        <p:tgtEl>
                                          <p:spTgt spid="41"/>
                                        </p:tgtEl>
                                      </p:cBhvr>
                                    </p:animEffect>
                                  </p:childTnLst>
                                </p:cTn>
                              </p:par>
                              <p:par>
                                <p:cTn id="64" presetID="12" presetClass="entr" presetSubtype="2" fill="hold" grpId="0" nodeType="withEffect">
                                  <p:stCondLst>
                                    <p:cond delay="0"/>
                                  </p:stCondLst>
                                  <p:childTnLst>
                                    <p:set>
                                      <p:cBhvr>
                                        <p:cTn id="65" dur="1" fill="hold">
                                          <p:stCondLst>
                                            <p:cond delay="0"/>
                                          </p:stCondLst>
                                        </p:cTn>
                                        <p:tgtEl>
                                          <p:spTgt spid="42"/>
                                        </p:tgtEl>
                                        <p:attrNameLst>
                                          <p:attrName>style.visibility</p:attrName>
                                        </p:attrNameLst>
                                      </p:cBhvr>
                                      <p:to>
                                        <p:strVal val="visible"/>
                                      </p:to>
                                    </p:set>
                                    <p:anim calcmode="lin" valueType="num">
                                      <p:cBhvr additive="base">
                                        <p:cTn id="66" dur="500"/>
                                        <p:tgtEl>
                                          <p:spTgt spid="42"/>
                                        </p:tgtEl>
                                        <p:attrNameLst>
                                          <p:attrName>ppt_x</p:attrName>
                                        </p:attrNameLst>
                                      </p:cBhvr>
                                      <p:tavLst>
                                        <p:tav tm="0">
                                          <p:val>
                                            <p:strVal val="#ppt_x+#ppt_w*1.125000"/>
                                          </p:val>
                                        </p:tav>
                                        <p:tav tm="100000">
                                          <p:val>
                                            <p:strVal val="#ppt_x"/>
                                          </p:val>
                                        </p:tav>
                                      </p:tavLst>
                                    </p:anim>
                                    <p:animEffect transition="in" filter="wipe(left)">
                                      <p:cBhvr>
                                        <p:cTn id="6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7" grpId="0" animBg="1"/>
      <p:bldP spid="20" grpId="0" animBg="1"/>
      <p:bldP spid="35" grpId="0"/>
      <p:bldP spid="36" grpId="0"/>
      <p:bldP spid="37" grpId="0"/>
      <p:bldP spid="38" grpId="0"/>
      <p:bldP spid="39" grpId="0"/>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2883529" y="2855821"/>
            <a:ext cx="1785348" cy="833105"/>
            <a:chOff x="7393782" y="3794125"/>
            <a:chExt cx="1830388" cy="854075"/>
          </a:xfrm>
          <a:solidFill>
            <a:schemeClr val="accent1"/>
          </a:solidFill>
        </p:grpSpPr>
        <p:sp>
          <p:nvSpPr>
            <p:cNvPr id="7" name="Freeform 6"/>
            <p:cNvSpPr>
              <a:spLocks noEditPoints="1"/>
            </p:cNvSpPr>
            <p:nvPr/>
          </p:nvSpPr>
          <p:spPr bwMode="auto">
            <a:xfrm>
              <a:off x="7393782" y="3879850"/>
              <a:ext cx="870744" cy="768350"/>
            </a:xfrm>
            <a:custGeom>
              <a:avLst/>
              <a:gdLst>
                <a:gd name="T0" fmla="*/ 187 w 254"/>
                <a:gd name="T1" fmla="*/ 68 h 224"/>
                <a:gd name="T2" fmla="*/ 188 w 254"/>
                <a:gd name="T3" fmla="*/ 81 h 224"/>
                <a:gd name="T4" fmla="*/ 186 w 254"/>
                <a:gd name="T5" fmla="*/ 82 h 224"/>
                <a:gd name="T6" fmla="*/ 148 w 254"/>
                <a:gd name="T7" fmla="*/ 66 h 224"/>
                <a:gd name="T8" fmla="*/ 130 w 254"/>
                <a:gd name="T9" fmla="*/ 69 h 224"/>
                <a:gd name="T10" fmla="*/ 102 w 254"/>
                <a:gd name="T11" fmla="*/ 91 h 224"/>
                <a:gd name="T12" fmla="*/ 75 w 254"/>
                <a:gd name="T13" fmla="*/ 81 h 224"/>
                <a:gd name="T14" fmla="*/ 32 w 254"/>
                <a:gd name="T15" fmla="*/ 125 h 224"/>
                <a:gd name="T16" fmla="*/ 32 w 254"/>
                <a:gd name="T17" fmla="*/ 133 h 224"/>
                <a:gd name="T18" fmla="*/ 0 w 254"/>
                <a:gd name="T19" fmla="*/ 178 h 224"/>
                <a:gd name="T20" fmla="*/ 47 w 254"/>
                <a:gd name="T21" fmla="*/ 224 h 224"/>
                <a:gd name="T22" fmla="*/ 54 w 254"/>
                <a:gd name="T23" fmla="*/ 224 h 224"/>
                <a:gd name="T24" fmla="*/ 130 w 254"/>
                <a:gd name="T25" fmla="*/ 224 h 224"/>
                <a:gd name="T26" fmla="*/ 194 w 254"/>
                <a:gd name="T27" fmla="*/ 224 h 224"/>
                <a:gd name="T28" fmla="*/ 199 w 254"/>
                <a:gd name="T29" fmla="*/ 224 h 224"/>
                <a:gd name="T30" fmla="*/ 203 w 254"/>
                <a:gd name="T31" fmla="*/ 224 h 224"/>
                <a:gd name="T32" fmla="*/ 211 w 254"/>
                <a:gd name="T33" fmla="*/ 224 h 224"/>
                <a:gd name="T34" fmla="*/ 221 w 254"/>
                <a:gd name="T35" fmla="*/ 224 h 224"/>
                <a:gd name="T36" fmla="*/ 254 w 254"/>
                <a:gd name="T37" fmla="*/ 224 h 224"/>
                <a:gd name="T38" fmla="*/ 254 w 254"/>
                <a:gd name="T39" fmla="*/ 0 h 224"/>
                <a:gd name="T40" fmla="*/ 187 w 254"/>
                <a:gd name="T41" fmla="*/ 68 h 224"/>
                <a:gd name="T42" fmla="*/ 107 w 254"/>
                <a:gd name="T43" fmla="*/ 154 h 224"/>
                <a:gd name="T44" fmla="*/ 107 w 254"/>
                <a:gd name="T45" fmla="*/ 154 h 224"/>
                <a:gd name="T46" fmla="*/ 107 w 254"/>
                <a:gd name="T47" fmla="*/ 15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4" h="224">
                  <a:moveTo>
                    <a:pt x="187" y="68"/>
                  </a:moveTo>
                  <a:cubicBezTo>
                    <a:pt x="187" y="72"/>
                    <a:pt x="187" y="77"/>
                    <a:pt x="188" y="81"/>
                  </a:cubicBezTo>
                  <a:cubicBezTo>
                    <a:pt x="187" y="81"/>
                    <a:pt x="187" y="81"/>
                    <a:pt x="186" y="82"/>
                  </a:cubicBezTo>
                  <a:cubicBezTo>
                    <a:pt x="176" y="72"/>
                    <a:pt x="163" y="66"/>
                    <a:pt x="148" y="66"/>
                  </a:cubicBezTo>
                  <a:cubicBezTo>
                    <a:pt x="142" y="66"/>
                    <a:pt x="135" y="67"/>
                    <a:pt x="130" y="69"/>
                  </a:cubicBezTo>
                  <a:cubicBezTo>
                    <a:pt x="118" y="73"/>
                    <a:pt x="109" y="81"/>
                    <a:pt x="102" y="91"/>
                  </a:cubicBezTo>
                  <a:cubicBezTo>
                    <a:pt x="95" y="85"/>
                    <a:pt x="85" y="81"/>
                    <a:pt x="75" y="81"/>
                  </a:cubicBezTo>
                  <a:cubicBezTo>
                    <a:pt x="51" y="81"/>
                    <a:pt x="32" y="101"/>
                    <a:pt x="32" y="125"/>
                  </a:cubicBezTo>
                  <a:cubicBezTo>
                    <a:pt x="32" y="128"/>
                    <a:pt x="32" y="130"/>
                    <a:pt x="32" y="133"/>
                  </a:cubicBezTo>
                  <a:cubicBezTo>
                    <a:pt x="14" y="139"/>
                    <a:pt x="0" y="157"/>
                    <a:pt x="0" y="178"/>
                  </a:cubicBezTo>
                  <a:cubicBezTo>
                    <a:pt x="0" y="203"/>
                    <a:pt x="21" y="224"/>
                    <a:pt x="47" y="224"/>
                  </a:cubicBezTo>
                  <a:cubicBezTo>
                    <a:pt x="49" y="224"/>
                    <a:pt x="51" y="224"/>
                    <a:pt x="54" y="224"/>
                  </a:cubicBezTo>
                  <a:cubicBezTo>
                    <a:pt x="130" y="224"/>
                    <a:pt x="130" y="224"/>
                    <a:pt x="130" y="224"/>
                  </a:cubicBezTo>
                  <a:cubicBezTo>
                    <a:pt x="194" y="224"/>
                    <a:pt x="194" y="224"/>
                    <a:pt x="194" y="224"/>
                  </a:cubicBezTo>
                  <a:cubicBezTo>
                    <a:pt x="195" y="224"/>
                    <a:pt x="197" y="224"/>
                    <a:pt x="199" y="224"/>
                  </a:cubicBezTo>
                  <a:cubicBezTo>
                    <a:pt x="201" y="224"/>
                    <a:pt x="202" y="224"/>
                    <a:pt x="203" y="224"/>
                  </a:cubicBezTo>
                  <a:cubicBezTo>
                    <a:pt x="206" y="224"/>
                    <a:pt x="208" y="224"/>
                    <a:pt x="211" y="224"/>
                  </a:cubicBezTo>
                  <a:cubicBezTo>
                    <a:pt x="214" y="224"/>
                    <a:pt x="218" y="224"/>
                    <a:pt x="221" y="224"/>
                  </a:cubicBezTo>
                  <a:cubicBezTo>
                    <a:pt x="254" y="224"/>
                    <a:pt x="254" y="224"/>
                    <a:pt x="254" y="224"/>
                  </a:cubicBezTo>
                  <a:cubicBezTo>
                    <a:pt x="254" y="0"/>
                    <a:pt x="254" y="0"/>
                    <a:pt x="254" y="0"/>
                  </a:cubicBezTo>
                  <a:cubicBezTo>
                    <a:pt x="217" y="0"/>
                    <a:pt x="187" y="31"/>
                    <a:pt x="187" y="68"/>
                  </a:cubicBezTo>
                  <a:close/>
                  <a:moveTo>
                    <a:pt x="107" y="154"/>
                  </a:moveTo>
                  <a:cubicBezTo>
                    <a:pt x="107" y="154"/>
                    <a:pt x="107" y="154"/>
                    <a:pt x="107" y="154"/>
                  </a:cubicBezTo>
                  <a:cubicBezTo>
                    <a:pt x="107" y="154"/>
                    <a:pt x="107" y="154"/>
                    <a:pt x="107" y="1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218" tIns="24109" rIns="48218" bIns="24109" numCol="1" anchor="t" anchorCtr="0" compatLnSpc="1">
              <a:prstTxWarp prst="textNoShape">
                <a:avLst/>
              </a:prstTxWarp>
            </a:bodyPr>
            <a:lstStyle/>
            <a:p>
              <a:pPr>
                <a:lnSpc>
                  <a:spcPct val="120000"/>
                </a:lnSpc>
              </a:pPr>
              <a:endParaRPr lang="en-US" sz="700" dirty="0">
                <a:cs typeface="+mn-ea"/>
                <a:sym typeface="+mn-lt"/>
              </a:endParaRPr>
            </a:p>
          </p:txBody>
        </p:sp>
        <p:sp>
          <p:nvSpPr>
            <p:cNvPr id="8" name="Freeform 7"/>
            <p:cNvSpPr>
              <a:spLocks noEditPoints="1"/>
            </p:cNvSpPr>
            <p:nvPr/>
          </p:nvSpPr>
          <p:spPr bwMode="auto">
            <a:xfrm>
              <a:off x="8264526" y="3794125"/>
              <a:ext cx="959644" cy="854075"/>
            </a:xfrm>
            <a:custGeom>
              <a:avLst/>
              <a:gdLst>
                <a:gd name="T0" fmla="*/ 199 w 280"/>
                <a:gd name="T1" fmla="*/ 81 h 249"/>
                <a:gd name="T2" fmla="*/ 115 w 280"/>
                <a:gd name="T3" fmla="*/ 0 h 249"/>
                <a:gd name="T4" fmla="*/ 87 w 280"/>
                <a:gd name="T5" fmla="*/ 5 h 249"/>
                <a:gd name="T6" fmla="*/ 44 w 280"/>
                <a:gd name="T7" fmla="*/ 40 h 249"/>
                <a:gd name="T8" fmla="*/ 1 w 280"/>
                <a:gd name="T9" fmla="*/ 25 h 249"/>
                <a:gd name="T10" fmla="*/ 0 w 280"/>
                <a:gd name="T11" fmla="*/ 25 h 249"/>
                <a:gd name="T12" fmla="*/ 0 w 280"/>
                <a:gd name="T13" fmla="*/ 249 h 249"/>
                <a:gd name="T14" fmla="*/ 87 w 280"/>
                <a:gd name="T15" fmla="*/ 249 h 249"/>
                <a:gd name="T16" fmla="*/ 187 w 280"/>
                <a:gd name="T17" fmla="*/ 249 h 249"/>
                <a:gd name="T18" fmla="*/ 196 w 280"/>
                <a:gd name="T19" fmla="*/ 249 h 249"/>
                <a:gd name="T20" fmla="*/ 280 w 280"/>
                <a:gd name="T21" fmla="*/ 165 h 249"/>
                <a:gd name="T22" fmla="*/ 199 w 280"/>
                <a:gd name="T23" fmla="*/ 81 h 249"/>
                <a:gd name="T24" fmla="*/ 51 w 280"/>
                <a:gd name="T25" fmla="*/ 139 h 249"/>
                <a:gd name="T26" fmla="*/ 51 w 280"/>
                <a:gd name="T27" fmla="*/ 139 h 249"/>
                <a:gd name="T28" fmla="*/ 51 w 280"/>
                <a:gd name="T29" fmla="*/ 13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0" h="249">
                  <a:moveTo>
                    <a:pt x="199" y="81"/>
                  </a:moveTo>
                  <a:cubicBezTo>
                    <a:pt x="197" y="36"/>
                    <a:pt x="161" y="0"/>
                    <a:pt x="115" y="0"/>
                  </a:cubicBezTo>
                  <a:cubicBezTo>
                    <a:pt x="105" y="0"/>
                    <a:pt x="96" y="2"/>
                    <a:pt x="87" y="5"/>
                  </a:cubicBezTo>
                  <a:cubicBezTo>
                    <a:pt x="69" y="12"/>
                    <a:pt x="54" y="24"/>
                    <a:pt x="44" y="40"/>
                  </a:cubicBezTo>
                  <a:cubicBezTo>
                    <a:pt x="32" y="31"/>
                    <a:pt x="17" y="25"/>
                    <a:pt x="1" y="25"/>
                  </a:cubicBezTo>
                  <a:cubicBezTo>
                    <a:pt x="1" y="25"/>
                    <a:pt x="0" y="25"/>
                    <a:pt x="0" y="25"/>
                  </a:cubicBezTo>
                  <a:cubicBezTo>
                    <a:pt x="0" y="249"/>
                    <a:pt x="0" y="249"/>
                    <a:pt x="0" y="249"/>
                  </a:cubicBezTo>
                  <a:cubicBezTo>
                    <a:pt x="87" y="249"/>
                    <a:pt x="87" y="249"/>
                    <a:pt x="87" y="249"/>
                  </a:cubicBezTo>
                  <a:cubicBezTo>
                    <a:pt x="187" y="249"/>
                    <a:pt x="187" y="249"/>
                    <a:pt x="187" y="249"/>
                  </a:cubicBezTo>
                  <a:cubicBezTo>
                    <a:pt x="190" y="249"/>
                    <a:pt x="193" y="249"/>
                    <a:pt x="196" y="249"/>
                  </a:cubicBezTo>
                  <a:cubicBezTo>
                    <a:pt x="242" y="249"/>
                    <a:pt x="280" y="212"/>
                    <a:pt x="280" y="165"/>
                  </a:cubicBezTo>
                  <a:cubicBezTo>
                    <a:pt x="280" y="120"/>
                    <a:pt x="244" y="83"/>
                    <a:pt x="199" y="81"/>
                  </a:cubicBezTo>
                  <a:close/>
                  <a:moveTo>
                    <a:pt x="51" y="139"/>
                  </a:moveTo>
                  <a:cubicBezTo>
                    <a:pt x="51" y="139"/>
                    <a:pt x="51" y="139"/>
                    <a:pt x="51" y="139"/>
                  </a:cubicBezTo>
                  <a:cubicBezTo>
                    <a:pt x="51" y="139"/>
                    <a:pt x="51" y="139"/>
                    <a:pt x="51" y="1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218" tIns="24109" rIns="48218" bIns="24109" numCol="1" anchor="t" anchorCtr="0" compatLnSpc="1">
              <a:prstTxWarp prst="textNoShape">
                <a:avLst/>
              </a:prstTxWarp>
            </a:bodyPr>
            <a:lstStyle/>
            <a:p>
              <a:pPr>
                <a:lnSpc>
                  <a:spcPct val="120000"/>
                </a:lnSpc>
              </a:pPr>
              <a:endParaRPr lang="en-US" sz="700" dirty="0">
                <a:cs typeface="+mn-ea"/>
                <a:sym typeface="+mn-lt"/>
              </a:endParaRPr>
            </a:p>
          </p:txBody>
        </p:sp>
      </p:grpSp>
      <p:grpSp>
        <p:nvGrpSpPr>
          <p:cNvPr id="3" name="Group 8"/>
          <p:cNvGrpSpPr/>
          <p:nvPr/>
        </p:nvGrpSpPr>
        <p:grpSpPr>
          <a:xfrm>
            <a:off x="3466223" y="1869955"/>
            <a:ext cx="2187199" cy="2164545"/>
            <a:chOff x="304800" y="434975"/>
            <a:chExt cx="3963988" cy="3922713"/>
          </a:xfrm>
          <a:solidFill>
            <a:schemeClr val="accent4"/>
          </a:solidFill>
        </p:grpSpPr>
        <p:sp>
          <p:nvSpPr>
            <p:cNvPr id="10" name="Freeform 5"/>
            <p:cNvSpPr>
              <a:spLocks noEditPoints="1"/>
            </p:cNvSpPr>
            <p:nvPr/>
          </p:nvSpPr>
          <p:spPr bwMode="auto">
            <a:xfrm>
              <a:off x="469900" y="3235325"/>
              <a:ext cx="1223963" cy="992188"/>
            </a:xfrm>
            <a:custGeom>
              <a:avLst/>
              <a:gdLst>
                <a:gd name="T0" fmla="*/ 92 w 170"/>
                <a:gd name="T1" fmla="*/ 44 h 138"/>
                <a:gd name="T2" fmla="*/ 93 w 170"/>
                <a:gd name="T3" fmla="*/ 45 h 138"/>
                <a:gd name="T4" fmla="*/ 140 w 170"/>
                <a:gd name="T5" fmla="*/ 138 h 138"/>
                <a:gd name="T6" fmla="*/ 153 w 170"/>
                <a:gd name="T7" fmla="*/ 129 h 138"/>
                <a:gd name="T8" fmla="*/ 169 w 170"/>
                <a:gd name="T9" fmla="*/ 104 h 138"/>
                <a:gd name="T10" fmla="*/ 170 w 170"/>
                <a:gd name="T11" fmla="*/ 99 h 138"/>
                <a:gd name="T12" fmla="*/ 169 w 170"/>
                <a:gd name="T13" fmla="*/ 104 h 138"/>
                <a:gd name="T14" fmla="*/ 153 w 170"/>
                <a:gd name="T15" fmla="*/ 129 h 138"/>
                <a:gd name="T16" fmla="*/ 140 w 170"/>
                <a:gd name="T17" fmla="*/ 138 h 138"/>
                <a:gd name="T18" fmla="*/ 93 w 170"/>
                <a:gd name="T19" fmla="*/ 45 h 138"/>
                <a:gd name="T20" fmla="*/ 92 w 170"/>
                <a:gd name="T21" fmla="*/ 44 h 138"/>
                <a:gd name="T22" fmla="*/ 90 w 170"/>
                <a:gd name="T23" fmla="*/ 43 h 138"/>
                <a:gd name="T24" fmla="*/ 90 w 170"/>
                <a:gd name="T25" fmla="*/ 43 h 138"/>
                <a:gd name="T26" fmla="*/ 90 w 170"/>
                <a:gd name="T27" fmla="*/ 43 h 138"/>
                <a:gd name="T28" fmla="*/ 90 w 170"/>
                <a:gd name="T29" fmla="*/ 43 h 138"/>
                <a:gd name="T30" fmla="*/ 90 w 170"/>
                <a:gd name="T31" fmla="*/ 43 h 138"/>
                <a:gd name="T32" fmla="*/ 90 w 170"/>
                <a:gd name="T33" fmla="*/ 43 h 138"/>
                <a:gd name="T34" fmla="*/ 2 w 170"/>
                <a:gd name="T35" fmla="*/ 2 h 138"/>
                <a:gd name="T36" fmla="*/ 3 w 170"/>
                <a:gd name="T37" fmla="*/ 2 h 138"/>
                <a:gd name="T38" fmla="*/ 4 w 170"/>
                <a:gd name="T39" fmla="*/ 3 h 138"/>
                <a:gd name="T40" fmla="*/ 2 w 170"/>
                <a:gd name="T41" fmla="*/ 2 h 138"/>
                <a:gd name="T42" fmla="*/ 0 w 170"/>
                <a:gd name="T43" fmla="*/ 0 h 138"/>
                <a:gd name="T44" fmla="*/ 0 w 170"/>
                <a:gd name="T45" fmla="*/ 0 h 138"/>
                <a:gd name="T46" fmla="*/ 1 w 170"/>
                <a:gd name="T47" fmla="*/ 1 h 138"/>
                <a:gd name="T48" fmla="*/ 0 w 170"/>
                <a:gd name="T4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0" h="138">
                  <a:moveTo>
                    <a:pt x="92" y="44"/>
                  </a:moveTo>
                  <a:cubicBezTo>
                    <a:pt x="92" y="44"/>
                    <a:pt x="93" y="45"/>
                    <a:pt x="93" y="45"/>
                  </a:cubicBezTo>
                  <a:cubicBezTo>
                    <a:pt x="114" y="97"/>
                    <a:pt x="130" y="128"/>
                    <a:pt x="140" y="138"/>
                  </a:cubicBezTo>
                  <a:cubicBezTo>
                    <a:pt x="143" y="137"/>
                    <a:pt x="148" y="135"/>
                    <a:pt x="153" y="129"/>
                  </a:cubicBezTo>
                  <a:cubicBezTo>
                    <a:pt x="163" y="119"/>
                    <a:pt x="168" y="111"/>
                    <a:pt x="169" y="104"/>
                  </a:cubicBezTo>
                  <a:cubicBezTo>
                    <a:pt x="170" y="103"/>
                    <a:pt x="170" y="101"/>
                    <a:pt x="170" y="99"/>
                  </a:cubicBezTo>
                  <a:cubicBezTo>
                    <a:pt x="170" y="101"/>
                    <a:pt x="170" y="103"/>
                    <a:pt x="169" y="104"/>
                  </a:cubicBezTo>
                  <a:cubicBezTo>
                    <a:pt x="168" y="111"/>
                    <a:pt x="163" y="119"/>
                    <a:pt x="153" y="129"/>
                  </a:cubicBezTo>
                  <a:cubicBezTo>
                    <a:pt x="148" y="135"/>
                    <a:pt x="143" y="137"/>
                    <a:pt x="140" y="138"/>
                  </a:cubicBezTo>
                  <a:cubicBezTo>
                    <a:pt x="130" y="128"/>
                    <a:pt x="114" y="97"/>
                    <a:pt x="93" y="45"/>
                  </a:cubicBezTo>
                  <a:cubicBezTo>
                    <a:pt x="93" y="45"/>
                    <a:pt x="92" y="44"/>
                    <a:pt x="92" y="44"/>
                  </a:cubicBezTo>
                  <a:moveTo>
                    <a:pt x="90" y="43"/>
                  </a:moveTo>
                  <a:cubicBezTo>
                    <a:pt x="90" y="43"/>
                    <a:pt x="90" y="43"/>
                    <a:pt x="90" y="43"/>
                  </a:cubicBezTo>
                  <a:cubicBezTo>
                    <a:pt x="90" y="43"/>
                    <a:pt x="90" y="43"/>
                    <a:pt x="90" y="43"/>
                  </a:cubicBezTo>
                  <a:cubicBezTo>
                    <a:pt x="90" y="43"/>
                    <a:pt x="90" y="43"/>
                    <a:pt x="90" y="43"/>
                  </a:cubicBezTo>
                  <a:cubicBezTo>
                    <a:pt x="90" y="43"/>
                    <a:pt x="90" y="43"/>
                    <a:pt x="90" y="43"/>
                  </a:cubicBezTo>
                  <a:cubicBezTo>
                    <a:pt x="90" y="43"/>
                    <a:pt x="90" y="43"/>
                    <a:pt x="90" y="43"/>
                  </a:cubicBezTo>
                  <a:moveTo>
                    <a:pt x="2" y="2"/>
                  </a:moveTo>
                  <a:cubicBezTo>
                    <a:pt x="3" y="2"/>
                    <a:pt x="3" y="2"/>
                    <a:pt x="3" y="2"/>
                  </a:cubicBezTo>
                  <a:cubicBezTo>
                    <a:pt x="3" y="2"/>
                    <a:pt x="4" y="3"/>
                    <a:pt x="4" y="3"/>
                  </a:cubicBezTo>
                  <a:cubicBezTo>
                    <a:pt x="3" y="2"/>
                    <a:pt x="3" y="2"/>
                    <a:pt x="2" y="2"/>
                  </a:cubicBezTo>
                  <a:moveTo>
                    <a:pt x="0" y="0"/>
                  </a:moveTo>
                  <a:cubicBezTo>
                    <a:pt x="0" y="0"/>
                    <a:pt x="0" y="0"/>
                    <a:pt x="0" y="0"/>
                  </a:cubicBezTo>
                  <a:cubicBezTo>
                    <a:pt x="0" y="0"/>
                    <a:pt x="1" y="0"/>
                    <a:pt x="1" y="1"/>
                  </a:cubicBezTo>
                  <a:cubicBezTo>
                    <a:pt x="1"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218" tIns="24109" rIns="48218" bIns="24109" numCol="1" anchor="t" anchorCtr="0" compatLnSpc="1">
              <a:prstTxWarp prst="textNoShape">
                <a:avLst/>
              </a:prstTxWarp>
            </a:bodyPr>
            <a:lstStyle/>
            <a:p>
              <a:pPr>
                <a:lnSpc>
                  <a:spcPct val="120000"/>
                </a:lnSpc>
              </a:pPr>
              <a:endParaRPr lang="en-US" sz="700" dirty="0">
                <a:cs typeface="+mn-ea"/>
                <a:sym typeface="+mn-lt"/>
              </a:endParaRPr>
            </a:p>
          </p:txBody>
        </p:sp>
        <p:sp>
          <p:nvSpPr>
            <p:cNvPr id="11" name="Freeform 6"/>
            <p:cNvSpPr>
              <a:spLocks/>
            </p:cNvSpPr>
            <p:nvPr/>
          </p:nvSpPr>
          <p:spPr bwMode="auto">
            <a:xfrm>
              <a:off x="304800" y="434975"/>
              <a:ext cx="3963988" cy="3922713"/>
            </a:xfrm>
            <a:custGeom>
              <a:avLst/>
              <a:gdLst>
                <a:gd name="T0" fmla="*/ 285 w 551"/>
                <a:gd name="T1" fmla="*/ 110 h 545"/>
                <a:gd name="T2" fmla="*/ 296 w 551"/>
                <a:gd name="T3" fmla="*/ 99 h 545"/>
                <a:gd name="T4" fmla="*/ 298 w 551"/>
                <a:gd name="T5" fmla="*/ 72 h 545"/>
                <a:gd name="T6" fmla="*/ 258 w 551"/>
                <a:gd name="T7" fmla="*/ 85 h 545"/>
                <a:gd name="T8" fmla="*/ 240 w 551"/>
                <a:gd name="T9" fmla="*/ 104 h 545"/>
                <a:gd name="T10" fmla="*/ 175 w 551"/>
                <a:gd name="T11" fmla="*/ 95 h 545"/>
                <a:gd name="T12" fmla="*/ 188 w 551"/>
                <a:gd name="T13" fmla="*/ 82 h 545"/>
                <a:gd name="T14" fmla="*/ 189 w 551"/>
                <a:gd name="T15" fmla="*/ 57 h 545"/>
                <a:gd name="T16" fmla="*/ 157 w 551"/>
                <a:gd name="T17" fmla="*/ 62 h 545"/>
                <a:gd name="T18" fmla="*/ 130 w 551"/>
                <a:gd name="T19" fmla="*/ 89 h 545"/>
                <a:gd name="T20" fmla="*/ 9 w 551"/>
                <a:gd name="T21" fmla="*/ 85 h 545"/>
                <a:gd name="T22" fmla="*/ 1 w 551"/>
                <a:gd name="T23" fmla="*/ 102 h 545"/>
                <a:gd name="T24" fmla="*/ 5 w 551"/>
                <a:gd name="T25" fmla="*/ 119 h 545"/>
                <a:gd name="T26" fmla="*/ 46 w 551"/>
                <a:gd name="T27" fmla="*/ 131 h 545"/>
                <a:gd name="T28" fmla="*/ 168 w 551"/>
                <a:gd name="T29" fmla="*/ 171 h 545"/>
                <a:gd name="T30" fmla="*/ 266 w 551"/>
                <a:gd name="T31" fmla="*/ 215 h 545"/>
                <a:gd name="T32" fmla="*/ 252 w 551"/>
                <a:gd name="T33" fmla="*/ 247 h 545"/>
                <a:gd name="T34" fmla="*/ 147 w 551"/>
                <a:gd name="T35" fmla="*/ 368 h 545"/>
                <a:gd name="T36" fmla="*/ 103 w 551"/>
                <a:gd name="T37" fmla="*/ 363 h 545"/>
                <a:gd name="T38" fmla="*/ 56 w 551"/>
                <a:gd name="T39" fmla="*/ 359 h 545"/>
                <a:gd name="T40" fmla="*/ 31 w 551"/>
                <a:gd name="T41" fmla="*/ 376 h 545"/>
                <a:gd name="T42" fmla="*/ 23 w 551"/>
                <a:gd name="T43" fmla="*/ 389 h 545"/>
                <a:gd name="T44" fmla="*/ 116 w 551"/>
                <a:gd name="T45" fmla="*/ 434 h 545"/>
                <a:gd name="T46" fmla="*/ 163 w 551"/>
                <a:gd name="T47" fmla="*/ 527 h 545"/>
                <a:gd name="T48" fmla="*/ 176 w 551"/>
                <a:gd name="T49" fmla="*/ 518 h 545"/>
                <a:gd name="T50" fmla="*/ 192 w 551"/>
                <a:gd name="T51" fmla="*/ 493 h 545"/>
                <a:gd name="T52" fmla="*/ 188 w 551"/>
                <a:gd name="T53" fmla="*/ 446 h 545"/>
                <a:gd name="T54" fmla="*/ 181 w 551"/>
                <a:gd name="T55" fmla="*/ 401 h 545"/>
                <a:gd name="T56" fmla="*/ 266 w 551"/>
                <a:gd name="T57" fmla="*/ 329 h 545"/>
                <a:gd name="T58" fmla="*/ 320 w 551"/>
                <a:gd name="T59" fmla="*/ 280 h 545"/>
                <a:gd name="T60" fmla="*/ 333 w 551"/>
                <a:gd name="T61" fmla="*/ 280 h 545"/>
                <a:gd name="T62" fmla="*/ 379 w 551"/>
                <a:gd name="T63" fmla="*/ 378 h 545"/>
                <a:gd name="T64" fmla="*/ 420 w 551"/>
                <a:gd name="T65" fmla="*/ 500 h 545"/>
                <a:gd name="T66" fmla="*/ 434 w 551"/>
                <a:gd name="T67" fmla="*/ 541 h 545"/>
                <a:gd name="T68" fmla="*/ 450 w 551"/>
                <a:gd name="T69" fmla="*/ 544 h 545"/>
                <a:gd name="T70" fmla="*/ 467 w 551"/>
                <a:gd name="T71" fmla="*/ 536 h 545"/>
                <a:gd name="T72" fmla="*/ 462 w 551"/>
                <a:gd name="T73" fmla="*/ 415 h 545"/>
                <a:gd name="T74" fmla="*/ 488 w 551"/>
                <a:gd name="T75" fmla="*/ 388 h 545"/>
                <a:gd name="T76" fmla="*/ 493 w 551"/>
                <a:gd name="T77" fmla="*/ 355 h 545"/>
                <a:gd name="T78" fmla="*/ 467 w 551"/>
                <a:gd name="T79" fmla="*/ 357 h 545"/>
                <a:gd name="T80" fmla="*/ 454 w 551"/>
                <a:gd name="T81" fmla="*/ 370 h 545"/>
                <a:gd name="T82" fmla="*/ 445 w 551"/>
                <a:gd name="T83" fmla="*/ 305 h 545"/>
                <a:gd name="T84" fmla="*/ 463 w 551"/>
                <a:gd name="T85" fmla="*/ 287 h 545"/>
                <a:gd name="T86" fmla="*/ 475 w 551"/>
                <a:gd name="T87" fmla="*/ 246 h 545"/>
                <a:gd name="T88" fmla="*/ 449 w 551"/>
                <a:gd name="T89" fmla="*/ 249 h 545"/>
                <a:gd name="T90" fmla="*/ 438 w 551"/>
                <a:gd name="T91" fmla="*/ 260 h 545"/>
                <a:gd name="T92" fmla="*/ 429 w 551"/>
                <a:gd name="T93" fmla="*/ 163 h 545"/>
                <a:gd name="T94" fmla="*/ 486 w 551"/>
                <a:gd name="T95" fmla="*/ 105 h 545"/>
                <a:gd name="T96" fmla="*/ 534 w 551"/>
                <a:gd name="T97" fmla="*/ 7 h 545"/>
                <a:gd name="T98" fmla="*/ 489 w 551"/>
                <a:gd name="T99" fmla="*/ 21 h 545"/>
                <a:gd name="T100" fmla="*/ 439 w 551"/>
                <a:gd name="T101" fmla="*/ 59 h 545"/>
                <a:gd name="T102" fmla="*/ 382 w 551"/>
                <a:gd name="T103" fmla="*/ 117 h 545"/>
                <a:gd name="T104" fmla="*/ 285 w 551"/>
                <a:gd name="T105" fmla="*/ 11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51" h="545">
                  <a:moveTo>
                    <a:pt x="285" y="110"/>
                  </a:moveTo>
                  <a:cubicBezTo>
                    <a:pt x="296" y="99"/>
                    <a:pt x="296" y="99"/>
                    <a:pt x="296" y="99"/>
                  </a:cubicBezTo>
                  <a:cubicBezTo>
                    <a:pt x="306" y="89"/>
                    <a:pt x="306" y="80"/>
                    <a:pt x="298" y="72"/>
                  </a:cubicBezTo>
                  <a:cubicBezTo>
                    <a:pt x="289" y="63"/>
                    <a:pt x="275" y="68"/>
                    <a:pt x="258" y="85"/>
                  </a:cubicBezTo>
                  <a:cubicBezTo>
                    <a:pt x="240" y="104"/>
                    <a:pt x="240" y="104"/>
                    <a:pt x="240" y="104"/>
                  </a:cubicBezTo>
                  <a:cubicBezTo>
                    <a:pt x="175" y="95"/>
                    <a:pt x="175" y="95"/>
                    <a:pt x="175" y="95"/>
                  </a:cubicBezTo>
                  <a:cubicBezTo>
                    <a:pt x="188" y="82"/>
                    <a:pt x="188" y="82"/>
                    <a:pt x="188" y="82"/>
                  </a:cubicBezTo>
                  <a:cubicBezTo>
                    <a:pt x="197" y="73"/>
                    <a:pt x="197" y="65"/>
                    <a:pt x="189" y="57"/>
                  </a:cubicBezTo>
                  <a:cubicBezTo>
                    <a:pt x="180" y="47"/>
                    <a:pt x="169" y="49"/>
                    <a:pt x="157" y="62"/>
                  </a:cubicBezTo>
                  <a:cubicBezTo>
                    <a:pt x="130" y="89"/>
                    <a:pt x="130" y="89"/>
                    <a:pt x="130" y="89"/>
                  </a:cubicBezTo>
                  <a:cubicBezTo>
                    <a:pt x="57" y="78"/>
                    <a:pt x="17" y="77"/>
                    <a:pt x="9" y="85"/>
                  </a:cubicBezTo>
                  <a:cubicBezTo>
                    <a:pt x="5" y="89"/>
                    <a:pt x="3" y="95"/>
                    <a:pt x="1" y="102"/>
                  </a:cubicBezTo>
                  <a:cubicBezTo>
                    <a:pt x="0" y="110"/>
                    <a:pt x="1" y="115"/>
                    <a:pt x="5" y="119"/>
                  </a:cubicBezTo>
                  <a:cubicBezTo>
                    <a:pt x="8" y="122"/>
                    <a:pt x="22" y="126"/>
                    <a:pt x="46" y="131"/>
                  </a:cubicBezTo>
                  <a:cubicBezTo>
                    <a:pt x="70" y="136"/>
                    <a:pt x="111" y="149"/>
                    <a:pt x="168" y="171"/>
                  </a:cubicBezTo>
                  <a:cubicBezTo>
                    <a:pt x="225" y="192"/>
                    <a:pt x="258" y="207"/>
                    <a:pt x="266" y="215"/>
                  </a:cubicBezTo>
                  <a:cubicBezTo>
                    <a:pt x="272" y="220"/>
                    <a:pt x="267" y="231"/>
                    <a:pt x="252" y="247"/>
                  </a:cubicBezTo>
                  <a:cubicBezTo>
                    <a:pt x="200" y="300"/>
                    <a:pt x="165" y="341"/>
                    <a:pt x="147" y="368"/>
                  </a:cubicBezTo>
                  <a:cubicBezTo>
                    <a:pt x="142" y="368"/>
                    <a:pt x="128" y="367"/>
                    <a:pt x="103" y="363"/>
                  </a:cubicBezTo>
                  <a:cubicBezTo>
                    <a:pt x="78" y="359"/>
                    <a:pt x="62" y="358"/>
                    <a:pt x="56" y="359"/>
                  </a:cubicBezTo>
                  <a:cubicBezTo>
                    <a:pt x="49" y="360"/>
                    <a:pt x="41" y="366"/>
                    <a:pt x="31" y="376"/>
                  </a:cubicBezTo>
                  <a:cubicBezTo>
                    <a:pt x="26" y="381"/>
                    <a:pt x="23" y="385"/>
                    <a:pt x="23" y="389"/>
                  </a:cubicBezTo>
                  <a:cubicBezTo>
                    <a:pt x="29" y="395"/>
                    <a:pt x="60" y="410"/>
                    <a:pt x="116" y="434"/>
                  </a:cubicBezTo>
                  <a:cubicBezTo>
                    <a:pt x="137" y="486"/>
                    <a:pt x="153" y="517"/>
                    <a:pt x="163" y="527"/>
                  </a:cubicBezTo>
                  <a:cubicBezTo>
                    <a:pt x="166" y="526"/>
                    <a:pt x="171" y="524"/>
                    <a:pt x="176" y="518"/>
                  </a:cubicBezTo>
                  <a:cubicBezTo>
                    <a:pt x="186" y="508"/>
                    <a:pt x="191" y="500"/>
                    <a:pt x="192" y="493"/>
                  </a:cubicBezTo>
                  <a:cubicBezTo>
                    <a:pt x="194" y="487"/>
                    <a:pt x="192" y="471"/>
                    <a:pt x="188" y="446"/>
                  </a:cubicBezTo>
                  <a:cubicBezTo>
                    <a:pt x="183" y="421"/>
                    <a:pt x="181" y="406"/>
                    <a:pt x="181" y="401"/>
                  </a:cubicBezTo>
                  <a:cubicBezTo>
                    <a:pt x="208" y="383"/>
                    <a:pt x="236" y="358"/>
                    <a:pt x="266" y="329"/>
                  </a:cubicBezTo>
                  <a:cubicBezTo>
                    <a:pt x="296" y="299"/>
                    <a:pt x="314" y="282"/>
                    <a:pt x="320" y="280"/>
                  </a:cubicBezTo>
                  <a:cubicBezTo>
                    <a:pt x="325" y="277"/>
                    <a:pt x="330" y="277"/>
                    <a:pt x="333" y="280"/>
                  </a:cubicBezTo>
                  <a:cubicBezTo>
                    <a:pt x="341" y="288"/>
                    <a:pt x="356" y="321"/>
                    <a:pt x="379" y="378"/>
                  </a:cubicBezTo>
                  <a:cubicBezTo>
                    <a:pt x="401" y="435"/>
                    <a:pt x="415" y="476"/>
                    <a:pt x="420" y="500"/>
                  </a:cubicBezTo>
                  <a:cubicBezTo>
                    <a:pt x="426" y="524"/>
                    <a:pt x="430" y="537"/>
                    <a:pt x="434" y="541"/>
                  </a:cubicBezTo>
                  <a:cubicBezTo>
                    <a:pt x="437" y="544"/>
                    <a:pt x="443" y="545"/>
                    <a:pt x="450" y="544"/>
                  </a:cubicBezTo>
                  <a:cubicBezTo>
                    <a:pt x="457" y="542"/>
                    <a:pt x="463" y="540"/>
                    <a:pt x="467" y="536"/>
                  </a:cubicBezTo>
                  <a:cubicBezTo>
                    <a:pt x="475" y="528"/>
                    <a:pt x="473" y="487"/>
                    <a:pt x="462" y="415"/>
                  </a:cubicBezTo>
                  <a:cubicBezTo>
                    <a:pt x="488" y="388"/>
                    <a:pt x="488" y="388"/>
                    <a:pt x="488" y="388"/>
                  </a:cubicBezTo>
                  <a:cubicBezTo>
                    <a:pt x="501" y="375"/>
                    <a:pt x="502" y="365"/>
                    <a:pt x="493" y="355"/>
                  </a:cubicBezTo>
                  <a:cubicBezTo>
                    <a:pt x="485" y="347"/>
                    <a:pt x="476" y="348"/>
                    <a:pt x="467" y="357"/>
                  </a:cubicBezTo>
                  <a:cubicBezTo>
                    <a:pt x="454" y="370"/>
                    <a:pt x="454" y="370"/>
                    <a:pt x="454" y="370"/>
                  </a:cubicBezTo>
                  <a:cubicBezTo>
                    <a:pt x="445" y="305"/>
                    <a:pt x="445" y="305"/>
                    <a:pt x="445" y="305"/>
                  </a:cubicBezTo>
                  <a:cubicBezTo>
                    <a:pt x="463" y="287"/>
                    <a:pt x="463" y="287"/>
                    <a:pt x="463" y="287"/>
                  </a:cubicBezTo>
                  <a:cubicBezTo>
                    <a:pt x="480" y="269"/>
                    <a:pt x="484" y="255"/>
                    <a:pt x="475" y="246"/>
                  </a:cubicBezTo>
                  <a:cubicBezTo>
                    <a:pt x="467" y="238"/>
                    <a:pt x="458" y="239"/>
                    <a:pt x="449" y="249"/>
                  </a:cubicBezTo>
                  <a:cubicBezTo>
                    <a:pt x="438" y="260"/>
                    <a:pt x="438" y="260"/>
                    <a:pt x="438" y="260"/>
                  </a:cubicBezTo>
                  <a:cubicBezTo>
                    <a:pt x="429" y="163"/>
                    <a:pt x="429" y="163"/>
                    <a:pt x="429" y="163"/>
                  </a:cubicBezTo>
                  <a:cubicBezTo>
                    <a:pt x="486" y="105"/>
                    <a:pt x="486" y="105"/>
                    <a:pt x="486" y="105"/>
                  </a:cubicBezTo>
                  <a:cubicBezTo>
                    <a:pt x="534" y="56"/>
                    <a:pt x="551" y="23"/>
                    <a:pt x="534" y="7"/>
                  </a:cubicBezTo>
                  <a:cubicBezTo>
                    <a:pt x="528" y="0"/>
                    <a:pt x="512" y="5"/>
                    <a:pt x="489" y="21"/>
                  </a:cubicBezTo>
                  <a:cubicBezTo>
                    <a:pt x="465" y="37"/>
                    <a:pt x="448" y="49"/>
                    <a:pt x="439" y="59"/>
                  </a:cubicBezTo>
                  <a:cubicBezTo>
                    <a:pt x="382" y="117"/>
                    <a:pt x="382" y="117"/>
                    <a:pt x="382" y="117"/>
                  </a:cubicBezTo>
                  <a:cubicBezTo>
                    <a:pt x="285" y="110"/>
                    <a:pt x="285" y="110"/>
                    <a:pt x="285" y="1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218" tIns="24109" rIns="48218" bIns="24109" numCol="1" anchor="t" anchorCtr="0" compatLnSpc="1">
              <a:prstTxWarp prst="textNoShape">
                <a:avLst/>
              </a:prstTxWarp>
            </a:bodyPr>
            <a:lstStyle/>
            <a:p>
              <a:pPr>
                <a:lnSpc>
                  <a:spcPct val="120000"/>
                </a:lnSpc>
              </a:pPr>
              <a:endParaRPr lang="en-US" sz="700" dirty="0">
                <a:cs typeface="+mn-ea"/>
                <a:sym typeface="+mn-lt"/>
              </a:endParaRPr>
            </a:p>
          </p:txBody>
        </p:sp>
        <p:sp>
          <p:nvSpPr>
            <p:cNvPr id="12" name="Freeform 7"/>
            <p:cNvSpPr>
              <a:spLocks/>
            </p:cNvSpPr>
            <p:nvPr/>
          </p:nvSpPr>
          <p:spPr bwMode="auto">
            <a:xfrm>
              <a:off x="3722688" y="687388"/>
              <a:ext cx="258763" cy="252413"/>
            </a:xfrm>
            <a:custGeom>
              <a:avLst/>
              <a:gdLst>
                <a:gd name="T0" fmla="*/ 0 w 36"/>
                <a:gd name="T1" fmla="*/ 4 h 35"/>
                <a:gd name="T2" fmla="*/ 9 w 36"/>
                <a:gd name="T3" fmla="*/ 1 h 35"/>
                <a:gd name="T4" fmla="*/ 19 w 36"/>
                <a:gd name="T5" fmla="*/ 0 h 35"/>
                <a:gd name="T6" fmla="*/ 30 w 36"/>
                <a:gd name="T7" fmla="*/ 6 h 35"/>
                <a:gd name="T8" fmla="*/ 36 w 36"/>
                <a:gd name="T9" fmla="*/ 17 h 35"/>
                <a:gd name="T10" fmla="*/ 35 w 36"/>
                <a:gd name="T11" fmla="*/ 27 h 35"/>
                <a:gd name="T12" fmla="*/ 33 w 36"/>
                <a:gd name="T13" fmla="*/ 33 h 35"/>
                <a:gd name="T14" fmla="*/ 31 w 36"/>
                <a:gd name="T15" fmla="*/ 35 h 35"/>
                <a:gd name="T16" fmla="*/ 30 w 36"/>
                <a:gd name="T17" fmla="*/ 27 h 35"/>
                <a:gd name="T18" fmla="*/ 27 w 36"/>
                <a:gd name="T19" fmla="*/ 19 h 35"/>
                <a:gd name="T20" fmla="*/ 23 w 36"/>
                <a:gd name="T21" fmla="*/ 13 h 35"/>
                <a:gd name="T22" fmla="*/ 9 w 36"/>
                <a:gd name="T23" fmla="*/ 6 h 35"/>
                <a:gd name="T24" fmla="*/ 0 w 36"/>
                <a:gd name="T25"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5">
                  <a:moveTo>
                    <a:pt x="0" y="4"/>
                  </a:moveTo>
                  <a:cubicBezTo>
                    <a:pt x="0" y="4"/>
                    <a:pt x="3" y="2"/>
                    <a:pt x="9" y="1"/>
                  </a:cubicBezTo>
                  <a:cubicBezTo>
                    <a:pt x="12" y="0"/>
                    <a:pt x="15" y="0"/>
                    <a:pt x="19" y="0"/>
                  </a:cubicBezTo>
                  <a:cubicBezTo>
                    <a:pt x="22" y="1"/>
                    <a:pt x="27" y="3"/>
                    <a:pt x="30" y="6"/>
                  </a:cubicBezTo>
                  <a:cubicBezTo>
                    <a:pt x="33" y="9"/>
                    <a:pt x="35" y="13"/>
                    <a:pt x="36" y="17"/>
                  </a:cubicBezTo>
                  <a:cubicBezTo>
                    <a:pt x="36" y="21"/>
                    <a:pt x="36" y="24"/>
                    <a:pt x="35" y="27"/>
                  </a:cubicBezTo>
                  <a:cubicBezTo>
                    <a:pt x="35" y="30"/>
                    <a:pt x="33" y="32"/>
                    <a:pt x="33" y="33"/>
                  </a:cubicBezTo>
                  <a:cubicBezTo>
                    <a:pt x="32" y="35"/>
                    <a:pt x="31" y="35"/>
                    <a:pt x="31" y="35"/>
                  </a:cubicBezTo>
                  <a:cubicBezTo>
                    <a:pt x="31" y="35"/>
                    <a:pt x="30" y="32"/>
                    <a:pt x="30" y="27"/>
                  </a:cubicBezTo>
                  <a:cubicBezTo>
                    <a:pt x="29" y="24"/>
                    <a:pt x="28" y="22"/>
                    <a:pt x="27" y="19"/>
                  </a:cubicBezTo>
                  <a:cubicBezTo>
                    <a:pt x="26" y="17"/>
                    <a:pt x="25" y="14"/>
                    <a:pt x="23" y="13"/>
                  </a:cubicBezTo>
                  <a:cubicBezTo>
                    <a:pt x="20" y="9"/>
                    <a:pt x="14" y="7"/>
                    <a:pt x="9" y="6"/>
                  </a:cubicBezTo>
                  <a:cubicBezTo>
                    <a:pt x="4" y="5"/>
                    <a:pt x="0" y="4"/>
                    <a:pt x="0" y="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218" tIns="24109" rIns="48218" bIns="24109" numCol="1" anchor="t" anchorCtr="0" compatLnSpc="1">
              <a:prstTxWarp prst="textNoShape">
                <a:avLst/>
              </a:prstTxWarp>
            </a:bodyPr>
            <a:lstStyle/>
            <a:p>
              <a:pPr>
                <a:lnSpc>
                  <a:spcPct val="120000"/>
                </a:lnSpc>
              </a:pPr>
              <a:endParaRPr lang="en-US" sz="700" dirty="0">
                <a:cs typeface="+mn-ea"/>
                <a:sym typeface="+mn-lt"/>
              </a:endParaRPr>
            </a:p>
          </p:txBody>
        </p:sp>
        <p:sp>
          <p:nvSpPr>
            <p:cNvPr id="13" name="Freeform 8"/>
            <p:cNvSpPr>
              <a:spLocks noEditPoints="1"/>
            </p:cNvSpPr>
            <p:nvPr/>
          </p:nvSpPr>
          <p:spPr bwMode="auto">
            <a:xfrm>
              <a:off x="822325" y="465138"/>
              <a:ext cx="3324225" cy="3079750"/>
            </a:xfrm>
            <a:custGeom>
              <a:avLst/>
              <a:gdLst>
                <a:gd name="T0" fmla="*/ 0 w 462"/>
                <a:gd name="T1" fmla="*/ 410 h 428"/>
                <a:gd name="T2" fmla="*/ 41 w 462"/>
                <a:gd name="T3" fmla="*/ 428 h 428"/>
                <a:gd name="T4" fmla="*/ 30 w 462"/>
                <a:gd name="T5" fmla="*/ 424 h 428"/>
                <a:gd name="T6" fmla="*/ 0 w 462"/>
                <a:gd name="T7" fmla="*/ 410 h 428"/>
                <a:gd name="T8" fmla="*/ 454 w 462"/>
                <a:gd name="T9" fmla="*/ 0 h 428"/>
                <a:gd name="T10" fmla="*/ 417 w 462"/>
                <a:gd name="T11" fmla="*/ 17 h 428"/>
                <a:gd name="T12" fmla="*/ 367 w 462"/>
                <a:gd name="T13" fmla="*/ 55 h 428"/>
                <a:gd name="T14" fmla="*/ 310 w 462"/>
                <a:gd name="T15" fmla="*/ 113 h 428"/>
                <a:gd name="T16" fmla="*/ 213 w 462"/>
                <a:gd name="T17" fmla="*/ 106 h 428"/>
                <a:gd name="T18" fmla="*/ 310 w 462"/>
                <a:gd name="T19" fmla="*/ 113 h 428"/>
                <a:gd name="T20" fmla="*/ 367 w 462"/>
                <a:gd name="T21" fmla="*/ 55 h 428"/>
                <a:gd name="T22" fmla="*/ 417 w 462"/>
                <a:gd name="T23" fmla="*/ 17 h 428"/>
                <a:gd name="T24" fmla="*/ 454 w 462"/>
                <a:gd name="T25" fmla="*/ 0 h 428"/>
                <a:gd name="T26" fmla="*/ 462 w 462"/>
                <a:gd name="T27" fmla="*/ 3 h 428"/>
                <a:gd name="T28" fmla="*/ 462 w 462"/>
                <a:gd name="T29" fmla="*/ 3 h 428"/>
                <a:gd name="T30" fmla="*/ 462 w 462"/>
                <a:gd name="T31" fmla="*/ 3 h 428"/>
                <a:gd name="T32" fmla="*/ 454 w 462"/>
                <a:gd name="T33"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2" h="428">
                  <a:moveTo>
                    <a:pt x="0" y="410"/>
                  </a:moveTo>
                  <a:cubicBezTo>
                    <a:pt x="11" y="416"/>
                    <a:pt x="25" y="422"/>
                    <a:pt x="41" y="428"/>
                  </a:cubicBezTo>
                  <a:cubicBezTo>
                    <a:pt x="37" y="427"/>
                    <a:pt x="34" y="425"/>
                    <a:pt x="30" y="424"/>
                  </a:cubicBezTo>
                  <a:cubicBezTo>
                    <a:pt x="19" y="419"/>
                    <a:pt x="9" y="414"/>
                    <a:pt x="0" y="410"/>
                  </a:cubicBezTo>
                  <a:moveTo>
                    <a:pt x="454" y="0"/>
                  </a:moveTo>
                  <a:cubicBezTo>
                    <a:pt x="446" y="0"/>
                    <a:pt x="434" y="5"/>
                    <a:pt x="417" y="17"/>
                  </a:cubicBezTo>
                  <a:cubicBezTo>
                    <a:pt x="393" y="33"/>
                    <a:pt x="376" y="45"/>
                    <a:pt x="367" y="55"/>
                  </a:cubicBezTo>
                  <a:cubicBezTo>
                    <a:pt x="310" y="113"/>
                    <a:pt x="310" y="113"/>
                    <a:pt x="310" y="113"/>
                  </a:cubicBezTo>
                  <a:cubicBezTo>
                    <a:pt x="213" y="106"/>
                    <a:pt x="213" y="106"/>
                    <a:pt x="213" y="106"/>
                  </a:cubicBezTo>
                  <a:cubicBezTo>
                    <a:pt x="310" y="113"/>
                    <a:pt x="310" y="113"/>
                    <a:pt x="310" y="113"/>
                  </a:cubicBezTo>
                  <a:cubicBezTo>
                    <a:pt x="367" y="55"/>
                    <a:pt x="367" y="55"/>
                    <a:pt x="367" y="55"/>
                  </a:cubicBezTo>
                  <a:cubicBezTo>
                    <a:pt x="376" y="45"/>
                    <a:pt x="393" y="33"/>
                    <a:pt x="417" y="17"/>
                  </a:cubicBezTo>
                  <a:cubicBezTo>
                    <a:pt x="434" y="5"/>
                    <a:pt x="446" y="0"/>
                    <a:pt x="454" y="0"/>
                  </a:cubicBezTo>
                  <a:cubicBezTo>
                    <a:pt x="458" y="0"/>
                    <a:pt x="460" y="1"/>
                    <a:pt x="462" y="3"/>
                  </a:cubicBezTo>
                  <a:cubicBezTo>
                    <a:pt x="462" y="3"/>
                    <a:pt x="462" y="3"/>
                    <a:pt x="462" y="3"/>
                  </a:cubicBezTo>
                  <a:cubicBezTo>
                    <a:pt x="462" y="3"/>
                    <a:pt x="462" y="3"/>
                    <a:pt x="462" y="3"/>
                  </a:cubicBezTo>
                  <a:cubicBezTo>
                    <a:pt x="460" y="1"/>
                    <a:pt x="458" y="0"/>
                    <a:pt x="45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218" tIns="24109" rIns="48218" bIns="24109" numCol="1" anchor="t" anchorCtr="0" compatLnSpc="1">
              <a:prstTxWarp prst="textNoShape">
                <a:avLst/>
              </a:prstTxWarp>
            </a:bodyPr>
            <a:lstStyle/>
            <a:p>
              <a:pPr>
                <a:lnSpc>
                  <a:spcPct val="120000"/>
                </a:lnSpc>
              </a:pPr>
              <a:endParaRPr lang="en-US" sz="700" dirty="0">
                <a:cs typeface="+mn-ea"/>
                <a:sym typeface="+mn-lt"/>
              </a:endParaRPr>
            </a:p>
          </p:txBody>
        </p:sp>
        <p:sp>
          <p:nvSpPr>
            <p:cNvPr id="14" name="Freeform 9"/>
            <p:cNvSpPr>
              <a:spLocks/>
            </p:cNvSpPr>
            <p:nvPr/>
          </p:nvSpPr>
          <p:spPr bwMode="auto">
            <a:xfrm>
              <a:off x="1038225" y="3516313"/>
              <a:ext cx="79375" cy="28575"/>
            </a:xfrm>
            <a:custGeom>
              <a:avLst/>
              <a:gdLst>
                <a:gd name="T0" fmla="*/ 0 w 11"/>
                <a:gd name="T1" fmla="*/ 0 h 4"/>
                <a:gd name="T2" fmla="*/ 11 w 11"/>
                <a:gd name="T3" fmla="*/ 4 h 4"/>
                <a:gd name="T4" fmla="*/ 11 w 11"/>
                <a:gd name="T5" fmla="*/ 4 h 4"/>
                <a:gd name="T6" fmla="*/ 11 w 11"/>
                <a:gd name="T7" fmla="*/ 4 h 4"/>
                <a:gd name="T8" fmla="*/ 0 w 11"/>
                <a:gd name="T9" fmla="*/ 0 h 4"/>
              </a:gdLst>
              <a:ahLst/>
              <a:cxnLst>
                <a:cxn ang="0">
                  <a:pos x="T0" y="T1"/>
                </a:cxn>
                <a:cxn ang="0">
                  <a:pos x="T2" y="T3"/>
                </a:cxn>
                <a:cxn ang="0">
                  <a:pos x="T4" y="T5"/>
                </a:cxn>
                <a:cxn ang="0">
                  <a:pos x="T6" y="T7"/>
                </a:cxn>
                <a:cxn ang="0">
                  <a:pos x="T8" y="T9"/>
                </a:cxn>
              </a:cxnLst>
              <a:rect l="0" t="0" r="r" b="b"/>
              <a:pathLst>
                <a:path w="11" h="4">
                  <a:moveTo>
                    <a:pt x="0" y="0"/>
                  </a:moveTo>
                  <a:cubicBezTo>
                    <a:pt x="4" y="1"/>
                    <a:pt x="7" y="3"/>
                    <a:pt x="11" y="4"/>
                  </a:cubicBezTo>
                  <a:cubicBezTo>
                    <a:pt x="11" y="4"/>
                    <a:pt x="11" y="4"/>
                    <a:pt x="11" y="4"/>
                  </a:cubicBezTo>
                  <a:cubicBezTo>
                    <a:pt x="11" y="4"/>
                    <a:pt x="11" y="4"/>
                    <a:pt x="11" y="4"/>
                  </a:cubicBezTo>
                  <a:cubicBezTo>
                    <a:pt x="7" y="3"/>
                    <a:pt x="4" y="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218" tIns="24109" rIns="48218" bIns="24109" numCol="1" anchor="t" anchorCtr="0" compatLnSpc="1">
              <a:prstTxWarp prst="textNoShape">
                <a:avLst/>
              </a:prstTxWarp>
            </a:bodyPr>
            <a:lstStyle/>
            <a:p>
              <a:pPr>
                <a:lnSpc>
                  <a:spcPct val="120000"/>
                </a:lnSpc>
              </a:pPr>
              <a:endParaRPr lang="en-US" sz="700" dirty="0">
                <a:cs typeface="+mn-ea"/>
                <a:sym typeface="+mn-lt"/>
              </a:endParaRPr>
            </a:p>
          </p:txBody>
        </p:sp>
        <p:sp>
          <p:nvSpPr>
            <p:cNvPr id="15" name="Freeform 10"/>
            <p:cNvSpPr>
              <a:spLocks/>
            </p:cNvSpPr>
            <p:nvPr/>
          </p:nvSpPr>
          <p:spPr bwMode="auto">
            <a:xfrm>
              <a:off x="311150" y="465138"/>
              <a:ext cx="3849688" cy="3079750"/>
            </a:xfrm>
            <a:custGeom>
              <a:avLst/>
              <a:gdLst>
                <a:gd name="T0" fmla="*/ 525 w 535"/>
                <a:gd name="T1" fmla="*/ 0 h 428"/>
                <a:gd name="T2" fmla="*/ 488 w 535"/>
                <a:gd name="T3" fmla="*/ 17 h 428"/>
                <a:gd name="T4" fmla="*/ 438 w 535"/>
                <a:gd name="T5" fmla="*/ 55 h 428"/>
                <a:gd name="T6" fmla="*/ 381 w 535"/>
                <a:gd name="T7" fmla="*/ 113 h 428"/>
                <a:gd name="T8" fmla="*/ 284 w 535"/>
                <a:gd name="T9" fmla="*/ 106 h 428"/>
                <a:gd name="T10" fmla="*/ 295 w 535"/>
                <a:gd name="T11" fmla="*/ 95 h 428"/>
                <a:gd name="T12" fmla="*/ 303 w 535"/>
                <a:gd name="T13" fmla="*/ 80 h 428"/>
                <a:gd name="T14" fmla="*/ 297 w 535"/>
                <a:gd name="T15" fmla="*/ 68 h 428"/>
                <a:gd name="T16" fmla="*/ 286 w 535"/>
                <a:gd name="T17" fmla="*/ 64 h 428"/>
                <a:gd name="T18" fmla="*/ 257 w 535"/>
                <a:gd name="T19" fmla="*/ 81 h 428"/>
                <a:gd name="T20" fmla="*/ 239 w 535"/>
                <a:gd name="T21" fmla="*/ 100 h 428"/>
                <a:gd name="T22" fmla="*/ 174 w 535"/>
                <a:gd name="T23" fmla="*/ 91 h 428"/>
                <a:gd name="T24" fmla="*/ 187 w 535"/>
                <a:gd name="T25" fmla="*/ 78 h 428"/>
                <a:gd name="T26" fmla="*/ 194 w 535"/>
                <a:gd name="T27" fmla="*/ 64 h 428"/>
                <a:gd name="T28" fmla="*/ 188 w 535"/>
                <a:gd name="T29" fmla="*/ 53 h 428"/>
                <a:gd name="T30" fmla="*/ 175 w 535"/>
                <a:gd name="T31" fmla="*/ 47 h 428"/>
                <a:gd name="T32" fmla="*/ 156 w 535"/>
                <a:gd name="T33" fmla="*/ 58 h 428"/>
                <a:gd name="T34" fmla="*/ 129 w 535"/>
                <a:gd name="T35" fmla="*/ 85 h 428"/>
                <a:gd name="T36" fmla="*/ 38 w 535"/>
                <a:gd name="T37" fmla="*/ 76 h 428"/>
                <a:gd name="T38" fmla="*/ 8 w 535"/>
                <a:gd name="T39" fmla="*/ 81 h 428"/>
                <a:gd name="T40" fmla="*/ 0 w 535"/>
                <a:gd name="T41" fmla="*/ 98 h 428"/>
                <a:gd name="T42" fmla="*/ 0 w 535"/>
                <a:gd name="T43" fmla="*/ 104 h 428"/>
                <a:gd name="T44" fmla="*/ 4 w 535"/>
                <a:gd name="T45" fmla="*/ 115 h 428"/>
                <a:gd name="T46" fmla="*/ 45 w 535"/>
                <a:gd name="T47" fmla="*/ 127 h 428"/>
                <a:gd name="T48" fmla="*/ 167 w 535"/>
                <a:gd name="T49" fmla="*/ 167 h 428"/>
                <a:gd name="T50" fmla="*/ 265 w 535"/>
                <a:gd name="T51" fmla="*/ 211 h 428"/>
                <a:gd name="T52" fmla="*/ 268 w 535"/>
                <a:gd name="T53" fmla="*/ 216 h 428"/>
                <a:gd name="T54" fmla="*/ 251 w 535"/>
                <a:gd name="T55" fmla="*/ 243 h 428"/>
                <a:gd name="T56" fmla="*/ 146 w 535"/>
                <a:gd name="T57" fmla="*/ 364 h 428"/>
                <a:gd name="T58" fmla="*/ 145 w 535"/>
                <a:gd name="T59" fmla="*/ 364 h 428"/>
                <a:gd name="T60" fmla="*/ 102 w 535"/>
                <a:gd name="T61" fmla="*/ 359 h 428"/>
                <a:gd name="T62" fmla="*/ 61 w 535"/>
                <a:gd name="T63" fmla="*/ 354 h 428"/>
                <a:gd name="T64" fmla="*/ 55 w 535"/>
                <a:gd name="T65" fmla="*/ 355 h 428"/>
                <a:gd name="T66" fmla="*/ 30 w 535"/>
                <a:gd name="T67" fmla="*/ 372 h 428"/>
                <a:gd name="T68" fmla="*/ 22 w 535"/>
                <a:gd name="T69" fmla="*/ 385 h 428"/>
                <a:gd name="T70" fmla="*/ 71 w 535"/>
                <a:gd name="T71" fmla="*/ 410 h 428"/>
                <a:gd name="T72" fmla="*/ 101 w 535"/>
                <a:gd name="T73" fmla="*/ 424 h 428"/>
                <a:gd name="T74" fmla="*/ 112 w 535"/>
                <a:gd name="T75" fmla="*/ 428 h 428"/>
                <a:gd name="T76" fmla="*/ 497 w 535"/>
                <a:gd name="T77" fmla="*/ 43 h 428"/>
                <a:gd name="T78" fmla="*/ 483 w 535"/>
                <a:gd name="T79" fmla="*/ 37 h 428"/>
                <a:gd name="T80" fmla="*/ 474 w 535"/>
                <a:gd name="T81" fmla="*/ 35 h 428"/>
                <a:gd name="T82" fmla="*/ 483 w 535"/>
                <a:gd name="T83" fmla="*/ 32 h 428"/>
                <a:gd name="T84" fmla="*/ 489 w 535"/>
                <a:gd name="T85" fmla="*/ 31 h 428"/>
                <a:gd name="T86" fmla="*/ 493 w 535"/>
                <a:gd name="T87" fmla="*/ 31 h 428"/>
                <a:gd name="T88" fmla="*/ 504 w 535"/>
                <a:gd name="T89" fmla="*/ 36 h 428"/>
                <a:gd name="T90" fmla="*/ 535 w 535"/>
                <a:gd name="T91" fmla="*/ 5 h 428"/>
                <a:gd name="T92" fmla="*/ 533 w 535"/>
                <a:gd name="T93" fmla="*/ 3 h 428"/>
                <a:gd name="T94" fmla="*/ 533 w 535"/>
                <a:gd name="T95" fmla="*/ 3 h 428"/>
                <a:gd name="T96" fmla="*/ 525 w 535"/>
                <a:gd name="T97"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5" h="428">
                  <a:moveTo>
                    <a:pt x="525" y="0"/>
                  </a:moveTo>
                  <a:cubicBezTo>
                    <a:pt x="517" y="0"/>
                    <a:pt x="505" y="5"/>
                    <a:pt x="488" y="17"/>
                  </a:cubicBezTo>
                  <a:cubicBezTo>
                    <a:pt x="464" y="33"/>
                    <a:pt x="447" y="45"/>
                    <a:pt x="438" y="55"/>
                  </a:cubicBezTo>
                  <a:cubicBezTo>
                    <a:pt x="381" y="113"/>
                    <a:pt x="381" y="113"/>
                    <a:pt x="381" y="113"/>
                  </a:cubicBezTo>
                  <a:cubicBezTo>
                    <a:pt x="284" y="106"/>
                    <a:pt x="284" y="106"/>
                    <a:pt x="284" y="106"/>
                  </a:cubicBezTo>
                  <a:cubicBezTo>
                    <a:pt x="295" y="95"/>
                    <a:pt x="295" y="95"/>
                    <a:pt x="295" y="95"/>
                  </a:cubicBezTo>
                  <a:cubicBezTo>
                    <a:pt x="300" y="90"/>
                    <a:pt x="303" y="85"/>
                    <a:pt x="303" y="80"/>
                  </a:cubicBezTo>
                  <a:cubicBezTo>
                    <a:pt x="303" y="76"/>
                    <a:pt x="301" y="72"/>
                    <a:pt x="297" y="68"/>
                  </a:cubicBezTo>
                  <a:cubicBezTo>
                    <a:pt x="294" y="65"/>
                    <a:pt x="290" y="64"/>
                    <a:pt x="286" y="64"/>
                  </a:cubicBezTo>
                  <a:cubicBezTo>
                    <a:pt x="278" y="64"/>
                    <a:pt x="269" y="70"/>
                    <a:pt x="257" y="81"/>
                  </a:cubicBezTo>
                  <a:cubicBezTo>
                    <a:pt x="239" y="100"/>
                    <a:pt x="239" y="100"/>
                    <a:pt x="239" y="100"/>
                  </a:cubicBezTo>
                  <a:cubicBezTo>
                    <a:pt x="174" y="91"/>
                    <a:pt x="174" y="91"/>
                    <a:pt x="174" y="91"/>
                  </a:cubicBezTo>
                  <a:cubicBezTo>
                    <a:pt x="187" y="78"/>
                    <a:pt x="187" y="78"/>
                    <a:pt x="187" y="78"/>
                  </a:cubicBezTo>
                  <a:cubicBezTo>
                    <a:pt x="192" y="73"/>
                    <a:pt x="194" y="69"/>
                    <a:pt x="194" y="64"/>
                  </a:cubicBezTo>
                  <a:cubicBezTo>
                    <a:pt x="194" y="60"/>
                    <a:pt x="192" y="56"/>
                    <a:pt x="188" y="53"/>
                  </a:cubicBezTo>
                  <a:cubicBezTo>
                    <a:pt x="184" y="49"/>
                    <a:pt x="180" y="47"/>
                    <a:pt x="175" y="47"/>
                  </a:cubicBezTo>
                  <a:cubicBezTo>
                    <a:pt x="169" y="47"/>
                    <a:pt x="163" y="50"/>
                    <a:pt x="156" y="58"/>
                  </a:cubicBezTo>
                  <a:cubicBezTo>
                    <a:pt x="129" y="85"/>
                    <a:pt x="129" y="85"/>
                    <a:pt x="129" y="85"/>
                  </a:cubicBezTo>
                  <a:cubicBezTo>
                    <a:pt x="89" y="79"/>
                    <a:pt x="58" y="76"/>
                    <a:pt x="38" y="76"/>
                  </a:cubicBezTo>
                  <a:cubicBezTo>
                    <a:pt x="22" y="76"/>
                    <a:pt x="12" y="78"/>
                    <a:pt x="8" y="81"/>
                  </a:cubicBezTo>
                  <a:cubicBezTo>
                    <a:pt x="4" y="85"/>
                    <a:pt x="2" y="91"/>
                    <a:pt x="0" y="98"/>
                  </a:cubicBezTo>
                  <a:cubicBezTo>
                    <a:pt x="0" y="100"/>
                    <a:pt x="0" y="102"/>
                    <a:pt x="0" y="104"/>
                  </a:cubicBezTo>
                  <a:cubicBezTo>
                    <a:pt x="0" y="109"/>
                    <a:pt x="1" y="112"/>
                    <a:pt x="4" y="115"/>
                  </a:cubicBezTo>
                  <a:cubicBezTo>
                    <a:pt x="7" y="118"/>
                    <a:pt x="21" y="122"/>
                    <a:pt x="45" y="127"/>
                  </a:cubicBezTo>
                  <a:cubicBezTo>
                    <a:pt x="69" y="132"/>
                    <a:pt x="110" y="145"/>
                    <a:pt x="167" y="167"/>
                  </a:cubicBezTo>
                  <a:cubicBezTo>
                    <a:pt x="224" y="188"/>
                    <a:pt x="257" y="203"/>
                    <a:pt x="265" y="211"/>
                  </a:cubicBezTo>
                  <a:cubicBezTo>
                    <a:pt x="267" y="212"/>
                    <a:pt x="268" y="214"/>
                    <a:pt x="268" y="216"/>
                  </a:cubicBezTo>
                  <a:cubicBezTo>
                    <a:pt x="268" y="222"/>
                    <a:pt x="262" y="231"/>
                    <a:pt x="251" y="243"/>
                  </a:cubicBezTo>
                  <a:cubicBezTo>
                    <a:pt x="199" y="296"/>
                    <a:pt x="164" y="337"/>
                    <a:pt x="146" y="364"/>
                  </a:cubicBezTo>
                  <a:cubicBezTo>
                    <a:pt x="146" y="364"/>
                    <a:pt x="145" y="364"/>
                    <a:pt x="145" y="364"/>
                  </a:cubicBezTo>
                  <a:cubicBezTo>
                    <a:pt x="139" y="364"/>
                    <a:pt x="124" y="362"/>
                    <a:pt x="102" y="359"/>
                  </a:cubicBezTo>
                  <a:cubicBezTo>
                    <a:pt x="83" y="356"/>
                    <a:pt x="69" y="354"/>
                    <a:pt x="61" y="354"/>
                  </a:cubicBezTo>
                  <a:cubicBezTo>
                    <a:pt x="58" y="354"/>
                    <a:pt x="56" y="355"/>
                    <a:pt x="55" y="355"/>
                  </a:cubicBezTo>
                  <a:cubicBezTo>
                    <a:pt x="48" y="356"/>
                    <a:pt x="40" y="362"/>
                    <a:pt x="30" y="372"/>
                  </a:cubicBezTo>
                  <a:cubicBezTo>
                    <a:pt x="25" y="377"/>
                    <a:pt x="22" y="381"/>
                    <a:pt x="22" y="385"/>
                  </a:cubicBezTo>
                  <a:cubicBezTo>
                    <a:pt x="26" y="389"/>
                    <a:pt x="43" y="398"/>
                    <a:pt x="71" y="410"/>
                  </a:cubicBezTo>
                  <a:cubicBezTo>
                    <a:pt x="80" y="414"/>
                    <a:pt x="90" y="419"/>
                    <a:pt x="101" y="424"/>
                  </a:cubicBezTo>
                  <a:cubicBezTo>
                    <a:pt x="105" y="425"/>
                    <a:pt x="108" y="427"/>
                    <a:pt x="112" y="428"/>
                  </a:cubicBezTo>
                  <a:cubicBezTo>
                    <a:pt x="497" y="43"/>
                    <a:pt x="497" y="43"/>
                    <a:pt x="497" y="43"/>
                  </a:cubicBezTo>
                  <a:cubicBezTo>
                    <a:pt x="493" y="40"/>
                    <a:pt x="488" y="38"/>
                    <a:pt x="483" y="37"/>
                  </a:cubicBezTo>
                  <a:cubicBezTo>
                    <a:pt x="478" y="36"/>
                    <a:pt x="474" y="35"/>
                    <a:pt x="474" y="35"/>
                  </a:cubicBezTo>
                  <a:cubicBezTo>
                    <a:pt x="474" y="35"/>
                    <a:pt x="477" y="33"/>
                    <a:pt x="483" y="32"/>
                  </a:cubicBezTo>
                  <a:cubicBezTo>
                    <a:pt x="485" y="32"/>
                    <a:pt x="487" y="31"/>
                    <a:pt x="489" y="31"/>
                  </a:cubicBezTo>
                  <a:cubicBezTo>
                    <a:pt x="490" y="31"/>
                    <a:pt x="492" y="31"/>
                    <a:pt x="493" y="31"/>
                  </a:cubicBezTo>
                  <a:cubicBezTo>
                    <a:pt x="496" y="32"/>
                    <a:pt x="500" y="34"/>
                    <a:pt x="504" y="36"/>
                  </a:cubicBezTo>
                  <a:cubicBezTo>
                    <a:pt x="535" y="5"/>
                    <a:pt x="535" y="5"/>
                    <a:pt x="535" y="5"/>
                  </a:cubicBezTo>
                  <a:cubicBezTo>
                    <a:pt x="534" y="4"/>
                    <a:pt x="534" y="3"/>
                    <a:pt x="533" y="3"/>
                  </a:cubicBezTo>
                  <a:cubicBezTo>
                    <a:pt x="533" y="3"/>
                    <a:pt x="533" y="3"/>
                    <a:pt x="533" y="3"/>
                  </a:cubicBezTo>
                  <a:cubicBezTo>
                    <a:pt x="531" y="1"/>
                    <a:pt x="529" y="0"/>
                    <a:pt x="52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218" tIns="24109" rIns="48218" bIns="24109" numCol="1" anchor="t" anchorCtr="0" compatLnSpc="1">
              <a:prstTxWarp prst="textNoShape">
                <a:avLst/>
              </a:prstTxWarp>
            </a:bodyPr>
            <a:lstStyle/>
            <a:p>
              <a:pPr>
                <a:lnSpc>
                  <a:spcPct val="120000"/>
                </a:lnSpc>
              </a:pPr>
              <a:endParaRPr lang="en-US" sz="700" dirty="0">
                <a:cs typeface="+mn-ea"/>
                <a:sym typeface="+mn-lt"/>
              </a:endParaRPr>
            </a:p>
          </p:txBody>
        </p:sp>
        <p:sp>
          <p:nvSpPr>
            <p:cNvPr id="16" name="Freeform 11"/>
            <p:cNvSpPr>
              <a:spLocks/>
            </p:cNvSpPr>
            <p:nvPr/>
          </p:nvSpPr>
          <p:spPr bwMode="auto">
            <a:xfrm>
              <a:off x="3722688" y="687388"/>
              <a:ext cx="215900" cy="85725"/>
            </a:xfrm>
            <a:custGeom>
              <a:avLst/>
              <a:gdLst>
                <a:gd name="T0" fmla="*/ 15 w 30"/>
                <a:gd name="T1" fmla="*/ 0 h 12"/>
                <a:gd name="T2" fmla="*/ 9 w 30"/>
                <a:gd name="T3" fmla="*/ 1 h 12"/>
                <a:gd name="T4" fmla="*/ 0 w 30"/>
                <a:gd name="T5" fmla="*/ 4 h 12"/>
                <a:gd name="T6" fmla="*/ 9 w 30"/>
                <a:gd name="T7" fmla="*/ 6 h 12"/>
                <a:gd name="T8" fmla="*/ 23 w 30"/>
                <a:gd name="T9" fmla="*/ 12 h 12"/>
                <a:gd name="T10" fmla="*/ 30 w 30"/>
                <a:gd name="T11" fmla="*/ 5 h 12"/>
                <a:gd name="T12" fmla="*/ 19 w 30"/>
                <a:gd name="T13" fmla="*/ 0 h 12"/>
                <a:gd name="T14" fmla="*/ 15 w 30"/>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12">
                  <a:moveTo>
                    <a:pt x="15" y="0"/>
                  </a:moveTo>
                  <a:cubicBezTo>
                    <a:pt x="13" y="0"/>
                    <a:pt x="11" y="1"/>
                    <a:pt x="9" y="1"/>
                  </a:cubicBezTo>
                  <a:cubicBezTo>
                    <a:pt x="3" y="2"/>
                    <a:pt x="0" y="4"/>
                    <a:pt x="0" y="4"/>
                  </a:cubicBezTo>
                  <a:cubicBezTo>
                    <a:pt x="0" y="4"/>
                    <a:pt x="4" y="5"/>
                    <a:pt x="9" y="6"/>
                  </a:cubicBezTo>
                  <a:cubicBezTo>
                    <a:pt x="14" y="7"/>
                    <a:pt x="19" y="9"/>
                    <a:pt x="23" y="12"/>
                  </a:cubicBezTo>
                  <a:cubicBezTo>
                    <a:pt x="30" y="5"/>
                    <a:pt x="30" y="5"/>
                    <a:pt x="30" y="5"/>
                  </a:cubicBezTo>
                  <a:cubicBezTo>
                    <a:pt x="26" y="3"/>
                    <a:pt x="22" y="1"/>
                    <a:pt x="19" y="0"/>
                  </a:cubicBezTo>
                  <a:cubicBezTo>
                    <a:pt x="18" y="0"/>
                    <a:pt x="16" y="0"/>
                    <a:pt x="15"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218" tIns="24109" rIns="48218" bIns="24109" numCol="1" anchor="t" anchorCtr="0" compatLnSpc="1">
              <a:prstTxWarp prst="textNoShape">
                <a:avLst/>
              </a:prstTxWarp>
            </a:bodyPr>
            <a:lstStyle/>
            <a:p>
              <a:pPr>
                <a:lnSpc>
                  <a:spcPct val="120000"/>
                </a:lnSpc>
              </a:pPr>
              <a:endParaRPr lang="en-US" sz="700" dirty="0">
                <a:cs typeface="+mn-ea"/>
                <a:sym typeface="+mn-lt"/>
              </a:endParaRPr>
            </a:p>
          </p:txBody>
        </p:sp>
      </p:grpSp>
      <p:sp>
        <p:nvSpPr>
          <p:cNvPr id="24" name="TextBox 23"/>
          <p:cNvSpPr txBox="1"/>
          <p:nvPr/>
        </p:nvSpPr>
        <p:spPr>
          <a:xfrm>
            <a:off x="6304166" y="3494814"/>
            <a:ext cx="317395" cy="354905"/>
          </a:xfrm>
          <a:prstGeom prst="rect">
            <a:avLst/>
          </a:prstGeom>
          <a:noFill/>
        </p:spPr>
        <p:txBody>
          <a:bodyPr wrap="none" lIns="0" tIns="0" rIns="0" bIns="0" rtlCol="0">
            <a:spAutoFit/>
          </a:bodyPr>
          <a:lstStyle/>
          <a:p>
            <a:pPr>
              <a:lnSpc>
                <a:spcPct val="120000"/>
              </a:lnSpc>
            </a:pPr>
            <a:r>
              <a:rPr lang="en-US" sz="2100" dirty="0">
                <a:solidFill>
                  <a:schemeClr val="bg1">
                    <a:lumMod val="65000"/>
                  </a:schemeClr>
                </a:solidFill>
                <a:cs typeface="+mn-ea"/>
                <a:sym typeface="+mn-lt"/>
              </a:rPr>
              <a:t>03</a:t>
            </a:r>
          </a:p>
        </p:txBody>
      </p:sp>
      <p:sp>
        <p:nvSpPr>
          <p:cNvPr id="25" name="Rectangle 24"/>
          <p:cNvSpPr/>
          <p:nvPr/>
        </p:nvSpPr>
        <p:spPr>
          <a:xfrm>
            <a:off x="6719041" y="3646968"/>
            <a:ext cx="1327935" cy="433773"/>
          </a:xfrm>
          <a:prstGeom prst="rect">
            <a:avLst/>
          </a:prstGeom>
        </p:spPr>
        <p:txBody>
          <a:bodyPr wrap="square" lIns="0" tIns="0" rIns="0" bIns="0">
            <a:spAutoFit/>
          </a:bodyPr>
          <a:lstStyle/>
          <a:p>
            <a:pPr>
              <a:lnSpc>
                <a:spcPct val="120000"/>
              </a:lnSpc>
            </a:pPr>
            <a:r>
              <a:rPr lang="en-US" altLang="zh-CN" sz="600" dirty="0">
                <a:solidFill>
                  <a:schemeClr val="bg1">
                    <a:lumMod val="65000"/>
                  </a:schemeClr>
                </a:solidFill>
                <a:cs typeface="+mn-ea"/>
                <a:sym typeface="+mn-lt"/>
              </a:rPr>
              <a:t>Please replace text, click add relevant headline, modify the text content, also can copy your content to this directly.</a:t>
            </a:r>
            <a:endParaRPr lang="en-US" sz="600" dirty="0">
              <a:solidFill>
                <a:schemeClr val="bg1">
                  <a:lumMod val="65000"/>
                </a:schemeClr>
              </a:solidFill>
              <a:cs typeface="+mn-ea"/>
              <a:sym typeface="+mn-lt"/>
            </a:endParaRPr>
          </a:p>
        </p:txBody>
      </p:sp>
      <p:sp>
        <p:nvSpPr>
          <p:cNvPr id="26" name="TextBox 25"/>
          <p:cNvSpPr txBox="1"/>
          <p:nvPr/>
        </p:nvSpPr>
        <p:spPr>
          <a:xfrm>
            <a:off x="6715517" y="3434046"/>
            <a:ext cx="799899" cy="169021"/>
          </a:xfrm>
          <a:prstGeom prst="rect">
            <a:avLst/>
          </a:prstGeom>
          <a:noFill/>
        </p:spPr>
        <p:txBody>
          <a:bodyPr wrap="none" lIns="0" tIns="0" rIns="0" bIns="0" rtlCol="0">
            <a:spAutoFit/>
          </a:bodyPr>
          <a:lstStyle/>
          <a:p>
            <a:pPr>
              <a:lnSpc>
                <a:spcPct val="120000"/>
              </a:lnSpc>
            </a:pPr>
            <a:r>
              <a:rPr lang="en-US" altLang="zh-CN" sz="1000" dirty="0">
                <a:solidFill>
                  <a:schemeClr val="bg1">
                    <a:lumMod val="65000"/>
                  </a:schemeClr>
                </a:solidFill>
                <a:cs typeface="+mn-ea"/>
                <a:sym typeface="+mn-lt"/>
              </a:rPr>
              <a:t>Add title text</a:t>
            </a:r>
            <a:endParaRPr lang="en-US" sz="1000" dirty="0">
              <a:solidFill>
                <a:schemeClr val="bg1">
                  <a:lumMod val="65000"/>
                </a:schemeClr>
              </a:solidFill>
              <a:cs typeface="+mn-ea"/>
              <a:sym typeface="+mn-lt"/>
            </a:endParaRPr>
          </a:p>
        </p:txBody>
      </p:sp>
      <p:sp>
        <p:nvSpPr>
          <p:cNvPr id="27" name="TextBox 26"/>
          <p:cNvSpPr txBox="1"/>
          <p:nvPr/>
        </p:nvSpPr>
        <p:spPr>
          <a:xfrm>
            <a:off x="6304166" y="2629208"/>
            <a:ext cx="317395" cy="354905"/>
          </a:xfrm>
          <a:prstGeom prst="rect">
            <a:avLst/>
          </a:prstGeom>
          <a:noFill/>
        </p:spPr>
        <p:txBody>
          <a:bodyPr wrap="none" lIns="0" tIns="0" rIns="0" bIns="0" rtlCol="0">
            <a:spAutoFit/>
          </a:bodyPr>
          <a:lstStyle/>
          <a:p>
            <a:pPr>
              <a:lnSpc>
                <a:spcPct val="120000"/>
              </a:lnSpc>
            </a:pPr>
            <a:r>
              <a:rPr lang="en-US" sz="2100" dirty="0">
                <a:solidFill>
                  <a:schemeClr val="bg1">
                    <a:lumMod val="65000"/>
                  </a:schemeClr>
                </a:solidFill>
                <a:cs typeface="+mn-ea"/>
                <a:sym typeface="+mn-lt"/>
              </a:rPr>
              <a:t>02</a:t>
            </a:r>
          </a:p>
        </p:txBody>
      </p:sp>
      <p:sp>
        <p:nvSpPr>
          <p:cNvPr id="28" name="Rectangle 27"/>
          <p:cNvSpPr/>
          <p:nvPr/>
        </p:nvSpPr>
        <p:spPr>
          <a:xfrm>
            <a:off x="6719041" y="2781362"/>
            <a:ext cx="1327935" cy="433773"/>
          </a:xfrm>
          <a:prstGeom prst="rect">
            <a:avLst/>
          </a:prstGeom>
        </p:spPr>
        <p:txBody>
          <a:bodyPr wrap="square" lIns="0" tIns="0" rIns="0" bIns="0">
            <a:spAutoFit/>
          </a:bodyPr>
          <a:lstStyle/>
          <a:p>
            <a:pPr>
              <a:lnSpc>
                <a:spcPct val="120000"/>
              </a:lnSpc>
            </a:pPr>
            <a:r>
              <a:rPr lang="en-US" altLang="zh-CN" sz="600" dirty="0">
                <a:solidFill>
                  <a:schemeClr val="bg1">
                    <a:lumMod val="65000"/>
                  </a:schemeClr>
                </a:solidFill>
                <a:cs typeface="+mn-ea"/>
                <a:sym typeface="+mn-lt"/>
              </a:rPr>
              <a:t>Please replace text, click add relevant headline, modify the text content, also can copy your content to this directly.</a:t>
            </a:r>
            <a:endParaRPr lang="en-US" sz="600" dirty="0">
              <a:solidFill>
                <a:schemeClr val="bg1">
                  <a:lumMod val="65000"/>
                </a:schemeClr>
              </a:solidFill>
              <a:cs typeface="+mn-ea"/>
              <a:sym typeface="+mn-lt"/>
            </a:endParaRPr>
          </a:p>
        </p:txBody>
      </p:sp>
      <p:sp>
        <p:nvSpPr>
          <p:cNvPr id="29" name="TextBox 28"/>
          <p:cNvSpPr txBox="1"/>
          <p:nvPr/>
        </p:nvSpPr>
        <p:spPr>
          <a:xfrm>
            <a:off x="6715517" y="2568440"/>
            <a:ext cx="799899" cy="169021"/>
          </a:xfrm>
          <a:prstGeom prst="rect">
            <a:avLst/>
          </a:prstGeom>
          <a:noFill/>
        </p:spPr>
        <p:txBody>
          <a:bodyPr wrap="none" lIns="0" tIns="0" rIns="0" bIns="0" rtlCol="0">
            <a:spAutoFit/>
          </a:bodyPr>
          <a:lstStyle/>
          <a:p>
            <a:pPr>
              <a:lnSpc>
                <a:spcPct val="120000"/>
              </a:lnSpc>
            </a:pPr>
            <a:r>
              <a:rPr lang="en-US" altLang="zh-CN" sz="1000" dirty="0">
                <a:solidFill>
                  <a:schemeClr val="bg1">
                    <a:lumMod val="65000"/>
                  </a:schemeClr>
                </a:solidFill>
                <a:cs typeface="+mn-ea"/>
                <a:sym typeface="+mn-lt"/>
              </a:rPr>
              <a:t>Add title text</a:t>
            </a:r>
            <a:endParaRPr lang="en-US" sz="1000" dirty="0">
              <a:solidFill>
                <a:schemeClr val="bg1">
                  <a:lumMod val="65000"/>
                </a:schemeClr>
              </a:solidFill>
              <a:cs typeface="+mn-ea"/>
              <a:sym typeface="+mn-lt"/>
            </a:endParaRPr>
          </a:p>
        </p:txBody>
      </p:sp>
      <p:sp>
        <p:nvSpPr>
          <p:cNvPr id="30" name="TextBox 29"/>
          <p:cNvSpPr txBox="1"/>
          <p:nvPr/>
        </p:nvSpPr>
        <p:spPr>
          <a:xfrm>
            <a:off x="6304166" y="1704627"/>
            <a:ext cx="317395" cy="354905"/>
          </a:xfrm>
          <a:prstGeom prst="rect">
            <a:avLst/>
          </a:prstGeom>
          <a:noFill/>
        </p:spPr>
        <p:txBody>
          <a:bodyPr wrap="none" lIns="0" tIns="0" rIns="0" bIns="0" rtlCol="0">
            <a:spAutoFit/>
          </a:bodyPr>
          <a:lstStyle/>
          <a:p>
            <a:pPr>
              <a:lnSpc>
                <a:spcPct val="120000"/>
              </a:lnSpc>
            </a:pPr>
            <a:r>
              <a:rPr lang="en-US" sz="2100" dirty="0">
                <a:solidFill>
                  <a:schemeClr val="bg1">
                    <a:lumMod val="65000"/>
                  </a:schemeClr>
                </a:solidFill>
                <a:cs typeface="+mn-ea"/>
                <a:sym typeface="+mn-lt"/>
              </a:rPr>
              <a:t>01</a:t>
            </a:r>
          </a:p>
        </p:txBody>
      </p:sp>
      <p:sp>
        <p:nvSpPr>
          <p:cNvPr id="31" name="Rectangle 30"/>
          <p:cNvSpPr/>
          <p:nvPr/>
        </p:nvSpPr>
        <p:spPr>
          <a:xfrm>
            <a:off x="6719041" y="1856780"/>
            <a:ext cx="1327935" cy="433773"/>
          </a:xfrm>
          <a:prstGeom prst="rect">
            <a:avLst/>
          </a:prstGeom>
        </p:spPr>
        <p:txBody>
          <a:bodyPr wrap="square" lIns="0" tIns="0" rIns="0" bIns="0">
            <a:spAutoFit/>
          </a:bodyPr>
          <a:lstStyle/>
          <a:p>
            <a:pPr>
              <a:lnSpc>
                <a:spcPct val="120000"/>
              </a:lnSpc>
            </a:pPr>
            <a:r>
              <a:rPr lang="en-US" altLang="zh-CN" sz="600" dirty="0">
                <a:solidFill>
                  <a:schemeClr val="bg1">
                    <a:lumMod val="65000"/>
                  </a:schemeClr>
                </a:solidFill>
                <a:cs typeface="+mn-ea"/>
                <a:sym typeface="+mn-lt"/>
              </a:rPr>
              <a:t>Please replace text, click add relevant headline, modify the text content, also can copy your content to this directly.</a:t>
            </a:r>
            <a:endParaRPr lang="en-US" sz="600" dirty="0">
              <a:solidFill>
                <a:schemeClr val="bg1">
                  <a:lumMod val="65000"/>
                </a:schemeClr>
              </a:solidFill>
              <a:cs typeface="+mn-ea"/>
              <a:sym typeface="+mn-lt"/>
            </a:endParaRPr>
          </a:p>
        </p:txBody>
      </p:sp>
      <p:sp>
        <p:nvSpPr>
          <p:cNvPr id="32" name="TextBox 31"/>
          <p:cNvSpPr txBox="1"/>
          <p:nvPr/>
        </p:nvSpPr>
        <p:spPr>
          <a:xfrm>
            <a:off x="6715517" y="1643859"/>
            <a:ext cx="799899" cy="169021"/>
          </a:xfrm>
          <a:prstGeom prst="rect">
            <a:avLst/>
          </a:prstGeom>
          <a:noFill/>
        </p:spPr>
        <p:txBody>
          <a:bodyPr wrap="none" lIns="0" tIns="0" rIns="0" bIns="0" rtlCol="0">
            <a:spAutoFit/>
          </a:bodyPr>
          <a:lstStyle/>
          <a:p>
            <a:pPr>
              <a:lnSpc>
                <a:spcPct val="120000"/>
              </a:lnSpc>
            </a:pPr>
            <a:r>
              <a:rPr lang="en-US" altLang="zh-CN" sz="1000" dirty="0">
                <a:solidFill>
                  <a:schemeClr val="bg1">
                    <a:lumMod val="65000"/>
                  </a:schemeClr>
                </a:solidFill>
                <a:cs typeface="+mn-ea"/>
                <a:sym typeface="+mn-lt"/>
              </a:rPr>
              <a:t>Add title text</a:t>
            </a:r>
            <a:endParaRPr lang="en-US" sz="1000" dirty="0">
              <a:solidFill>
                <a:schemeClr val="bg1">
                  <a:lumMod val="65000"/>
                </a:schemeClr>
              </a:solidFill>
              <a:cs typeface="+mn-ea"/>
              <a:sym typeface="+mn-lt"/>
            </a:endParaRPr>
          </a:p>
        </p:txBody>
      </p:sp>
      <p:sp>
        <p:nvSpPr>
          <p:cNvPr id="37" name="Rectangle 36"/>
          <p:cNvSpPr/>
          <p:nvPr/>
        </p:nvSpPr>
        <p:spPr>
          <a:xfrm>
            <a:off x="1420609" y="2309512"/>
            <a:ext cx="1219613" cy="433773"/>
          </a:xfrm>
          <a:prstGeom prst="rect">
            <a:avLst/>
          </a:prstGeom>
        </p:spPr>
        <p:txBody>
          <a:bodyPr wrap="square" lIns="0" tIns="0" rIns="0" bIns="0">
            <a:spAutoFit/>
          </a:bodyPr>
          <a:lstStyle/>
          <a:p>
            <a:pPr>
              <a:lnSpc>
                <a:spcPct val="120000"/>
              </a:lnSpc>
            </a:pPr>
            <a:r>
              <a:rPr lang="en-US" altLang="zh-CN" sz="600" dirty="0">
                <a:solidFill>
                  <a:schemeClr val="bg1">
                    <a:lumMod val="65000"/>
                  </a:schemeClr>
                </a:solidFill>
                <a:cs typeface="+mn-ea"/>
                <a:sym typeface="+mn-lt"/>
              </a:rPr>
              <a:t>Please replace text, click add relevant headline, modify the text content, also can copy your content to this directly.</a:t>
            </a:r>
            <a:endParaRPr lang="en-US" sz="600" dirty="0">
              <a:solidFill>
                <a:schemeClr val="bg1">
                  <a:lumMod val="65000"/>
                </a:schemeClr>
              </a:solidFill>
              <a:cs typeface="+mn-ea"/>
              <a:sym typeface="+mn-lt"/>
            </a:endParaRPr>
          </a:p>
        </p:txBody>
      </p:sp>
      <p:sp>
        <p:nvSpPr>
          <p:cNvPr id="38" name="Sun 37"/>
          <p:cNvSpPr/>
          <p:nvPr/>
        </p:nvSpPr>
        <p:spPr>
          <a:xfrm>
            <a:off x="1690034" y="1790961"/>
            <a:ext cx="476361" cy="476387"/>
          </a:xfrm>
          <a:prstGeom prst="su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20000"/>
              </a:lnSpc>
            </a:pPr>
            <a:endParaRPr lang="en-US">
              <a:cs typeface="+mn-ea"/>
              <a:sym typeface="+mn-lt"/>
            </a:endParaRPr>
          </a:p>
        </p:txBody>
      </p:sp>
      <p:sp>
        <p:nvSpPr>
          <p:cNvPr id="39" name="Rectangle 38"/>
          <p:cNvSpPr/>
          <p:nvPr/>
        </p:nvSpPr>
        <p:spPr>
          <a:xfrm>
            <a:off x="1420609" y="3510411"/>
            <a:ext cx="1219613" cy="433773"/>
          </a:xfrm>
          <a:prstGeom prst="rect">
            <a:avLst/>
          </a:prstGeom>
        </p:spPr>
        <p:txBody>
          <a:bodyPr wrap="square" lIns="0" tIns="0" rIns="0" bIns="0">
            <a:spAutoFit/>
          </a:bodyPr>
          <a:lstStyle/>
          <a:p>
            <a:pPr>
              <a:lnSpc>
                <a:spcPct val="120000"/>
              </a:lnSpc>
            </a:pPr>
            <a:r>
              <a:rPr lang="en-US" altLang="zh-CN" sz="600" dirty="0">
                <a:solidFill>
                  <a:schemeClr val="bg1">
                    <a:lumMod val="65000"/>
                  </a:schemeClr>
                </a:solidFill>
                <a:cs typeface="+mn-ea"/>
                <a:sym typeface="+mn-lt"/>
              </a:rPr>
              <a:t>Please replace text, click add relevant headline, modify the text content, also can copy your content to this directly.</a:t>
            </a:r>
            <a:endParaRPr lang="en-US" sz="600" dirty="0">
              <a:solidFill>
                <a:schemeClr val="bg1">
                  <a:lumMod val="65000"/>
                </a:schemeClr>
              </a:solidFill>
              <a:cs typeface="+mn-ea"/>
              <a:sym typeface="+mn-lt"/>
            </a:endParaRPr>
          </a:p>
        </p:txBody>
      </p:sp>
      <p:sp>
        <p:nvSpPr>
          <p:cNvPr id="40" name="Sun 39"/>
          <p:cNvSpPr/>
          <p:nvPr/>
        </p:nvSpPr>
        <p:spPr>
          <a:xfrm>
            <a:off x="1690034" y="2991860"/>
            <a:ext cx="476361" cy="476387"/>
          </a:xfrm>
          <a:prstGeom prst="su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20000"/>
              </a:lnSpc>
            </a:pPr>
            <a:endParaRPr lang="en-US">
              <a:cs typeface="+mn-ea"/>
              <a:sym typeface="+mn-lt"/>
            </a:endParaRPr>
          </a:p>
        </p:txBody>
      </p:sp>
    </p:spTree>
    <p:extLst>
      <p:ext uri="{BB962C8B-B14F-4D97-AF65-F5344CB8AC3E}">
        <p14:creationId xmlns:p14="http://schemas.microsoft.com/office/powerpoint/2010/main" val="3629677916"/>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par>
                          <p:cTn id="48" fill="hold">
                            <p:stCondLst>
                              <p:cond delay="6000"/>
                            </p:stCondLst>
                            <p:childTnLst>
                              <p:par>
                                <p:cTn id="49" presetID="10"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childTnLst>
                          </p:cTn>
                        </p:par>
                        <p:par>
                          <p:cTn id="52" fill="hold">
                            <p:stCondLst>
                              <p:cond delay="6500"/>
                            </p:stCondLst>
                            <p:childTnLst>
                              <p:par>
                                <p:cTn id="53" presetID="10"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childTnLst>
                          </p:cTn>
                        </p:par>
                        <p:par>
                          <p:cTn id="56" fill="hold">
                            <p:stCondLst>
                              <p:cond delay="7000"/>
                            </p:stCondLst>
                            <p:childTnLst>
                              <p:par>
                                <p:cTn id="57" presetID="10"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500"/>
                                        <p:tgtEl>
                                          <p:spTgt spid="37"/>
                                        </p:tgtEl>
                                      </p:cBhvr>
                                    </p:animEffect>
                                  </p:childTnLst>
                                </p:cTn>
                              </p:par>
                            </p:childTnLst>
                          </p:cTn>
                        </p:par>
                        <p:par>
                          <p:cTn id="60" fill="hold">
                            <p:stCondLst>
                              <p:cond delay="7500"/>
                            </p:stCondLst>
                            <p:childTnLst>
                              <p:par>
                                <p:cTn id="61" presetID="10" presetClass="entr" presetSubtype="0"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500"/>
                                        <p:tgtEl>
                                          <p:spTgt spid="40"/>
                                        </p:tgtEl>
                                      </p:cBhvr>
                                    </p:animEffect>
                                  </p:childTnLst>
                                </p:cTn>
                              </p:par>
                            </p:childTnLst>
                          </p:cTn>
                        </p:par>
                        <p:par>
                          <p:cTn id="64" fill="hold">
                            <p:stCondLst>
                              <p:cond delay="8000"/>
                            </p:stCondLst>
                            <p:childTnLst>
                              <p:par>
                                <p:cTn id="65" presetID="10" presetClass="entr" presetSubtype="0"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p:bldP spid="32" grpId="0"/>
      <p:bldP spid="37" grpId="0"/>
      <p:bldP spid="38" grpId="0" animBg="1"/>
      <p:bldP spid="39" grpId="0"/>
      <p:bldP spid="4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p:nvPr/>
        </p:nvGrpSpPr>
        <p:grpSpPr>
          <a:xfrm>
            <a:off x="1192068" y="1398915"/>
            <a:ext cx="1441509" cy="1275731"/>
            <a:chOff x="1458796" y="1894249"/>
            <a:chExt cx="1922012" cy="1700974"/>
          </a:xfrm>
          <a:solidFill>
            <a:schemeClr val="accent1"/>
          </a:solidFill>
        </p:grpSpPr>
        <p:sp>
          <p:nvSpPr>
            <p:cNvPr id="9" name="任意多边形 8"/>
            <p:cNvSpPr/>
            <p:nvPr/>
          </p:nvSpPr>
          <p:spPr>
            <a:xfrm rot="9000000">
              <a:off x="1458796" y="1894249"/>
              <a:ext cx="1922012" cy="1700974"/>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grpFill/>
            <a:ln>
              <a:no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1634972" y="2421570"/>
              <a:ext cx="1325577" cy="677108"/>
            </a:xfrm>
            <a:prstGeom prst="rect">
              <a:avLst/>
            </a:prstGeom>
            <a:grpFill/>
          </p:spPr>
          <p:txBody>
            <a:bodyPr wrap="none" rtlCol="0">
              <a:spAutoFit/>
            </a:bodyPr>
            <a:lstStyle/>
            <a:p>
              <a:pPr algn="ctr"/>
              <a:r>
                <a:rPr lang="en-US" altLang="zh-CN" sz="2700" dirty="0">
                  <a:solidFill>
                    <a:schemeClr val="bg1"/>
                  </a:solidFill>
                  <a:cs typeface="+mn-ea"/>
                  <a:sym typeface="+mn-lt"/>
                </a:rPr>
                <a:t>Title </a:t>
              </a:r>
              <a:endParaRPr lang="zh-CN" altLang="en-US" sz="2700" dirty="0">
                <a:solidFill>
                  <a:schemeClr val="bg1"/>
                </a:solidFill>
                <a:cs typeface="+mn-ea"/>
                <a:sym typeface="+mn-lt"/>
              </a:endParaRPr>
            </a:p>
          </p:txBody>
        </p:sp>
      </p:grpSp>
      <p:sp>
        <p:nvSpPr>
          <p:cNvPr id="11" name="矩形 10"/>
          <p:cNvSpPr/>
          <p:nvPr/>
        </p:nvSpPr>
        <p:spPr>
          <a:xfrm>
            <a:off x="1129218" y="2949565"/>
            <a:ext cx="1567209" cy="1427039"/>
          </a:xfrm>
          <a:prstGeom prst="rect">
            <a:avLst/>
          </a:prstGeom>
          <a:noFill/>
          <a:ln>
            <a:noFill/>
          </a:ln>
        </p:spPr>
        <p:txBody>
          <a:bodyPr wrap="square" lIns="68564" tIns="34281" rIns="68564" bIns="34281">
            <a:spAutoFit/>
          </a:bodyPr>
          <a:lstStyle/>
          <a:p>
            <a:pPr algn="just" defTabSz="914288">
              <a:lnSpc>
                <a:spcPct val="150000"/>
              </a:lnSpc>
              <a:defRPr/>
            </a:pPr>
            <a:r>
              <a:rPr lang="en-US" altLang="zh-CN" sz="1000" kern="0" dirty="0">
                <a:solidFill>
                  <a:schemeClr val="bg1">
                    <a:lumMod val="50000"/>
                  </a:schemeClr>
                </a:solidFill>
                <a:cs typeface="+mn-ea"/>
                <a:sym typeface="+mn-lt"/>
              </a:rPr>
              <a:t>Click here to add content, content to match the title, you can copy and paste directly, to select useful keyword entry.</a:t>
            </a:r>
          </a:p>
        </p:txBody>
      </p:sp>
      <p:grpSp>
        <p:nvGrpSpPr>
          <p:cNvPr id="3" name="组合 11"/>
          <p:cNvGrpSpPr/>
          <p:nvPr/>
        </p:nvGrpSpPr>
        <p:grpSpPr>
          <a:xfrm>
            <a:off x="2855948" y="3078386"/>
            <a:ext cx="473766" cy="477588"/>
            <a:chOff x="3041651" y="3326606"/>
            <a:chExt cx="631825" cy="636588"/>
          </a:xfrm>
        </p:grpSpPr>
        <p:sp>
          <p:nvSpPr>
            <p:cNvPr id="13" name="Oval 9"/>
            <p:cNvSpPr>
              <a:spLocks noChangeArrowheads="1"/>
            </p:cNvSpPr>
            <p:nvPr/>
          </p:nvSpPr>
          <p:spPr bwMode="auto">
            <a:xfrm>
              <a:off x="3041651" y="3326606"/>
              <a:ext cx="631825" cy="636588"/>
            </a:xfrm>
            <a:prstGeom prst="ellipse">
              <a:avLst/>
            </a:prstGeom>
            <a:solidFill>
              <a:schemeClr val="accent1"/>
            </a:solidFill>
            <a:ln>
              <a:solidFill>
                <a:srgbClr val="FFFFFF"/>
              </a:solidFill>
            </a:ln>
          </p:spPr>
          <p:txBody>
            <a:bodyPr vert="horz" wrap="square" lIns="121920" tIns="60960" rIns="121920" bIns="60960" numCol="1" anchor="t" anchorCtr="0" compatLnSpc="1"/>
            <a:lstStyle/>
            <a:p>
              <a:pPr defTabSz="914288">
                <a:defRPr/>
              </a:pPr>
              <a:endParaRPr lang="zh-CN" altLang="en-US" kern="0" dirty="0">
                <a:solidFill>
                  <a:sysClr val="windowText" lastClr="000000"/>
                </a:solidFill>
                <a:cs typeface="+mn-ea"/>
                <a:sym typeface="+mn-lt"/>
              </a:endParaRPr>
            </a:p>
          </p:txBody>
        </p:sp>
        <p:sp>
          <p:nvSpPr>
            <p:cNvPr id="14"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288">
                <a:defRPr/>
              </a:pPr>
              <a:endParaRPr lang="zh-CN" altLang="en-US" kern="0" dirty="0">
                <a:solidFill>
                  <a:sysClr val="windowText" lastClr="000000"/>
                </a:solidFill>
                <a:cs typeface="+mn-ea"/>
                <a:sym typeface="+mn-lt"/>
              </a:endParaRPr>
            </a:p>
          </p:txBody>
        </p:sp>
        <p:sp>
          <p:nvSpPr>
            <p:cNvPr id="15"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288">
                <a:defRPr/>
              </a:pPr>
              <a:endParaRPr lang="zh-CN" altLang="en-US" kern="0" dirty="0">
                <a:solidFill>
                  <a:sysClr val="windowText" lastClr="000000"/>
                </a:solidFill>
                <a:cs typeface="+mn-ea"/>
                <a:sym typeface="+mn-lt"/>
              </a:endParaRPr>
            </a:p>
          </p:txBody>
        </p:sp>
      </p:grpSp>
      <p:grpSp>
        <p:nvGrpSpPr>
          <p:cNvPr id="4" name="组合 15"/>
          <p:cNvGrpSpPr/>
          <p:nvPr/>
        </p:nvGrpSpPr>
        <p:grpSpPr>
          <a:xfrm>
            <a:off x="3706668" y="1398915"/>
            <a:ext cx="1441509" cy="1275731"/>
            <a:chOff x="1458796" y="1894249"/>
            <a:chExt cx="1922012" cy="1700974"/>
          </a:xfrm>
          <a:solidFill>
            <a:schemeClr val="accent2"/>
          </a:solidFill>
        </p:grpSpPr>
        <p:sp>
          <p:nvSpPr>
            <p:cNvPr id="17" name="任意多边形 16"/>
            <p:cNvSpPr/>
            <p:nvPr/>
          </p:nvSpPr>
          <p:spPr>
            <a:xfrm rot="9000000">
              <a:off x="1458796" y="1894249"/>
              <a:ext cx="1922012" cy="1700974"/>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grpFill/>
            <a:ln>
              <a:no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p:cNvSpPr txBox="1"/>
            <p:nvPr/>
          </p:nvSpPr>
          <p:spPr>
            <a:xfrm>
              <a:off x="1787792" y="2421570"/>
              <a:ext cx="1325576" cy="677108"/>
            </a:xfrm>
            <a:prstGeom prst="rect">
              <a:avLst/>
            </a:prstGeom>
            <a:grpFill/>
          </p:spPr>
          <p:txBody>
            <a:bodyPr wrap="none" rtlCol="0">
              <a:spAutoFit/>
            </a:bodyPr>
            <a:lstStyle/>
            <a:p>
              <a:pPr algn="ctr"/>
              <a:r>
                <a:rPr lang="en-US" altLang="zh-CN" sz="2700" dirty="0">
                  <a:solidFill>
                    <a:schemeClr val="bg1"/>
                  </a:solidFill>
                  <a:cs typeface="+mn-ea"/>
                  <a:sym typeface="+mn-lt"/>
                </a:rPr>
                <a:t>Title </a:t>
              </a:r>
              <a:endParaRPr lang="zh-CN" altLang="en-US" sz="2700" dirty="0">
                <a:solidFill>
                  <a:schemeClr val="bg1"/>
                </a:solidFill>
                <a:cs typeface="+mn-ea"/>
                <a:sym typeface="+mn-lt"/>
              </a:endParaRPr>
            </a:p>
          </p:txBody>
        </p:sp>
      </p:grpSp>
      <p:sp>
        <p:nvSpPr>
          <p:cNvPr id="19" name="矩形 18"/>
          <p:cNvSpPr/>
          <p:nvPr/>
        </p:nvSpPr>
        <p:spPr>
          <a:xfrm>
            <a:off x="3643818" y="2949565"/>
            <a:ext cx="1567209" cy="1427039"/>
          </a:xfrm>
          <a:prstGeom prst="rect">
            <a:avLst/>
          </a:prstGeom>
          <a:noFill/>
          <a:ln>
            <a:noFill/>
          </a:ln>
        </p:spPr>
        <p:txBody>
          <a:bodyPr wrap="square" lIns="68564" tIns="34281" rIns="68564" bIns="34281">
            <a:spAutoFit/>
          </a:bodyPr>
          <a:lstStyle/>
          <a:p>
            <a:pPr algn="just" defTabSz="914288">
              <a:lnSpc>
                <a:spcPct val="150000"/>
              </a:lnSpc>
              <a:defRPr/>
            </a:pPr>
            <a:r>
              <a:rPr lang="en-US" altLang="zh-CN" sz="1000" kern="0" dirty="0">
                <a:solidFill>
                  <a:schemeClr val="bg1">
                    <a:lumMod val="50000"/>
                  </a:schemeClr>
                </a:solidFill>
                <a:cs typeface="+mn-ea"/>
                <a:sym typeface="+mn-lt"/>
              </a:rPr>
              <a:t>Click here to add content, content to match the title, you can copy and paste directly, to select useful keyword entry.</a:t>
            </a:r>
          </a:p>
        </p:txBody>
      </p:sp>
      <p:grpSp>
        <p:nvGrpSpPr>
          <p:cNvPr id="5" name="组合 19"/>
          <p:cNvGrpSpPr/>
          <p:nvPr/>
        </p:nvGrpSpPr>
        <p:grpSpPr>
          <a:xfrm>
            <a:off x="5370548" y="3078386"/>
            <a:ext cx="473766" cy="477588"/>
            <a:chOff x="3041651" y="3326606"/>
            <a:chExt cx="631825" cy="636588"/>
          </a:xfrm>
        </p:grpSpPr>
        <p:sp>
          <p:nvSpPr>
            <p:cNvPr id="21" name="Oval 9"/>
            <p:cNvSpPr>
              <a:spLocks noChangeArrowheads="1"/>
            </p:cNvSpPr>
            <p:nvPr/>
          </p:nvSpPr>
          <p:spPr bwMode="auto">
            <a:xfrm>
              <a:off x="3041651" y="3326606"/>
              <a:ext cx="631825" cy="636588"/>
            </a:xfrm>
            <a:prstGeom prst="ellipse">
              <a:avLst/>
            </a:prstGeom>
            <a:solidFill>
              <a:schemeClr val="accent2"/>
            </a:solidFill>
            <a:ln>
              <a:solidFill>
                <a:srgbClr val="FFFFFF"/>
              </a:solidFill>
            </a:ln>
          </p:spPr>
          <p:txBody>
            <a:bodyPr vert="horz" wrap="square" lIns="121920" tIns="60960" rIns="121920" bIns="60960" numCol="1" anchor="t" anchorCtr="0" compatLnSpc="1"/>
            <a:lstStyle/>
            <a:p>
              <a:pPr defTabSz="914288">
                <a:defRPr/>
              </a:pPr>
              <a:endParaRPr lang="zh-CN" altLang="en-US" kern="0" dirty="0">
                <a:solidFill>
                  <a:sysClr val="windowText" lastClr="000000"/>
                </a:solidFill>
                <a:cs typeface="+mn-ea"/>
                <a:sym typeface="+mn-lt"/>
              </a:endParaRPr>
            </a:p>
          </p:txBody>
        </p:sp>
        <p:sp>
          <p:nvSpPr>
            <p:cNvPr id="22"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288">
                <a:defRPr/>
              </a:pPr>
              <a:endParaRPr lang="zh-CN" altLang="en-US" kern="0" dirty="0">
                <a:solidFill>
                  <a:sysClr val="windowText" lastClr="000000"/>
                </a:solidFill>
                <a:cs typeface="+mn-ea"/>
                <a:sym typeface="+mn-lt"/>
              </a:endParaRPr>
            </a:p>
          </p:txBody>
        </p:sp>
        <p:sp>
          <p:nvSpPr>
            <p:cNvPr id="23"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288">
                <a:defRPr/>
              </a:pPr>
              <a:endParaRPr lang="zh-CN" altLang="en-US" kern="0" dirty="0">
                <a:solidFill>
                  <a:sysClr val="windowText" lastClr="000000"/>
                </a:solidFill>
                <a:cs typeface="+mn-ea"/>
                <a:sym typeface="+mn-lt"/>
              </a:endParaRPr>
            </a:p>
          </p:txBody>
        </p:sp>
      </p:grpSp>
      <p:grpSp>
        <p:nvGrpSpPr>
          <p:cNvPr id="6" name="组合 23"/>
          <p:cNvGrpSpPr/>
          <p:nvPr/>
        </p:nvGrpSpPr>
        <p:grpSpPr>
          <a:xfrm>
            <a:off x="6221268" y="1398915"/>
            <a:ext cx="1441509" cy="1275731"/>
            <a:chOff x="1458796" y="1894249"/>
            <a:chExt cx="1922012" cy="1700974"/>
          </a:xfrm>
          <a:solidFill>
            <a:schemeClr val="accent3"/>
          </a:solidFill>
        </p:grpSpPr>
        <p:sp>
          <p:nvSpPr>
            <p:cNvPr id="25" name="任意多边形 24"/>
            <p:cNvSpPr/>
            <p:nvPr/>
          </p:nvSpPr>
          <p:spPr>
            <a:xfrm rot="9000000">
              <a:off x="1458796" y="1894249"/>
              <a:ext cx="1922012" cy="1700974"/>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grpFill/>
            <a:ln>
              <a:no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文本框 25"/>
            <p:cNvSpPr txBox="1"/>
            <p:nvPr/>
          </p:nvSpPr>
          <p:spPr>
            <a:xfrm>
              <a:off x="1787792" y="2421570"/>
              <a:ext cx="1325576" cy="677108"/>
            </a:xfrm>
            <a:prstGeom prst="rect">
              <a:avLst/>
            </a:prstGeom>
            <a:grpFill/>
          </p:spPr>
          <p:txBody>
            <a:bodyPr wrap="none" rtlCol="0">
              <a:spAutoFit/>
            </a:bodyPr>
            <a:lstStyle/>
            <a:p>
              <a:pPr algn="ctr"/>
              <a:r>
                <a:rPr lang="en-US" altLang="zh-CN" sz="2700" dirty="0">
                  <a:solidFill>
                    <a:schemeClr val="bg1"/>
                  </a:solidFill>
                  <a:cs typeface="+mn-ea"/>
                  <a:sym typeface="+mn-lt"/>
                </a:rPr>
                <a:t>Title </a:t>
              </a:r>
              <a:endParaRPr lang="zh-CN" altLang="en-US" sz="2700" dirty="0">
                <a:solidFill>
                  <a:schemeClr val="bg1"/>
                </a:solidFill>
                <a:cs typeface="+mn-ea"/>
                <a:sym typeface="+mn-lt"/>
              </a:endParaRPr>
            </a:p>
          </p:txBody>
        </p:sp>
      </p:grpSp>
      <p:sp>
        <p:nvSpPr>
          <p:cNvPr id="27" name="矩形 26"/>
          <p:cNvSpPr/>
          <p:nvPr/>
        </p:nvSpPr>
        <p:spPr>
          <a:xfrm>
            <a:off x="6158418" y="2949565"/>
            <a:ext cx="1567209" cy="1427039"/>
          </a:xfrm>
          <a:prstGeom prst="rect">
            <a:avLst/>
          </a:prstGeom>
          <a:noFill/>
          <a:ln>
            <a:noFill/>
          </a:ln>
        </p:spPr>
        <p:txBody>
          <a:bodyPr wrap="square" lIns="68564" tIns="34281" rIns="68564" bIns="34281">
            <a:spAutoFit/>
          </a:bodyPr>
          <a:lstStyle/>
          <a:p>
            <a:pPr algn="just" defTabSz="914288">
              <a:lnSpc>
                <a:spcPct val="150000"/>
              </a:lnSpc>
              <a:defRPr/>
            </a:pPr>
            <a:r>
              <a:rPr lang="en-US" altLang="zh-CN" sz="1000" kern="0" dirty="0">
                <a:solidFill>
                  <a:schemeClr val="bg1">
                    <a:lumMod val="50000"/>
                  </a:schemeClr>
                </a:solidFill>
                <a:cs typeface="+mn-ea"/>
                <a:sym typeface="+mn-lt"/>
              </a:rPr>
              <a:t>Click here to add content, content to match the title, you can copy and paste directly, to select useful keyword entry.</a:t>
            </a:r>
          </a:p>
        </p:txBody>
      </p:sp>
    </p:spTree>
    <p:extLst>
      <p:ext uri="{BB962C8B-B14F-4D97-AF65-F5344CB8AC3E}">
        <p14:creationId xmlns:p14="http://schemas.microsoft.com/office/powerpoint/2010/main" val="675166320"/>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strVal val="(6*min(max(#ppt_w*#ppt_h,.3),1)-7.4)/-.7*#ppt_w"/>
                                          </p:val>
                                        </p:tav>
                                        <p:tav tm="100000">
                                          <p:val>
                                            <p:strVal val="#ppt_w"/>
                                          </p:val>
                                        </p:tav>
                                      </p:tavLst>
                                    </p:anim>
                                    <p:anim calcmode="lin" valueType="num">
                                      <p:cBhvr>
                                        <p:cTn id="8" dur="750" fill="hold"/>
                                        <p:tgtEl>
                                          <p:spTgt spid="2"/>
                                        </p:tgtEl>
                                        <p:attrNameLst>
                                          <p:attrName>ppt_h</p:attrName>
                                        </p:attrNameLst>
                                      </p:cBhvr>
                                      <p:tavLst>
                                        <p:tav tm="0">
                                          <p:val>
                                            <p:strVal val="(6*min(max(#ppt_w*#ppt_h,.3),1)-7.4)/-.7*#ppt_h"/>
                                          </p:val>
                                        </p:tav>
                                        <p:tav tm="100000">
                                          <p:val>
                                            <p:strVal val="#ppt_h"/>
                                          </p:val>
                                        </p:tav>
                                      </p:tavLst>
                                    </p:anim>
                                    <p:anim calcmode="lin" valueType="num">
                                      <p:cBhvr>
                                        <p:cTn id="9" dur="750" fill="hold"/>
                                        <p:tgtEl>
                                          <p:spTgt spid="2"/>
                                        </p:tgtEl>
                                        <p:attrNameLst>
                                          <p:attrName>ppt_x</p:attrName>
                                        </p:attrNameLst>
                                      </p:cBhvr>
                                      <p:tavLst>
                                        <p:tav tm="0">
                                          <p:val>
                                            <p:fltVal val="0.5"/>
                                          </p:val>
                                        </p:tav>
                                        <p:tav tm="100000">
                                          <p:val>
                                            <p:strVal val="#ppt_x"/>
                                          </p:val>
                                        </p:tav>
                                      </p:tavLst>
                                    </p:anim>
                                    <p:anim calcmode="lin" valueType="num">
                                      <p:cBhvr>
                                        <p:cTn id="10" dur="75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1"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500"/>
                                        <p:tgtEl>
                                          <p:spTgt spid="11"/>
                                        </p:tgtEl>
                                      </p:cBhvr>
                                    </p:animEffect>
                                  </p:childTnLst>
                                </p:cTn>
                              </p:par>
                            </p:childTnLst>
                          </p:cTn>
                        </p:par>
                        <p:par>
                          <p:cTn id="15" fill="hold">
                            <p:stCondLst>
                              <p:cond delay="1250"/>
                            </p:stCondLst>
                            <p:childTnLst>
                              <p:par>
                                <p:cTn id="16" presetID="2"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0-#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36"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750" fill="hold"/>
                                        <p:tgtEl>
                                          <p:spTgt spid="4"/>
                                        </p:tgtEl>
                                        <p:attrNameLst>
                                          <p:attrName>ppt_w</p:attrName>
                                        </p:attrNameLst>
                                      </p:cBhvr>
                                      <p:tavLst>
                                        <p:tav tm="0">
                                          <p:val>
                                            <p:strVal val="(6*min(max(#ppt_w*#ppt_h,.3),1)-7.4)/-.7*#ppt_w"/>
                                          </p:val>
                                        </p:tav>
                                        <p:tav tm="100000">
                                          <p:val>
                                            <p:strVal val="#ppt_w"/>
                                          </p:val>
                                        </p:tav>
                                      </p:tavLst>
                                    </p:anim>
                                    <p:anim calcmode="lin" valueType="num">
                                      <p:cBhvr>
                                        <p:cTn id="25" dur="750" fill="hold"/>
                                        <p:tgtEl>
                                          <p:spTgt spid="4"/>
                                        </p:tgtEl>
                                        <p:attrNameLst>
                                          <p:attrName>ppt_h</p:attrName>
                                        </p:attrNameLst>
                                      </p:cBhvr>
                                      <p:tavLst>
                                        <p:tav tm="0">
                                          <p:val>
                                            <p:strVal val="(6*min(max(#ppt_w*#ppt_h,.3),1)-7.4)/-.7*#ppt_h"/>
                                          </p:val>
                                        </p:tav>
                                        <p:tav tm="100000">
                                          <p:val>
                                            <p:strVal val="#ppt_h"/>
                                          </p:val>
                                        </p:tav>
                                      </p:tavLst>
                                    </p:anim>
                                    <p:anim calcmode="lin" valueType="num">
                                      <p:cBhvr>
                                        <p:cTn id="26" dur="750" fill="hold"/>
                                        <p:tgtEl>
                                          <p:spTgt spid="4"/>
                                        </p:tgtEl>
                                        <p:attrNameLst>
                                          <p:attrName>ppt_x</p:attrName>
                                        </p:attrNameLst>
                                      </p:cBhvr>
                                      <p:tavLst>
                                        <p:tav tm="0">
                                          <p:val>
                                            <p:fltVal val="0.5"/>
                                          </p:val>
                                        </p:tav>
                                        <p:tav tm="100000">
                                          <p:val>
                                            <p:strVal val="#ppt_x"/>
                                          </p:val>
                                        </p:tav>
                                      </p:tavLst>
                                    </p:anim>
                                    <p:anim calcmode="lin" valueType="num">
                                      <p:cBhvr>
                                        <p:cTn id="27" dur="750" fill="hold"/>
                                        <p:tgtEl>
                                          <p:spTgt spid="4"/>
                                        </p:tgtEl>
                                        <p:attrNameLst>
                                          <p:attrName>ppt_y</p:attrName>
                                        </p:attrNameLst>
                                      </p:cBhvr>
                                      <p:tavLst>
                                        <p:tav tm="0">
                                          <p:val>
                                            <p:strVal val="1+(6*min(max(#ppt_w*#ppt_h,.3),1)-7.4)/-.7*#ppt_h/2"/>
                                          </p:val>
                                        </p:tav>
                                        <p:tav tm="100000">
                                          <p:val>
                                            <p:strVal val="#ppt_y"/>
                                          </p:val>
                                        </p:tav>
                                      </p:tavLst>
                                    </p:anim>
                                  </p:childTnLst>
                                </p:cTn>
                              </p:par>
                            </p:childTnLst>
                          </p:cTn>
                        </p:par>
                        <p:par>
                          <p:cTn id="28" fill="hold">
                            <p:stCondLst>
                              <p:cond delay="750"/>
                            </p:stCondLst>
                            <p:childTnLst>
                              <p:par>
                                <p:cTn id="29" presetID="2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up)">
                                      <p:cBhvr>
                                        <p:cTn id="31" dur="500"/>
                                        <p:tgtEl>
                                          <p:spTgt spid="19"/>
                                        </p:tgtEl>
                                      </p:cBhvr>
                                    </p:animEffect>
                                  </p:childTnLst>
                                </p:cTn>
                              </p:par>
                            </p:childTnLst>
                          </p:cTn>
                        </p:par>
                        <p:par>
                          <p:cTn id="32" fill="hold">
                            <p:stCondLst>
                              <p:cond delay="1250"/>
                            </p:stCondLst>
                            <p:childTnLst>
                              <p:par>
                                <p:cTn id="33" presetID="2" presetClass="entr" presetSubtype="8"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0-#ppt_w/2"/>
                                          </p:val>
                                        </p:tav>
                                        <p:tav tm="100000">
                                          <p:val>
                                            <p:strVal val="#ppt_x"/>
                                          </p:val>
                                        </p:tav>
                                      </p:tavLst>
                                    </p:anim>
                                    <p:anim calcmode="lin" valueType="num">
                                      <p:cBhvr additive="base">
                                        <p:cTn id="3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36"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750" fill="hold"/>
                                        <p:tgtEl>
                                          <p:spTgt spid="6"/>
                                        </p:tgtEl>
                                        <p:attrNameLst>
                                          <p:attrName>ppt_w</p:attrName>
                                        </p:attrNameLst>
                                      </p:cBhvr>
                                      <p:tavLst>
                                        <p:tav tm="0">
                                          <p:val>
                                            <p:strVal val="(6*min(max(#ppt_w*#ppt_h,.3),1)-7.4)/-.7*#ppt_w"/>
                                          </p:val>
                                        </p:tav>
                                        <p:tav tm="100000">
                                          <p:val>
                                            <p:strVal val="#ppt_w"/>
                                          </p:val>
                                        </p:tav>
                                      </p:tavLst>
                                    </p:anim>
                                    <p:anim calcmode="lin" valueType="num">
                                      <p:cBhvr>
                                        <p:cTn id="42" dur="750" fill="hold"/>
                                        <p:tgtEl>
                                          <p:spTgt spid="6"/>
                                        </p:tgtEl>
                                        <p:attrNameLst>
                                          <p:attrName>ppt_h</p:attrName>
                                        </p:attrNameLst>
                                      </p:cBhvr>
                                      <p:tavLst>
                                        <p:tav tm="0">
                                          <p:val>
                                            <p:strVal val="(6*min(max(#ppt_w*#ppt_h,.3),1)-7.4)/-.7*#ppt_h"/>
                                          </p:val>
                                        </p:tav>
                                        <p:tav tm="100000">
                                          <p:val>
                                            <p:strVal val="#ppt_h"/>
                                          </p:val>
                                        </p:tav>
                                      </p:tavLst>
                                    </p:anim>
                                    <p:anim calcmode="lin" valueType="num">
                                      <p:cBhvr>
                                        <p:cTn id="43" dur="750" fill="hold"/>
                                        <p:tgtEl>
                                          <p:spTgt spid="6"/>
                                        </p:tgtEl>
                                        <p:attrNameLst>
                                          <p:attrName>ppt_x</p:attrName>
                                        </p:attrNameLst>
                                      </p:cBhvr>
                                      <p:tavLst>
                                        <p:tav tm="0">
                                          <p:val>
                                            <p:fltVal val="0.5"/>
                                          </p:val>
                                        </p:tav>
                                        <p:tav tm="100000">
                                          <p:val>
                                            <p:strVal val="#ppt_x"/>
                                          </p:val>
                                        </p:tav>
                                      </p:tavLst>
                                    </p:anim>
                                    <p:anim calcmode="lin" valueType="num">
                                      <p:cBhvr>
                                        <p:cTn id="44" dur="75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45" fill="hold">
                            <p:stCondLst>
                              <p:cond delay="750"/>
                            </p:stCondLst>
                            <p:childTnLst>
                              <p:par>
                                <p:cTn id="46" presetID="22" presetClass="entr" presetSubtype="1"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up)">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AutoShape 1"/>
          <p:cNvSpPr>
            <a:spLocks/>
          </p:cNvSpPr>
          <p:nvPr/>
        </p:nvSpPr>
        <p:spPr bwMode="auto">
          <a:xfrm>
            <a:off x="1190811" y="1304510"/>
            <a:ext cx="3424050" cy="2044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1"/>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1900" dirty="0">
              <a:cs typeface="+mn-ea"/>
              <a:sym typeface="+mn-lt"/>
            </a:endParaRPr>
          </a:p>
        </p:txBody>
      </p:sp>
      <p:sp>
        <p:nvSpPr>
          <p:cNvPr id="12290" name="AutoShape 2"/>
          <p:cNvSpPr>
            <a:spLocks/>
          </p:cNvSpPr>
          <p:nvPr/>
        </p:nvSpPr>
        <p:spPr bwMode="auto">
          <a:xfrm>
            <a:off x="4595813" y="1301335"/>
            <a:ext cx="3343092" cy="2043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blipFill dpi="0" rotWithShape="1">
            <a:blip r:embed="rId3" cstate="print"/>
            <a:srcRect/>
            <a:stretch>
              <a:fillRect/>
            </a:stretch>
          </a:bli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1900" dirty="0">
              <a:cs typeface="+mn-ea"/>
              <a:sym typeface="+mn-lt"/>
            </a:endParaRPr>
          </a:p>
        </p:txBody>
      </p:sp>
      <p:sp>
        <p:nvSpPr>
          <p:cNvPr id="12299" name="AutoShape 11"/>
          <p:cNvSpPr>
            <a:spLocks/>
          </p:cNvSpPr>
          <p:nvPr/>
        </p:nvSpPr>
        <p:spPr bwMode="auto">
          <a:xfrm>
            <a:off x="5572070" y="3870325"/>
            <a:ext cx="266685" cy="268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6" y="18801"/>
                </a:moveTo>
                <a:cubicBezTo>
                  <a:pt x="21517" y="18964"/>
                  <a:pt x="21599" y="19177"/>
                  <a:pt x="21599" y="19437"/>
                </a:cubicBezTo>
                <a:cubicBezTo>
                  <a:pt x="21599" y="19581"/>
                  <a:pt x="21517" y="19776"/>
                  <a:pt x="21356" y="20019"/>
                </a:cubicBezTo>
                <a:cubicBezTo>
                  <a:pt x="21192" y="20261"/>
                  <a:pt x="20989" y="20504"/>
                  <a:pt x="20746" y="20741"/>
                </a:cubicBezTo>
                <a:cubicBezTo>
                  <a:pt x="20503" y="20979"/>
                  <a:pt x="20260" y="21184"/>
                  <a:pt x="20022" y="21348"/>
                </a:cubicBezTo>
                <a:cubicBezTo>
                  <a:pt x="19782" y="21517"/>
                  <a:pt x="19593" y="21599"/>
                  <a:pt x="19446" y="21599"/>
                </a:cubicBezTo>
                <a:cubicBezTo>
                  <a:pt x="19189" y="21599"/>
                  <a:pt x="18974" y="21514"/>
                  <a:pt x="18810" y="21342"/>
                </a:cubicBezTo>
                <a:lnTo>
                  <a:pt x="13956" y="16503"/>
                </a:lnTo>
                <a:cubicBezTo>
                  <a:pt x="13216" y="16979"/>
                  <a:pt x="12429" y="17349"/>
                  <a:pt x="11589" y="17603"/>
                </a:cubicBezTo>
                <a:cubicBezTo>
                  <a:pt x="10750" y="17863"/>
                  <a:pt x="9891" y="17990"/>
                  <a:pt x="9007" y="17990"/>
                </a:cubicBezTo>
                <a:cubicBezTo>
                  <a:pt x="7770" y="17990"/>
                  <a:pt x="6608" y="17759"/>
                  <a:pt x="5518" y="17290"/>
                </a:cubicBezTo>
                <a:cubicBezTo>
                  <a:pt x="4427" y="16822"/>
                  <a:pt x="3470" y="16175"/>
                  <a:pt x="2645" y="15353"/>
                </a:cubicBezTo>
                <a:cubicBezTo>
                  <a:pt x="1817" y="14535"/>
                  <a:pt x="1173" y="13579"/>
                  <a:pt x="701" y="12487"/>
                </a:cubicBezTo>
                <a:cubicBezTo>
                  <a:pt x="232" y="11399"/>
                  <a:pt x="0" y="10237"/>
                  <a:pt x="0" y="8999"/>
                </a:cubicBezTo>
                <a:cubicBezTo>
                  <a:pt x="0" y="7768"/>
                  <a:pt x="232" y="6602"/>
                  <a:pt x="701" y="5515"/>
                </a:cubicBezTo>
                <a:cubicBezTo>
                  <a:pt x="1170" y="4422"/>
                  <a:pt x="1817" y="3468"/>
                  <a:pt x="2645" y="2646"/>
                </a:cubicBezTo>
                <a:cubicBezTo>
                  <a:pt x="3470" y="1827"/>
                  <a:pt x="4425" y="1180"/>
                  <a:pt x="5512" y="709"/>
                </a:cubicBezTo>
                <a:cubicBezTo>
                  <a:pt x="6600" y="237"/>
                  <a:pt x="7764" y="0"/>
                  <a:pt x="9007" y="0"/>
                </a:cubicBezTo>
                <a:cubicBezTo>
                  <a:pt x="10245" y="0"/>
                  <a:pt x="11402" y="237"/>
                  <a:pt x="12487" y="709"/>
                </a:cubicBezTo>
                <a:cubicBezTo>
                  <a:pt x="13572" y="1180"/>
                  <a:pt x="14530" y="1827"/>
                  <a:pt x="15358" y="2646"/>
                </a:cubicBezTo>
                <a:cubicBezTo>
                  <a:pt x="16183" y="3468"/>
                  <a:pt x="16830" y="4422"/>
                  <a:pt x="17299" y="5515"/>
                </a:cubicBezTo>
                <a:cubicBezTo>
                  <a:pt x="17768" y="6602"/>
                  <a:pt x="18002" y="7768"/>
                  <a:pt x="18002" y="8999"/>
                </a:cubicBezTo>
                <a:cubicBezTo>
                  <a:pt x="18002" y="9887"/>
                  <a:pt x="17872" y="10748"/>
                  <a:pt x="17615" y="11588"/>
                </a:cubicBezTo>
                <a:cubicBezTo>
                  <a:pt x="17358" y="12434"/>
                  <a:pt x="16991" y="13218"/>
                  <a:pt x="16513" y="13947"/>
                </a:cubicBezTo>
                <a:lnTo>
                  <a:pt x="21356" y="18801"/>
                </a:lnTo>
                <a:close/>
                <a:moveTo>
                  <a:pt x="3597" y="8999"/>
                </a:moveTo>
                <a:cubicBezTo>
                  <a:pt x="3597" y="9759"/>
                  <a:pt x="3741" y="10465"/>
                  <a:pt x="4029" y="11117"/>
                </a:cubicBezTo>
                <a:cubicBezTo>
                  <a:pt x="4317" y="11770"/>
                  <a:pt x="4707" y="12338"/>
                  <a:pt x="5193" y="12821"/>
                </a:cubicBezTo>
                <a:cubicBezTo>
                  <a:pt x="5679" y="13300"/>
                  <a:pt x="6253" y="13684"/>
                  <a:pt x="6908" y="13970"/>
                </a:cubicBezTo>
                <a:cubicBezTo>
                  <a:pt x="7566" y="14252"/>
                  <a:pt x="8264" y="14394"/>
                  <a:pt x="9004" y="14394"/>
                </a:cubicBezTo>
                <a:cubicBezTo>
                  <a:pt x="9745" y="14394"/>
                  <a:pt x="10439" y="14252"/>
                  <a:pt x="11091" y="13970"/>
                </a:cubicBezTo>
                <a:cubicBezTo>
                  <a:pt x="11744" y="13684"/>
                  <a:pt x="12318" y="13300"/>
                  <a:pt x="12801" y="12821"/>
                </a:cubicBezTo>
                <a:cubicBezTo>
                  <a:pt x="13290" y="12338"/>
                  <a:pt x="13677" y="11770"/>
                  <a:pt x="13965" y="11117"/>
                </a:cubicBezTo>
                <a:cubicBezTo>
                  <a:pt x="14253" y="10465"/>
                  <a:pt x="14397" y="9759"/>
                  <a:pt x="14397" y="8999"/>
                </a:cubicBezTo>
                <a:cubicBezTo>
                  <a:pt x="14397" y="8260"/>
                  <a:pt x="14253" y="7565"/>
                  <a:pt x="13965" y="6913"/>
                </a:cubicBezTo>
                <a:cubicBezTo>
                  <a:pt x="13674" y="6258"/>
                  <a:pt x="13290" y="5683"/>
                  <a:pt x="12801" y="5193"/>
                </a:cubicBezTo>
                <a:cubicBezTo>
                  <a:pt x="12316" y="4703"/>
                  <a:pt x="11744" y="4317"/>
                  <a:pt x="11091" y="4032"/>
                </a:cubicBezTo>
                <a:cubicBezTo>
                  <a:pt x="10439" y="3750"/>
                  <a:pt x="9741" y="3606"/>
                  <a:pt x="9004" y="3606"/>
                </a:cubicBezTo>
                <a:cubicBezTo>
                  <a:pt x="8267" y="3606"/>
                  <a:pt x="7566" y="3750"/>
                  <a:pt x="6908" y="4032"/>
                </a:cubicBezTo>
                <a:cubicBezTo>
                  <a:pt x="6253" y="4317"/>
                  <a:pt x="5676" y="4703"/>
                  <a:pt x="5193" y="5193"/>
                </a:cubicBezTo>
                <a:cubicBezTo>
                  <a:pt x="4707" y="5683"/>
                  <a:pt x="4317" y="6258"/>
                  <a:pt x="4029" y="6913"/>
                </a:cubicBezTo>
                <a:cubicBezTo>
                  <a:pt x="3741" y="7565"/>
                  <a:pt x="3597" y="8257"/>
                  <a:pt x="3597" y="8999"/>
                </a:cubicBezTo>
                <a:moveTo>
                  <a:pt x="9007" y="5591"/>
                </a:moveTo>
                <a:cubicBezTo>
                  <a:pt x="9184" y="5591"/>
                  <a:pt x="9344" y="5656"/>
                  <a:pt x="9472" y="5785"/>
                </a:cubicBezTo>
                <a:cubicBezTo>
                  <a:pt x="9602" y="5919"/>
                  <a:pt x="9668" y="6082"/>
                  <a:pt x="9668" y="6280"/>
                </a:cubicBezTo>
                <a:cubicBezTo>
                  <a:pt x="9668" y="6461"/>
                  <a:pt x="9602" y="6616"/>
                  <a:pt x="9472" y="6745"/>
                </a:cubicBezTo>
                <a:cubicBezTo>
                  <a:pt x="9344" y="6878"/>
                  <a:pt x="9184" y="6944"/>
                  <a:pt x="9007" y="6944"/>
                </a:cubicBezTo>
                <a:cubicBezTo>
                  <a:pt x="8439" y="6944"/>
                  <a:pt x="7953" y="7144"/>
                  <a:pt x="7552" y="7537"/>
                </a:cubicBezTo>
                <a:cubicBezTo>
                  <a:pt x="7151" y="7934"/>
                  <a:pt x="6950" y="8423"/>
                  <a:pt x="6950" y="8996"/>
                </a:cubicBezTo>
                <a:cubicBezTo>
                  <a:pt x="6950" y="9179"/>
                  <a:pt x="6884" y="9332"/>
                  <a:pt x="6755" y="9465"/>
                </a:cubicBezTo>
                <a:cubicBezTo>
                  <a:pt x="6623" y="9596"/>
                  <a:pt x="6467" y="9658"/>
                  <a:pt x="6288" y="9658"/>
                </a:cubicBezTo>
                <a:cubicBezTo>
                  <a:pt x="6080" y="9658"/>
                  <a:pt x="5914" y="9596"/>
                  <a:pt x="5786" y="9465"/>
                </a:cubicBezTo>
                <a:cubicBezTo>
                  <a:pt x="5659" y="9332"/>
                  <a:pt x="5600" y="9179"/>
                  <a:pt x="5600" y="8996"/>
                </a:cubicBezTo>
                <a:cubicBezTo>
                  <a:pt x="5600" y="8539"/>
                  <a:pt x="5685" y="8104"/>
                  <a:pt x="5863" y="7686"/>
                </a:cubicBezTo>
                <a:cubicBezTo>
                  <a:pt x="6037" y="7271"/>
                  <a:pt x="6281" y="6907"/>
                  <a:pt x="6597" y="6591"/>
                </a:cubicBezTo>
                <a:cubicBezTo>
                  <a:pt x="6905" y="6277"/>
                  <a:pt x="7264" y="6029"/>
                  <a:pt x="7677" y="5857"/>
                </a:cubicBezTo>
                <a:cubicBezTo>
                  <a:pt x="8086" y="5680"/>
                  <a:pt x="8530" y="5591"/>
                  <a:pt x="9007" y="5591"/>
                </a:cubicBezTo>
              </a:path>
            </a:pathLst>
          </a:custGeom>
          <a:solidFill>
            <a:schemeClr val="accent4"/>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1900" dirty="0">
              <a:cs typeface="+mn-ea"/>
              <a:sym typeface="+mn-lt"/>
            </a:endParaRPr>
          </a:p>
        </p:txBody>
      </p:sp>
      <p:sp>
        <p:nvSpPr>
          <p:cNvPr id="12301" name="AutoShape 13"/>
          <p:cNvSpPr>
            <a:spLocks/>
          </p:cNvSpPr>
          <p:nvPr/>
        </p:nvSpPr>
        <p:spPr bwMode="auto">
          <a:xfrm>
            <a:off x="3443350" y="3903664"/>
            <a:ext cx="268272" cy="2238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3"/>
                </a:moveTo>
                <a:cubicBezTo>
                  <a:pt x="20632" y="3223"/>
                  <a:pt x="20946" y="3384"/>
                  <a:pt x="21208" y="3713"/>
                </a:cubicBezTo>
                <a:cubicBezTo>
                  <a:pt x="21469" y="4043"/>
                  <a:pt x="21599" y="4427"/>
                  <a:pt x="21599" y="4864"/>
                </a:cubicBezTo>
                <a:lnTo>
                  <a:pt x="21599" y="19984"/>
                </a:lnTo>
                <a:cubicBezTo>
                  <a:pt x="21599" y="20421"/>
                  <a:pt x="21469" y="20804"/>
                  <a:pt x="21208" y="21120"/>
                </a:cubicBezTo>
                <a:cubicBezTo>
                  <a:pt x="20946" y="21441"/>
                  <a:pt x="20632" y="21599"/>
                  <a:pt x="20263" y="21599"/>
                </a:cubicBezTo>
                <a:lnTo>
                  <a:pt x="1348" y="21599"/>
                </a:lnTo>
                <a:cubicBezTo>
                  <a:pt x="982" y="21599"/>
                  <a:pt x="662" y="21441"/>
                  <a:pt x="399" y="21120"/>
                </a:cubicBezTo>
                <a:cubicBezTo>
                  <a:pt x="135" y="20804"/>
                  <a:pt x="0" y="20421"/>
                  <a:pt x="0" y="19984"/>
                </a:cubicBezTo>
                <a:lnTo>
                  <a:pt x="0" y="4864"/>
                </a:lnTo>
                <a:cubicBezTo>
                  <a:pt x="0" y="4427"/>
                  <a:pt x="135" y="4043"/>
                  <a:pt x="399" y="3713"/>
                </a:cubicBezTo>
                <a:cubicBezTo>
                  <a:pt x="662" y="3384"/>
                  <a:pt x="982" y="3223"/>
                  <a:pt x="1348" y="3223"/>
                </a:cubicBezTo>
                <a:lnTo>
                  <a:pt x="5637" y="3223"/>
                </a:lnTo>
                <a:lnTo>
                  <a:pt x="6318" y="1459"/>
                </a:lnTo>
                <a:cubicBezTo>
                  <a:pt x="6457" y="1058"/>
                  <a:pt x="6718" y="713"/>
                  <a:pt x="7090" y="426"/>
                </a:cubicBezTo>
                <a:cubicBezTo>
                  <a:pt x="7467" y="143"/>
                  <a:pt x="7839" y="0"/>
                  <a:pt x="8203" y="0"/>
                </a:cubicBezTo>
                <a:lnTo>
                  <a:pt x="13396" y="0"/>
                </a:lnTo>
                <a:cubicBezTo>
                  <a:pt x="13763" y="0"/>
                  <a:pt x="14135" y="143"/>
                  <a:pt x="14509" y="426"/>
                </a:cubicBezTo>
                <a:cubicBezTo>
                  <a:pt x="14885" y="713"/>
                  <a:pt x="15146" y="1058"/>
                  <a:pt x="15293" y="1459"/>
                </a:cubicBezTo>
                <a:lnTo>
                  <a:pt x="15962" y="3223"/>
                </a:lnTo>
                <a:lnTo>
                  <a:pt x="20263" y="3223"/>
                </a:lnTo>
                <a:close/>
                <a:moveTo>
                  <a:pt x="10805" y="19185"/>
                </a:moveTo>
                <a:cubicBezTo>
                  <a:pt x="11572" y="19185"/>
                  <a:pt x="12299" y="19002"/>
                  <a:pt x="12987" y="18650"/>
                </a:cubicBezTo>
                <a:cubicBezTo>
                  <a:pt x="13673" y="18294"/>
                  <a:pt x="14270" y="17810"/>
                  <a:pt x="14775" y="17196"/>
                </a:cubicBezTo>
                <a:cubicBezTo>
                  <a:pt x="15279" y="16582"/>
                  <a:pt x="15678" y="15862"/>
                  <a:pt x="15973" y="15047"/>
                </a:cubicBezTo>
                <a:cubicBezTo>
                  <a:pt x="16270" y="14234"/>
                  <a:pt x="16419" y="13355"/>
                  <a:pt x="16419" y="12422"/>
                </a:cubicBezTo>
                <a:cubicBezTo>
                  <a:pt x="16419" y="11498"/>
                  <a:pt x="16270" y="10623"/>
                  <a:pt x="15973" y="9794"/>
                </a:cubicBezTo>
                <a:cubicBezTo>
                  <a:pt x="15678" y="8966"/>
                  <a:pt x="15279" y="8250"/>
                  <a:pt x="14775" y="7645"/>
                </a:cubicBezTo>
                <a:cubicBezTo>
                  <a:pt x="14270" y="7035"/>
                  <a:pt x="13673" y="6557"/>
                  <a:pt x="12987" y="6199"/>
                </a:cubicBezTo>
                <a:cubicBezTo>
                  <a:pt x="12299" y="5843"/>
                  <a:pt x="11572" y="5666"/>
                  <a:pt x="10805" y="5666"/>
                </a:cubicBezTo>
                <a:cubicBezTo>
                  <a:pt x="10040" y="5666"/>
                  <a:pt x="9313" y="5846"/>
                  <a:pt x="8619" y="6199"/>
                </a:cubicBezTo>
                <a:cubicBezTo>
                  <a:pt x="7930" y="6557"/>
                  <a:pt x="7332" y="7035"/>
                  <a:pt x="6828" y="7645"/>
                </a:cubicBezTo>
                <a:cubicBezTo>
                  <a:pt x="6324" y="8250"/>
                  <a:pt x="5922" y="8963"/>
                  <a:pt x="5626" y="9788"/>
                </a:cubicBezTo>
                <a:cubicBezTo>
                  <a:pt x="5330" y="10611"/>
                  <a:pt x="5180" y="11491"/>
                  <a:pt x="5180" y="12422"/>
                </a:cubicBezTo>
                <a:cubicBezTo>
                  <a:pt x="5180" y="13355"/>
                  <a:pt x="5330" y="14234"/>
                  <a:pt x="5626" y="15047"/>
                </a:cubicBezTo>
                <a:cubicBezTo>
                  <a:pt x="5922" y="15862"/>
                  <a:pt x="6324" y="16582"/>
                  <a:pt x="6828" y="17196"/>
                </a:cubicBezTo>
                <a:cubicBezTo>
                  <a:pt x="7332" y="17810"/>
                  <a:pt x="7930" y="18294"/>
                  <a:pt x="8619" y="18650"/>
                </a:cubicBezTo>
                <a:cubicBezTo>
                  <a:pt x="9313" y="19005"/>
                  <a:pt x="10040" y="19185"/>
                  <a:pt x="10805" y="19185"/>
                </a:cubicBezTo>
                <a:moveTo>
                  <a:pt x="10805" y="7833"/>
                </a:moveTo>
                <a:cubicBezTo>
                  <a:pt x="11337" y="7833"/>
                  <a:pt x="11833" y="7952"/>
                  <a:pt x="12295" y="8190"/>
                </a:cubicBezTo>
                <a:cubicBezTo>
                  <a:pt x="12755" y="8432"/>
                  <a:pt x="13158" y="8754"/>
                  <a:pt x="13501" y="9168"/>
                </a:cubicBezTo>
                <a:cubicBezTo>
                  <a:pt x="13846" y="9583"/>
                  <a:pt x="14118" y="10068"/>
                  <a:pt x="14316" y="10623"/>
                </a:cubicBezTo>
                <a:cubicBezTo>
                  <a:pt x="14515" y="11185"/>
                  <a:pt x="14615" y="11781"/>
                  <a:pt x="14615" y="12422"/>
                </a:cubicBezTo>
                <a:cubicBezTo>
                  <a:pt x="14615" y="13055"/>
                  <a:pt x="14515" y="13650"/>
                  <a:pt x="14316" y="14204"/>
                </a:cubicBezTo>
                <a:cubicBezTo>
                  <a:pt x="14118" y="14757"/>
                  <a:pt x="13846" y="15245"/>
                  <a:pt x="13501" y="15667"/>
                </a:cubicBezTo>
                <a:cubicBezTo>
                  <a:pt x="13158" y="16091"/>
                  <a:pt x="12752" y="16419"/>
                  <a:pt x="12289" y="16660"/>
                </a:cubicBezTo>
                <a:cubicBezTo>
                  <a:pt x="11825" y="16898"/>
                  <a:pt x="11329" y="17016"/>
                  <a:pt x="10805" y="17016"/>
                </a:cubicBezTo>
                <a:cubicBezTo>
                  <a:pt x="10275" y="17016"/>
                  <a:pt x="9777" y="16898"/>
                  <a:pt x="9313" y="16660"/>
                </a:cubicBezTo>
                <a:cubicBezTo>
                  <a:pt x="8848" y="16419"/>
                  <a:pt x="8444" y="16091"/>
                  <a:pt x="8101" y="15667"/>
                </a:cubicBezTo>
                <a:cubicBezTo>
                  <a:pt x="7755" y="15245"/>
                  <a:pt x="7484" y="14755"/>
                  <a:pt x="7285" y="14198"/>
                </a:cubicBezTo>
                <a:cubicBezTo>
                  <a:pt x="7084" y="13641"/>
                  <a:pt x="6985" y="13045"/>
                  <a:pt x="6985" y="12422"/>
                </a:cubicBezTo>
                <a:cubicBezTo>
                  <a:pt x="6985" y="11781"/>
                  <a:pt x="7084" y="11185"/>
                  <a:pt x="7285" y="10623"/>
                </a:cubicBezTo>
                <a:cubicBezTo>
                  <a:pt x="7484" y="10068"/>
                  <a:pt x="7755" y="9583"/>
                  <a:pt x="8101" y="9168"/>
                </a:cubicBezTo>
                <a:cubicBezTo>
                  <a:pt x="8444" y="8754"/>
                  <a:pt x="8848" y="8432"/>
                  <a:pt x="9313" y="8190"/>
                </a:cubicBezTo>
                <a:cubicBezTo>
                  <a:pt x="9777" y="7952"/>
                  <a:pt x="10275" y="7833"/>
                  <a:pt x="10805" y="7833"/>
                </a:cubicBezTo>
              </a:path>
            </a:pathLst>
          </a:custGeom>
          <a:solidFill>
            <a:schemeClr val="accent3"/>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1900" dirty="0">
              <a:cs typeface="+mn-ea"/>
              <a:sym typeface="+mn-lt"/>
            </a:endParaRPr>
          </a:p>
        </p:txBody>
      </p:sp>
      <p:sp>
        <p:nvSpPr>
          <p:cNvPr id="31" name="TextBox 15"/>
          <p:cNvSpPr txBox="1"/>
          <p:nvPr/>
        </p:nvSpPr>
        <p:spPr>
          <a:xfrm>
            <a:off x="1492653" y="3996523"/>
            <a:ext cx="1927063" cy="470393"/>
          </a:xfrm>
          <a:prstGeom prst="rect">
            <a:avLst/>
          </a:prstGeom>
          <a:noFill/>
        </p:spPr>
        <p:txBody>
          <a:bodyPr wrap="square" lIns="70555" tIns="35278" rIns="70555" bIns="35278" rtlCol="0">
            <a:spAutoFit/>
          </a:bodyPr>
          <a:lstStyle/>
          <a:p>
            <a:pPr algn="r">
              <a:lnSpc>
                <a:spcPct val="150000"/>
              </a:lnSpc>
            </a:pPr>
            <a:r>
              <a:rPr lang="en-US" altLang="zh-CN" sz="600" dirty="0">
                <a:solidFill>
                  <a:schemeClr val="bg1">
                    <a:lumMod val="65000"/>
                  </a:schemeClr>
                </a:solidFill>
                <a:cs typeface="+mn-ea"/>
                <a:sym typeface="+mn-lt"/>
              </a:rPr>
              <a:t>Click here to add content that matches the </a:t>
            </a:r>
            <a:r>
              <a:rPr lang="en-US" altLang="zh-CN" sz="600" dirty="0" err="1">
                <a:solidFill>
                  <a:schemeClr val="bg1">
                    <a:lumMod val="65000"/>
                  </a:schemeClr>
                </a:solidFill>
                <a:cs typeface="+mn-ea"/>
                <a:sym typeface="+mn-lt"/>
              </a:rPr>
              <a:t>title.Click</a:t>
            </a:r>
            <a:r>
              <a:rPr lang="en-US" altLang="zh-CN" sz="600" dirty="0">
                <a:solidFill>
                  <a:schemeClr val="bg1">
                    <a:lumMod val="65000"/>
                  </a:schemeClr>
                </a:solidFill>
                <a:cs typeface="+mn-ea"/>
                <a:sym typeface="+mn-lt"/>
              </a:rPr>
              <a:t> here to add content that matches the title.</a:t>
            </a:r>
            <a:endParaRPr lang="zh-CN" altLang="en-US" sz="600" dirty="0">
              <a:solidFill>
                <a:schemeClr val="bg1">
                  <a:lumMod val="65000"/>
                </a:schemeClr>
              </a:solidFill>
              <a:cs typeface="+mn-ea"/>
              <a:sym typeface="+mn-lt"/>
            </a:endParaRPr>
          </a:p>
        </p:txBody>
      </p:sp>
      <p:sp>
        <p:nvSpPr>
          <p:cNvPr id="32" name="TextBox 16"/>
          <p:cNvSpPr txBox="1"/>
          <p:nvPr/>
        </p:nvSpPr>
        <p:spPr>
          <a:xfrm>
            <a:off x="2477331" y="3768435"/>
            <a:ext cx="942386" cy="225133"/>
          </a:xfrm>
          <a:prstGeom prst="rect">
            <a:avLst/>
          </a:prstGeom>
          <a:noFill/>
        </p:spPr>
        <p:txBody>
          <a:bodyPr wrap="none" lIns="70555" tIns="35278" rIns="70555" bIns="35278" rtlCol="0">
            <a:spAutoFit/>
          </a:bodyPr>
          <a:lstStyle/>
          <a:p>
            <a:pPr algn="r"/>
            <a:r>
              <a:rPr lang="en-US" altLang="zh-CN" sz="1000" dirty="0">
                <a:solidFill>
                  <a:schemeClr val="bg1">
                    <a:lumMod val="65000"/>
                  </a:schemeClr>
                </a:solidFill>
                <a:cs typeface="+mn-ea"/>
                <a:sym typeface="+mn-lt"/>
              </a:rPr>
              <a:t>Add title text</a:t>
            </a:r>
            <a:endParaRPr lang="zh-CN" altLang="en-US" sz="1000" dirty="0">
              <a:solidFill>
                <a:schemeClr val="bg1">
                  <a:lumMod val="65000"/>
                </a:schemeClr>
              </a:solidFill>
              <a:cs typeface="+mn-ea"/>
              <a:sym typeface="+mn-lt"/>
            </a:endParaRPr>
          </a:p>
        </p:txBody>
      </p:sp>
      <p:sp>
        <p:nvSpPr>
          <p:cNvPr id="33" name="TextBox 15"/>
          <p:cNvSpPr txBox="1"/>
          <p:nvPr/>
        </p:nvSpPr>
        <p:spPr>
          <a:xfrm>
            <a:off x="5935960" y="3996523"/>
            <a:ext cx="1927063" cy="470393"/>
          </a:xfrm>
          <a:prstGeom prst="rect">
            <a:avLst/>
          </a:prstGeom>
          <a:noFill/>
        </p:spPr>
        <p:txBody>
          <a:bodyPr wrap="square" lIns="70555" tIns="35278" rIns="70555" bIns="35278" rtlCol="0">
            <a:spAutoFit/>
          </a:bodyPr>
          <a:lstStyle/>
          <a:p>
            <a:pPr>
              <a:lnSpc>
                <a:spcPct val="150000"/>
              </a:lnSpc>
            </a:pPr>
            <a:r>
              <a:rPr lang="en-US" altLang="zh-CN" sz="600" dirty="0">
                <a:solidFill>
                  <a:schemeClr val="bg1">
                    <a:lumMod val="65000"/>
                  </a:schemeClr>
                </a:solidFill>
                <a:cs typeface="+mn-ea"/>
                <a:sym typeface="+mn-lt"/>
              </a:rPr>
              <a:t>Click here to add content that matches the </a:t>
            </a:r>
            <a:r>
              <a:rPr lang="en-US" altLang="zh-CN" sz="600" dirty="0" err="1">
                <a:solidFill>
                  <a:schemeClr val="bg1">
                    <a:lumMod val="65000"/>
                  </a:schemeClr>
                </a:solidFill>
                <a:cs typeface="+mn-ea"/>
                <a:sym typeface="+mn-lt"/>
              </a:rPr>
              <a:t>title.Click</a:t>
            </a:r>
            <a:r>
              <a:rPr lang="en-US" altLang="zh-CN" sz="600" dirty="0">
                <a:solidFill>
                  <a:schemeClr val="bg1">
                    <a:lumMod val="65000"/>
                  </a:schemeClr>
                </a:solidFill>
                <a:cs typeface="+mn-ea"/>
                <a:sym typeface="+mn-lt"/>
              </a:rPr>
              <a:t> here to add content that matches the title.</a:t>
            </a:r>
            <a:endParaRPr lang="zh-CN" altLang="en-US" sz="600" dirty="0">
              <a:solidFill>
                <a:schemeClr val="bg1">
                  <a:lumMod val="65000"/>
                </a:schemeClr>
              </a:solidFill>
              <a:cs typeface="+mn-ea"/>
              <a:sym typeface="+mn-lt"/>
            </a:endParaRPr>
          </a:p>
        </p:txBody>
      </p:sp>
      <p:sp>
        <p:nvSpPr>
          <p:cNvPr id="34" name="TextBox 16"/>
          <p:cNvSpPr txBox="1"/>
          <p:nvPr/>
        </p:nvSpPr>
        <p:spPr>
          <a:xfrm>
            <a:off x="5935960" y="3768435"/>
            <a:ext cx="942387" cy="225133"/>
          </a:xfrm>
          <a:prstGeom prst="rect">
            <a:avLst/>
          </a:prstGeom>
          <a:noFill/>
        </p:spPr>
        <p:txBody>
          <a:bodyPr wrap="none" lIns="70555" tIns="35278" rIns="70555" bIns="35278" rtlCol="0">
            <a:spAutoFit/>
          </a:bodyPr>
          <a:lstStyle/>
          <a:p>
            <a:r>
              <a:rPr lang="en-US" altLang="zh-CN" sz="1000" dirty="0">
                <a:solidFill>
                  <a:schemeClr val="bg1">
                    <a:lumMod val="65000"/>
                  </a:schemeClr>
                </a:solidFill>
                <a:cs typeface="+mn-ea"/>
                <a:sym typeface="+mn-lt"/>
              </a:rPr>
              <a:t>Add title text</a:t>
            </a:r>
            <a:endParaRPr lang="zh-CN" altLang="en-US" sz="1000" dirty="0">
              <a:solidFill>
                <a:schemeClr val="bg1">
                  <a:lumMod val="65000"/>
                </a:schemeClr>
              </a:solidFill>
              <a:cs typeface="+mn-ea"/>
              <a:sym typeface="+mn-lt"/>
            </a:endParaRPr>
          </a:p>
        </p:txBody>
      </p:sp>
      <p:sp>
        <p:nvSpPr>
          <p:cNvPr id="35" name="TextBox 15"/>
          <p:cNvSpPr txBox="1"/>
          <p:nvPr/>
        </p:nvSpPr>
        <p:spPr>
          <a:xfrm>
            <a:off x="1492653" y="2228586"/>
            <a:ext cx="1927063" cy="470393"/>
          </a:xfrm>
          <a:prstGeom prst="rect">
            <a:avLst/>
          </a:prstGeom>
          <a:noFill/>
        </p:spPr>
        <p:txBody>
          <a:bodyPr wrap="square" lIns="70555" tIns="35278" rIns="70555" bIns="35278" rtlCol="0">
            <a:spAutoFit/>
          </a:bodyPr>
          <a:lstStyle/>
          <a:p>
            <a:pPr algn="r">
              <a:lnSpc>
                <a:spcPct val="150000"/>
              </a:lnSpc>
            </a:pPr>
            <a:r>
              <a:rPr lang="en-US" altLang="zh-CN" sz="600" dirty="0">
                <a:solidFill>
                  <a:schemeClr val="bg1"/>
                </a:solidFill>
                <a:cs typeface="+mn-ea"/>
                <a:sym typeface="+mn-lt"/>
              </a:rPr>
              <a:t>Click here to add content that matches the </a:t>
            </a:r>
            <a:r>
              <a:rPr lang="en-US" altLang="zh-CN" sz="600" dirty="0" err="1">
                <a:solidFill>
                  <a:schemeClr val="bg1"/>
                </a:solidFill>
                <a:cs typeface="+mn-ea"/>
                <a:sym typeface="+mn-lt"/>
              </a:rPr>
              <a:t>title.Click</a:t>
            </a:r>
            <a:r>
              <a:rPr lang="en-US" altLang="zh-CN" sz="600" dirty="0">
                <a:solidFill>
                  <a:schemeClr val="bg1"/>
                </a:solidFill>
                <a:cs typeface="+mn-ea"/>
                <a:sym typeface="+mn-lt"/>
              </a:rPr>
              <a:t> here to add content that matches the title.</a:t>
            </a:r>
            <a:endParaRPr lang="zh-CN" altLang="en-US" sz="600" dirty="0">
              <a:solidFill>
                <a:schemeClr val="bg1"/>
              </a:solidFill>
              <a:cs typeface="+mn-ea"/>
              <a:sym typeface="+mn-lt"/>
            </a:endParaRPr>
          </a:p>
        </p:txBody>
      </p:sp>
      <p:sp>
        <p:nvSpPr>
          <p:cNvPr id="36" name="TextBox 16"/>
          <p:cNvSpPr txBox="1"/>
          <p:nvPr/>
        </p:nvSpPr>
        <p:spPr>
          <a:xfrm>
            <a:off x="2477331" y="2000498"/>
            <a:ext cx="942386" cy="225133"/>
          </a:xfrm>
          <a:prstGeom prst="rect">
            <a:avLst/>
          </a:prstGeom>
          <a:noFill/>
        </p:spPr>
        <p:txBody>
          <a:bodyPr wrap="none" lIns="70555" tIns="35278" rIns="70555" bIns="35278" rtlCol="0">
            <a:spAutoFit/>
          </a:bodyPr>
          <a:lstStyle/>
          <a:p>
            <a:pPr algn="r"/>
            <a:r>
              <a:rPr lang="en-US" altLang="zh-CN" sz="1000" dirty="0">
                <a:solidFill>
                  <a:schemeClr val="bg1"/>
                </a:solidFill>
                <a:cs typeface="+mn-ea"/>
                <a:sym typeface="+mn-lt"/>
              </a:rPr>
              <a:t>Add title text</a:t>
            </a:r>
            <a:endParaRPr lang="zh-CN" altLang="en-US" sz="1000" dirty="0">
              <a:solidFill>
                <a:schemeClr val="bg1"/>
              </a:solidFill>
              <a:cs typeface="+mn-ea"/>
              <a:sym typeface="+mn-lt"/>
            </a:endParaRPr>
          </a:p>
        </p:txBody>
      </p:sp>
      <p:sp>
        <p:nvSpPr>
          <p:cNvPr id="37" name="TextBox 15"/>
          <p:cNvSpPr txBox="1"/>
          <p:nvPr/>
        </p:nvSpPr>
        <p:spPr>
          <a:xfrm>
            <a:off x="5935960" y="2228586"/>
            <a:ext cx="1927063" cy="470393"/>
          </a:xfrm>
          <a:prstGeom prst="rect">
            <a:avLst/>
          </a:prstGeom>
          <a:noFill/>
        </p:spPr>
        <p:txBody>
          <a:bodyPr wrap="square" lIns="70555" tIns="35278" rIns="70555" bIns="35278" rtlCol="0">
            <a:spAutoFit/>
          </a:bodyPr>
          <a:lstStyle/>
          <a:p>
            <a:pPr>
              <a:lnSpc>
                <a:spcPct val="150000"/>
              </a:lnSpc>
            </a:pPr>
            <a:r>
              <a:rPr lang="en-US" altLang="zh-CN" sz="600" dirty="0">
                <a:solidFill>
                  <a:schemeClr val="bg1"/>
                </a:solidFill>
                <a:cs typeface="+mn-ea"/>
                <a:sym typeface="+mn-lt"/>
              </a:rPr>
              <a:t>Click here to add content that matches the </a:t>
            </a:r>
            <a:r>
              <a:rPr lang="en-US" altLang="zh-CN" sz="600" dirty="0" err="1">
                <a:solidFill>
                  <a:schemeClr val="bg1"/>
                </a:solidFill>
                <a:cs typeface="+mn-ea"/>
                <a:sym typeface="+mn-lt"/>
              </a:rPr>
              <a:t>title.Click</a:t>
            </a:r>
            <a:r>
              <a:rPr lang="en-US" altLang="zh-CN" sz="600" dirty="0">
                <a:solidFill>
                  <a:schemeClr val="bg1"/>
                </a:solidFill>
                <a:cs typeface="+mn-ea"/>
                <a:sym typeface="+mn-lt"/>
              </a:rPr>
              <a:t> here to add content that matches the title.</a:t>
            </a:r>
            <a:endParaRPr lang="zh-CN" altLang="en-US" sz="600" dirty="0">
              <a:solidFill>
                <a:schemeClr val="bg1"/>
              </a:solidFill>
              <a:cs typeface="+mn-ea"/>
              <a:sym typeface="+mn-lt"/>
            </a:endParaRPr>
          </a:p>
        </p:txBody>
      </p:sp>
      <p:sp>
        <p:nvSpPr>
          <p:cNvPr id="38" name="TextBox 16"/>
          <p:cNvSpPr txBox="1"/>
          <p:nvPr/>
        </p:nvSpPr>
        <p:spPr>
          <a:xfrm>
            <a:off x="5935960" y="2000498"/>
            <a:ext cx="942387" cy="225133"/>
          </a:xfrm>
          <a:prstGeom prst="rect">
            <a:avLst/>
          </a:prstGeom>
          <a:noFill/>
        </p:spPr>
        <p:txBody>
          <a:bodyPr wrap="none" lIns="70555" tIns="35278" rIns="70555" bIns="35278" rtlCol="0">
            <a:spAutoFit/>
          </a:bodyPr>
          <a:lstStyle/>
          <a:p>
            <a:r>
              <a:rPr lang="en-US" altLang="zh-CN" sz="1000" dirty="0">
                <a:solidFill>
                  <a:schemeClr val="bg1"/>
                </a:solidFill>
                <a:cs typeface="+mn-ea"/>
                <a:sym typeface="+mn-lt"/>
              </a:rPr>
              <a:t>Add title text</a:t>
            </a:r>
            <a:endParaRPr lang="zh-CN" altLang="en-US" sz="1000" dirty="0">
              <a:solidFill>
                <a:schemeClr val="bg1"/>
              </a:solidFill>
              <a:cs typeface="+mn-ea"/>
              <a:sym typeface="+mn-lt"/>
            </a:endParaRPr>
          </a:p>
        </p:txBody>
      </p:sp>
    </p:spTree>
    <p:extLst>
      <p:ext uri="{BB962C8B-B14F-4D97-AF65-F5344CB8AC3E}">
        <p14:creationId xmlns:p14="http://schemas.microsoft.com/office/powerpoint/2010/main" val="4288227178"/>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nodeType="after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1+#ppt_w/2"/>
                                          </p:val>
                                        </p:tav>
                                        <p:tav tm="100000">
                                          <p:val>
                                            <p:strVal val="#ppt_x"/>
                                          </p:val>
                                        </p:tav>
                                      </p:tavLst>
                                    </p:anim>
                                    <p:anim calcmode="lin" valueType="num">
                                      <p:cBhvr additive="base">
                                        <p:cTn id="8" dur="500" fill="hold"/>
                                        <p:tgtEl>
                                          <p:spTgt spid="1229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12289"/>
                                        </p:tgtEl>
                                        <p:attrNameLst>
                                          <p:attrName>style.visibility</p:attrName>
                                        </p:attrNameLst>
                                      </p:cBhvr>
                                      <p:to>
                                        <p:strVal val="visible"/>
                                      </p:to>
                                    </p:set>
                                    <p:anim calcmode="lin" valueType="num">
                                      <p:cBhvr additive="base">
                                        <p:cTn id="12" dur="500" fill="hold"/>
                                        <p:tgtEl>
                                          <p:spTgt spid="12289"/>
                                        </p:tgtEl>
                                        <p:attrNameLst>
                                          <p:attrName>ppt_x</p:attrName>
                                        </p:attrNameLst>
                                      </p:cBhvr>
                                      <p:tavLst>
                                        <p:tav tm="0">
                                          <p:val>
                                            <p:strVal val="0-#ppt_w/2"/>
                                          </p:val>
                                        </p:tav>
                                        <p:tav tm="100000">
                                          <p:val>
                                            <p:strVal val="#ppt_x"/>
                                          </p:val>
                                        </p:tav>
                                      </p:tavLst>
                                    </p:anim>
                                    <p:anim calcmode="lin" valueType="num">
                                      <p:cBhvr additive="base">
                                        <p:cTn id="13" dur="500" fill="hold"/>
                                        <p:tgtEl>
                                          <p:spTgt spid="1228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301"/>
                                        </p:tgtEl>
                                        <p:attrNameLst>
                                          <p:attrName>style.visibility</p:attrName>
                                        </p:attrNameLst>
                                      </p:cBhvr>
                                      <p:to>
                                        <p:strVal val="visible"/>
                                      </p:to>
                                    </p:set>
                                    <p:anim calcmode="lin" valueType="num">
                                      <p:cBhvr>
                                        <p:cTn id="17" dur="500" fill="hold"/>
                                        <p:tgtEl>
                                          <p:spTgt spid="12301"/>
                                        </p:tgtEl>
                                        <p:attrNameLst>
                                          <p:attrName>ppt_w</p:attrName>
                                        </p:attrNameLst>
                                      </p:cBhvr>
                                      <p:tavLst>
                                        <p:tav tm="0">
                                          <p:val>
                                            <p:fltVal val="0"/>
                                          </p:val>
                                        </p:tav>
                                        <p:tav tm="100000">
                                          <p:val>
                                            <p:strVal val="#ppt_w"/>
                                          </p:val>
                                        </p:tav>
                                      </p:tavLst>
                                    </p:anim>
                                    <p:anim calcmode="lin" valueType="num">
                                      <p:cBhvr>
                                        <p:cTn id="18" dur="500" fill="hold"/>
                                        <p:tgtEl>
                                          <p:spTgt spid="12301"/>
                                        </p:tgtEl>
                                        <p:attrNameLst>
                                          <p:attrName>ppt_h</p:attrName>
                                        </p:attrNameLst>
                                      </p:cBhvr>
                                      <p:tavLst>
                                        <p:tav tm="0">
                                          <p:val>
                                            <p:fltVal val="0"/>
                                          </p:val>
                                        </p:tav>
                                        <p:tav tm="100000">
                                          <p:val>
                                            <p:strVal val="#ppt_h"/>
                                          </p:val>
                                        </p:tav>
                                      </p:tavLst>
                                    </p:anim>
                                    <p:animEffect transition="in" filter="fade">
                                      <p:cBhvr>
                                        <p:cTn id="19" dur="500"/>
                                        <p:tgtEl>
                                          <p:spTgt spid="12301"/>
                                        </p:tgtEl>
                                      </p:cBhvr>
                                    </p:animEffect>
                                  </p:childTnLst>
                                </p:cTn>
                              </p:par>
                            </p:childTnLst>
                          </p:cTn>
                        </p:par>
                        <p:par>
                          <p:cTn id="20" fill="hold">
                            <p:stCondLst>
                              <p:cond delay="1500"/>
                            </p:stCondLst>
                            <p:childTnLst>
                              <p:par>
                                <p:cTn id="21" presetID="17" presetClass="entr" presetSubtype="1" fill="hold" grpId="0" nodeType="afterEffect">
                                  <p:stCondLst>
                                    <p:cond delay="0"/>
                                  </p:stCondLst>
                                  <p:iterate type="lt">
                                    <p:tmPct val="40000"/>
                                  </p:iterate>
                                  <p:childTnLst>
                                    <p:set>
                                      <p:cBhvr>
                                        <p:cTn id="22" dur="1" fill="hold">
                                          <p:stCondLst>
                                            <p:cond delay="0"/>
                                          </p:stCondLst>
                                        </p:cTn>
                                        <p:tgtEl>
                                          <p:spTgt spid="32"/>
                                        </p:tgtEl>
                                        <p:attrNameLst>
                                          <p:attrName>style.visibility</p:attrName>
                                        </p:attrNameLst>
                                      </p:cBhvr>
                                      <p:to>
                                        <p:strVal val="visible"/>
                                      </p:to>
                                    </p:set>
                                    <p:anim calcmode="lin" valueType="num">
                                      <p:cBhvr>
                                        <p:cTn id="23" dur="250" fill="hold"/>
                                        <p:tgtEl>
                                          <p:spTgt spid="32"/>
                                        </p:tgtEl>
                                        <p:attrNameLst>
                                          <p:attrName>ppt_x</p:attrName>
                                        </p:attrNameLst>
                                      </p:cBhvr>
                                      <p:tavLst>
                                        <p:tav tm="0">
                                          <p:val>
                                            <p:strVal val="#ppt_x"/>
                                          </p:val>
                                        </p:tav>
                                        <p:tav tm="100000">
                                          <p:val>
                                            <p:strVal val="#ppt_x"/>
                                          </p:val>
                                        </p:tav>
                                      </p:tavLst>
                                    </p:anim>
                                    <p:anim calcmode="lin" valueType="num">
                                      <p:cBhvr>
                                        <p:cTn id="24" dur="250" fill="hold"/>
                                        <p:tgtEl>
                                          <p:spTgt spid="32"/>
                                        </p:tgtEl>
                                        <p:attrNameLst>
                                          <p:attrName>ppt_y</p:attrName>
                                        </p:attrNameLst>
                                      </p:cBhvr>
                                      <p:tavLst>
                                        <p:tav tm="0">
                                          <p:val>
                                            <p:strVal val="#ppt_y-#ppt_h/2"/>
                                          </p:val>
                                        </p:tav>
                                        <p:tav tm="100000">
                                          <p:val>
                                            <p:strVal val="#ppt_y"/>
                                          </p:val>
                                        </p:tav>
                                      </p:tavLst>
                                    </p:anim>
                                    <p:anim calcmode="lin" valueType="num">
                                      <p:cBhvr>
                                        <p:cTn id="25" dur="250" fill="hold"/>
                                        <p:tgtEl>
                                          <p:spTgt spid="32"/>
                                        </p:tgtEl>
                                        <p:attrNameLst>
                                          <p:attrName>ppt_w</p:attrName>
                                        </p:attrNameLst>
                                      </p:cBhvr>
                                      <p:tavLst>
                                        <p:tav tm="0">
                                          <p:val>
                                            <p:strVal val="#ppt_w"/>
                                          </p:val>
                                        </p:tav>
                                        <p:tav tm="100000">
                                          <p:val>
                                            <p:strVal val="#ppt_w"/>
                                          </p:val>
                                        </p:tav>
                                      </p:tavLst>
                                    </p:anim>
                                    <p:anim calcmode="lin" valueType="num">
                                      <p:cBhvr>
                                        <p:cTn id="26" dur="250" fill="hold"/>
                                        <p:tgtEl>
                                          <p:spTgt spid="32"/>
                                        </p:tgtEl>
                                        <p:attrNameLst>
                                          <p:attrName>ppt_h</p:attrName>
                                        </p:attrNameLst>
                                      </p:cBhvr>
                                      <p:tavLst>
                                        <p:tav tm="0">
                                          <p:val>
                                            <p:fltVal val="0"/>
                                          </p:val>
                                        </p:tav>
                                        <p:tav tm="100000">
                                          <p:val>
                                            <p:strVal val="#ppt_h"/>
                                          </p:val>
                                        </p:tav>
                                      </p:tavLst>
                                    </p:anim>
                                  </p:childTnLst>
                                </p:cTn>
                              </p:par>
                            </p:childTnLst>
                          </p:cTn>
                        </p:par>
                        <p:par>
                          <p:cTn id="27" fill="hold">
                            <p:stCondLst>
                              <p:cond delay="2850"/>
                            </p:stCondLst>
                            <p:childTnLst>
                              <p:par>
                                <p:cTn id="28" presetID="22" presetClass="entr" presetSubtype="8" fill="hold" grpId="0"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left)">
                                      <p:cBhvr>
                                        <p:cTn id="30" dur="500"/>
                                        <p:tgtEl>
                                          <p:spTgt spid="31"/>
                                        </p:tgtEl>
                                      </p:cBhvr>
                                    </p:animEffect>
                                  </p:childTnLst>
                                </p:cTn>
                              </p:par>
                            </p:childTnLst>
                          </p:cTn>
                        </p:par>
                        <p:par>
                          <p:cTn id="31" fill="hold">
                            <p:stCondLst>
                              <p:cond delay="3350"/>
                            </p:stCondLst>
                            <p:childTnLst>
                              <p:par>
                                <p:cTn id="32" presetID="53" presetClass="entr" presetSubtype="16" fill="hold" grpId="0" nodeType="afterEffect">
                                  <p:stCondLst>
                                    <p:cond delay="0"/>
                                  </p:stCondLst>
                                  <p:childTnLst>
                                    <p:set>
                                      <p:cBhvr>
                                        <p:cTn id="33" dur="1" fill="hold">
                                          <p:stCondLst>
                                            <p:cond delay="0"/>
                                          </p:stCondLst>
                                        </p:cTn>
                                        <p:tgtEl>
                                          <p:spTgt spid="12299"/>
                                        </p:tgtEl>
                                        <p:attrNameLst>
                                          <p:attrName>style.visibility</p:attrName>
                                        </p:attrNameLst>
                                      </p:cBhvr>
                                      <p:to>
                                        <p:strVal val="visible"/>
                                      </p:to>
                                    </p:set>
                                    <p:anim calcmode="lin" valueType="num">
                                      <p:cBhvr>
                                        <p:cTn id="34" dur="500" fill="hold"/>
                                        <p:tgtEl>
                                          <p:spTgt spid="12299"/>
                                        </p:tgtEl>
                                        <p:attrNameLst>
                                          <p:attrName>ppt_w</p:attrName>
                                        </p:attrNameLst>
                                      </p:cBhvr>
                                      <p:tavLst>
                                        <p:tav tm="0">
                                          <p:val>
                                            <p:fltVal val="0"/>
                                          </p:val>
                                        </p:tav>
                                        <p:tav tm="100000">
                                          <p:val>
                                            <p:strVal val="#ppt_w"/>
                                          </p:val>
                                        </p:tav>
                                      </p:tavLst>
                                    </p:anim>
                                    <p:anim calcmode="lin" valueType="num">
                                      <p:cBhvr>
                                        <p:cTn id="35" dur="500" fill="hold"/>
                                        <p:tgtEl>
                                          <p:spTgt spid="12299"/>
                                        </p:tgtEl>
                                        <p:attrNameLst>
                                          <p:attrName>ppt_h</p:attrName>
                                        </p:attrNameLst>
                                      </p:cBhvr>
                                      <p:tavLst>
                                        <p:tav tm="0">
                                          <p:val>
                                            <p:fltVal val="0"/>
                                          </p:val>
                                        </p:tav>
                                        <p:tav tm="100000">
                                          <p:val>
                                            <p:strVal val="#ppt_h"/>
                                          </p:val>
                                        </p:tav>
                                      </p:tavLst>
                                    </p:anim>
                                    <p:animEffect transition="in" filter="fade">
                                      <p:cBhvr>
                                        <p:cTn id="36" dur="500"/>
                                        <p:tgtEl>
                                          <p:spTgt spid="12299"/>
                                        </p:tgtEl>
                                      </p:cBhvr>
                                    </p:animEffect>
                                  </p:childTnLst>
                                </p:cTn>
                              </p:par>
                            </p:childTnLst>
                          </p:cTn>
                        </p:par>
                        <p:par>
                          <p:cTn id="37" fill="hold">
                            <p:stCondLst>
                              <p:cond delay="3850"/>
                            </p:stCondLst>
                            <p:childTnLst>
                              <p:par>
                                <p:cTn id="38" presetID="17" presetClass="entr" presetSubtype="1" fill="hold" grpId="0" nodeType="afterEffect">
                                  <p:stCondLst>
                                    <p:cond delay="0"/>
                                  </p:stCondLst>
                                  <p:iterate type="lt">
                                    <p:tmPct val="40000"/>
                                  </p:iterate>
                                  <p:childTnLst>
                                    <p:set>
                                      <p:cBhvr>
                                        <p:cTn id="39" dur="1" fill="hold">
                                          <p:stCondLst>
                                            <p:cond delay="0"/>
                                          </p:stCondLst>
                                        </p:cTn>
                                        <p:tgtEl>
                                          <p:spTgt spid="34"/>
                                        </p:tgtEl>
                                        <p:attrNameLst>
                                          <p:attrName>style.visibility</p:attrName>
                                        </p:attrNameLst>
                                      </p:cBhvr>
                                      <p:to>
                                        <p:strVal val="visible"/>
                                      </p:to>
                                    </p:set>
                                    <p:anim calcmode="lin" valueType="num">
                                      <p:cBhvr>
                                        <p:cTn id="40" dur="250" fill="hold"/>
                                        <p:tgtEl>
                                          <p:spTgt spid="34"/>
                                        </p:tgtEl>
                                        <p:attrNameLst>
                                          <p:attrName>ppt_x</p:attrName>
                                        </p:attrNameLst>
                                      </p:cBhvr>
                                      <p:tavLst>
                                        <p:tav tm="0">
                                          <p:val>
                                            <p:strVal val="#ppt_x"/>
                                          </p:val>
                                        </p:tav>
                                        <p:tav tm="100000">
                                          <p:val>
                                            <p:strVal val="#ppt_x"/>
                                          </p:val>
                                        </p:tav>
                                      </p:tavLst>
                                    </p:anim>
                                    <p:anim calcmode="lin" valueType="num">
                                      <p:cBhvr>
                                        <p:cTn id="41" dur="250" fill="hold"/>
                                        <p:tgtEl>
                                          <p:spTgt spid="34"/>
                                        </p:tgtEl>
                                        <p:attrNameLst>
                                          <p:attrName>ppt_y</p:attrName>
                                        </p:attrNameLst>
                                      </p:cBhvr>
                                      <p:tavLst>
                                        <p:tav tm="0">
                                          <p:val>
                                            <p:strVal val="#ppt_y-#ppt_h/2"/>
                                          </p:val>
                                        </p:tav>
                                        <p:tav tm="100000">
                                          <p:val>
                                            <p:strVal val="#ppt_y"/>
                                          </p:val>
                                        </p:tav>
                                      </p:tavLst>
                                    </p:anim>
                                    <p:anim calcmode="lin" valueType="num">
                                      <p:cBhvr>
                                        <p:cTn id="42" dur="250" fill="hold"/>
                                        <p:tgtEl>
                                          <p:spTgt spid="34"/>
                                        </p:tgtEl>
                                        <p:attrNameLst>
                                          <p:attrName>ppt_w</p:attrName>
                                        </p:attrNameLst>
                                      </p:cBhvr>
                                      <p:tavLst>
                                        <p:tav tm="0">
                                          <p:val>
                                            <p:strVal val="#ppt_w"/>
                                          </p:val>
                                        </p:tav>
                                        <p:tav tm="100000">
                                          <p:val>
                                            <p:strVal val="#ppt_w"/>
                                          </p:val>
                                        </p:tav>
                                      </p:tavLst>
                                    </p:anim>
                                    <p:anim calcmode="lin" valueType="num">
                                      <p:cBhvr>
                                        <p:cTn id="43" dur="250" fill="hold"/>
                                        <p:tgtEl>
                                          <p:spTgt spid="34"/>
                                        </p:tgtEl>
                                        <p:attrNameLst>
                                          <p:attrName>ppt_h</p:attrName>
                                        </p:attrNameLst>
                                      </p:cBhvr>
                                      <p:tavLst>
                                        <p:tav tm="0">
                                          <p:val>
                                            <p:fltVal val="0"/>
                                          </p:val>
                                        </p:tav>
                                        <p:tav tm="100000">
                                          <p:val>
                                            <p:strVal val="#ppt_h"/>
                                          </p:val>
                                        </p:tav>
                                      </p:tavLst>
                                    </p:anim>
                                  </p:childTnLst>
                                </p:cTn>
                              </p:par>
                            </p:childTnLst>
                          </p:cTn>
                        </p:par>
                        <p:par>
                          <p:cTn id="44" fill="hold">
                            <p:stCondLst>
                              <p:cond delay="52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700"/>
                            </p:stCondLst>
                            <p:childTnLst>
                              <p:par>
                                <p:cTn id="49" presetID="17" presetClass="entr" presetSubtype="1" fill="hold" grpId="0" nodeType="afterEffect">
                                  <p:stCondLst>
                                    <p:cond delay="0"/>
                                  </p:stCondLst>
                                  <p:iterate type="lt">
                                    <p:tmPct val="40000"/>
                                  </p:iterate>
                                  <p:childTnLst>
                                    <p:set>
                                      <p:cBhvr>
                                        <p:cTn id="50" dur="1" fill="hold">
                                          <p:stCondLst>
                                            <p:cond delay="0"/>
                                          </p:stCondLst>
                                        </p:cTn>
                                        <p:tgtEl>
                                          <p:spTgt spid="36"/>
                                        </p:tgtEl>
                                        <p:attrNameLst>
                                          <p:attrName>style.visibility</p:attrName>
                                        </p:attrNameLst>
                                      </p:cBhvr>
                                      <p:to>
                                        <p:strVal val="visible"/>
                                      </p:to>
                                    </p:set>
                                    <p:anim calcmode="lin" valueType="num">
                                      <p:cBhvr>
                                        <p:cTn id="51" dur="250" fill="hold"/>
                                        <p:tgtEl>
                                          <p:spTgt spid="36"/>
                                        </p:tgtEl>
                                        <p:attrNameLst>
                                          <p:attrName>ppt_x</p:attrName>
                                        </p:attrNameLst>
                                      </p:cBhvr>
                                      <p:tavLst>
                                        <p:tav tm="0">
                                          <p:val>
                                            <p:strVal val="#ppt_x"/>
                                          </p:val>
                                        </p:tav>
                                        <p:tav tm="100000">
                                          <p:val>
                                            <p:strVal val="#ppt_x"/>
                                          </p:val>
                                        </p:tav>
                                      </p:tavLst>
                                    </p:anim>
                                    <p:anim calcmode="lin" valueType="num">
                                      <p:cBhvr>
                                        <p:cTn id="52" dur="250" fill="hold"/>
                                        <p:tgtEl>
                                          <p:spTgt spid="36"/>
                                        </p:tgtEl>
                                        <p:attrNameLst>
                                          <p:attrName>ppt_y</p:attrName>
                                        </p:attrNameLst>
                                      </p:cBhvr>
                                      <p:tavLst>
                                        <p:tav tm="0">
                                          <p:val>
                                            <p:strVal val="#ppt_y-#ppt_h/2"/>
                                          </p:val>
                                        </p:tav>
                                        <p:tav tm="100000">
                                          <p:val>
                                            <p:strVal val="#ppt_y"/>
                                          </p:val>
                                        </p:tav>
                                      </p:tavLst>
                                    </p:anim>
                                    <p:anim calcmode="lin" valueType="num">
                                      <p:cBhvr>
                                        <p:cTn id="53" dur="250" fill="hold"/>
                                        <p:tgtEl>
                                          <p:spTgt spid="36"/>
                                        </p:tgtEl>
                                        <p:attrNameLst>
                                          <p:attrName>ppt_w</p:attrName>
                                        </p:attrNameLst>
                                      </p:cBhvr>
                                      <p:tavLst>
                                        <p:tav tm="0">
                                          <p:val>
                                            <p:strVal val="#ppt_w"/>
                                          </p:val>
                                        </p:tav>
                                        <p:tav tm="100000">
                                          <p:val>
                                            <p:strVal val="#ppt_w"/>
                                          </p:val>
                                        </p:tav>
                                      </p:tavLst>
                                    </p:anim>
                                    <p:anim calcmode="lin" valueType="num">
                                      <p:cBhvr>
                                        <p:cTn id="54" dur="250" fill="hold"/>
                                        <p:tgtEl>
                                          <p:spTgt spid="36"/>
                                        </p:tgtEl>
                                        <p:attrNameLst>
                                          <p:attrName>ppt_h</p:attrName>
                                        </p:attrNameLst>
                                      </p:cBhvr>
                                      <p:tavLst>
                                        <p:tav tm="0">
                                          <p:val>
                                            <p:fltVal val="0"/>
                                          </p:val>
                                        </p:tav>
                                        <p:tav tm="100000">
                                          <p:val>
                                            <p:strVal val="#ppt_h"/>
                                          </p:val>
                                        </p:tav>
                                      </p:tavLst>
                                    </p:anim>
                                  </p:childTnLst>
                                </p:cTn>
                              </p:par>
                            </p:childTnLst>
                          </p:cTn>
                        </p:par>
                        <p:par>
                          <p:cTn id="55" fill="hold">
                            <p:stCondLst>
                              <p:cond delay="7050"/>
                            </p:stCondLst>
                            <p:childTnLst>
                              <p:par>
                                <p:cTn id="56" presetID="2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left)">
                                      <p:cBhvr>
                                        <p:cTn id="58" dur="500"/>
                                        <p:tgtEl>
                                          <p:spTgt spid="35"/>
                                        </p:tgtEl>
                                      </p:cBhvr>
                                    </p:animEffect>
                                  </p:childTnLst>
                                </p:cTn>
                              </p:par>
                            </p:childTnLst>
                          </p:cTn>
                        </p:par>
                        <p:par>
                          <p:cTn id="59" fill="hold">
                            <p:stCondLst>
                              <p:cond delay="7550"/>
                            </p:stCondLst>
                            <p:childTnLst>
                              <p:par>
                                <p:cTn id="60" presetID="17" presetClass="entr" presetSubtype="1" fill="hold" grpId="0" nodeType="afterEffect">
                                  <p:stCondLst>
                                    <p:cond delay="0"/>
                                  </p:stCondLst>
                                  <p:iterate type="lt">
                                    <p:tmPct val="40000"/>
                                  </p:iterate>
                                  <p:childTnLst>
                                    <p:set>
                                      <p:cBhvr>
                                        <p:cTn id="61" dur="1" fill="hold">
                                          <p:stCondLst>
                                            <p:cond delay="0"/>
                                          </p:stCondLst>
                                        </p:cTn>
                                        <p:tgtEl>
                                          <p:spTgt spid="38"/>
                                        </p:tgtEl>
                                        <p:attrNameLst>
                                          <p:attrName>style.visibility</p:attrName>
                                        </p:attrNameLst>
                                      </p:cBhvr>
                                      <p:to>
                                        <p:strVal val="visible"/>
                                      </p:to>
                                    </p:set>
                                    <p:anim calcmode="lin" valueType="num">
                                      <p:cBhvr>
                                        <p:cTn id="62" dur="250" fill="hold"/>
                                        <p:tgtEl>
                                          <p:spTgt spid="38"/>
                                        </p:tgtEl>
                                        <p:attrNameLst>
                                          <p:attrName>ppt_x</p:attrName>
                                        </p:attrNameLst>
                                      </p:cBhvr>
                                      <p:tavLst>
                                        <p:tav tm="0">
                                          <p:val>
                                            <p:strVal val="#ppt_x"/>
                                          </p:val>
                                        </p:tav>
                                        <p:tav tm="100000">
                                          <p:val>
                                            <p:strVal val="#ppt_x"/>
                                          </p:val>
                                        </p:tav>
                                      </p:tavLst>
                                    </p:anim>
                                    <p:anim calcmode="lin" valueType="num">
                                      <p:cBhvr>
                                        <p:cTn id="63" dur="250" fill="hold"/>
                                        <p:tgtEl>
                                          <p:spTgt spid="38"/>
                                        </p:tgtEl>
                                        <p:attrNameLst>
                                          <p:attrName>ppt_y</p:attrName>
                                        </p:attrNameLst>
                                      </p:cBhvr>
                                      <p:tavLst>
                                        <p:tav tm="0">
                                          <p:val>
                                            <p:strVal val="#ppt_y-#ppt_h/2"/>
                                          </p:val>
                                        </p:tav>
                                        <p:tav tm="100000">
                                          <p:val>
                                            <p:strVal val="#ppt_y"/>
                                          </p:val>
                                        </p:tav>
                                      </p:tavLst>
                                    </p:anim>
                                    <p:anim calcmode="lin" valueType="num">
                                      <p:cBhvr>
                                        <p:cTn id="64" dur="250" fill="hold"/>
                                        <p:tgtEl>
                                          <p:spTgt spid="38"/>
                                        </p:tgtEl>
                                        <p:attrNameLst>
                                          <p:attrName>ppt_w</p:attrName>
                                        </p:attrNameLst>
                                      </p:cBhvr>
                                      <p:tavLst>
                                        <p:tav tm="0">
                                          <p:val>
                                            <p:strVal val="#ppt_w"/>
                                          </p:val>
                                        </p:tav>
                                        <p:tav tm="100000">
                                          <p:val>
                                            <p:strVal val="#ppt_w"/>
                                          </p:val>
                                        </p:tav>
                                      </p:tavLst>
                                    </p:anim>
                                    <p:anim calcmode="lin" valueType="num">
                                      <p:cBhvr>
                                        <p:cTn id="65" dur="250" fill="hold"/>
                                        <p:tgtEl>
                                          <p:spTgt spid="38"/>
                                        </p:tgtEl>
                                        <p:attrNameLst>
                                          <p:attrName>ppt_h</p:attrName>
                                        </p:attrNameLst>
                                      </p:cBhvr>
                                      <p:tavLst>
                                        <p:tav tm="0">
                                          <p:val>
                                            <p:fltVal val="0"/>
                                          </p:val>
                                        </p:tav>
                                        <p:tav tm="100000">
                                          <p:val>
                                            <p:strVal val="#ppt_h"/>
                                          </p:val>
                                        </p:tav>
                                      </p:tavLst>
                                    </p:anim>
                                  </p:childTnLst>
                                </p:cTn>
                              </p:par>
                            </p:childTnLst>
                          </p:cTn>
                        </p:par>
                        <p:par>
                          <p:cTn id="66" fill="hold">
                            <p:stCondLst>
                              <p:cond delay="8900"/>
                            </p:stCondLst>
                            <p:childTnLst>
                              <p:par>
                                <p:cTn id="67" presetID="22" presetClass="entr" presetSubtype="8" fill="hold" grpId="0" nodeType="after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wipe(left)">
                                      <p:cBhvr>
                                        <p:cTn id="6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9" grpId="0" animBg="1"/>
      <p:bldP spid="12301" grpId="0" animBg="1"/>
      <p:bldP spid="31" grpId="0"/>
      <p:bldP spid="32" grpId="0"/>
      <p:bldP spid="33" grpId="0"/>
      <p:bldP spid="34" grpId="0"/>
      <p:bldP spid="35" grpId="0"/>
      <p:bldP spid="36" grpId="0"/>
      <p:bldP spid="37" grpId="0"/>
      <p:bldP spid="3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直角三角形 27"/>
          <p:cNvSpPr/>
          <p:nvPr/>
        </p:nvSpPr>
        <p:spPr>
          <a:xfrm rot="10800000">
            <a:off x="0" y="0"/>
            <a:ext cx="9144000" cy="51435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直角三角形 7"/>
          <p:cNvSpPr/>
          <p:nvPr/>
        </p:nvSpPr>
        <p:spPr>
          <a:xfrm>
            <a:off x="0" y="0"/>
            <a:ext cx="9144000" cy="51435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p:cNvSpPr/>
          <p:nvPr/>
        </p:nvSpPr>
        <p:spPr>
          <a:xfrm>
            <a:off x="467544" y="267494"/>
            <a:ext cx="8208912" cy="4608512"/>
          </a:xfrm>
          <a:prstGeom prst="rect">
            <a:avLst/>
          </a:prstGeom>
          <a:solidFill>
            <a:schemeClr val="bg1"/>
          </a:solidFill>
          <a:ln>
            <a:noFill/>
          </a:ln>
          <a:effectLst>
            <a:outerShdw blurRad="2286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菱形 29"/>
          <p:cNvSpPr/>
          <p:nvPr/>
        </p:nvSpPr>
        <p:spPr>
          <a:xfrm>
            <a:off x="5508104" y="1059582"/>
            <a:ext cx="3168352" cy="3168352"/>
          </a:xfrm>
          <a:prstGeom prst="diamond">
            <a:avLst/>
          </a:prstGeom>
          <a:noFill/>
          <a:ln>
            <a:solidFill>
              <a:schemeClr val="bg1">
                <a:lumMod val="75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菱形 30"/>
          <p:cNvSpPr/>
          <p:nvPr/>
        </p:nvSpPr>
        <p:spPr>
          <a:xfrm>
            <a:off x="467544" y="1059582"/>
            <a:ext cx="3168352" cy="3168352"/>
          </a:xfrm>
          <a:prstGeom prst="diamond">
            <a:avLst/>
          </a:prstGeom>
          <a:noFill/>
          <a:ln>
            <a:solidFill>
              <a:schemeClr val="bg1">
                <a:lumMod val="75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菱形 28"/>
          <p:cNvSpPr/>
          <p:nvPr/>
        </p:nvSpPr>
        <p:spPr>
          <a:xfrm>
            <a:off x="2267744" y="339502"/>
            <a:ext cx="4464496" cy="44644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TextBox 11"/>
          <p:cNvSpPr txBox="1"/>
          <p:nvPr/>
        </p:nvSpPr>
        <p:spPr>
          <a:xfrm>
            <a:off x="2885314" y="2156251"/>
            <a:ext cx="3438634" cy="830997"/>
          </a:xfrm>
          <a:prstGeom prst="rect">
            <a:avLst/>
          </a:prstGeom>
          <a:noFill/>
        </p:spPr>
        <p:txBody>
          <a:bodyPr wrap="none" rtlCol="0">
            <a:spAutoFit/>
          </a:bodyPr>
          <a:lstStyle/>
          <a:p>
            <a:pPr algn="ctr"/>
            <a:r>
              <a:rPr lang="en-US" altLang="zh-CN" sz="4800" dirty="0">
                <a:solidFill>
                  <a:schemeClr val="tx1">
                    <a:lumMod val="65000"/>
                    <a:lumOff val="35000"/>
                  </a:schemeClr>
                </a:solidFill>
                <a:cs typeface="+mn-ea"/>
                <a:sym typeface="+mn-lt"/>
              </a:rPr>
              <a:t>Thank you!</a:t>
            </a:r>
            <a:endParaRPr lang="zh-CN" altLang="en-US" sz="4800" dirty="0">
              <a:solidFill>
                <a:schemeClr val="tx1">
                  <a:lumMod val="65000"/>
                  <a:lumOff val="35000"/>
                </a:schemeClr>
              </a:solidFill>
              <a:cs typeface="+mn-ea"/>
              <a:sym typeface="+mn-lt"/>
            </a:endParaRPr>
          </a:p>
        </p:txBody>
      </p:sp>
      <p:sp>
        <p:nvSpPr>
          <p:cNvPr id="32" name="菱形 31"/>
          <p:cNvSpPr/>
          <p:nvPr/>
        </p:nvSpPr>
        <p:spPr>
          <a:xfrm>
            <a:off x="7092280" y="3291830"/>
            <a:ext cx="1592560" cy="1592560"/>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菱形 34"/>
          <p:cNvSpPr/>
          <p:nvPr/>
        </p:nvSpPr>
        <p:spPr>
          <a:xfrm>
            <a:off x="467544" y="3291830"/>
            <a:ext cx="1592560" cy="1592560"/>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TextBox 14">
            <a:extLst>
              <a:ext uri="{FF2B5EF4-FFF2-40B4-BE49-F238E27FC236}">
                <a16:creationId xmlns:a16="http://schemas.microsoft.com/office/drawing/2014/main" id="{FD2EC3C3-5418-4EB2-AC0D-5CF47A537355}"/>
              </a:ext>
            </a:extLst>
          </p:cNvPr>
          <p:cNvSpPr txBox="1"/>
          <p:nvPr/>
        </p:nvSpPr>
        <p:spPr>
          <a:xfrm>
            <a:off x="2123728" y="3363838"/>
            <a:ext cx="4752528" cy="246221"/>
          </a:xfrm>
          <a:prstGeom prst="rect">
            <a:avLst/>
          </a:prstGeom>
          <a:noFill/>
        </p:spPr>
        <p:txBody>
          <a:bodyPr wrap="square" rtlCol="0">
            <a:spAutoFit/>
          </a:bodyPr>
          <a:lstStyle/>
          <a:p>
            <a:pPr algn="ctr"/>
            <a:r>
              <a:rPr lang="en-US" altLang="zh-CN" sz="1000" dirty="0">
                <a:solidFill>
                  <a:schemeClr val="tx1">
                    <a:lumMod val="65000"/>
                    <a:lumOff val="35000"/>
                  </a:schemeClr>
                </a:solidFill>
                <a:cs typeface="+mn-ea"/>
                <a:sym typeface="+mn-lt"/>
              </a:rPr>
              <a:t>Report </a:t>
            </a:r>
            <a:r>
              <a:rPr lang="zh-CN" altLang="en-US" sz="1000" dirty="0">
                <a:solidFill>
                  <a:schemeClr val="tx1">
                    <a:lumMod val="65000"/>
                    <a:lumOff val="35000"/>
                  </a:schemeClr>
                </a:solidFill>
                <a:cs typeface="+mn-ea"/>
                <a:sym typeface="+mn-lt"/>
              </a:rPr>
              <a:t>：</a:t>
            </a:r>
            <a:r>
              <a:rPr lang="en-US" altLang="zh-CN" sz="1000" dirty="0">
                <a:solidFill>
                  <a:schemeClr val="tx1">
                    <a:lumMod val="65000"/>
                    <a:lumOff val="35000"/>
                  </a:schemeClr>
                </a:solidFill>
                <a:cs typeface="+mn-ea"/>
                <a:sym typeface="+mn-lt"/>
              </a:rPr>
              <a:t>XXX  Time</a:t>
            </a:r>
            <a:r>
              <a:rPr lang="zh-CN" altLang="en-US" sz="1000" dirty="0">
                <a:solidFill>
                  <a:schemeClr val="tx1">
                    <a:lumMod val="65000"/>
                    <a:lumOff val="35000"/>
                  </a:schemeClr>
                </a:solidFill>
                <a:cs typeface="+mn-ea"/>
                <a:sym typeface="+mn-lt"/>
              </a:rPr>
              <a:t>：</a:t>
            </a:r>
            <a:r>
              <a:rPr lang="en-US" altLang="zh-CN" sz="1000" dirty="0">
                <a:solidFill>
                  <a:schemeClr val="tx1">
                    <a:lumMod val="65000"/>
                    <a:lumOff val="35000"/>
                  </a:schemeClr>
                </a:solidFill>
                <a:cs typeface="+mn-ea"/>
                <a:sym typeface="+mn-lt"/>
              </a:rPr>
              <a:t>20XX</a:t>
            </a:r>
            <a:endParaRPr lang="zh-CN" altLang="en-US" sz="1000" dirty="0">
              <a:solidFill>
                <a:schemeClr val="tx1">
                  <a:lumMod val="65000"/>
                  <a:lumOff val="35000"/>
                </a:schemeClr>
              </a:solidFill>
              <a:cs typeface="+mn-ea"/>
              <a:sym typeface="+mn-lt"/>
            </a:endParaRPr>
          </a:p>
        </p:txBody>
      </p:sp>
      <p:sp>
        <p:nvSpPr>
          <p:cNvPr id="18" name="Rounded Rectangle 7">
            <a:extLst>
              <a:ext uri="{FF2B5EF4-FFF2-40B4-BE49-F238E27FC236}">
                <a16:creationId xmlns:a16="http://schemas.microsoft.com/office/drawing/2014/main" id="{5C5F6D55-7ABE-4F4D-8AA1-8FB43C929CCA}"/>
              </a:ext>
            </a:extLst>
          </p:cNvPr>
          <p:cNvSpPr/>
          <p:nvPr/>
        </p:nvSpPr>
        <p:spPr>
          <a:xfrm>
            <a:off x="3952821" y="1131665"/>
            <a:ext cx="1087739" cy="386679"/>
          </a:xfrm>
          <a:prstGeom prst="roundRect">
            <a:avLst>
              <a:gd name="adj" fmla="val 50000"/>
            </a:avLst>
          </a:prstGeom>
          <a:solidFill>
            <a:schemeClr val="bg1">
              <a:alpha val="0"/>
            </a:schemeClr>
          </a:solidFill>
          <a:ln w="15875">
            <a:solidFill>
              <a:srgbClr val="475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lumMod val="65000"/>
                  </a:schemeClr>
                </a:solidFill>
              </a:rPr>
              <a:t>LOGO</a:t>
            </a:r>
            <a:endParaRPr lang="ko-KR" altLang="en-US" sz="2000" dirty="0">
              <a:solidFill>
                <a:schemeClr val="bg1">
                  <a:lumMod val="65000"/>
                </a:schemeClr>
              </a:solidFill>
            </a:endParaRPr>
          </a:p>
        </p:txBody>
      </p:sp>
      <p:sp>
        <p:nvSpPr>
          <p:cNvPr id="19" name="TextBox 3">
            <a:hlinkClick r:id="rId3"/>
            <a:extLst>
              <a:ext uri="{FF2B5EF4-FFF2-40B4-BE49-F238E27FC236}">
                <a16:creationId xmlns:a16="http://schemas.microsoft.com/office/drawing/2014/main" id="{BD684BFB-78B7-4DB1-B6B8-11EA828DD8C5}"/>
              </a:ext>
            </a:extLst>
          </p:cNvPr>
          <p:cNvSpPr txBox="1"/>
          <p:nvPr/>
        </p:nvSpPr>
        <p:spPr>
          <a:xfrm>
            <a:off x="1922667" y="3712044"/>
            <a:ext cx="5169613" cy="246221"/>
          </a:xfrm>
          <a:prstGeom prst="rect">
            <a:avLst/>
          </a:prstGeom>
          <a:noFill/>
        </p:spPr>
        <p:txBody>
          <a:bodyPr wrap="square" rtlCol="0">
            <a:spAutoFit/>
          </a:bodyPr>
          <a:lstStyle/>
          <a:p>
            <a:pPr algn="ctr"/>
            <a:r>
              <a:rPr lang="en-US" altLang="zh-CN" sz="1000" dirty="0">
                <a:solidFill>
                  <a:schemeClr val="bg1">
                    <a:lumMod val="65000"/>
                  </a:schemeClr>
                </a:solidFill>
                <a:cs typeface="Arial" panose="020B0604020202020204" pitchFamily="34" charset="0"/>
                <a:hlinkClick r:id="rId3">
                  <a:extLst>
                    <a:ext uri="{A12FA001-AC4F-418D-AE19-62706E023703}">
                      <ahyp:hlinkClr xmlns:ahyp="http://schemas.microsoft.com/office/drawing/2018/hyperlinkcolor" val="tx"/>
                    </a:ext>
                  </a:extLst>
                </a:hlinkClick>
              </a:rPr>
              <a:t>https://www.freeppt7.com</a:t>
            </a:r>
            <a:endParaRPr lang="ko-KR" altLang="en-US" sz="1000" dirty="0">
              <a:solidFill>
                <a:schemeClr val="bg1">
                  <a:lumMod val="65000"/>
                </a:schemeClr>
              </a:solidFill>
              <a:cs typeface="Arial" panose="020B0604020202020204" pitchFamily="34" charset="0"/>
            </a:endParaRPr>
          </a:p>
        </p:txBody>
      </p:sp>
    </p:spTree>
  </p:cSld>
  <p:clrMapOvr>
    <a:masterClrMapping/>
  </p:clrMapOvr>
  <p:transition spd="med" advClick="0" advTm="6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1000"/>
                                        <p:tgtEl>
                                          <p:spTgt spid="29"/>
                                        </p:tgtEl>
                                      </p:cBhvr>
                                    </p:animEffect>
                                    <p:anim calcmode="lin" valueType="num">
                                      <p:cBhvr>
                                        <p:cTn id="24" dur="1000" fill="hold"/>
                                        <p:tgtEl>
                                          <p:spTgt spid="29"/>
                                        </p:tgtEl>
                                        <p:attrNameLst>
                                          <p:attrName>ppt_x</p:attrName>
                                        </p:attrNameLst>
                                      </p:cBhvr>
                                      <p:tavLst>
                                        <p:tav tm="0">
                                          <p:val>
                                            <p:strVal val="#ppt_x"/>
                                          </p:val>
                                        </p:tav>
                                        <p:tav tm="100000">
                                          <p:val>
                                            <p:strVal val="#ppt_x"/>
                                          </p:val>
                                        </p:tav>
                                      </p:tavLst>
                                    </p:anim>
                                    <p:anim calcmode="lin" valueType="num">
                                      <p:cBhvr>
                                        <p:cTn id="2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1000"/>
                                        <p:tgtEl>
                                          <p:spTgt spid="31"/>
                                        </p:tgtEl>
                                      </p:cBhvr>
                                    </p:animEffect>
                                    <p:anim calcmode="lin" valueType="num">
                                      <p:cBhvr>
                                        <p:cTn id="31" dur="1000" fill="hold"/>
                                        <p:tgtEl>
                                          <p:spTgt spid="31"/>
                                        </p:tgtEl>
                                        <p:attrNameLst>
                                          <p:attrName>ppt_x</p:attrName>
                                        </p:attrNameLst>
                                      </p:cBhvr>
                                      <p:tavLst>
                                        <p:tav tm="0">
                                          <p:val>
                                            <p:strVal val="#ppt_x"/>
                                          </p:val>
                                        </p:tav>
                                        <p:tav tm="100000">
                                          <p:val>
                                            <p:strVal val="#ppt_x"/>
                                          </p:val>
                                        </p:tav>
                                      </p:tavLst>
                                    </p:anim>
                                    <p:anim calcmode="lin" valueType="num">
                                      <p:cBhvr>
                                        <p:cTn id="32" dur="1000" fill="hold"/>
                                        <p:tgtEl>
                                          <p:spTgt spid="31"/>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additive="base">
                                        <p:cTn id="42" dur="500" fill="hold"/>
                                        <p:tgtEl>
                                          <p:spTgt spid="35"/>
                                        </p:tgtEl>
                                        <p:attrNameLst>
                                          <p:attrName>ppt_x</p:attrName>
                                        </p:attrNameLst>
                                      </p:cBhvr>
                                      <p:tavLst>
                                        <p:tav tm="0">
                                          <p:val>
                                            <p:strVal val="0-#ppt_w/2"/>
                                          </p:val>
                                        </p:tav>
                                        <p:tav tm="100000">
                                          <p:val>
                                            <p:strVal val="#ppt_x"/>
                                          </p:val>
                                        </p:tav>
                                      </p:tavLst>
                                    </p:anim>
                                    <p:anim calcmode="lin" valueType="num">
                                      <p:cBhvr additive="base">
                                        <p:cTn id="43" dur="500" fill="hold"/>
                                        <p:tgtEl>
                                          <p:spTgt spid="3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500" fill="hold"/>
                                        <p:tgtEl>
                                          <p:spTgt spid="32"/>
                                        </p:tgtEl>
                                        <p:attrNameLst>
                                          <p:attrName>ppt_x</p:attrName>
                                        </p:attrNameLst>
                                      </p:cBhvr>
                                      <p:tavLst>
                                        <p:tav tm="0">
                                          <p:val>
                                            <p:strVal val="1+#ppt_w/2"/>
                                          </p:val>
                                        </p:tav>
                                        <p:tav tm="100000">
                                          <p:val>
                                            <p:strVal val="#ppt_x"/>
                                          </p:val>
                                        </p:tav>
                                      </p:tavLst>
                                    </p:anim>
                                    <p:anim calcmode="lin" valueType="num">
                                      <p:cBhvr additive="base">
                                        <p:cTn id="47" dur="500" fill="hold"/>
                                        <p:tgtEl>
                                          <p:spTgt spid="32"/>
                                        </p:tgtEl>
                                        <p:attrNameLst>
                                          <p:attrName>ppt_y</p:attrName>
                                        </p:attrNameLst>
                                      </p:cBhvr>
                                      <p:tavLst>
                                        <p:tav tm="0">
                                          <p:val>
                                            <p:strVal val="#ppt_y"/>
                                          </p:val>
                                        </p:tav>
                                        <p:tav tm="100000">
                                          <p:val>
                                            <p:strVal val="#ppt_y"/>
                                          </p:val>
                                        </p:tav>
                                      </p:tavLst>
                                    </p:anim>
                                  </p:childTnLst>
                                </p:cTn>
                              </p:par>
                            </p:childTnLst>
                          </p:cTn>
                        </p:par>
                        <p:par>
                          <p:cTn id="48" fill="hold">
                            <p:stCondLst>
                              <p:cond delay="500"/>
                            </p:stCondLst>
                            <p:childTnLst>
                              <p:par>
                                <p:cTn id="49" presetID="56" presetClass="entr" presetSubtype="0" fill="hold" grpId="0" nodeType="afterEffect">
                                  <p:stCondLst>
                                    <p:cond delay="0"/>
                                  </p:stCondLst>
                                  <p:iterate type="lt">
                                    <p:tmPct val="10000"/>
                                  </p:iterate>
                                  <p:childTnLst>
                                    <p:set>
                                      <p:cBhvr>
                                        <p:cTn id="50" dur="1" fill="hold">
                                          <p:stCondLst>
                                            <p:cond delay="0"/>
                                          </p:stCondLst>
                                        </p:cTn>
                                        <p:tgtEl>
                                          <p:spTgt spid="12"/>
                                        </p:tgtEl>
                                        <p:attrNameLst>
                                          <p:attrName>style.visibility</p:attrName>
                                        </p:attrNameLst>
                                      </p:cBhvr>
                                      <p:to>
                                        <p:strVal val="visible"/>
                                      </p:to>
                                    </p:set>
                                    <p:anim by="(-#ppt_w*2)" calcmode="lin" valueType="num">
                                      <p:cBhvr rctx="PPT">
                                        <p:cTn id="51" dur="500" autoRev="1" fill="hold">
                                          <p:stCondLst>
                                            <p:cond delay="0"/>
                                          </p:stCondLst>
                                        </p:cTn>
                                        <p:tgtEl>
                                          <p:spTgt spid="12"/>
                                        </p:tgtEl>
                                        <p:attrNameLst>
                                          <p:attrName>ppt_w</p:attrName>
                                        </p:attrNameLst>
                                      </p:cBhvr>
                                    </p:anim>
                                    <p:anim by="(#ppt_w*0.50)" calcmode="lin" valueType="num">
                                      <p:cBhvr>
                                        <p:cTn id="52" dur="500" decel="50000" autoRev="1" fill="hold">
                                          <p:stCondLst>
                                            <p:cond delay="0"/>
                                          </p:stCondLst>
                                        </p:cTn>
                                        <p:tgtEl>
                                          <p:spTgt spid="12"/>
                                        </p:tgtEl>
                                        <p:attrNameLst>
                                          <p:attrName>ppt_x</p:attrName>
                                        </p:attrNameLst>
                                      </p:cBhvr>
                                    </p:anim>
                                    <p:anim from="(-#ppt_h/2)" to="(#ppt_y)" calcmode="lin" valueType="num">
                                      <p:cBhvr>
                                        <p:cTn id="53" dur="1000" fill="hold">
                                          <p:stCondLst>
                                            <p:cond delay="0"/>
                                          </p:stCondLst>
                                        </p:cTn>
                                        <p:tgtEl>
                                          <p:spTgt spid="12"/>
                                        </p:tgtEl>
                                        <p:attrNameLst>
                                          <p:attrName>ppt_y</p:attrName>
                                        </p:attrNameLst>
                                      </p:cBhvr>
                                    </p:anim>
                                    <p:animRot by="21600000">
                                      <p:cBhvr>
                                        <p:cTn id="54" dur="1000" fill="hold">
                                          <p:stCondLst>
                                            <p:cond delay="0"/>
                                          </p:stCondLst>
                                        </p:cTn>
                                        <p:tgtEl>
                                          <p:spTgt spid="12"/>
                                        </p:tgtEl>
                                        <p:attrNameLst>
                                          <p:attrName>r</p:attrName>
                                        </p:attrNameLst>
                                      </p:cBhvr>
                                    </p:animRot>
                                  </p:childTnLst>
                                </p:cTn>
                              </p:par>
                            </p:childTnLst>
                          </p:cTn>
                        </p:par>
                        <p:par>
                          <p:cTn id="55" fill="hold">
                            <p:stCondLst>
                              <p:cond delay="2300"/>
                            </p:stCondLst>
                            <p:childTnLst>
                              <p:par>
                                <p:cTn id="56" presetID="42" presetClass="entr" presetSubtype="0"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1000"/>
                                        <p:tgtEl>
                                          <p:spTgt spid="17"/>
                                        </p:tgtEl>
                                      </p:cBhvr>
                                    </p:animEffect>
                                    <p:anim calcmode="lin" valueType="num">
                                      <p:cBhvr>
                                        <p:cTn id="59" dur="1000" fill="hold"/>
                                        <p:tgtEl>
                                          <p:spTgt spid="17"/>
                                        </p:tgtEl>
                                        <p:attrNameLst>
                                          <p:attrName>ppt_x</p:attrName>
                                        </p:attrNameLst>
                                      </p:cBhvr>
                                      <p:tavLst>
                                        <p:tav tm="0">
                                          <p:val>
                                            <p:strVal val="#ppt_x"/>
                                          </p:val>
                                        </p:tav>
                                        <p:tav tm="100000">
                                          <p:val>
                                            <p:strVal val="#ppt_x"/>
                                          </p:val>
                                        </p:tav>
                                      </p:tavLst>
                                    </p:anim>
                                    <p:anim calcmode="lin" valueType="num">
                                      <p:cBhvr>
                                        <p:cTn id="6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8" grpId="0" animBg="1"/>
      <p:bldP spid="9" grpId="0" animBg="1"/>
      <p:bldP spid="30" grpId="0" animBg="1"/>
      <p:bldP spid="31" grpId="0" animBg="1"/>
      <p:bldP spid="29" grpId="0" animBg="1"/>
      <p:bldP spid="12" grpId="0"/>
      <p:bldP spid="32" grpId="0" animBg="1"/>
      <p:bldP spid="35"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3624888" y="2774623"/>
            <a:ext cx="2819320" cy="369332"/>
          </a:xfrm>
          <a:prstGeom prst="rect">
            <a:avLst/>
          </a:prstGeom>
        </p:spPr>
        <p:txBody>
          <a:bodyPr wrap="square" lIns="0" tIns="0" rIns="0" bIns="0">
            <a:spAutoFit/>
          </a:bodyPr>
          <a:lstStyle/>
          <a:p>
            <a:r>
              <a:rPr lang="en-US" altLang="zh-CN" sz="2400" b="1" dirty="0">
                <a:solidFill>
                  <a:schemeClr val="bg1">
                    <a:lumMod val="50000"/>
                  </a:schemeClr>
                </a:solidFill>
                <a:cs typeface="+mn-ea"/>
                <a:sym typeface="+mn-lt"/>
              </a:rPr>
              <a:t>Add title text</a:t>
            </a:r>
            <a:endParaRPr lang="zh-CN" altLang="en-US" sz="2400" b="1" dirty="0">
              <a:solidFill>
                <a:schemeClr val="bg1">
                  <a:lumMod val="50000"/>
                </a:schemeClr>
              </a:solidFill>
              <a:cs typeface="+mn-ea"/>
              <a:sym typeface="+mn-lt"/>
            </a:endParaRPr>
          </a:p>
        </p:txBody>
      </p:sp>
      <p:sp>
        <p:nvSpPr>
          <p:cNvPr id="30" name="TextBox 11"/>
          <p:cNvSpPr txBox="1"/>
          <p:nvPr/>
        </p:nvSpPr>
        <p:spPr>
          <a:xfrm>
            <a:off x="3386056" y="3306237"/>
            <a:ext cx="923010" cy="153888"/>
          </a:xfrm>
          <a:prstGeom prst="rect">
            <a:avLst/>
          </a:prstGeom>
          <a:noFill/>
        </p:spPr>
        <p:txBody>
          <a:bodyPr wrap="none" lIns="0" tIns="0" rIns="0" bIns="0" rtlCol="0">
            <a:spAutoFit/>
          </a:bodyPr>
          <a:lstStyle/>
          <a:p>
            <a:pPr marL="121906" lvl="1" indent="-121906">
              <a:buFont typeface="Arial" panose="020B0604020202020204" pitchFamily="34" charset="0"/>
              <a:buChar char="•"/>
            </a:pPr>
            <a:r>
              <a:rPr lang="en-US" altLang="zh-CN" sz="1000" dirty="0">
                <a:solidFill>
                  <a:schemeClr val="bg1">
                    <a:lumMod val="50000"/>
                  </a:schemeClr>
                </a:solidFill>
                <a:cs typeface="+mn-ea"/>
                <a:sym typeface="+mn-lt"/>
              </a:rPr>
              <a:t>Add title text</a:t>
            </a:r>
          </a:p>
        </p:txBody>
      </p:sp>
      <p:sp>
        <p:nvSpPr>
          <p:cNvPr id="31" name="TextBox 11"/>
          <p:cNvSpPr txBox="1"/>
          <p:nvPr/>
        </p:nvSpPr>
        <p:spPr>
          <a:xfrm>
            <a:off x="4585715" y="3306237"/>
            <a:ext cx="923010" cy="153888"/>
          </a:xfrm>
          <a:prstGeom prst="rect">
            <a:avLst/>
          </a:prstGeom>
          <a:noFill/>
        </p:spPr>
        <p:txBody>
          <a:bodyPr wrap="none" lIns="0" tIns="0" rIns="0" bIns="0" rtlCol="0">
            <a:spAutoFit/>
          </a:bodyPr>
          <a:lstStyle/>
          <a:p>
            <a:pPr marL="121906" lvl="1" indent="-121906">
              <a:buFont typeface="Arial" panose="020B0604020202020204" pitchFamily="34" charset="0"/>
              <a:buChar char="•"/>
            </a:pPr>
            <a:r>
              <a:rPr lang="en-US" altLang="zh-CN" sz="1000" dirty="0">
                <a:solidFill>
                  <a:schemeClr val="bg1">
                    <a:lumMod val="50000"/>
                  </a:schemeClr>
                </a:solidFill>
                <a:cs typeface="+mn-ea"/>
                <a:sym typeface="+mn-lt"/>
              </a:rPr>
              <a:t>Add title text</a:t>
            </a:r>
          </a:p>
        </p:txBody>
      </p:sp>
      <p:sp>
        <p:nvSpPr>
          <p:cNvPr id="32" name="TextBox 11"/>
          <p:cNvSpPr txBox="1"/>
          <p:nvPr/>
        </p:nvSpPr>
        <p:spPr>
          <a:xfrm>
            <a:off x="3386056" y="3497982"/>
            <a:ext cx="923010" cy="153888"/>
          </a:xfrm>
          <a:prstGeom prst="rect">
            <a:avLst/>
          </a:prstGeom>
          <a:noFill/>
        </p:spPr>
        <p:txBody>
          <a:bodyPr wrap="none" lIns="0" tIns="0" rIns="0" bIns="0" rtlCol="0">
            <a:spAutoFit/>
          </a:bodyPr>
          <a:lstStyle/>
          <a:p>
            <a:pPr marL="121906" lvl="1" indent="-121906">
              <a:buFont typeface="Arial" panose="020B0604020202020204" pitchFamily="34" charset="0"/>
              <a:buChar char="•"/>
            </a:pPr>
            <a:r>
              <a:rPr lang="en-US" altLang="zh-CN" sz="1000" dirty="0">
                <a:solidFill>
                  <a:schemeClr val="bg1">
                    <a:lumMod val="50000"/>
                  </a:schemeClr>
                </a:solidFill>
                <a:cs typeface="+mn-ea"/>
                <a:sym typeface="+mn-lt"/>
              </a:rPr>
              <a:t>Add title text</a:t>
            </a:r>
          </a:p>
        </p:txBody>
      </p:sp>
      <p:sp>
        <p:nvSpPr>
          <p:cNvPr id="33" name="TextBox 32"/>
          <p:cNvSpPr txBox="1"/>
          <p:nvPr/>
        </p:nvSpPr>
        <p:spPr>
          <a:xfrm>
            <a:off x="4585715" y="3497982"/>
            <a:ext cx="923010" cy="153888"/>
          </a:xfrm>
          <a:prstGeom prst="rect">
            <a:avLst/>
          </a:prstGeom>
          <a:noFill/>
        </p:spPr>
        <p:txBody>
          <a:bodyPr wrap="none" lIns="0" tIns="0" rIns="0" bIns="0" rtlCol="0">
            <a:spAutoFit/>
          </a:bodyPr>
          <a:lstStyle/>
          <a:p>
            <a:pPr marL="121906" lvl="1" indent="-121906">
              <a:buFont typeface="Arial" panose="020B0604020202020204" pitchFamily="34" charset="0"/>
              <a:buChar char="•"/>
            </a:pPr>
            <a:r>
              <a:rPr lang="en-US" altLang="zh-CN" sz="1000" dirty="0">
                <a:solidFill>
                  <a:schemeClr val="bg1">
                    <a:lumMod val="50000"/>
                  </a:schemeClr>
                </a:solidFill>
                <a:cs typeface="+mn-ea"/>
                <a:sym typeface="+mn-lt"/>
              </a:rPr>
              <a:t>Add title text</a:t>
            </a:r>
          </a:p>
        </p:txBody>
      </p:sp>
      <p:sp>
        <p:nvSpPr>
          <p:cNvPr id="12" name="菱形 11"/>
          <p:cNvSpPr/>
          <p:nvPr/>
        </p:nvSpPr>
        <p:spPr>
          <a:xfrm>
            <a:off x="3707904" y="1059582"/>
            <a:ext cx="1592560" cy="1592560"/>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TextBox 13"/>
          <p:cNvSpPr txBox="1"/>
          <p:nvPr/>
        </p:nvSpPr>
        <p:spPr>
          <a:xfrm>
            <a:off x="4130804" y="1443429"/>
            <a:ext cx="1953364" cy="923330"/>
          </a:xfrm>
          <a:prstGeom prst="rect">
            <a:avLst/>
          </a:prstGeom>
          <a:noFill/>
        </p:spPr>
        <p:txBody>
          <a:bodyPr wrap="square" rtlCol="0">
            <a:spAutoFit/>
          </a:bodyPr>
          <a:lstStyle/>
          <a:p>
            <a:r>
              <a:rPr lang="en-US" altLang="zh-CN" sz="5400" spc="-300" dirty="0">
                <a:solidFill>
                  <a:schemeClr val="bg1">
                    <a:lumMod val="50000"/>
                  </a:schemeClr>
                </a:solidFill>
                <a:latin typeface="Agency FB" panose="020B0503020202020204" pitchFamily="34" charset="0"/>
                <a:cs typeface="+mn-ea"/>
                <a:sym typeface="+mn-lt"/>
              </a:rPr>
              <a:t>0 1</a:t>
            </a:r>
            <a:endParaRPr lang="zh-CN" altLang="en-US" sz="5400" spc="-300" dirty="0">
              <a:solidFill>
                <a:schemeClr val="bg1">
                  <a:lumMod val="50000"/>
                </a:schemeClr>
              </a:solidFill>
              <a:latin typeface="Agency FB" panose="020B0503020202020204" pitchFamily="34" charset="0"/>
              <a:cs typeface="+mn-ea"/>
              <a:sym typeface="+mn-lt"/>
            </a:endParaRPr>
          </a:p>
        </p:txBody>
      </p:sp>
      <p:sp>
        <p:nvSpPr>
          <p:cNvPr id="15" name="菱形 14"/>
          <p:cNvSpPr/>
          <p:nvPr/>
        </p:nvSpPr>
        <p:spPr>
          <a:xfrm>
            <a:off x="5508104" y="1059582"/>
            <a:ext cx="3168352" cy="3168352"/>
          </a:xfrm>
          <a:prstGeom prst="diamond">
            <a:avLst/>
          </a:prstGeom>
          <a:noFill/>
          <a:ln>
            <a:solidFill>
              <a:schemeClr val="bg1">
                <a:lumMod val="75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菱形 15"/>
          <p:cNvSpPr/>
          <p:nvPr/>
        </p:nvSpPr>
        <p:spPr>
          <a:xfrm>
            <a:off x="467544" y="1059582"/>
            <a:ext cx="3168352" cy="3168352"/>
          </a:xfrm>
          <a:prstGeom prst="diamond">
            <a:avLst/>
          </a:prstGeom>
          <a:noFill/>
          <a:ln>
            <a:solidFill>
              <a:schemeClr val="bg1">
                <a:lumMod val="75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med" advClick="0" advTm="6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45" presetClass="entr" presetSubtype="0" fill="hold" grpId="0" nodeType="afterEffect">
                                  <p:stCondLst>
                                    <p:cond delay="0"/>
                                  </p:stCondLst>
                                  <p:iterate type="lt">
                                    <p:tmPct val="10000"/>
                                  </p:iterate>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ppt_w</p:attrName>
                                        </p:attrNameLst>
                                      </p:cBhvr>
                                      <p:tavLst>
                                        <p:tav tm="0" fmla="#ppt_w*sin(2.5*pi*$)">
                                          <p:val>
                                            <p:fltVal val="0"/>
                                          </p:val>
                                        </p:tav>
                                        <p:tav tm="100000">
                                          <p:val>
                                            <p:fltVal val="1"/>
                                          </p:val>
                                        </p:tav>
                                      </p:tavLst>
                                    </p:anim>
                                    <p:anim calcmode="lin" valueType="num">
                                      <p:cBhvr>
                                        <p:cTn id="24" dur="1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1000" fill="hold"/>
                                        <p:tgtEl>
                                          <p:spTgt spid="29"/>
                                        </p:tgtEl>
                                        <p:attrNameLst>
                                          <p:attrName>ppt_x</p:attrName>
                                        </p:attrNameLst>
                                      </p:cBhvr>
                                      <p:tavLst>
                                        <p:tav tm="0">
                                          <p:val>
                                            <p:strVal val="0-#ppt_w/2"/>
                                          </p:val>
                                        </p:tav>
                                        <p:tav tm="100000">
                                          <p:val>
                                            <p:strVal val="#ppt_x"/>
                                          </p:val>
                                        </p:tav>
                                      </p:tavLst>
                                    </p:anim>
                                    <p:anim calcmode="lin" valueType="num">
                                      <p:cBhvr additive="base">
                                        <p:cTn id="30"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12" grpId="0" animBg="1"/>
      <p:bldP spid="14" grpId="0"/>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3230240" y="1383581"/>
            <a:ext cx="2677568" cy="2700337"/>
            <a:chOff x="4306165" y="1925649"/>
            <a:chExt cx="3570288" cy="3600000"/>
          </a:xfrm>
        </p:grpSpPr>
        <p:grpSp>
          <p:nvGrpSpPr>
            <p:cNvPr id="3" name="Group 1"/>
            <p:cNvGrpSpPr>
              <a:grpSpLocks noChangeAspect="1"/>
            </p:cNvGrpSpPr>
            <p:nvPr/>
          </p:nvGrpSpPr>
          <p:grpSpPr bwMode="auto">
            <a:xfrm rot="-2700000">
              <a:off x="4306165" y="1925649"/>
              <a:ext cx="3570288" cy="3600000"/>
              <a:chOff x="8022565" y="1756836"/>
              <a:chExt cx="3057586" cy="3083031"/>
            </a:xfrm>
          </p:grpSpPr>
          <p:grpSp>
            <p:nvGrpSpPr>
              <p:cNvPr id="4" name="Group 33"/>
              <p:cNvGrpSpPr>
                <a:grpSpLocks/>
              </p:cNvGrpSpPr>
              <p:nvPr/>
            </p:nvGrpSpPr>
            <p:grpSpPr bwMode="auto">
              <a:xfrm>
                <a:off x="8022565" y="1783300"/>
                <a:ext cx="3057585" cy="3056567"/>
                <a:chOff x="1911669" y="890908"/>
                <a:chExt cx="4768056" cy="4767263"/>
              </a:xfrm>
            </p:grpSpPr>
            <p:sp>
              <p:nvSpPr>
                <p:cNvPr id="34" name="Block Arc 33"/>
                <p:cNvSpPr/>
                <p:nvPr/>
              </p:nvSpPr>
              <p:spPr>
                <a:xfrm>
                  <a:off x="1912418" y="890013"/>
                  <a:ext cx="4768059" cy="4768254"/>
                </a:xfrm>
                <a:prstGeom prst="blockArc">
                  <a:avLst>
                    <a:gd name="adj1" fmla="val 10817486"/>
                    <a:gd name="adj2" fmla="val 16183941"/>
                    <a:gd name="adj3" fmla="val 9951"/>
                  </a:avLst>
                </a:prstGeom>
                <a:solidFill>
                  <a:schemeClr val="accent1"/>
                </a:solidFill>
                <a:ln w="9525" cap="flat" cmpd="sng" algn="ctr">
                  <a:noFill/>
                  <a:prstDash val="solid"/>
                </a:ln>
                <a:effectLst/>
              </p:spPr>
              <p:txBody>
                <a:bodyPr lIns="0" tIns="0" rIns="0" bIns="0" anchor="ctr" anchorCtr="1"/>
                <a:lstStyle/>
                <a:p>
                  <a:pPr algn="ctr">
                    <a:lnSpc>
                      <a:spcPct val="120000"/>
                    </a:lnSpc>
                    <a:defRPr/>
                  </a:pPr>
                  <a:endParaRPr lang="en-US" sz="1000" dirty="0">
                    <a:solidFill>
                      <a:schemeClr val="bg1"/>
                    </a:solidFill>
                    <a:cs typeface="+mn-ea"/>
                    <a:sym typeface="+mn-lt"/>
                  </a:endParaRPr>
                </a:p>
              </p:txBody>
            </p:sp>
            <p:grpSp>
              <p:nvGrpSpPr>
                <p:cNvPr id="5" name="Group 31"/>
                <p:cNvGrpSpPr>
                  <a:grpSpLocks/>
                </p:cNvGrpSpPr>
                <p:nvPr/>
              </p:nvGrpSpPr>
              <p:grpSpPr bwMode="auto">
                <a:xfrm>
                  <a:off x="2834801" y="1789433"/>
                  <a:ext cx="2921794" cy="2928938"/>
                  <a:chOff x="2429847" y="1482792"/>
                  <a:chExt cx="3877375" cy="3886854"/>
                </a:xfrm>
              </p:grpSpPr>
              <p:sp>
                <p:nvSpPr>
                  <p:cNvPr id="36" name="Block Arc 35"/>
                  <p:cNvSpPr/>
                  <p:nvPr/>
                </p:nvSpPr>
                <p:spPr>
                  <a:xfrm>
                    <a:off x="2426425" y="1456759"/>
                    <a:ext cx="3888198" cy="3891170"/>
                  </a:xfrm>
                  <a:prstGeom prst="blockArc">
                    <a:avLst>
                      <a:gd name="adj1" fmla="val 10792808"/>
                      <a:gd name="adj2" fmla="val 16214982"/>
                      <a:gd name="adj3" fmla="val 15945"/>
                    </a:avLst>
                  </a:prstGeom>
                  <a:solidFill>
                    <a:schemeClr val="accent2"/>
                  </a:solidFill>
                  <a:ln w="9525" cap="flat" cmpd="sng" algn="ctr">
                    <a:noFill/>
                    <a:prstDash val="solid"/>
                  </a:ln>
                  <a:effectLst/>
                </p:spPr>
                <p:txBody>
                  <a:bodyPr lIns="0" tIns="0" rIns="0" bIns="0" anchor="ctr" anchorCtr="1"/>
                  <a:lstStyle/>
                  <a:p>
                    <a:pPr algn="ctr">
                      <a:lnSpc>
                        <a:spcPct val="120000"/>
                      </a:lnSpc>
                      <a:defRPr/>
                    </a:pPr>
                    <a:endParaRPr lang="en-US" sz="1000" dirty="0">
                      <a:solidFill>
                        <a:schemeClr val="bg1"/>
                      </a:solidFill>
                      <a:cs typeface="+mn-ea"/>
                      <a:sym typeface="+mn-lt"/>
                    </a:endParaRPr>
                  </a:p>
                </p:txBody>
              </p:sp>
              <p:sp>
                <p:nvSpPr>
                  <p:cNvPr id="37" name="Block Arc 36"/>
                  <p:cNvSpPr/>
                  <p:nvPr/>
                </p:nvSpPr>
                <p:spPr>
                  <a:xfrm>
                    <a:off x="3538753" y="2528417"/>
                    <a:ext cx="1780918" cy="1769738"/>
                  </a:xfrm>
                  <a:prstGeom prst="blockArc">
                    <a:avLst>
                      <a:gd name="adj1" fmla="val 10792808"/>
                      <a:gd name="adj2" fmla="val 16040204"/>
                      <a:gd name="adj3" fmla="val 25863"/>
                    </a:avLst>
                  </a:prstGeom>
                  <a:solidFill>
                    <a:schemeClr val="accent3"/>
                  </a:solidFill>
                  <a:ln w="9525" cap="flat" cmpd="sng" algn="ctr">
                    <a:noFill/>
                    <a:prstDash val="solid"/>
                  </a:ln>
                  <a:effectLst/>
                </p:spPr>
                <p:txBody>
                  <a:bodyPr lIns="0" tIns="0" rIns="0" bIns="0" anchor="ctr" anchorCtr="1"/>
                  <a:lstStyle/>
                  <a:p>
                    <a:pPr algn="ctr">
                      <a:lnSpc>
                        <a:spcPct val="120000"/>
                      </a:lnSpc>
                      <a:defRPr/>
                    </a:pPr>
                    <a:endParaRPr lang="en-US" sz="1000" dirty="0">
                      <a:solidFill>
                        <a:schemeClr val="bg1"/>
                      </a:solidFill>
                      <a:cs typeface="+mn-ea"/>
                      <a:sym typeface="+mn-lt"/>
                    </a:endParaRPr>
                  </a:p>
                </p:txBody>
              </p:sp>
            </p:grpSp>
          </p:grpSp>
          <p:sp>
            <p:nvSpPr>
              <p:cNvPr id="9" name="Block Arc 8"/>
              <p:cNvSpPr/>
              <p:nvPr/>
            </p:nvSpPr>
            <p:spPr bwMode="auto">
              <a:xfrm flipH="1">
                <a:off x="8322740" y="2082664"/>
                <a:ext cx="2455314" cy="2456366"/>
              </a:xfrm>
              <a:prstGeom prst="blockArc">
                <a:avLst>
                  <a:gd name="adj1" fmla="val 10802836"/>
                  <a:gd name="adj2" fmla="val 16193992"/>
                  <a:gd name="adj3" fmla="val 12234"/>
                </a:avLst>
              </a:prstGeom>
              <a:solidFill>
                <a:schemeClr val="bg2">
                  <a:lumMod val="75000"/>
                </a:schemeClr>
              </a:solidFill>
              <a:ln w="9525" cap="flat" cmpd="sng" algn="ctr">
                <a:noFill/>
                <a:prstDash val="solid"/>
              </a:ln>
              <a:effectLst/>
            </p:spPr>
            <p:txBody>
              <a:bodyPr lIns="0" tIns="0" rIns="0" bIns="0" anchor="ctr" anchorCtr="1"/>
              <a:lstStyle/>
              <a:p>
                <a:pPr algn="ctr">
                  <a:lnSpc>
                    <a:spcPct val="120000"/>
                  </a:lnSpc>
                  <a:defRPr/>
                </a:pPr>
                <a:endParaRPr lang="en-US" sz="1000" dirty="0">
                  <a:solidFill>
                    <a:schemeClr val="bg1"/>
                  </a:solidFill>
                  <a:cs typeface="+mn-ea"/>
                  <a:sym typeface="+mn-lt"/>
                </a:endParaRPr>
              </a:p>
            </p:txBody>
          </p:sp>
          <p:sp>
            <p:nvSpPr>
              <p:cNvPr id="10" name="Block Arc 9"/>
              <p:cNvSpPr/>
              <p:nvPr/>
            </p:nvSpPr>
            <p:spPr bwMode="auto">
              <a:xfrm flipH="1">
                <a:off x="8883630" y="2639260"/>
                <a:ext cx="1336419" cy="1317220"/>
              </a:xfrm>
              <a:prstGeom prst="blockArc">
                <a:avLst>
                  <a:gd name="adj1" fmla="val 10792808"/>
                  <a:gd name="adj2" fmla="val 16167251"/>
                  <a:gd name="adj3" fmla="val 17804"/>
                </a:avLst>
              </a:prstGeom>
              <a:solidFill>
                <a:schemeClr val="bg2">
                  <a:lumMod val="75000"/>
                </a:schemeClr>
              </a:solidFill>
              <a:ln w="9525" cap="flat" cmpd="sng" algn="ctr">
                <a:noFill/>
                <a:prstDash val="solid"/>
              </a:ln>
              <a:effectLst/>
            </p:spPr>
            <p:txBody>
              <a:bodyPr lIns="0" tIns="0" rIns="0" bIns="0" anchor="ctr" anchorCtr="1"/>
              <a:lstStyle/>
              <a:p>
                <a:pPr algn="ctr">
                  <a:lnSpc>
                    <a:spcPct val="120000"/>
                  </a:lnSpc>
                  <a:defRPr/>
                </a:pPr>
                <a:endParaRPr lang="en-US" sz="1000" dirty="0">
                  <a:solidFill>
                    <a:schemeClr val="bg1"/>
                  </a:solidFill>
                  <a:cs typeface="+mn-ea"/>
                  <a:sym typeface="+mn-lt"/>
                </a:endParaRPr>
              </a:p>
            </p:txBody>
          </p:sp>
          <p:grpSp>
            <p:nvGrpSpPr>
              <p:cNvPr id="6" name="Group 18"/>
              <p:cNvGrpSpPr>
                <a:grpSpLocks/>
              </p:cNvGrpSpPr>
              <p:nvPr/>
            </p:nvGrpSpPr>
            <p:grpSpPr bwMode="auto">
              <a:xfrm>
                <a:off x="8386890" y="2096104"/>
                <a:ext cx="984431" cy="1406067"/>
                <a:chOff x="2479504" y="1378466"/>
                <a:chExt cx="1535140" cy="2193013"/>
              </a:xfrm>
            </p:grpSpPr>
            <p:sp>
              <p:nvSpPr>
                <p:cNvPr id="31" name="TextBox 69"/>
                <p:cNvSpPr txBox="1">
                  <a:spLocks noChangeArrowheads="1"/>
                </p:cNvSpPr>
                <p:nvPr/>
              </p:nvSpPr>
              <p:spPr bwMode="auto">
                <a:xfrm rot="2700000">
                  <a:off x="2144392" y="1713578"/>
                  <a:ext cx="1009951" cy="339727"/>
                </a:xfrm>
                <a:prstGeom prst="rect">
                  <a:avLst/>
                </a:prstGeom>
                <a:noFill/>
                <a:ln w="9525">
                  <a:noFill/>
                  <a:miter lim="800000"/>
                  <a:headEnd/>
                  <a:tailEnd/>
                </a:ln>
              </p:spPr>
              <p:txBody>
                <a:bodyPr spcFirstLastPara="1" lIns="0" tIns="0" rIns="0" bIns="0" anchor="ctr" anchorCtr="1">
                  <a:prstTxWarp prst="textArchUp">
                    <a:avLst/>
                  </a:prstTxWarp>
                  <a:spAutoFit/>
                </a:bodyPr>
                <a:lstStyle/>
                <a:p>
                  <a:pPr algn="ctr">
                    <a:lnSpc>
                      <a:spcPct val="120000"/>
                    </a:lnSpc>
                    <a:defRPr/>
                  </a:pPr>
                  <a:r>
                    <a:rPr lang="id-ID" sz="1000" kern="0" dirty="0">
                      <a:solidFill>
                        <a:schemeClr val="bg1"/>
                      </a:solidFill>
                      <a:cs typeface="+mn-ea"/>
                      <a:sym typeface="+mn-lt"/>
                    </a:rPr>
                    <a:t>1</a:t>
                  </a:r>
                  <a:endParaRPr lang="nb-NO" sz="1000" kern="0" dirty="0">
                    <a:solidFill>
                      <a:schemeClr val="bg1"/>
                    </a:solidFill>
                    <a:cs typeface="+mn-ea"/>
                    <a:sym typeface="+mn-lt"/>
                  </a:endParaRPr>
                </a:p>
              </p:txBody>
            </p:sp>
            <p:sp>
              <p:nvSpPr>
                <p:cNvPr id="32" name="TextBox 69"/>
                <p:cNvSpPr txBox="1">
                  <a:spLocks noChangeArrowheads="1"/>
                </p:cNvSpPr>
                <p:nvPr/>
              </p:nvSpPr>
              <p:spPr bwMode="auto">
                <a:xfrm rot="2700000">
                  <a:off x="2792415" y="2355399"/>
                  <a:ext cx="1009949" cy="339725"/>
                </a:xfrm>
                <a:prstGeom prst="rect">
                  <a:avLst/>
                </a:prstGeom>
                <a:noFill/>
                <a:ln w="9525">
                  <a:noFill/>
                  <a:miter lim="800000"/>
                  <a:headEnd/>
                  <a:tailEnd/>
                </a:ln>
              </p:spPr>
              <p:txBody>
                <a:bodyPr spcFirstLastPara="1" lIns="0" tIns="0" rIns="0" bIns="0" anchor="ctr" anchorCtr="1">
                  <a:prstTxWarp prst="textArchUp">
                    <a:avLst/>
                  </a:prstTxWarp>
                  <a:spAutoFit/>
                </a:bodyPr>
                <a:lstStyle/>
                <a:p>
                  <a:pPr algn="ctr">
                    <a:lnSpc>
                      <a:spcPct val="120000"/>
                    </a:lnSpc>
                    <a:defRPr/>
                  </a:pPr>
                  <a:r>
                    <a:rPr lang="id-ID" sz="1000" b="1" kern="0" dirty="0">
                      <a:solidFill>
                        <a:schemeClr val="bg1"/>
                      </a:solidFill>
                      <a:cs typeface="+mn-ea"/>
                      <a:sym typeface="+mn-lt"/>
                    </a:rPr>
                    <a:t>2</a:t>
                  </a:r>
                  <a:endParaRPr lang="nb-NO" sz="1000" b="1" kern="0" dirty="0">
                    <a:solidFill>
                      <a:schemeClr val="bg1"/>
                    </a:solidFill>
                    <a:cs typeface="+mn-ea"/>
                    <a:sym typeface="+mn-lt"/>
                  </a:endParaRPr>
                </a:p>
              </p:txBody>
            </p:sp>
            <p:sp>
              <p:nvSpPr>
                <p:cNvPr id="33" name="TextBox 69"/>
                <p:cNvSpPr txBox="1">
                  <a:spLocks noChangeArrowheads="1"/>
                </p:cNvSpPr>
                <p:nvPr/>
              </p:nvSpPr>
              <p:spPr bwMode="auto">
                <a:xfrm rot="2700000">
                  <a:off x="3339752" y="2896587"/>
                  <a:ext cx="1010116" cy="339668"/>
                </a:xfrm>
                <a:prstGeom prst="rect">
                  <a:avLst/>
                </a:prstGeom>
                <a:noFill/>
                <a:ln w="9525">
                  <a:noFill/>
                  <a:miter lim="800000"/>
                  <a:headEnd/>
                  <a:tailEnd/>
                </a:ln>
              </p:spPr>
              <p:txBody>
                <a:bodyPr spcFirstLastPara="1" lIns="0" tIns="0" rIns="0" bIns="0" anchor="ctr" anchorCtr="1">
                  <a:prstTxWarp prst="textArchUp">
                    <a:avLst/>
                  </a:prstTxWarp>
                  <a:spAutoFit/>
                </a:bodyPr>
                <a:lstStyle/>
                <a:p>
                  <a:pPr algn="ctr">
                    <a:lnSpc>
                      <a:spcPct val="120000"/>
                    </a:lnSpc>
                    <a:defRPr/>
                  </a:pPr>
                  <a:r>
                    <a:rPr lang="id-ID" sz="1000" b="1" kern="0" dirty="0">
                      <a:solidFill>
                        <a:schemeClr val="bg1"/>
                      </a:solidFill>
                      <a:cs typeface="+mn-ea"/>
                      <a:sym typeface="+mn-lt"/>
                    </a:rPr>
                    <a:t>3</a:t>
                  </a:r>
                  <a:endParaRPr lang="nb-NO" sz="1000" b="1" kern="0" dirty="0">
                    <a:solidFill>
                      <a:schemeClr val="bg1"/>
                    </a:solidFill>
                    <a:cs typeface="+mn-ea"/>
                    <a:sym typeface="+mn-lt"/>
                  </a:endParaRPr>
                </a:p>
              </p:txBody>
            </p:sp>
          </p:grpSp>
          <p:grpSp>
            <p:nvGrpSpPr>
              <p:cNvPr id="7" name="Group 56"/>
              <p:cNvGrpSpPr>
                <a:grpSpLocks/>
              </p:cNvGrpSpPr>
              <p:nvPr/>
            </p:nvGrpSpPr>
            <p:grpSpPr bwMode="auto">
              <a:xfrm flipV="1">
                <a:off x="8322878" y="2057098"/>
                <a:ext cx="2456452" cy="2456043"/>
                <a:chOff x="2379982" y="1359220"/>
                <a:chExt cx="3830637" cy="3830639"/>
              </a:xfrm>
              <a:solidFill>
                <a:schemeClr val="bg2">
                  <a:lumMod val="75000"/>
                </a:schemeClr>
              </a:solidFill>
            </p:grpSpPr>
            <p:sp>
              <p:nvSpPr>
                <p:cNvPr id="29" name="Block Arc 28"/>
                <p:cNvSpPr/>
                <p:nvPr/>
              </p:nvSpPr>
              <p:spPr>
                <a:xfrm>
                  <a:off x="2379903" y="1359220"/>
                  <a:ext cx="3830000" cy="3830639"/>
                </a:xfrm>
                <a:prstGeom prst="blockArc">
                  <a:avLst>
                    <a:gd name="adj1" fmla="val 10802836"/>
                    <a:gd name="adj2" fmla="val 16207129"/>
                    <a:gd name="adj3" fmla="val 11613"/>
                  </a:avLst>
                </a:prstGeom>
                <a:solidFill>
                  <a:schemeClr val="bg2">
                    <a:lumMod val="75000"/>
                  </a:schemeClr>
                </a:solidFill>
                <a:ln w="9525" cap="flat" cmpd="sng" algn="ctr">
                  <a:noFill/>
                  <a:prstDash val="solid"/>
                </a:ln>
                <a:effectLst/>
              </p:spPr>
              <p:txBody>
                <a:bodyPr lIns="0" tIns="0" rIns="0" bIns="0" anchor="ctr" anchorCtr="1"/>
                <a:lstStyle/>
                <a:p>
                  <a:pPr algn="ctr">
                    <a:lnSpc>
                      <a:spcPct val="120000"/>
                    </a:lnSpc>
                    <a:defRPr/>
                  </a:pPr>
                  <a:endParaRPr lang="en-US" sz="1000" dirty="0">
                    <a:solidFill>
                      <a:schemeClr val="bg1"/>
                    </a:solidFill>
                    <a:cs typeface="+mn-ea"/>
                    <a:sym typeface="+mn-lt"/>
                  </a:endParaRPr>
                </a:p>
              </p:txBody>
            </p:sp>
            <p:sp>
              <p:nvSpPr>
                <p:cNvPr id="30" name="Block Arc 29"/>
                <p:cNvSpPr/>
                <p:nvPr/>
              </p:nvSpPr>
              <p:spPr bwMode="auto">
                <a:xfrm>
                  <a:off x="3295738" y="2225995"/>
                  <a:ext cx="2041185" cy="2055814"/>
                </a:xfrm>
                <a:prstGeom prst="blockArc">
                  <a:avLst>
                    <a:gd name="adj1" fmla="val 10792808"/>
                    <a:gd name="adj2" fmla="val 16140419"/>
                    <a:gd name="adj3" fmla="val 18385"/>
                  </a:avLst>
                </a:prstGeom>
                <a:solidFill>
                  <a:schemeClr val="bg2">
                    <a:lumMod val="75000"/>
                  </a:schemeClr>
                </a:solidFill>
                <a:ln w="9525" cap="flat" cmpd="sng" algn="ctr">
                  <a:noFill/>
                  <a:prstDash val="solid"/>
                </a:ln>
                <a:effectLst/>
              </p:spPr>
              <p:txBody>
                <a:bodyPr lIns="0" tIns="0" rIns="0" bIns="0" anchor="ctr" anchorCtr="1"/>
                <a:lstStyle/>
                <a:p>
                  <a:pPr algn="ctr">
                    <a:lnSpc>
                      <a:spcPct val="120000"/>
                    </a:lnSpc>
                    <a:defRPr/>
                  </a:pPr>
                  <a:endParaRPr lang="en-US" sz="1000" dirty="0">
                    <a:solidFill>
                      <a:schemeClr val="bg1"/>
                    </a:solidFill>
                    <a:cs typeface="+mn-ea"/>
                    <a:sym typeface="+mn-lt"/>
                  </a:endParaRPr>
                </a:p>
              </p:txBody>
            </p:sp>
          </p:grpSp>
          <p:grpSp>
            <p:nvGrpSpPr>
              <p:cNvPr id="8" name="Group 36"/>
              <p:cNvGrpSpPr>
                <a:grpSpLocks/>
              </p:cNvGrpSpPr>
              <p:nvPr/>
            </p:nvGrpSpPr>
            <p:grpSpPr bwMode="auto">
              <a:xfrm flipV="1">
                <a:off x="8023074" y="1756836"/>
                <a:ext cx="3057077" cy="3056567"/>
                <a:chOff x="1911350" y="2526690"/>
                <a:chExt cx="4767263" cy="4767262"/>
              </a:xfrm>
            </p:grpSpPr>
            <p:sp>
              <p:nvSpPr>
                <p:cNvPr id="25" name="Block Arc 24"/>
                <p:cNvSpPr/>
                <p:nvPr/>
              </p:nvSpPr>
              <p:spPr bwMode="auto">
                <a:xfrm flipH="1">
                  <a:off x="1911305" y="2537169"/>
                  <a:ext cx="4768058" cy="4772495"/>
                </a:xfrm>
                <a:prstGeom prst="blockArc">
                  <a:avLst>
                    <a:gd name="adj1" fmla="val 10817486"/>
                    <a:gd name="adj2" fmla="val 16183941"/>
                    <a:gd name="adj3" fmla="val 9951"/>
                  </a:avLst>
                </a:prstGeom>
                <a:solidFill>
                  <a:schemeClr val="accent6"/>
                </a:solidFill>
                <a:ln w="9525" cap="flat" cmpd="sng" algn="ctr">
                  <a:noFill/>
                  <a:prstDash val="solid"/>
                </a:ln>
                <a:effectLst/>
              </p:spPr>
              <p:txBody>
                <a:bodyPr lIns="0" tIns="0" rIns="0" bIns="0" anchor="ctr" anchorCtr="1"/>
                <a:lstStyle/>
                <a:p>
                  <a:pPr algn="ctr">
                    <a:lnSpc>
                      <a:spcPct val="120000"/>
                    </a:lnSpc>
                    <a:defRPr/>
                  </a:pPr>
                  <a:endParaRPr lang="en-US" sz="1000" dirty="0">
                    <a:solidFill>
                      <a:schemeClr val="bg1"/>
                    </a:solidFill>
                    <a:cs typeface="+mn-ea"/>
                    <a:sym typeface="+mn-lt"/>
                  </a:endParaRPr>
                </a:p>
              </p:txBody>
            </p:sp>
            <p:grpSp>
              <p:nvGrpSpPr>
                <p:cNvPr id="11" name="Group 31"/>
                <p:cNvGrpSpPr>
                  <a:grpSpLocks/>
                </p:cNvGrpSpPr>
                <p:nvPr/>
              </p:nvGrpSpPr>
              <p:grpSpPr bwMode="auto">
                <a:xfrm flipH="1">
                  <a:off x="2833688" y="3449027"/>
                  <a:ext cx="2905125" cy="2905125"/>
                  <a:chOff x="2451966" y="1514392"/>
                  <a:chExt cx="3855254" cy="3855254"/>
                </a:xfrm>
              </p:grpSpPr>
              <p:sp>
                <p:nvSpPr>
                  <p:cNvPr id="27" name="Block Arc 26"/>
                  <p:cNvSpPr/>
                  <p:nvPr/>
                </p:nvSpPr>
                <p:spPr>
                  <a:xfrm>
                    <a:off x="2437265" y="1528695"/>
                    <a:ext cx="3868503" cy="3868662"/>
                  </a:xfrm>
                  <a:prstGeom prst="blockArc">
                    <a:avLst>
                      <a:gd name="adj1" fmla="val 10792808"/>
                      <a:gd name="adj2" fmla="val 16118087"/>
                      <a:gd name="adj3" fmla="val 14300"/>
                    </a:avLst>
                  </a:prstGeom>
                  <a:solidFill>
                    <a:schemeClr val="accent5"/>
                  </a:solidFill>
                  <a:ln w="9525" cap="flat" cmpd="sng" algn="ctr">
                    <a:noFill/>
                    <a:prstDash val="solid"/>
                  </a:ln>
                  <a:effectLst/>
                </p:spPr>
                <p:txBody>
                  <a:bodyPr lIns="0" tIns="0" rIns="0" bIns="0" anchor="ctr" anchorCtr="1"/>
                  <a:lstStyle/>
                  <a:p>
                    <a:pPr algn="ctr">
                      <a:lnSpc>
                        <a:spcPct val="120000"/>
                      </a:lnSpc>
                      <a:defRPr/>
                    </a:pPr>
                    <a:endParaRPr lang="en-US" sz="1000" dirty="0">
                      <a:solidFill>
                        <a:schemeClr val="bg1"/>
                      </a:solidFill>
                      <a:cs typeface="+mn-ea"/>
                      <a:sym typeface="+mn-lt"/>
                    </a:endParaRPr>
                  </a:p>
                </p:txBody>
              </p:sp>
              <p:sp>
                <p:nvSpPr>
                  <p:cNvPr id="28" name="Block Arc 27"/>
                  <p:cNvSpPr/>
                  <p:nvPr/>
                </p:nvSpPr>
                <p:spPr>
                  <a:xfrm>
                    <a:off x="3415083" y="2576751"/>
                    <a:ext cx="1885016" cy="1772551"/>
                  </a:xfrm>
                  <a:prstGeom prst="blockArc">
                    <a:avLst>
                      <a:gd name="adj1" fmla="val 10792808"/>
                      <a:gd name="adj2" fmla="val 16132623"/>
                      <a:gd name="adj3" fmla="val 24443"/>
                    </a:avLst>
                  </a:prstGeom>
                  <a:solidFill>
                    <a:schemeClr val="accent4"/>
                  </a:solidFill>
                  <a:ln w="9525" cap="flat" cmpd="sng" algn="ctr">
                    <a:noFill/>
                    <a:prstDash val="solid"/>
                  </a:ln>
                  <a:effectLst/>
                </p:spPr>
                <p:txBody>
                  <a:bodyPr lIns="0" tIns="0" rIns="0" bIns="0" anchor="ctr" anchorCtr="1"/>
                  <a:lstStyle/>
                  <a:p>
                    <a:pPr algn="ctr">
                      <a:lnSpc>
                        <a:spcPct val="120000"/>
                      </a:lnSpc>
                      <a:defRPr/>
                    </a:pPr>
                    <a:endParaRPr lang="en-US" sz="1000" dirty="0">
                      <a:solidFill>
                        <a:schemeClr val="bg1"/>
                      </a:solidFill>
                      <a:cs typeface="+mn-ea"/>
                      <a:sym typeface="+mn-lt"/>
                    </a:endParaRPr>
                  </a:p>
                </p:txBody>
              </p:sp>
            </p:grpSp>
          </p:grpSp>
          <p:grpSp>
            <p:nvGrpSpPr>
              <p:cNvPr id="12" name="Group 49"/>
              <p:cNvGrpSpPr>
                <a:grpSpLocks/>
              </p:cNvGrpSpPr>
              <p:nvPr/>
            </p:nvGrpSpPr>
            <p:grpSpPr bwMode="auto">
              <a:xfrm rot="10800000">
                <a:off x="9576135" y="3289367"/>
                <a:ext cx="957525" cy="1383187"/>
                <a:chOff x="2827519" y="1107924"/>
                <a:chExt cx="1493180" cy="2157329"/>
              </a:xfrm>
            </p:grpSpPr>
            <p:sp>
              <p:nvSpPr>
                <p:cNvPr id="20" name="TextBox 69"/>
                <p:cNvSpPr txBox="1">
                  <a:spLocks noChangeArrowheads="1"/>
                </p:cNvSpPr>
                <p:nvPr/>
              </p:nvSpPr>
              <p:spPr bwMode="auto">
                <a:xfrm rot="13500000">
                  <a:off x="2492406" y="1443037"/>
                  <a:ext cx="1009951" cy="339725"/>
                </a:xfrm>
                <a:prstGeom prst="rect">
                  <a:avLst/>
                </a:prstGeom>
                <a:noFill/>
                <a:ln w="9525">
                  <a:noFill/>
                  <a:miter lim="800000"/>
                  <a:headEnd/>
                  <a:tailEnd/>
                </a:ln>
              </p:spPr>
              <p:txBody>
                <a:bodyPr spcFirstLastPara="1" lIns="0" tIns="0" rIns="0" bIns="0" anchor="ctr" anchorCtr="1">
                  <a:prstTxWarp prst="textArchUp">
                    <a:avLst/>
                  </a:prstTxWarp>
                  <a:spAutoFit/>
                </a:bodyPr>
                <a:lstStyle/>
                <a:p>
                  <a:pPr algn="ctr">
                    <a:lnSpc>
                      <a:spcPct val="120000"/>
                    </a:lnSpc>
                    <a:defRPr/>
                  </a:pPr>
                  <a:r>
                    <a:rPr lang="id-ID" sz="1000" kern="0" dirty="0">
                      <a:solidFill>
                        <a:schemeClr val="bg1"/>
                      </a:solidFill>
                      <a:cs typeface="+mn-ea"/>
                      <a:sym typeface="+mn-lt"/>
                    </a:rPr>
                    <a:t>6</a:t>
                  </a:r>
                  <a:endParaRPr lang="nb-NO" sz="1000" kern="0" dirty="0">
                    <a:solidFill>
                      <a:schemeClr val="bg1"/>
                    </a:solidFill>
                    <a:cs typeface="+mn-ea"/>
                    <a:sym typeface="+mn-lt"/>
                  </a:endParaRPr>
                </a:p>
              </p:txBody>
            </p:sp>
            <p:sp>
              <p:nvSpPr>
                <p:cNvPr id="23" name="TextBox 69"/>
                <p:cNvSpPr txBox="1">
                  <a:spLocks noChangeArrowheads="1"/>
                </p:cNvSpPr>
                <p:nvPr/>
              </p:nvSpPr>
              <p:spPr bwMode="auto">
                <a:xfrm rot="13500000">
                  <a:off x="3126609" y="2092366"/>
                  <a:ext cx="1009951" cy="339724"/>
                </a:xfrm>
                <a:prstGeom prst="rect">
                  <a:avLst/>
                </a:prstGeom>
                <a:noFill/>
                <a:ln w="9525">
                  <a:noFill/>
                  <a:miter lim="800000"/>
                  <a:headEnd/>
                  <a:tailEnd/>
                </a:ln>
              </p:spPr>
              <p:txBody>
                <a:bodyPr spcFirstLastPara="1" lIns="0" tIns="0" rIns="0" bIns="0" anchor="ctr" anchorCtr="1">
                  <a:prstTxWarp prst="textArchUp">
                    <a:avLst/>
                  </a:prstTxWarp>
                  <a:spAutoFit/>
                </a:bodyPr>
                <a:lstStyle/>
                <a:p>
                  <a:pPr algn="ctr">
                    <a:lnSpc>
                      <a:spcPct val="120000"/>
                    </a:lnSpc>
                    <a:defRPr/>
                  </a:pPr>
                  <a:r>
                    <a:rPr lang="id-ID" sz="1000" b="1" kern="0" dirty="0">
                      <a:solidFill>
                        <a:schemeClr val="bg1"/>
                      </a:solidFill>
                      <a:cs typeface="+mn-ea"/>
                      <a:sym typeface="+mn-lt"/>
                    </a:rPr>
                    <a:t>5</a:t>
                  </a:r>
                  <a:endParaRPr lang="nb-NO" sz="1000" b="1" kern="0" dirty="0">
                    <a:solidFill>
                      <a:schemeClr val="bg1"/>
                    </a:solidFill>
                    <a:cs typeface="+mn-ea"/>
                    <a:sym typeface="+mn-lt"/>
                  </a:endParaRPr>
                </a:p>
              </p:txBody>
            </p:sp>
            <p:sp>
              <p:nvSpPr>
                <p:cNvPr id="24" name="TextBox 69"/>
                <p:cNvSpPr txBox="1">
                  <a:spLocks noChangeArrowheads="1"/>
                </p:cNvSpPr>
                <p:nvPr/>
              </p:nvSpPr>
              <p:spPr bwMode="auto">
                <a:xfrm rot="13500000">
                  <a:off x="3645806" y="2590360"/>
                  <a:ext cx="1010118" cy="339668"/>
                </a:xfrm>
                <a:prstGeom prst="rect">
                  <a:avLst/>
                </a:prstGeom>
                <a:noFill/>
                <a:ln w="9525">
                  <a:noFill/>
                  <a:miter lim="800000"/>
                  <a:headEnd/>
                  <a:tailEnd/>
                </a:ln>
              </p:spPr>
              <p:txBody>
                <a:bodyPr spcFirstLastPara="1" lIns="0" tIns="0" rIns="0" bIns="0" anchor="ctr" anchorCtr="1">
                  <a:prstTxWarp prst="textArchUp">
                    <a:avLst/>
                  </a:prstTxWarp>
                  <a:spAutoFit/>
                </a:bodyPr>
                <a:lstStyle/>
                <a:p>
                  <a:pPr algn="ctr">
                    <a:lnSpc>
                      <a:spcPct val="120000"/>
                    </a:lnSpc>
                    <a:defRPr/>
                  </a:pPr>
                  <a:r>
                    <a:rPr lang="id-ID" sz="1000" b="1" kern="0" dirty="0">
                      <a:solidFill>
                        <a:schemeClr val="bg1"/>
                      </a:solidFill>
                      <a:cs typeface="+mn-ea"/>
                      <a:sym typeface="+mn-lt"/>
                    </a:rPr>
                    <a:t>4</a:t>
                  </a:r>
                  <a:endParaRPr lang="nb-NO" sz="1000" b="1" kern="0" dirty="0">
                    <a:solidFill>
                      <a:schemeClr val="bg1"/>
                    </a:solidFill>
                    <a:cs typeface="+mn-ea"/>
                    <a:sym typeface="+mn-lt"/>
                  </a:endParaRPr>
                </a:p>
              </p:txBody>
            </p:sp>
          </p:grpSp>
        </p:grpSp>
        <p:sp>
          <p:nvSpPr>
            <p:cNvPr id="50192" name="TextBox 2"/>
            <p:cNvSpPr txBox="1">
              <a:spLocks noChangeArrowheads="1"/>
            </p:cNvSpPr>
            <p:nvPr/>
          </p:nvSpPr>
          <p:spPr bwMode="auto">
            <a:xfrm>
              <a:off x="5722338" y="4234004"/>
              <a:ext cx="745587" cy="224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20000"/>
                </a:lnSpc>
              </a:pPr>
              <a:r>
                <a:rPr lang="en-US" altLang="zh-CN" sz="1000" dirty="0">
                  <a:solidFill>
                    <a:schemeClr val="bg1"/>
                  </a:solidFill>
                  <a:latin typeface="+mn-lt"/>
                  <a:cs typeface="+mn-ea"/>
                  <a:sym typeface="+mn-lt"/>
                </a:rPr>
                <a:t>text</a:t>
              </a:r>
              <a:endParaRPr lang="id-ID" altLang="zh-CN" sz="1000" dirty="0">
                <a:solidFill>
                  <a:schemeClr val="bg1"/>
                </a:solidFill>
                <a:latin typeface="+mn-lt"/>
                <a:cs typeface="+mn-ea"/>
                <a:sym typeface="+mn-lt"/>
              </a:endParaRPr>
            </a:p>
          </p:txBody>
        </p:sp>
        <p:sp>
          <p:nvSpPr>
            <p:cNvPr id="50193" name="TextBox 38"/>
            <p:cNvSpPr txBox="1">
              <a:spLocks noChangeArrowheads="1"/>
            </p:cNvSpPr>
            <p:nvPr/>
          </p:nvSpPr>
          <p:spPr bwMode="auto">
            <a:xfrm>
              <a:off x="5707170" y="4878046"/>
              <a:ext cx="745587" cy="225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20000"/>
                </a:lnSpc>
              </a:pPr>
              <a:r>
                <a:rPr lang="en-US" altLang="zh-CN" sz="1000" dirty="0">
                  <a:solidFill>
                    <a:schemeClr val="bg1"/>
                  </a:solidFill>
                  <a:latin typeface="+mn-lt"/>
                  <a:cs typeface="+mn-ea"/>
                  <a:sym typeface="+mn-lt"/>
                </a:rPr>
                <a:t>text</a:t>
              </a:r>
              <a:endParaRPr lang="id-ID" altLang="zh-CN" sz="1000" dirty="0">
                <a:solidFill>
                  <a:schemeClr val="bg1"/>
                </a:solidFill>
                <a:latin typeface="+mn-lt"/>
                <a:cs typeface="+mn-ea"/>
                <a:sym typeface="+mn-lt"/>
              </a:endParaRPr>
            </a:p>
          </p:txBody>
        </p:sp>
        <p:sp>
          <p:nvSpPr>
            <p:cNvPr id="50194" name="TextBox 39"/>
            <p:cNvSpPr txBox="1">
              <a:spLocks noChangeArrowheads="1"/>
            </p:cNvSpPr>
            <p:nvPr/>
          </p:nvSpPr>
          <p:spPr bwMode="auto">
            <a:xfrm>
              <a:off x="5729020" y="2979796"/>
              <a:ext cx="745587" cy="224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20000"/>
                </a:lnSpc>
              </a:pPr>
              <a:r>
                <a:rPr lang="en-US" altLang="zh-CN" sz="1000" dirty="0">
                  <a:solidFill>
                    <a:schemeClr val="bg1"/>
                  </a:solidFill>
                  <a:latin typeface="+mn-lt"/>
                  <a:cs typeface="+mn-ea"/>
                  <a:sym typeface="+mn-lt"/>
                </a:rPr>
                <a:t>text</a:t>
              </a:r>
              <a:endParaRPr lang="id-ID" altLang="zh-CN" sz="1000" dirty="0">
                <a:solidFill>
                  <a:schemeClr val="bg1"/>
                </a:solidFill>
                <a:latin typeface="+mn-lt"/>
                <a:cs typeface="+mn-ea"/>
                <a:sym typeface="+mn-lt"/>
              </a:endParaRPr>
            </a:p>
          </p:txBody>
        </p:sp>
        <p:sp>
          <p:nvSpPr>
            <p:cNvPr id="50195" name="TextBox 40"/>
            <p:cNvSpPr txBox="1">
              <a:spLocks noChangeArrowheads="1"/>
            </p:cNvSpPr>
            <p:nvPr/>
          </p:nvSpPr>
          <p:spPr bwMode="auto">
            <a:xfrm>
              <a:off x="5707169" y="2349673"/>
              <a:ext cx="745587" cy="224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20000"/>
                </a:lnSpc>
              </a:pPr>
              <a:r>
                <a:rPr lang="en-US" altLang="zh-CN" sz="1000" dirty="0">
                  <a:solidFill>
                    <a:schemeClr val="bg1"/>
                  </a:solidFill>
                  <a:latin typeface="+mn-lt"/>
                  <a:cs typeface="+mn-ea"/>
                  <a:sym typeface="+mn-lt"/>
                </a:rPr>
                <a:t>text</a:t>
              </a:r>
              <a:endParaRPr lang="id-ID" altLang="zh-CN" sz="1000" dirty="0">
                <a:solidFill>
                  <a:schemeClr val="bg1"/>
                </a:solidFill>
                <a:latin typeface="+mn-lt"/>
                <a:cs typeface="+mn-ea"/>
                <a:sym typeface="+mn-lt"/>
              </a:endParaRPr>
            </a:p>
          </p:txBody>
        </p:sp>
      </p:grpSp>
      <p:grpSp>
        <p:nvGrpSpPr>
          <p:cNvPr id="13" name="Group 41"/>
          <p:cNvGrpSpPr>
            <a:grpSpLocks/>
          </p:cNvGrpSpPr>
          <p:nvPr/>
        </p:nvGrpSpPr>
        <p:grpSpPr bwMode="auto">
          <a:xfrm>
            <a:off x="6048601" y="1832173"/>
            <a:ext cx="2106492" cy="1872085"/>
            <a:chOff x="7045224" y="1714382"/>
            <a:chExt cx="4137667" cy="2497811"/>
          </a:xfrm>
        </p:grpSpPr>
        <p:sp>
          <p:nvSpPr>
            <p:cNvPr id="50188" name="TextBox 42"/>
            <p:cNvSpPr txBox="1">
              <a:spLocks noChangeArrowheads="1"/>
            </p:cNvSpPr>
            <p:nvPr/>
          </p:nvSpPr>
          <p:spPr bwMode="auto">
            <a:xfrm>
              <a:off x="7045224" y="1714382"/>
              <a:ext cx="4137667" cy="67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20000"/>
                </a:lnSpc>
              </a:pPr>
              <a:r>
                <a:rPr lang="en-US" altLang="zh-CN" sz="1000" dirty="0">
                  <a:solidFill>
                    <a:schemeClr val="bg1">
                      <a:lumMod val="65000"/>
                    </a:schemeClr>
                  </a:solidFill>
                  <a:latin typeface="+mn-lt"/>
                  <a:cs typeface="+mn-ea"/>
                  <a:sym typeface="+mn-lt"/>
                </a:rPr>
                <a:t>Add title text</a:t>
              </a:r>
              <a:endParaRPr lang="id-ID" altLang="zh-CN" sz="1000" dirty="0">
                <a:solidFill>
                  <a:schemeClr val="bg1">
                    <a:lumMod val="65000"/>
                  </a:schemeClr>
                </a:solidFill>
                <a:latin typeface="+mn-lt"/>
                <a:cs typeface="+mn-ea"/>
                <a:sym typeface="+mn-lt"/>
              </a:endParaRPr>
            </a:p>
            <a:p>
              <a:pPr algn="just">
                <a:lnSpc>
                  <a:spcPct val="120000"/>
                </a:lnSpc>
              </a:pPr>
              <a:r>
                <a:rPr lang="en-US" altLang="zh-CN" sz="600" dirty="0">
                  <a:solidFill>
                    <a:schemeClr val="bg1">
                      <a:lumMod val="65000"/>
                    </a:schemeClr>
                  </a:solidFill>
                  <a:latin typeface="+mn-lt"/>
                  <a:cs typeface="+mn-ea"/>
                  <a:sym typeface="+mn-lt"/>
                </a:rPr>
                <a:t>Please replace text, click add relevant headline, modify the text content, also can copy your content to this directly.</a:t>
              </a:r>
              <a:endParaRPr lang="id-ID" altLang="zh-CN" sz="600" dirty="0">
                <a:solidFill>
                  <a:schemeClr val="bg1">
                    <a:lumMod val="65000"/>
                  </a:schemeClr>
                </a:solidFill>
                <a:latin typeface="+mn-lt"/>
                <a:cs typeface="+mn-ea"/>
                <a:sym typeface="+mn-lt"/>
              </a:endParaRPr>
            </a:p>
          </p:txBody>
        </p:sp>
        <p:sp>
          <p:nvSpPr>
            <p:cNvPr id="50189" name="TextBox 43"/>
            <p:cNvSpPr txBox="1">
              <a:spLocks noChangeArrowheads="1"/>
            </p:cNvSpPr>
            <p:nvPr/>
          </p:nvSpPr>
          <p:spPr bwMode="auto">
            <a:xfrm>
              <a:off x="7045224" y="3534881"/>
              <a:ext cx="4137667" cy="67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20000"/>
                </a:lnSpc>
              </a:pPr>
              <a:r>
                <a:rPr lang="en-US" altLang="zh-CN" sz="1000" dirty="0">
                  <a:solidFill>
                    <a:schemeClr val="bg1">
                      <a:lumMod val="65000"/>
                    </a:schemeClr>
                  </a:solidFill>
                  <a:latin typeface="+mn-lt"/>
                  <a:cs typeface="+mn-ea"/>
                  <a:sym typeface="+mn-lt"/>
                </a:rPr>
                <a:t>Add title text</a:t>
              </a:r>
              <a:endParaRPr lang="id-ID" altLang="zh-CN" sz="1000" dirty="0">
                <a:solidFill>
                  <a:schemeClr val="bg1">
                    <a:lumMod val="65000"/>
                  </a:schemeClr>
                </a:solidFill>
                <a:latin typeface="+mn-lt"/>
                <a:cs typeface="+mn-ea"/>
                <a:sym typeface="+mn-lt"/>
              </a:endParaRPr>
            </a:p>
            <a:p>
              <a:pPr algn="just">
                <a:lnSpc>
                  <a:spcPct val="120000"/>
                </a:lnSpc>
              </a:pPr>
              <a:r>
                <a:rPr lang="en-US" altLang="zh-CN" sz="600" dirty="0">
                  <a:solidFill>
                    <a:schemeClr val="bg1">
                      <a:lumMod val="65000"/>
                    </a:schemeClr>
                  </a:solidFill>
                  <a:latin typeface="+mn-lt"/>
                  <a:cs typeface="+mn-ea"/>
                  <a:sym typeface="+mn-lt"/>
                </a:rPr>
                <a:t>Please replace text, click add relevant headline, modify the text content, also can copy your content to this directly.</a:t>
              </a:r>
              <a:endParaRPr lang="id-ID" altLang="zh-CN" sz="600" dirty="0">
                <a:solidFill>
                  <a:schemeClr val="bg1">
                    <a:lumMod val="65000"/>
                  </a:schemeClr>
                </a:solidFill>
                <a:latin typeface="+mn-lt"/>
                <a:cs typeface="+mn-ea"/>
                <a:sym typeface="+mn-lt"/>
              </a:endParaRPr>
            </a:p>
          </p:txBody>
        </p:sp>
        <p:sp>
          <p:nvSpPr>
            <p:cNvPr id="50190" name="TextBox 45"/>
            <p:cNvSpPr txBox="1">
              <a:spLocks noChangeArrowheads="1"/>
            </p:cNvSpPr>
            <p:nvPr/>
          </p:nvSpPr>
          <p:spPr bwMode="auto">
            <a:xfrm>
              <a:off x="7045224" y="2624633"/>
              <a:ext cx="4137667" cy="67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20000"/>
                </a:lnSpc>
              </a:pPr>
              <a:r>
                <a:rPr lang="en-US" altLang="zh-CN" sz="1000" dirty="0">
                  <a:solidFill>
                    <a:schemeClr val="bg1">
                      <a:lumMod val="65000"/>
                    </a:schemeClr>
                  </a:solidFill>
                  <a:latin typeface="+mn-lt"/>
                  <a:cs typeface="+mn-ea"/>
                  <a:sym typeface="+mn-lt"/>
                </a:rPr>
                <a:t>Add title text</a:t>
              </a:r>
              <a:endParaRPr lang="id-ID" altLang="zh-CN" sz="1000" dirty="0">
                <a:solidFill>
                  <a:schemeClr val="bg1">
                    <a:lumMod val="65000"/>
                  </a:schemeClr>
                </a:solidFill>
                <a:latin typeface="+mn-lt"/>
                <a:cs typeface="+mn-ea"/>
                <a:sym typeface="+mn-lt"/>
              </a:endParaRPr>
            </a:p>
            <a:p>
              <a:pPr algn="just">
                <a:lnSpc>
                  <a:spcPct val="120000"/>
                </a:lnSpc>
              </a:pPr>
              <a:r>
                <a:rPr lang="en-US" altLang="zh-CN" sz="600" dirty="0">
                  <a:solidFill>
                    <a:schemeClr val="bg1">
                      <a:lumMod val="65000"/>
                    </a:schemeClr>
                  </a:solidFill>
                  <a:latin typeface="+mn-lt"/>
                  <a:cs typeface="+mn-ea"/>
                  <a:sym typeface="+mn-lt"/>
                </a:rPr>
                <a:t>Please replace text, click add relevant headline, modify the text content, also can copy your content to this directly.</a:t>
              </a:r>
              <a:endParaRPr lang="id-ID" altLang="zh-CN" sz="600" dirty="0">
                <a:solidFill>
                  <a:schemeClr val="bg1">
                    <a:lumMod val="65000"/>
                  </a:schemeClr>
                </a:solidFill>
                <a:latin typeface="+mn-lt"/>
                <a:cs typeface="+mn-ea"/>
                <a:sym typeface="+mn-lt"/>
              </a:endParaRPr>
            </a:p>
          </p:txBody>
        </p:sp>
      </p:grpSp>
      <p:grpSp>
        <p:nvGrpSpPr>
          <p:cNvPr id="14" name="Group 46"/>
          <p:cNvGrpSpPr>
            <a:grpSpLocks/>
          </p:cNvGrpSpPr>
          <p:nvPr/>
        </p:nvGrpSpPr>
        <p:grpSpPr bwMode="auto">
          <a:xfrm>
            <a:off x="950367" y="1832173"/>
            <a:ext cx="2144252" cy="1769519"/>
            <a:chOff x="7045224" y="1717841"/>
            <a:chExt cx="4137667" cy="2359127"/>
          </a:xfrm>
        </p:grpSpPr>
        <p:sp>
          <p:nvSpPr>
            <p:cNvPr id="50185" name="TextBox 47"/>
            <p:cNvSpPr txBox="1">
              <a:spLocks noChangeArrowheads="1"/>
            </p:cNvSpPr>
            <p:nvPr/>
          </p:nvSpPr>
          <p:spPr bwMode="auto">
            <a:xfrm>
              <a:off x="7045224" y="1717841"/>
              <a:ext cx="4137667" cy="54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20000"/>
                </a:lnSpc>
              </a:pPr>
              <a:r>
                <a:rPr lang="en-US" altLang="zh-CN" sz="1000" dirty="0">
                  <a:solidFill>
                    <a:schemeClr val="bg1">
                      <a:lumMod val="65000"/>
                    </a:schemeClr>
                  </a:solidFill>
                  <a:latin typeface="+mn-lt"/>
                  <a:cs typeface="+mn-ea"/>
                  <a:sym typeface="+mn-lt"/>
                </a:rPr>
                <a:t>Add title text</a:t>
              </a:r>
              <a:endParaRPr lang="id-ID" altLang="zh-CN" sz="1000" dirty="0">
                <a:solidFill>
                  <a:schemeClr val="bg1">
                    <a:lumMod val="65000"/>
                  </a:schemeClr>
                </a:solidFill>
                <a:latin typeface="+mn-lt"/>
                <a:cs typeface="+mn-ea"/>
                <a:sym typeface="+mn-lt"/>
              </a:endParaRPr>
            </a:p>
            <a:p>
              <a:pPr algn="just">
                <a:lnSpc>
                  <a:spcPct val="120000"/>
                </a:lnSpc>
              </a:pPr>
              <a:r>
                <a:rPr lang="en-US" altLang="zh-CN" sz="600" dirty="0">
                  <a:solidFill>
                    <a:schemeClr val="bg1">
                      <a:lumMod val="65000"/>
                    </a:schemeClr>
                  </a:solidFill>
                  <a:latin typeface="+mn-lt"/>
                  <a:cs typeface="+mn-ea"/>
                  <a:sym typeface="+mn-lt"/>
                </a:rPr>
                <a:t>Please replace text, click add relevant headline, modify the text content, also can copy your content to this directly.</a:t>
              </a:r>
              <a:endParaRPr lang="id-ID" altLang="zh-CN" sz="600" dirty="0">
                <a:solidFill>
                  <a:schemeClr val="bg1">
                    <a:lumMod val="65000"/>
                  </a:schemeClr>
                </a:solidFill>
                <a:latin typeface="+mn-lt"/>
                <a:cs typeface="+mn-ea"/>
                <a:sym typeface="+mn-lt"/>
              </a:endParaRPr>
            </a:p>
          </p:txBody>
        </p:sp>
        <p:sp>
          <p:nvSpPr>
            <p:cNvPr id="50186" name="TextBox 48"/>
            <p:cNvSpPr txBox="1">
              <a:spLocks noChangeArrowheads="1"/>
            </p:cNvSpPr>
            <p:nvPr/>
          </p:nvSpPr>
          <p:spPr bwMode="auto">
            <a:xfrm>
              <a:off x="7045224" y="3535335"/>
              <a:ext cx="4137667" cy="54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20000"/>
                </a:lnSpc>
              </a:pPr>
              <a:r>
                <a:rPr lang="en-US" altLang="zh-CN" sz="1000" dirty="0">
                  <a:solidFill>
                    <a:schemeClr val="bg1">
                      <a:lumMod val="65000"/>
                    </a:schemeClr>
                  </a:solidFill>
                  <a:latin typeface="+mn-lt"/>
                  <a:cs typeface="+mn-ea"/>
                  <a:sym typeface="+mn-lt"/>
                </a:rPr>
                <a:t>Add title text</a:t>
              </a:r>
              <a:endParaRPr lang="id-ID" altLang="zh-CN" sz="1000" dirty="0">
                <a:solidFill>
                  <a:schemeClr val="bg1">
                    <a:lumMod val="65000"/>
                  </a:schemeClr>
                </a:solidFill>
                <a:latin typeface="+mn-lt"/>
                <a:cs typeface="+mn-ea"/>
                <a:sym typeface="+mn-lt"/>
              </a:endParaRPr>
            </a:p>
            <a:p>
              <a:pPr algn="just">
                <a:lnSpc>
                  <a:spcPct val="120000"/>
                </a:lnSpc>
              </a:pPr>
              <a:r>
                <a:rPr lang="en-US" altLang="zh-CN" sz="600" dirty="0">
                  <a:solidFill>
                    <a:schemeClr val="bg1">
                      <a:lumMod val="65000"/>
                    </a:schemeClr>
                  </a:solidFill>
                  <a:latin typeface="+mn-lt"/>
                  <a:cs typeface="+mn-ea"/>
                  <a:sym typeface="+mn-lt"/>
                </a:rPr>
                <a:t>Please replace text, click add relevant headline, modify the text content, also can copy your content to this directly.</a:t>
              </a:r>
              <a:endParaRPr lang="id-ID" altLang="zh-CN" sz="600" dirty="0">
                <a:solidFill>
                  <a:schemeClr val="bg1">
                    <a:lumMod val="65000"/>
                  </a:schemeClr>
                </a:solidFill>
                <a:latin typeface="+mn-lt"/>
                <a:cs typeface="+mn-ea"/>
                <a:sym typeface="+mn-lt"/>
              </a:endParaRPr>
            </a:p>
          </p:txBody>
        </p:sp>
        <p:sp>
          <p:nvSpPr>
            <p:cNvPr id="50187" name="TextBox 50"/>
            <p:cNvSpPr txBox="1">
              <a:spLocks noChangeArrowheads="1"/>
            </p:cNvSpPr>
            <p:nvPr/>
          </p:nvSpPr>
          <p:spPr bwMode="auto">
            <a:xfrm>
              <a:off x="7045224" y="2626588"/>
              <a:ext cx="4137667" cy="54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20000"/>
                </a:lnSpc>
              </a:pPr>
              <a:r>
                <a:rPr lang="en-US" altLang="zh-CN" sz="1000" dirty="0">
                  <a:solidFill>
                    <a:schemeClr val="bg1">
                      <a:lumMod val="65000"/>
                    </a:schemeClr>
                  </a:solidFill>
                  <a:latin typeface="+mn-lt"/>
                  <a:cs typeface="+mn-ea"/>
                  <a:sym typeface="+mn-lt"/>
                </a:rPr>
                <a:t>Add title text</a:t>
              </a:r>
              <a:endParaRPr lang="id-ID" altLang="zh-CN" sz="1000" dirty="0">
                <a:solidFill>
                  <a:schemeClr val="bg1">
                    <a:lumMod val="65000"/>
                  </a:schemeClr>
                </a:solidFill>
                <a:latin typeface="+mn-lt"/>
                <a:cs typeface="+mn-ea"/>
                <a:sym typeface="+mn-lt"/>
              </a:endParaRPr>
            </a:p>
            <a:p>
              <a:pPr algn="just">
                <a:lnSpc>
                  <a:spcPct val="120000"/>
                </a:lnSpc>
              </a:pPr>
              <a:r>
                <a:rPr lang="en-US" altLang="zh-CN" sz="600" dirty="0">
                  <a:solidFill>
                    <a:schemeClr val="bg1">
                      <a:lumMod val="65000"/>
                    </a:schemeClr>
                  </a:solidFill>
                  <a:latin typeface="+mn-lt"/>
                  <a:cs typeface="+mn-ea"/>
                  <a:sym typeface="+mn-lt"/>
                </a:rPr>
                <a:t>Please replace text, click add relevant headline, modify the text content, also can copy your content to this directly.</a:t>
              </a:r>
              <a:endParaRPr lang="id-ID" altLang="zh-CN" sz="600" dirty="0">
                <a:solidFill>
                  <a:schemeClr val="bg1">
                    <a:lumMod val="65000"/>
                  </a:schemeClr>
                </a:solidFill>
                <a:latin typeface="+mn-lt"/>
                <a:cs typeface="+mn-ea"/>
                <a:sym typeface="+mn-lt"/>
              </a:endParaRPr>
            </a:p>
          </p:txBody>
        </p:sp>
      </p:grpSp>
    </p:spTree>
    <p:extLst>
      <p:ext uri="{BB962C8B-B14F-4D97-AF65-F5344CB8AC3E}">
        <p14:creationId xmlns:p14="http://schemas.microsoft.com/office/powerpoint/2010/main" val="2495918176"/>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528" fill="hold" nodeType="withEffect">
                                  <p:stCondLst>
                                    <p:cond delay="150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anim calcmode="lin" valueType="num">
                                      <p:cBhvr>
                                        <p:cTn id="10" dur="1500" fill="hold"/>
                                        <p:tgtEl>
                                          <p:spTgt spid="2"/>
                                        </p:tgtEl>
                                        <p:attrNameLst>
                                          <p:attrName>ppt_x</p:attrName>
                                        </p:attrNameLst>
                                      </p:cBhvr>
                                      <p:tavLst>
                                        <p:tav tm="0">
                                          <p:val>
                                            <p:fltVal val="0.5"/>
                                          </p:val>
                                        </p:tav>
                                        <p:tav tm="100000">
                                          <p:val>
                                            <p:strVal val="#ppt_x"/>
                                          </p:val>
                                        </p:tav>
                                      </p:tavLst>
                                    </p:anim>
                                    <p:anim calcmode="lin" valueType="num">
                                      <p:cBhvr>
                                        <p:cTn id="11" dur="1500" fill="hold"/>
                                        <p:tgtEl>
                                          <p:spTgt spid="2"/>
                                        </p:tgtEl>
                                        <p:attrNameLst>
                                          <p:attrName>ppt_y</p:attrName>
                                        </p:attrNameLst>
                                      </p:cBhvr>
                                      <p:tavLst>
                                        <p:tav tm="0">
                                          <p:val>
                                            <p:fltVal val="0.5"/>
                                          </p:val>
                                        </p:tav>
                                        <p:tav tm="100000">
                                          <p:val>
                                            <p:strVal val="#ppt_y"/>
                                          </p:val>
                                        </p:tav>
                                      </p:tavLst>
                                    </p:anim>
                                  </p:childTnLst>
                                </p:cTn>
                              </p:par>
                              <p:par>
                                <p:cTn id="12" presetID="2" presetClass="entr" presetSubtype="8" fill="hold" nodeType="withEffect">
                                  <p:stCondLst>
                                    <p:cond delay="300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0-#ppt_w/2"/>
                                          </p:val>
                                        </p:tav>
                                        <p:tav tm="100000">
                                          <p:val>
                                            <p:strVal val="#ppt_x"/>
                                          </p:val>
                                        </p:tav>
                                      </p:tavLst>
                                    </p:anim>
                                    <p:anim calcmode="lin" valueType="num">
                                      <p:cBhvr additive="base">
                                        <p:cTn id="15" dur="500" fill="hold"/>
                                        <p:tgtEl>
                                          <p:spTgt spid="14"/>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300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1+#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6"/>
          <p:cNvSpPr>
            <a:spLocks noChangeArrowheads="1"/>
          </p:cNvSpPr>
          <p:nvPr/>
        </p:nvSpPr>
        <p:spPr bwMode="auto">
          <a:xfrm>
            <a:off x="1241192" y="3060487"/>
            <a:ext cx="2043239" cy="953195"/>
          </a:xfrm>
          <a:custGeom>
            <a:avLst/>
            <a:gdLst>
              <a:gd name="T0" fmla="*/ 2147483647 w 4367"/>
              <a:gd name="T1" fmla="*/ 2147483647 h 2224"/>
              <a:gd name="T2" fmla="*/ 2147483647 w 4367"/>
              <a:gd name="T3" fmla="*/ 2147483647 h 2224"/>
              <a:gd name="T4" fmla="*/ 2147483647 w 4367"/>
              <a:gd name="T5" fmla="*/ 2147483647 h 2224"/>
              <a:gd name="T6" fmla="*/ 2147483647 w 4367"/>
              <a:gd name="T7" fmla="*/ 0 h 2224"/>
              <a:gd name="T8" fmla="*/ 2147483647 w 4367"/>
              <a:gd name="T9" fmla="*/ 2147483647 h 2224"/>
              <a:gd name="T10" fmla="*/ 2147483647 w 4367"/>
              <a:gd name="T11" fmla="*/ 2147483647 h 2224"/>
              <a:gd name="T12" fmla="*/ 2147483647 w 4367"/>
              <a:gd name="T13" fmla="*/ 2147483647 h 2224"/>
              <a:gd name="T14" fmla="*/ 2147483647 w 4367"/>
              <a:gd name="T15" fmla="*/ 2147483647 h 2224"/>
              <a:gd name="T16" fmla="*/ 2147483647 w 4367"/>
              <a:gd name="T17" fmla="*/ 2147483647 h 2224"/>
              <a:gd name="T18" fmla="*/ 2147483647 w 4367"/>
              <a:gd name="T19" fmla="*/ 2147483647 h 2224"/>
              <a:gd name="T20" fmla="*/ 2147483647 w 4367"/>
              <a:gd name="T21" fmla="*/ 2147483647 h 2224"/>
              <a:gd name="T22" fmla="*/ 0 w 4367"/>
              <a:gd name="T23" fmla="*/ 2147483647 h 2224"/>
              <a:gd name="T24" fmla="*/ 0 w 4367"/>
              <a:gd name="T25" fmla="*/ 2147483647 h 2224"/>
              <a:gd name="T26" fmla="*/ 2147483647 w 4367"/>
              <a:gd name="T27" fmla="*/ 2147483647 h 22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67"/>
              <a:gd name="T43" fmla="*/ 0 h 2224"/>
              <a:gd name="T44" fmla="*/ 4367 w 4367"/>
              <a:gd name="T45" fmla="*/ 2224 h 22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67" h="2224">
                <a:moveTo>
                  <a:pt x="222" y="230"/>
                </a:moveTo>
                <a:lnTo>
                  <a:pt x="3400" y="230"/>
                </a:lnTo>
                <a:lnTo>
                  <a:pt x="3433" y="174"/>
                </a:lnTo>
                <a:lnTo>
                  <a:pt x="3533" y="0"/>
                </a:lnTo>
                <a:lnTo>
                  <a:pt x="3634" y="174"/>
                </a:lnTo>
                <a:lnTo>
                  <a:pt x="3667" y="230"/>
                </a:lnTo>
                <a:lnTo>
                  <a:pt x="4146" y="230"/>
                </a:lnTo>
                <a:cubicBezTo>
                  <a:pt x="4267" y="230"/>
                  <a:pt x="4367" y="330"/>
                  <a:pt x="4367" y="452"/>
                </a:cubicBezTo>
                <a:lnTo>
                  <a:pt x="4367" y="2003"/>
                </a:lnTo>
                <a:cubicBezTo>
                  <a:pt x="4367" y="2124"/>
                  <a:pt x="4267" y="2224"/>
                  <a:pt x="4146" y="2224"/>
                </a:cubicBezTo>
                <a:lnTo>
                  <a:pt x="222" y="2224"/>
                </a:lnTo>
                <a:cubicBezTo>
                  <a:pt x="100" y="2224"/>
                  <a:pt x="0" y="2124"/>
                  <a:pt x="0" y="2003"/>
                </a:cubicBezTo>
                <a:lnTo>
                  <a:pt x="0" y="452"/>
                </a:lnTo>
                <a:cubicBezTo>
                  <a:pt x="0" y="330"/>
                  <a:pt x="100" y="230"/>
                  <a:pt x="222" y="230"/>
                </a:cubicBezTo>
                <a:close/>
              </a:path>
            </a:pathLst>
          </a:custGeom>
          <a:solidFill>
            <a:schemeClr val="accent1"/>
          </a:solidFill>
          <a:ln>
            <a:noFill/>
          </a:ln>
        </p:spPr>
        <p:txBody>
          <a:bodyPr lIns="91435" tIns="45717" rIns="91435" bIns="45717"/>
          <a:lstStyle/>
          <a:p>
            <a:endParaRPr lang="zh-CN" altLang="en-US" sz="1000" dirty="0">
              <a:cs typeface="+mn-ea"/>
              <a:sym typeface="+mn-lt"/>
            </a:endParaRPr>
          </a:p>
        </p:txBody>
      </p:sp>
      <p:sp>
        <p:nvSpPr>
          <p:cNvPr id="33" name="Freeform 7"/>
          <p:cNvSpPr>
            <a:spLocks noChangeArrowheads="1"/>
          </p:cNvSpPr>
          <p:nvPr/>
        </p:nvSpPr>
        <p:spPr bwMode="auto">
          <a:xfrm>
            <a:off x="1241192" y="1707654"/>
            <a:ext cx="2043239" cy="1426613"/>
          </a:xfrm>
          <a:custGeom>
            <a:avLst/>
            <a:gdLst>
              <a:gd name="T0" fmla="*/ 2147483647 w 4367"/>
              <a:gd name="T1" fmla="*/ 0 h 6013"/>
              <a:gd name="T2" fmla="*/ 2147483647 w 4367"/>
              <a:gd name="T3" fmla="*/ 0 h 6013"/>
              <a:gd name="T4" fmla="*/ 2147483647 w 4367"/>
              <a:gd name="T5" fmla="*/ 2147483647 h 6013"/>
              <a:gd name="T6" fmla="*/ 2147483647 w 4367"/>
              <a:gd name="T7" fmla="*/ 2147483647 h 6013"/>
              <a:gd name="T8" fmla="*/ 2147483647 w 4367"/>
              <a:gd name="T9" fmla="*/ 2147483647 h 6013"/>
              <a:gd name="T10" fmla="*/ 2147483647 w 4367"/>
              <a:gd name="T11" fmla="*/ 2147483647 h 6013"/>
              <a:gd name="T12" fmla="*/ 2147483647 w 4367"/>
              <a:gd name="T13" fmla="*/ 2147483647 h 6013"/>
              <a:gd name="T14" fmla="*/ 2147483647 w 4367"/>
              <a:gd name="T15" fmla="*/ 2147483647 h 6013"/>
              <a:gd name="T16" fmla="*/ 2147483647 w 4367"/>
              <a:gd name="T17" fmla="*/ 2147483647 h 6013"/>
              <a:gd name="T18" fmla="*/ 0 w 4367"/>
              <a:gd name="T19" fmla="*/ 2147483647 h 6013"/>
              <a:gd name="T20" fmla="*/ 0 w 4367"/>
              <a:gd name="T21" fmla="*/ 2147483647 h 6013"/>
              <a:gd name="T22" fmla="*/ 2147483647 w 4367"/>
              <a:gd name="T23" fmla="*/ 0 h 60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67"/>
              <a:gd name="T37" fmla="*/ 0 h 6013"/>
              <a:gd name="T38" fmla="*/ 4367 w 4367"/>
              <a:gd name="T39" fmla="*/ 6013 h 60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67" h="6013">
                <a:moveTo>
                  <a:pt x="222" y="0"/>
                </a:moveTo>
                <a:lnTo>
                  <a:pt x="4146" y="0"/>
                </a:lnTo>
                <a:cubicBezTo>
                  <a:pt x="4267" y="0"/>
                  <a:pt x="4367" y="100"/>
                  <a:pt x="4367" y="222"/>
                </a:cubicBezTo>
                <a:lnTo>
                  <a:pt x="4367" y="5791"/>
                </a:lnTo>
                <a:cubicBezTo>
                  <a:pt x="4367" y="5913"/>
                  <a:pt x="4267" y="6013"/>
                  <a:pt x="4146" y="6013"/>
                </a:cubicBezTo>
                <a:lnTo>
                  <a:pt x="3730" y="6013"/>
                </a:lnTo>
                <a:lnTo>
                  <a:pt x="3533" y="5672"/>
                </a:lnTo>
                <a:lnTo>
                  <a:pt x="3337" y="6013"/>
                </a:lnTo>
                <a:lnTo>
                  <a:pt x="222" y="6013"/>
                </a:lnTo>
                <a:cubicBezTo>
                  <a:pt x="100" y="6013"/>
                  <a:pt x="0" y="5913"/>
                  <a:pt x="0" y="5791"/>
                </a:cubicBezTo>
                <a:lnTo>
                  <a:pt x="0" y="222"/>
                </a:lnTo>
                <a:cubicBezTo>
                  <a:pt x="0" y="100"/>
                  <a:pt x="100" y="0"/>
                  <a:pt x="222" y="0"/>
                </a:cubicBezTo>
                <a:close/>
              </a:path>
            </a:pathLst>
          </a:custGeom>
          <a:blipFill dpi="0" rotWithShape="1">
            <a:blip r:embed="rId3" cstate="print"/>
            <a:srcRect/>
            <a:stretch>
              <a:fillRect/>
            </a:stretch>
          </a:blipFill>
          <a:ln>
            <a:noFill/>
          </a:ln>
          <a:extLst>
            <a:ext uri="{91240B29-F687-4F45-9708-019B960494DF}">
              <a14:hiddenLine xmlns:a14="http://schemas.microsoft.com/office/drawing/2010/main" w="9525" cmpd="sng">
                <a:solidFill>
                  <a:srgbClr val="000000"/>
                </a:solidFill>
                <a:bevel/>
                <a:headEnd/>
                <a:tailEnd/>
              </a14:hiddenLine>
            </a:ext>
          </a:extLst>
        </p:spPr>
        <p:txBody>
          <a:bodyPr lIns="91435" tIns="45717" rIns="91435" bIns="45717"/>
          <a:lstStyle/>
          <a:p>
            <a:endParaRPr lang="zh-CN" altLang="en-US" sz="1200" dirty="0">
              <a:cs typeface="+mn-ea"/>
              <a:sym typeface="+mn-lt"/>
            </a:endParaRPr>
          </a:p>
        </p:txBody>
      </p:sp>
      <p:sp>
        <p:nvSpPr>
          <p:cNvPr id="34" name="Freeform 6"/>
          <p:cNvSpPr>
            <a:spLocks noChangeArrowheads="1"/>
          </p:cNvSpPr>
          <p:nvPr/>
        </p:nvSpPr>
        <p:spPr bwMode="auto">
          <a:xfrm>
            <a:off x="3509342" y="3060487"/>
            <a:ext cx="2043239" cy="953195"/>
          </a:xfrm>
          <a:custGeom>
            <a:avLst/>
            <a:gdLst>
              <a:gd name="T0" fmla="*/ 2147483647 w 4367"/>
              <a:gd name="T1" fmla="*/ 2147483647 h 2224"/>
              <a:gd name="T2" fmla="*/ 2147483647 w 4367"/>
              <a:gd name="T3" fmla="*/ 2147483647 h 2224"/>
              <a:gd name="T4" fmla="*/ 2147483647 w 4367"/>
              <a:gd name="T5" fmla="*/ 2147483647 h 2224"/>
              <a:gd name="T6" fmla="*/ 2147483647 w 4367"/>
              <a:gd name="T7" fmla="*/ 0 h 2224"/>
              <a:gd name="T8" fmla="*/ 2147483647 w 4367"/>
              <a:gd name="T9" fmla="*/ 2147483647 h 2224"/>
              <a:gd name="T10" fmla="*/ 2147483647 w 4367"/>
              <a:gd name="T11" fmla="*/ 2147483647 h 2224"/>
              <a:gd name="T12" fmla="*/ 2147483647 w 4367"/>
              <a:gd name="T13" fmla="*/ 2147483647 h 2224"/>
              <a:gd name="T14" fmla="*/ 2147483647 w 4367"/>
              <a:gd name="T15" fmla="*/ 2147483647 h 2224"/>
              <a:gd name="T16" fmla="*/ 2147483647 w 4367"/>
              <a:gd name="T17" fmla="*/ 2147483647 h 2224"/>
              <a:gd name="T18" fmla="*/ 2147483647 w 4367"/>
              <a:gd name="T19" fmla="*/ 2147483647 h 2224"/>
              <a:gd name="T20" fmla="*/ 2147483647 w 4367"/>
              <a:gd name="T21" fmla="*/ 2147483647 h 2224"/>
              <a:gd name="T22" fmla="*/ 0 w 4367"/>
              <a:gd name="T23" fmla="*/ 2147483647 h 2224"/>
              <a:gd name="T24" fmla="*/ 0 w 4367"/>
              <a:gd name="T25" fmla="*/ 2147483647 h 2224"/>
              <a:gd name="T26" fmla="*/ 2147483647 w 4367"/>
              <a:gd name="T27" fmla="*/ 2147483647 h 22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67"/>
              <a:gd name="T43" fmla="*/ 0 h 2224"/>
              <a:gd name="T44" fmla="*/ 4367 w 4367"/>
              <a:gd name="T45" fmla="*/ 2224 h 22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67" h="2224">
                <a:moveTo>
                  <a:pt x="222" y="230"/>
                </a:moveTo>
                <a:lnTo>
                  <a:pt x="3400" y="230"/>
                </a:lnTo>
                <a:lnTo>
                  <a:pt x="3433" y="174"/>
                </a:lnTo>
                <a:lnTo>
                  <a:pt x="3533" y="0"/>
                </a:lnTo>
                <a:lnTo>
                  <a:pt x="3634" y="174"/>
                </a:lnTo>
                <a:lnTo>
                  <a:pt x="3667" y="230"/>
                </a:lnTo>
                <a:lnTo>
                  <a:pt x="4146" y="230"/>
                </a:lnTo>
                <a:cubicBezTo>
                  <a:pt x="4267" y="230"/>
                  <a:pt x="4367" y="330"/>
                  <a:pt x="4367" y="452"/>
                </a:cubicBezTo>
                <a:lnTo>
                  <a:pt x="4367" y="2003"/>
                </a:lnTo>
                <a:cubicBezTo>
                  <a:pt x="4367" y="2124"/>
                  <a:pt x="4267" y="2224"/>
                  <a:pt x="4146" y="2224"/>
                </a:cubicBezTo>
                <a:lnTo>
                  <a:pt x="222" y="2224"/>
                </a:lnTo>
                <a:cubicBezTo>
                  <a:pt x="100" y="2224"/>
                  <a:pt x="0" y="2124"/>
                  <a:pt x="0" y="2003"/>
                </a:cubicBezTo>
                <a:lnTo>
                  <a:pt x="0" y="452"/>
                </a:lnTo>
                <a:cubicBezTo>
                  <a:pt x="0" y="330"/>
                  <a:pt x="100" y="230"/>
                  <a:pt x="222" y="230"/>
                </a:cubicBezTo>
                <a:close/>
              </a:path>
            </a:pathLst>
          </a:custGeom>
          <a:solidFill>
            <a:schemeClr val="accent2"/>
          </a:solidFill>
          <a:ln>
            <a:noFill/>
          </a:ln>
        </p:spPr>
        <p:txBody>
          <a:bodyPr lIns="91435" tIns="45717" rIns="91435" bIns="45717"/>
          <a:lstStyle/>
          <a:p>
            <a:endParaRPr lang="zh-CN" altLang="en-US" sz="1000" dirty="0">
              <a:cs typeface="+mn-ea"/>
              <a:sym typeface="+mn-lt"/>
            </a:endParaRPr>
          </a:p>
        </p:txBody>
      </p:sp>
      <p:sp>
        <p:nvSpPr>
          <p:cNvPr id="35" name="Freeform 7"/>
          <p:cNvSpPr>
            <a:spLocks noChangeArrowheads="1"/>
          </p:cNvSpPr>
          <p:nvPr/>
        </p:nvSpPr>
        <p:spPr bwMode="auto">
          <a:xfrm>
            <a:off x="3509342" y="1707654"/>
            <a:ext cx="2043239" cy="1426613"/>
          </a:xfrm>
          <a:custGeom>
            <a:avLst/>
            <a:gdLst>
              <a:gd name="T0" fmla="*/ 2147483647 w 4367"/>
              <a:gd name="T1" fmla="*/ 0 h 6013"/>
              <a:gd name="T2" fmla="*/ 2147483647 w 4367"/>
              <a:gd name="T3" fmla="*/ 0 h 6013"/>
              <a:gd name="T4" fmla="*/ 2147483647 w 4367"/>
              <a:gd name="T5" fmla="*/ 2147483647 h 6013"/>
              <a:gd name="T6" fmla="*/ 2147483647 w 4367"/>
              <a:gd name="T7" fmla="*/ 2147483647 h 6013"/>
              <a:gd name="T8" fmla="*/ 2147483647 w 4367"/>
              <a:gd name="T9" fmla="*/ 2147483647 h 6013"/>
              <a:gd name="T10" fmla="*/ 2147483647 w 4367"/>
              <a:gd name="T11" fmla="*/ 2147483647 h 6013"/>
              <a:gd name="T12" fmla="*/ 2147483647 w 4367"/>
              <a:gd name="T13" fmla="*/ 2147483647 h 6013"/>
              <a:gd name="T14" fmla="*/ 2147483647 w 4367"/>
              <a:gd name="T15" fmla="*/ 2147483647 h 6013"/>
              <a:gd name="T16" fmla="*/ 2147483647 w 4367"/>
              <a:gd name="T17" fmla="*/ 2147483647 h 6013"/>
              <a:gd name="T18" fmla="*/ 0 w 4367"/>
              <a:gd name="T19" fmla="*/ 2147483647 h 6013"/>
              <a:gd name="T20" fmla="*/ 0 w 4367"/>
              <a:gd name="T21" fmla="*/ 2147483647 h 6013"/>
              <a:gd name="T22" fmla="*/ 2147483647 w 4367"/>
              <a:gd name="T23" fmla="*/ 0 h 60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67"/>
              <a:gd name="T37" fmla="*/ 0 h 6013"/>
              <a:gd name="T38" fmla="*/ 4367 w 4367"/>
              <a:gd name="T39" fmla="*/ 6013 h 60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67" h="6013">
                <a:moveTo>
                  <a:pt x="222" y="0"/>
                </a:moveTo>
                <a:lnTo>
                  <a:pt x="4146" y="0"/>
                </a:lnTo>
                <a:cubicBezTo>
                  <a:pt x="4267" y="0"/>
                  <a:pt x="4367" y="100"/>
                  <a:pt x="4367" y="222"/>
                </a:cubicBezTo>
                <a:lnTo>
                  <a:pt x="4367" y="5791"/>
                </a:lnTo>
                <a:cubicBezTo>
                  <a:pt x="4367" y="5913"/>
                  <a:pt x="4267" y="6013"/>
                  <a:pt x="4146" y="6013"/>
                </a:cubicBezTo>
                <a:lnTo>
                  <a:pt x="3730" y="6013"/>
                </a:lnTo>
                <a:lnTo>
                  <a:pt x="3533" y="5672"/>
                </a:lnTo>
                <a:lnTo>
                  <a:pt x="3337" y="6013"/>
                </a:lnTo>
                <a:lnTo>
                  <a:pt x="222" y="6013"/>
                </a:lnTo>
                <a:cubicBezTo>
                  <a:pt x="100" y="6013"/>
                  <a:pt x="0" y="5913"/>
                  <a:pt x="0" y="5791"/>
                </a:cubicBezTo>
                <a:lnTo>
                  <a:pt x="0" y="222"/>
                </a:lnTo>
                <a:cubicBezTo>
                  <a:pt x="0" y="100"/>
                  <a:pt x="100" y="0"/>
                  <a:pt x="222" y="0"/>
                </a:cubicBezTo>
                <a:close/>
              </a:path>
            </a:pathLst>
          </a:custGeom>
          <a:blipFill dpi="0" rotWithShape="1">
            <a:blip r:embed="rId4" cstate="print"/>
            <a:srcRect/>
            <a:stretch>
              <a:fillRect/>
            </a:stretch>
          </a:blipFill>
          <a:ln>
            <a:noFill/>
          </a:ln>
          <a:extLst>
            <a:ext uri="{91240B29-F687-4F45-9708-019B960494DF}">
              <a14:hiddenLine xmlns:a14="http://schemas.microsoft.com/office/drawing/2010/main" w="9525" cmpd="sng">
                <a:solidFill>
                  <a:srgbClr val="000000"/>
                </a:solidFill>
                <a:bevel/>
                <a:headEnd/>
                <a:tailEnd/>
              </a14:hiddenLine>
            </a:ext>
          </a:extLst>
        </p:spPr>
        <p:txBody>
          <a:bodyPr lIns="91435" tIns="45717" rIns="91435" bIns="45717"/>
          <a:lstStyle/>
          <a:p>
            <a:endParaRPr lang="zh-CN" altLang="en-US" sz="1200" dirty="0">
              <a:cs typeface="+mn-ea"/>
              <a:sym typeface="+mn-lt"/>
            </a:endParaRPr>
          </a:p>
        </p:txBody>
      </p:sp>
      <p:sp>
        <p:nvSpPr>
          <p:cNvPr id="36" name="Freeform 6"/>
          <p:cNvSpPr>
            <a:spLocks noChangeArrowheads="1"/>
          </p:cNvSpPr>
          <p:nvPr/>
        </p:nvSpPr>
        <p:spPr bwMode="auto">
          <a:xfrm>
            <a:off x="5815572" y="3060487"/>
            <a:ext cx="2043239" cy="953195"/>
          </a:xfrm>
          <a:custGeom>
            <a:avLst/>
            <a:gdLst>
              <a:gd name="T0" fmla="*/ 2147483647 w 4367"/>
              <a:gd name="T1" fmla="*/ 2147483647 h 2224"/>
              <a:gd name="T2" fmla="*/ 2147483647 w 4367"/>
              <a:gd name="T3" fmla="*/ 2147483647 h 2224"/>
              <a:gd name="T4" fmla="*/ 2147483647 w 4367"/>
              <a:gd name="T5" fmla="*/ 2147483647 h 2224"/>
              <a:gd name="T6" fmla="*/ 2147483647 w 4367"/>
              <a:gd name="T7" fmla="*/ 0 h 2224"/>
              <a:gd name="T8" fmla="*/ 2147483647 w 4367"/>
              <a:gd name="T9" fmla="*/ 2147483647 h 2224"/>
              <a:gd name="T10" fmla="*/ 2147483647 w 4367"/>
              <a:gd name="T11" fmla="*/ 2147483647 h 2224"/>
              <a:gd name="T12" fmla="*/ 2147483647 w 4367"/>
              <a:gd name="T13" fmla="*/ 2147483647 h 2224"/>
              <a:gd name="T14" fmla="*/ 2147483647 w 4367"/>
              <a:gd name="T15" fmla="*/ 2147483647 h 2224"/>
              <a:gd name="T16" fmla="*/ 2147483647 w 4367"/>
              <a:gd name="T17" fmla="*/ 2147483647 h 2224"/>
              <a:gd name="T18" fmla="*/ 2147483647 w 4367"/>
              <a:gd name="T19" fmla="*/ 2147483647 h 2224"/>
              <a:gd name="T20" fmla="*/ 2147483647 w 4367"/>
              <a:gd name="T21" fmla="*/ 2147483647 h 2224"/>
              <a:gd name="T22" fmla="*/ 0 w 4367"/>
              <a:gd name="T23" fmla="*/ 2147483647 h 2224"/>
              <a:gd name="T24" fmla="*/ 0 w 4367"/>
              <a:gd name="T25" fmla="*/ 2147483647 h 2224"/>
              <a:gd name="T26" fmla="*/ 2147483647 w 4367"/>
              <a:gd name="T27" fmla="*/ 2147483647 h 22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67"/>
              <a:gd name="T43" fmla="*/ 0 h 2224"/>
              <a:gd name="T44" fmla="*/ 4367 w 4367"/>
              <a:gd name="T45" fmla="*/ 2224 h 22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67" h="2224">
                <a:moveTo>
                  <a:pt x="222" y="230"/>
                </a:moveTo>
                <a:lnTo>
                  <a:pt x="3400" y="230"/>
                </a:lnTo>
                <a:lnTo>
                  <a:pt x="3433" y="174"/>
                </a:lnTo>
                <a:lnTo>
                  <a:pt x="3533" y="0"/>
                </a:lnTo>
                <a:lnTo>
                  <a:pt x="3634" y="174"/>
                </a:lnTo>
                <a:lnTo>
                  <a:pt x="3667" y="230"/>
                </a:lnTo>
                <a:lnTo>
                  <a:pt x="4146" y="230"/>
                </a:lnTo>
                <a:cubicBezTo>
                  <a:pt x="4267" y="230"/>
                  <a:pt x="4367" y="330"/>
                  <a:pt x="4367" y="452"/>
                </a:cubicBezTo>
                <a:lnTo>
                  <a:pt x="4367" y="2003"/>
                </a:lnTo>
                <a:cubicBezTo>
                  <a:pt x="4367" y="2124"/>
                  <a:pt x="4267" y="2224"/>
                  <a:pt x="4146" y="2224"/>
                </a:cubicBezTo>
                <a:lnTo>
                  <a:pt x="222" y="2224"/>
                </a:lnTo>
                <a:cubicBezTo>
                  <a:pt x="100" y="2224"/>
                  <a:pt x="0" y="2124"/>
                  <a:pt x="0" y="2003"/>
                </a:cubicBezTo>
                <a:lnTo>
                  <a:pt x="0" y="452"/>
                </a:lnTo>
                <a:cubicBezTo>
                  <a:pt x="0" y="330"/>
                  <a:pt x="100" y="230"/>
                  <a:pt x="222" y="230"/>
                </a:cubicBezTo>
                <a:close/>
              </a:path>
            </a:pathLst>
          </a:custGeom>
          <a:solidFill>
            <a:schemeClr val="accent3"/>
          </a:solidFill>
          <a:ln>
            <a:noFill/>
          </a:ln>
        </p:spPr>
        <p:txBody>
          <a:bodyPr lIns="91435" tIns="45717" rIns="91435" bIns="45717"/>
          <a:lstStyle/>
          <a:p>
            <a:endParaRPr lang="zh-CN" altLang="en-US" sz="1000" dirty="0">
              <a:cs typeface="+mn-ea"/>
              <a:sym typeface="+mn-lt"/>
            </a:endParaRPr>
          </a:p>
        </p:txBody>
      </p:sp>
      <p:sp>
        <p:nvSpPr>
          <p:cNvPr id="37" name="Freeform 7"/>
          <p:cNvSpPr>
            <a:spLocks noChangeArrowheads="1"/>
          </p:cNvSpPr>
          <p:nvPr/>
        </p:nvSpPr>
        <p:spPr bwMode="auto">
          <a:xfrm>
            <a:off x="5815572" y="1707654"/>
            <a:ext cx="2043239" cy="1426613"/>
          </a:xfrm>
          <a:custGeom>
            <a:avLst/>
            <a:gdLst>
              <a:gd name="T0" fmla="*/ 2147483647 w 4367"/>
              <a:gd name="T1" fmla="*/ 0 h 6013"/>
              <a:gd name="T2" fmla="*/ 2147483647 w 4367"/>
              <a:gd name="T3" fmla="*/ 0 h 6013"/>
              <a:gd name="T4" fmla="*/ 2147483647 w 4367"/>
              <a:gd name="T5" fmla="*/ 2147483647 h 6013"/>
              <a:gd name="T6" fmla="*/ 2147483647 w 4367"/>
              <a:gd name="T7" fmla="*/ 2147483647 h 6013"/>
              <a:gd name="T8" fmla="*/ 2147483647 w 4367"/>
              <a:gd name="T9" fmla="*/ 2147483647 h 6013"/>
              <a:gd name="T10" fmla="*/ 2147483647 w 4367"/>
              <a:gd name="T11" fmla="*/ 2147483647 h 6013"/>
              <a:gd name="T12" fmla="*/ 2147483647 w 4367"/>
              <a:gd name="T13" fmla="*/ 2147483647 h 6013"/>
              <a:gd name="T14" fmla="*/ 2147483647 w 4367"/>
              <a:gd name="T15" fmla="*/ 2147483647 h 6013"/>
              <a:gd name="T16" fmla="*/ 2147483647 w 4367"/>
              <a:gd name="T17" fmla="*/ 2147483647 h 6013"/>
              <a:gd name="T18" fmla="*/ 0 w 4367"/>
              <a:gd name="T19" fmla="*/ 2147483647 h 6013"/>
              <a:gd name="T20" fmla="*/ 0 w 4367"/>
              <a:gd name="T21" fmla="*/ 2147483647 h 6013"/>
              <a:gd name="T22" fmla="*/ 2147483647 w 4367"/>
              <a:gd name="T23" fmla="*/ 0 h 60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67"/>
              <a:gd name="T37" fmla="*/ 0 h 6013"/>
              <a:gd name="T38" fmla="*/ 4367 w 4367"/>
              <a:gd name="T39" fmla="*/ 6013 h 60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67" h="6013">
                <a:moveTo>
                  <a:pt x="222" y="0"/>
                </a:moveTo>
                <a:lnTo>
                  <a:pt x="4146" y="0"/>
                </a:lnTo>
                <a:cubicBezTo>
                  <a:pt x="4267" y="0"/>
                  <a:pt x="4367" y="100"/>
                  <a:pt x="4367" y="222"/>
                </a:cubicBezTo>
                <a:lnTo>
                  <a:pt x="4367" y="5791"/>
                </a:lnTo>
                <a:cubicBezTo>
                  <a:pt x="4367" y="5913"/>
                  <a:pt x="4267" y="6013"/>
                  <a:pt x="4146" y="6013"/>
                </a:cubicBezTo>
                <a:lnTo>
                  <a:pt x="3730" y="6013"/>
                </a:lnTo>
                <a:lnTo>
                  <a:pt x="3533" y="5672"/>
                </a:lnTo>
                <a:lnTo>
                  <a:pt x="3337" y="6013"/>
                </a:lnTo>
                <a:lnTo>
                  <a:pt x="222" y="6013"/>
                </a:lnTo>
                <a:cubicBezTo>
                  <a:pt x="100" y="6013"/>
                  <a:pt x="0" y="5913"/>
                  <a:pt x="0" y="5791"/>
                </a:cubicBezTo>
                <a:lnTo>
                  <a:pt x="0" y="222"/>
                </a:lnTo>
                <a:cubicBezTo>
                  <a:pt x="0" y="100"/>
                  <a:pt x="100" y="0"/>
                  <a:pt x="222" y="0"/>
                </a:cubicBezTo>
                <a:close/>
              </a:path>
            </a:pathLst>
          </a:custGeom>
          <a:blipFill dpi="0" rotWithShape="1">
            <a:blip r:embed="rId5" cstate="print"/>
            <a:srcRect/>
            <a:stretch>
              <a:fillRect/>
            </a:stretch>
          </a:blipFill>
          <a:ln>
            <a:noFill/>
          </a:ln>
          <a:extLst>
            <a:ext uri="{91240B29-F687-4F45-9708-019B960494DF}">
              <a14:hiddenLine xmlns:a14="http://schemas.microsoft.com/office/drawing/2010/main" w="9525" cmpd="sng">
                <a:solidFill>
                  <a:srgbClr val="000000"/>
                </a:solidFill>
                <a:bevel/>
                <a:headEnd/>
                <a:tailEnd/>
              </a14:hiddenLine>
            </a:ext>
          </a:extLst>
        </p:spPr>
        <p:txBody>
          <a:bodyPr lIns="91435" tIns="45717" rIns="91435" bIns="45717"/>
          <a:lstStyle/>
          <a:p>
            <a:endParaRPr lang="zh-CN" altLang="en-US" sz="1200" dirty="0">
              <a:cs typeface="+mn-ea"/>
              <a:sym typeface="+mn-lt"/>
            </a:endParaRPr>
          </a:p>
        </p:txBody>
      </p:sp>
      <p:sp>
        <p:nvSpPr>
          <p:cNvPr id="38" name="TextBox 9"/>
          <p:cNvSpPr>
            <a:spLocks noChangeArrowheads="1"/>
          </p:cNvSpPr>
          <p:nvPr/>
        </p:nvSpPr>
        <p:spPr bwMode="auto">
          <a:xfrm>
            <a:off x="1288791" y="3224707"/>
            <a:ext cx="1913528" cy="600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91435" tIns="45717" rIns="91435" bIns="45717">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100" b="1" dirty="0">
                <a:solidFill>
                  <a:schemeClr val="bg1"/>
                </a:solidFill>
                <a:latin typeface="+mn-lt"/>
                <a:ea typeface="+mn-ea"/>
                <a:cs typeface="+mn-ea"/>
                <a:sym typeface="+mn-lt"/>
              </a:rPr>
              <a:t>Click here to add content that matches the title.</a:t>
            </a:r>
          </a:p>
        </p:txBody>
      </p:sp>
      <p:sp>
        <p:nvSpPr>
          <p:cNvPr id="39" name="TextBox 10"/>
          <p:cNvSpPr>
            <a:spLocks noChangeArrowheads="1"/>
          </p:cNvSpPr>
          <p:nvPr/>
        </p:nvSpPr>
        <p:spPr bwMode="auto">
          <a:xfrm>
            <a:off x="3547422" y="3291347"/>
            <a:ext cx="1912339" cy="600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91435" tIns="45717" rIns="91435" bIns="45717">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100" b="1" dirty="0">
                <a:solidFill>
                  <a:schemeClr val="bg1"/>
                </a:solidFill>
                <a:latin typeface="+mn-lt"/>
                <a:ea typeface="+mn-ea"/>
                <a:cs typeface="+mn-ea"/>
                <a:sym typeface="+mn-lt"/>
              </a:rPr>
              <a:t>Click here to add content that matches the title.</a:t>
            </a:r>
          </a:p>
        </p:txBody>
      </p:sp>
      <p:sp>
        <p:nvSpPr>
          <p:cNvPr id="40" name="TextBox 11"/>
          <p:cNvSpPr>
            <a:spLocks noChangeArrowheads="1"/>
          </p:cNvSpPr>
          <p:nvPr/>
        </p:nvSpPr>
        <p:spPr bwMode="auto">
          <a:xfrm>
            <a:off x="5863171" y="3291347"/>
            <a:ext cx="1913528" cy="600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91435" tIns="45717" rIns="91435" bIns="45717">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100" b="1" dirty="0">
                <a:solidFill>
                  <a:schemeClr val="bg1"/>
                </a:solidFill>
                <a:latin typeface="+mn-lt"/>
                <a:ea typeface="+mn-ea"/>
                <a:cs typeface="+mn-ea"/>
                <a:sym typeface="+mn-lt"/>
              </a:rPr>
              <a:t>Click here to add content that matches the title.</a:t>
            </a:r>
          </a:p>
        </p:txBody>
      </p:sp>
    </p:spTree>
    <p:extLst>
      <p:ext uri="{BB962C8B-B14F-4D97-AF65-F5344CB8AC3E}">
        <p14:creationId xmlns:p14="http://schemas.microsoft.com/office/powerpoint/2010/main" val="4204859454"/>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200"/>
                                  </p:stCondLst>
                                  <p:childTnLst>
                                    <p:set>
                                      <p:cBhvr>
                                        <p:cTn id="11" dur="1" fill="hold">
                                          <p:stCondLst>
                                            <p:cond delay="0"/>
                                          </p:stCondLst>
                                        </p:cTn>
                                        <p:tgtEl>
                                          <p:spTgt spid="35"/>
                                        </p:tgtEl>
                                        <p:attrNameLst>
                                          <p:attrName>style.visibility</p:attrName>
                                        </p:attrNameLst>
                                      </p:cBhvr>
                                      <p:to>
                                        <p:strVal val="visible"/>
                                      </p:to>
                                    </p:set>
                                    <p:animEffect>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400"/>
                                  </p:stCondLst>
                                  <p:childTnLst>
                                    <p:set>
                                      <p:cBhvr>
                                        <p:cTn id="16" dur="1" fill="hold">
                                          <p:stCondLst>
                                            <p:cond delay="0"/>
                                          </p:stCondLst>
                                        </p:cTn>
                                        <p:tgtEl>
                                          <p:spTgt spid="37"/>
                                        </p:tgtEl>
                                        <p:attrNameLst>
                                          <p:attrName>style.visibility</p:attrName>
                                        </p:attrNameLst>
                                      </p:cBhvr>
                                      <p:to>
                                        <p:strVal val="visible"/>
                                      </p:to>
                                    </p:set>
                                    <p:animEffect>
                                      <p:cBhvr>
                                        <p:cTn id="17" dur="1000"/>
                                        <p:tgtEl>
                                          <p:spTgt spid="37"/>
                                        </p:tgtEl>
                                      </p:cBhvr>
                                    </p:animEffect>
                                    <p:anim calcmode="lin" valueType="num">
                                      <p:cBhvr>
                                        <p:cTn id="18" dur="1000" fill="hold"/>
                                        <p:tgtEl>
                                          <p:spTgt spid="37"/>
                                        </p:tgtEl>
                                        <p:attrNameLst>
                                          <p:attrName>ppt_x</p:attrName>
                                        </p:attrNameLst>
                                      </p:cBhvr>
                                      <p:tavLst>
                                        <p:tav tm="0">
                                          <p:val>
                                            <p:strVal val="#ppt_x"/>
                                          </p:val>
                                        </p:tav>
                                        <p:tav tm="100000">
                                          <p:val>
                                            <p:strVal val="#ppt_x"/>
                                          </p:val>
                                        </p:tav>
                                      </p:tavLst>
                                    </p:anim>
                                    <p:anim calcmode="lin" valueType="num">
                                      <p:cBhvr>
                                        <p:cTn id="19" dur="1000" fill="hold"/>
                                        <p:tgtEl>
                                          <p:spTgt spid="37"/>
                                        </p:tgtEl>
                                        <p:attrNameLst>
                                          <p:attrName>ppt_y</p:attrName>
                                        </p:attrNameLst>
                                      </p:cBhvr>
                                      <p:tavLst>
                                        <p:tav tm="0">
                                          <p:val>
                                            <p:strVal val="#ppt_y-.1"/>
                                          </p:val>
                                        </p:tav>
                                        <p:tav tm="100000">
                                          <p:val>
                                            <p:strVal val="#ppt_y"/>
                                          </p:val>
                                        </p:tav>
                                      </p:tavLst>
                                    </p:anim>
                                  </p:childTnLst>
                                </p:cTn>
                              </p:par>
                            </p:childTnLst>
                          </p:cTn>
                        </p:par>
                        <p:par>
                          <p:cTn id="20" fill="hold">
                            <p:stCondLst>
                              <p:cond delay="14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
                                  </p:stCondLst>
                                  <p:childTnLst>
                                    <p:set>
                                      <p:cBhvr>
                                        <p:cTn id="27" dur="1" fill="hold">
                                          <p:stCondLst>
                                            <p:cond delay="0"/>
                                          </p:stCondLst>
                                        </p:cTn>
                                        <p:tgtEl>
                                          <p:spTgt spid="34"/>
                                        </p:tgtEl>
                                        <p:attrNameLst>
                                          <p:attrName>style.visibility</p:attrName>
                                        </p:attrNameLst>
                                      </p:cBhvr>
                                      <p:to>
                                        <p:strVal val="visible"/>
                                      </p:to>
                                    </p:set>
                                    <p:animEffect>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400"/>
                                  </p:stCondLst>
                                  <p:childTnLst>
                                    <p:set>
                                      <p:cBhvr>
                                        <p:cTn id="32" dur="1" fill="hold">
                                          <p:stCondLst>
                                            <p:cond delay="0"/>
                                          </p:stCondLst>
                                        </p:cTn>
                                        <p:tgtEl>
                                          <p:spTgt spid="36"/>
                                        </p:tgtEl>
                                        <p:attrNameLst>
                                          <p:attrName>style.visibility</p:attrName>
                                        </p:attrNameLst>
                                      </p:cBhvr>
                                      <p:to>
                                        <p:strVal val="visible"/>
                                      </p:to>
                                    </p:set>
                                    <p:animEffect>
                                      <p:cBhvr>
                                        <p:cTn id="33" dur="1000"/>
                                        <p:tgtEl>
                                          <p:spTgt spid="36"/>
                                        </p:tgtEl>
                                      </p:cBhvr>
                                    </p:animEffect>
                                    <p:anim calcmode="lin" valueType="num">
                                      <p:cBhvr>
                                        <p:cTn id="34" dur="1000" fill="hold"/>
                                        <p:tgtEl>
                                          <p:spTgt spid="36"/>
                                        </p:tgtEl>
                                        <p:attrNameLst>
                                          <p:attrName>ppt_x</p:attrName>
                                        </p:attrNameLst>
                                      </p:cBhvr>
                                      <p:tavLst>
                                        <p:tav tm="0">
                                          <p:val>
                                            <p:strVal val="#ppt_x"/>
                                          </p:val>
                                        </p:tav>
                                        <p:tav tm="100000">
                                          <p:val>
                                            <p:strVal val="#ppt_x"/>
                                          </p:val>
                                        </p:tav>
                                      </p:tavLst>
                                    </p:anim>
                                    <p:anim calcmode="lin" valueType="num">
                                      <p:cBhvr>
                                        <p:cTn id="35" dur="1000" fill="hold"/>
                                        <p:tgtEl>
                                          <p:spTgt spid="36"/>
                                        </p:tgtEl>
                                        <p:attrNameLst>
                                          <p:attrName>ppt_y</p:attrName>
                                        </p:attrNameLst>
                                      </p:cBhvr>
                                      <p:tavLst>
                                        <p:tav tm="0">
                                          <p:val>
                                            <p:strVal val="#ppt_y+.1"/>
                                          </p:val>
                                        </p:tav>
                                        <p:tav tm="100000">
                                          <p:val>
                                            <p:strVal val="#ppt_y"/>
                                          </p:val>
                                        </p:tav>
                                      </p:tavLst>
                                    </p:anim>
                                  </p:childTnLst>
                                </p:cTn>
                              </p:par>
                            </p:childTnLst>
                          </p:cTn>
                        </p:par>
                        <p:par>
                          <p:cTn id="36" fill="hold">
                            <p:stCondLst>
                              <p:cond delay="2800"/>
                            </p:stCondLst>
                            <p:childTnLst>
                              <p:par>
                                <p:cTn id="37" presetID="22" presetClass="entr" presetSubtype="1"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p:cBhvr>
                                        <p:cTn id="39" dur="500"/>
                                        <p:tgtEl>
                                          <p:spTgt spid="38"/>
                                        </p:tgtEl>
                                      </p:cBhvr>
                                    </p:animEffect>
                                  </p:childTnLst>
                                </p:cTn>
                              </p:par>
                            </p:childTnLst>
                          </p:cTn>
                        </p:par>
                        <p:par>
                          <p:cTn id="40" fill="hold">
                            <p:stCondLst>
                              <p:cond delay="33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p:cBhvr>
                                        <p:cTn id="43" dur="500"/>
                                        <p:tgtEl>
                                          <p:spTgt spid="39"/>
                                        </p:tgtEl>
                                      </p:cBhvr>
                                    </p:animEffect>
                                  </p:childTnLst>
                                </p:cTn>
                              </p:par>
                            </p:childTnLst>
                          </p:cTn>
                        </p:par>
                        <p:par>
                          <p:cTn id="44" fill="hold">
                            <p:stCondLst>
                              <p:cond delay="3800"/>
                            </p:stCondLst>
                            <p:childTnLst>
                              <p:par>
                                <p:cTn id="45" presetID="22" presetClass="entr" presetSubtype="1" fill="hold" grpId="0"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p:cBhvr>
                                        <p:cTn id="4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animBg="1"/>
      <p:bldP spid="38" grpId="0" bldLvl="0" autoUpdateAnimBg="0"/>
      <p:bldP spid="39" grpId="0" bldLvl="0" autoUpdateAnimBg="0"/>
      <p:bldP spid="40" grpId="0" bldLvl="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rot="2900928">
            <a:off x="3082789" y="2430585"/>
            <a:ext cx="1218314" cy="64004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just">
              <a:lnSpc>
                <a:spcPct val="120000"/>
              </a:lnSpc>
            </a:pPr>
            <a:endParaRPr lang="en-US" sz="800" dirty="0">
              <a:cs typeface="+mn-ea"/>
              <a:sym typeface="+mn-lt"/>
            </a:endParaRPr>
          </a:p>
        </p:txBody>
      </p:sp>
      <p:sp>
        <p:nvSpPr>
          <p:cNvPr id="19" name="Rounded Rectangle 18"/>
          <p:cNvSpPr/>
          <p:nvPr/>
        </p:nvSpPr>
        <p:spPr>
          <a:xfrm rot="2900928">
            <a:off x="3916467" y="3489321"/>
            <a:ext cx="1434225" cy="64004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just">
              <a:lnSpc>
                <a:spcPct val="120000"/>
              </a:lnSpc>
            </a:pPr>
            <a:endParaRPr lang="en-US" sz="800" dirty="0">
              <a:cs typeface="+mn-ea"/>
              <a:sym typeface="+mn-lt"/>
            </a:endParaRPr>
          </a:p>
        </p:txBody>
      </p:sp>
      <p:sp>
        <p:nvSpPr>
          <p:cNvPr id="5" name="Rounded Rectangle 4"/>
          <p:cNvSpPr/>
          <p:nvPr/>
        </p:nvSpPr>
        <p:spPr>
          <a:xfrm rot="2900928">
            <a:off x="4299681" y="1738165"/>
            <a:ext cx="640080" cy="114825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just">
              <a:lnSpc>
                <a:spcPct val="120000"/>
              </a:lnSpc>
            </a:pPr>
            <a:endParaRPr lang="en-US" sz="800" dirty="0">
              <a:cs typeface="+mn-ea"/>
              <a:sym typeface="+mn-lt"/>
            </a:endParaRPr>
          </a:p>
        </p:txBody>
      </p:sp>
      <p:sp>
        <p:nvSpPr>
          <p:cNvPr id="20" name="Rounded Rectangle 19"/>
          <p:cNvSpPr/>
          <p:nvPr/>
        </p:nvSpPr>
        <p:spPr>
          <a:xfrm rot="2900928">
            <a:off x="4574621" y="2753534"/>
            <a:ext cx="640080" cy="58434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just">
              <a:lnSpc>
                <a:spcPct val="120000"/>
              </a:lnSpc>
            </a:pPr>
            <a:endParaRPr lang="en-US" sz="800" dirty="0">
              <a:cs typeface="+mn-ea"/>
              <a:sym typeface="+mn-lt"/>
            </a:endParaRPr>
          </a:p>
        </p:txBody>
      </p:sp>
      <p:sp>
        <p:nvSpPr>
          <p:cNvPr id="7" name="TextBox 6"/>
          <p:cNvSpPr txBox="1"/>
          <p:nvPr/>
        </p:nvSpPr>
        <p:spPr>
          <a:xfrm>
            <a:off x="3776587" y="2881499"/>
            <a:ext cx="344516" cy="200887"/>
          </a:xfrm>
          <a:prstGeom prst="rect">
            <a:avLst/>
          </a:prstGeom>
          <a:noFill/>
        </p:spPr>
        <p:txBody>
          <a:bodyPr wrap="none" lIns="65023" tIns="32511" rIns="65023" bIns="32511" rtlCol="0">
            <a:spAutoFit/>
          </a:bodyPr>
          <a:lstStyle/>
          <a:p>
            <a:pPr algn="just">
              <a:lnSpc>
                <a:spcPct val="120000"/>
              </a:lnSpc>
            </a:pPr>
            <a:r>
              <a:rPr lang="en-US" sz="800" dirty="0">
                <a:solidFill>
                  <a:schemeClr val="bg1"/>
                </a:solidFill>
                <a:cs typeface="+mn-ea"/>
                <a:sym typeface="+mn-lt"/>
              </a:rPr>
              <a:t>65%</a:t>
            </a:r>
          </a:p>
        </p:txBody>
      </p:sp>
      <p:sp>
        <p:nvSpPr>
          <p:cNvPr id="26" name="TextBox 25"/>
          <p:cNvSpPr txBox="1"/>
          <p:nvPr/>
        </p:nvSpPr>
        <p:spPr>
          <a:xfrm>
            <a:off x="4234521" y="3290244"/>
            <a:ext cx="344516" cy="200887"/>
          </a:xfrm>
          <a:prstGeom prst="rect">
            <a:avLst/>
          </a:prstGeom>
          <a:noFill/>
        </p:spPr>
        <p:txBody>
          <a:bodyPr wrap="none" lIns="65023" tIns="32511" rIns="65023" bIns="32511" rtlCol="0">
            <a:spAutoFit/>
          </a:bodyPr>
          <a:lstStyle/>
          <a:p>
            <a:pPr algn="just">
              <a:lnSpc>
                <a:spcPct val="120000"/>
              </a:lnSpc>
            </a:pPr>
            <a:r>
              <a:rPr lang="en-US" sz="800" dirty="0">
                <a:solidFill>
                  <a:schemeClr val="bg1"/>
                </a:solidFill>
                <a:cs typeface="+mn-ea"/>
                <a:sym typeface="+mn-lt"/>
              </a:rPr>
              <a:t>70%</a:t>
            </a:r>
          </a:p>
        </p:txBody>
      </p:sp>
      <p:sp>
        <p:nvSpPr>
          <p:cNvPr id="27" name="TextBox 26"/>
          <p:cNvSpPr txBox="1"/>
          <p:nvPr/>
        </p:nvSpPr>
        <p:spPr>
          <a:xfrm>
            <a:off x="4589978" y="2905729"/>
            <a:ext cx="344516" cy="200887"/>
          </a:xfrm>
          <a:prstGeom prst="rect">
            <a:avLst/>
          </a:prstGeom>
          <a:noFill/>
        </p:spPr>
        <p:txBody>
          <a:bodyPr wrap="none" lIns="65023" tIns="32511" rIns="65023" bIns="32511" rtlCol="0">
            <a:spAutoFit/>
          </a:bodyPr>
          <a:lstStyle/>
          <a:p>
            <a:pPr algn="just">
              <a:lnSpc>
                <a:spcPct val="120000"/>
              </a:lnSpc>
            </a:pPr>
            <a:r>
              <a:rPr lang="en-US" sz="800" dirty="0">
                <a:solidFill>
                  <a:schemeClr val="bg1"/>
                </a:solidFill>
                <a:cs typeface="+mn-ea"/>
                <a:sym typeface="+mn-lt"/>
              </a:rPr>
              <a:t>20%</a:t>
            </a:r>
          </a:p>
        </p:txBody>
      </p:sp>
      <p:sp>
        <p:nvSpPr>
          <p:cNvPr id="28" name="TextBox 27"/>
          <p:cNvSpPr txBox="1"/>
          <p:nvPr/>
        </p:nvSpPr>
        <p:spPr>
          <a:xfrm>
            <a:off x="4244412" y="2496969"/>
            <a:ext cx="344516" cy="200887"/>
          </a:xfrm>
          <a:prstGeom prst="rect">
            <a:avLst/>
          </a:prstGeom>
          <a:noFill/>
        </p:spPr>
        <p:txBody>
          <a:bodyPr wrap="none" lIns="65023" tIns="32511" rIns="65023" bIns="32511" rtlCol="0">
            <a:spAutoFit/>
          </a:bodyPr>
          <a:lstStyle/>
          <a:p>
            <a:pPr algn="just">
              <a:lnSpc>
                <a:spcPct val="120000"/>
              </a:lnSpc>
            </a:pPr>
            <a:r>
              <a:rPr lang="en-US" sz="800" dirty="0">
                <a:solidFill>
                  <a:schemeClr val="bg1"/>
                </a:solidFill>
                <a:cs typeface="+mn-ea"/>
                <a:sym typeface="+mn-lt"/>
              </a:rPr>
              <a:t>60%</a:t>
            </a:r>
          </a:p>
        </p:txBody>
      </p:sp>
      <p:sp>
        <p:nvSpPr>
          <p:cNvPr id="30" name="Rectangle 29"/>
          <p:cNvSpPr/>
          <p:nvPr/>
        </p:nvSpPr>
        <p:spPr>
          <a:xfrm>
            <a:off x="6099168" y="2560813"/>
            <a:ext cx="799899" cy="169021"/>
          </a:xfrm>
          <a:prstGeom prst="rect">
            <a:avLst/>
          </a:prstGeom>
        </p:spPr>
        <p:txBody>
          <a:bodyPr wrap="none" lIns="0" tIns="0" rIns="0" bIns="0">
            <a:spAutoFit/>
          </a:bodyPr>
          <a:lstStyle/>
          <a:p>
            <a:pPr>
              <a:lnSpc>
                <a:spcPct val="120000"/>
              </a:lnSpc>
            </a:pPr>
            <a:r>
              <a:rPr lang="en-US" altLang="zh-CN" sz="1000" dirty="0">
                <a:solidFill>
                  <a:schemeClr val="bg1">
                    <a:lumMod val="65000"/>
                  </a:schemeClr>
                </a:solidFill>
                <a:cs typeface="+mn-ea"/>
                <a:sym typeface="+mn-lt"/>
              </a:rPr>
              <a:t>Add title text</a:t>
            </a:r>
            <a:endParaRPr lang="en-US" sz="1000" dirty="0">
              <a:solidFill>
                <a:schemeClr val="bg1">
                  <a:lumMod val="65000"/>
                </a:schemeClr>
              </a:solidFill>
              <a:cs typeface="+mn-ea"/>
              <a:sym typeface="+mn-lt"/>
            </a:endParaRPr>
          </a:p>
        </p:txBody>
      </p:sp>
      <p:sp>
        <p:nvSpPr>
          <p:cNvPr id="31" name="Rectangle 30"/>
          <p:cNvSpPr/>
          <p:nvPr/>
        </p:nvSpPr>
        <p:spPr>
          <a:xfrm>
            <a:off x="6099168" y="2730349"/>
            <a:ext cx="1921246" cy="332399"/>
          </a:xfrm>
          <a:prstGeom prst="rect">
            <a:avLst/>
          </a:prstGeom>
        </p:spPr>
        <p:txBody>
          <a:bodyPr wrap="square" lIns="0" tIns="0" rIns="0" bIns="0">
            <a:spAutoFit/>
          </a:bodyPr>
          <a:lstStyle/>
          <a:p>
            <a:pPr algn="just">
              <a:lnSpc>
                <a:spcPct val="120000"/>
              </a:lnSpc>
            </a:pPr>
            <a:r>
              <a:rPr lang="en-US" altLang="zh-CN" sz="600" dirty="0">
                <a:solidFill>
                  <a:schemeClr val="bg1">
                    <a:lumMod val="65000"/>
                  </a:schemeClr>
                </a:solidFill>
                <a:cs typeface="+mn-ea"/>
                <a:sym typeface="+mn-lt"/>
              </a:rPr>
              <a:t>Please replace text, click add relevant headline, modify the text content, also can copy your content to this directly.</a:t>
            </a:r>
            <a:endParaRPr lang="en-US" sz="600" dirty="0">
              <a:solidFill>
                <a:schemeClr val="bg1">
                  <a:lumMod val="65000"/>
                </a:schemeClr>
              </a:solidFill>
              <a:cs typeface="+mn-ea"/>
              <a:sym typeface="+mn-lt"/>
            </a:endParaRPr>
          </a:p>
        </p:txBody>
      </p:sp>
      <p:sp>
        <p:nvSpPr>
          <p:cNvPr id="32" name="TextBox 31"/>
          <p:cNvSpPr txBox="1"/>
          <p:nvPr/>
        </p:nvSpPr>
        <p:spPr>
          <a:xfrm>
            <a:off x="5512929" y="2560813"/>
            <a:ext cx="528991" cy="338041"/>
          </a:xfrm>
          <a:prstGeom prst="rect">
            <a:avLst/>
          </a:prstGeom>
          <a:noFill/>
        </p:spPr>
        <p:txBody>
          <a:bodyPr wrap="none" lIns="0" tIns="0" rIns="0" bIns="0" rtlCol="0">
            <a:spAutoFit/>
          </a:bodyPr>
          <a:lstStyle/>
          <a:p>
            <a:pPr algn="just">
              <a:lnSpc>
                <a:spcPct val="120000"/>
              </a:lnSpc>
            </a:pPr>
            <a:r>
              <a:rPr lang="en-US" sz="2000" dirty="0">
                <a:solidFill>
                  <a:schemeClr val="bg1">
                    <a:lumMod val="65000"/>
                  </a:schemeClr>
                </a:solidFill>
                <a:cs typeface="+mn-ea"/>
                <a:sym typeface="+mn-lt"/>
              </a:rPr>
              <a:t>15%</a:t>
            </a:r>
            <a:endParaRPr lang="en-US" sz="2000" b="1" dirty="0">
              <a:solidFill>
                <a:schemeClr val="bg1">
                  <a:lumMod val="65000"/>
                </a:schemeClr>
              </a:solidFill>
              <a:cs typeface="+mn-ea"/>
              <a:sym typeface="+mn-lt"/>
            </a:endParaRPr>
          </a:p>
        </p:txBody>
      </p:sp>
      <p:sp>
        <p:nvSpPr>
          <p:cNvPr id="34" name="Rectangle 33"/>
          <p:cNvSpPr/>
          <p:nvPr/>
        </p:nvSpPr>
        <p:spPr>
          <a:xfrm>
            <a:off x="3632947" y="1203598"/>
            <a:ext cx="799899" cy="169021"/>
          </a:xfrm>
          <a:prstGeom prst="rect">
            <a:avLst/>
          </a:prstGeom>
        </p:spPr>
        <p:txBody>
          <a:bodyPr wrap="none" lIns="0" tIns="0" rIns="0" bIns="0">
            <a:spAutoFit/>
          </a:bodyPr>
          <a:lstStyle/>
          <a:p>
            <a:pPr algn="just">
              <a:lnSpc>
                <a:spcPct val="120000"/>
              </a:lnSpc>
            </a:pPr>
            <a:r>
              <a:rPr lang="en-US" altLang="zh-CN" sz="1000" dirty="0">
                <a:solidFill>
                  <a:schemeClr val="bg1">
                    <a:lumMod val="65000"/>
                  </a:schemeClr>
                </a:solidFill>
                <a:cs typeface="+mn-ea"/>
                <a:sym typeface="+mn-lt"/>
              </a:rPr>
              <a:t>Add title text</a:t>
            </a:r>
            <a:endParaRPr lang="en-US" sz="1000" dirty="0">
              <a:solidFill>
                <a:schemeClr val="bg1">
                  <a:lumMod val="65000"/>
                </a:schemeClr>
              </a:solidFill>
              <a:cs typeface="+mn-ea"/>
              <a:sym typeface="+mn-lt"/>
            </a:endParaRPr>
          </a:p>
        </p:txBody>
      </p:sp>
      <p:sp>
        <p:nvSpPr>
          <p:cNvPr id="35" name="Rectangle 34"/>
          <p:cNvSpPr/>
          <p:nvPr/>
        </p:nvSpPr>
        <p:spPr>
          <a:xfrm>
            <a:off x="2644975" y="1396948"/>
            <a:ext cx="1834769" cy="332399"/>
          </a:xfrm>
          <a:prstGeom prst="rect">
            <a:avLst/>
          </a:prstGeom>
        </p:spPr>
        <p:txBody>
          <a:bodyPr wrap="square" lIns="0" tIns="0" rIns="0" bIns="0">
            <a:spAutoFit/>
          </a:bodyPr>
          <a:lstStyle/>
          <a:p>
            <a:pPr algn="r">
              <a:lnSpc>
                <a:spcPct val="120000"/>
              </a:lnSpc>
            </a:pPr>
            <a:r>
              <a:rPr lang="en-US" altLang="zh-CN" sz="600" dirty="0">
                <a:solidFill>
                  <a:schemeClr val="bg1">
                    <a:lumMod val="65000"/>
                  </a:schemeClr>
                </a:solidFill>
                <a:cs typeface="+mn-ea"/>
                <a:sym typeface="+mn-lt"/>
              </a:rPr>
              <a:t>Please replace text, click add relevant headline, modify the text content, also can copy your content to this directly.</a:t>
            </a:r>
            <a:endParaRPr lang="en-US" sz="600" dirty="0">
              <a:solidFill>
                <a:schemeClr val="bg1">
                  <a:lumMod val="65000"/>
                </a:schemeClr>
              </a:solidFill>
              <a:cs typeface="+mn-ea"/>
              <a:sym typeface="+mn-lt"/>
            </a:endParaRPr>
          </a:p>
        </p:txBody>
      </p:sp>
      <p:sp>
        <p:nvSpPr>
          <p:cNvPr id="36" name="TextBox 35"/>
          <p:cNvSpPr txBox="1"/>
          <p:nvPr/>
        </p:nvSpPr>
        <p:spPr>
          <a:xfrm>
            <a:off x="4560746" y="1213092"/>
            <a:ext cx="528991" cy="338041"/>
          </a:xfrm>
          <a:prstGeom prst="rect">
            <a:avLst/>
          </a:prstGeom>
          <a:noFill/>
        </p:spPr>
        <p:txBody>
          <a:bodyPr wrap="none" lIns="0" tIns="0" rIns="0" bIns="0" rtlCol="0">
            <a:spAutoFit/>
          </a:bodyPr>
          <a:lstStyle/>
          <a:p>
            <a:pPr algn="just">
              <a:lnSpc>
                <a:spcPct val="120000"/>
              </a:lnSpc>
            </a:pPr>
            <a:r>
              <a:rPr lang="en-US" sz="2000" dirty="0">
                <a:solidFill>
                  <a:schemeClr val="bg1">
                    <a:lumMod val="65000"/>
                  </a:schemeClr>
                </a:solidFill>
                <a:cs typeface="+mn-ea"/>
                <a:sym typeface="+mn-lt"/>
              </a:rPr>
              <a:t>34%</a:t>
            </a:r>
          </a:p>
        </p:txBody>
      </p:sp>
      <p:sp>
        <p:nvSpPr>
          <p:cNvPr id="21" name="Rectangle 29"/>
          <p:cNvSpPr/>
          <p:nvPr/>
        </p:nvSpPr>
        <p:spPr>
          <a:xfrm>
            <a:off x="6219155" y="3824805"/>
            <a:ext cx="799899" cy="169021"/>
          </a:xfrm>
          <a:prstGeom prst="rect">
            <a:avLst/>
          </a:prstGeom>
        </p:spPr>
        <p:txBody>
          <a:bodyPr wrap="none" lIns="0" tIns="0" rIns="0" bIns="0">
            <a:spAutoFit/>
          </a:bodyPr>
          <a:lstStyle/>
          <a:p>
            <a:pPr>
              <a:lnSpc>
                <a:spcPct val="120000"/>
              </a:lnSpc>
            </a:pPr>
            <a:r>
              <a:rPr lang="en-US" altLang="zh-CN" sz="1000" dirty="0">
                <a:solidFill>
                  <a:schemeClr val="bg1">
                    <a:lumMod val="65000"/>
                  </a:schemeClr>
                </a:solidFill>
                <a:cs typeface="+mn-ea"/>
                <a:sym typeface="+mn-lt"/>
              </a:rPr>
              <a:t>Add title text</a:t>
            </a:r>
            <a:endParaRPr lang="en-US" sz="1000" dirty="0">
              <a:solidFill>
                <a:schemeClr val="bg1">
                  <a:lumMod val="65000"/>
                </a:schemeClr>
              </a:solidFill>
              <a:cs typeface="+mn-ea"/>
              <a:sym typeface="+mn-lt"/>
            </a:endParaRPr>
          </a:p>
        </p:txBody>
      </p:sp>
      <p:sp>
        <p:nvSpPr>
          <p:cNvPr id="22" name="Rectangle 30"/>
          <p:cNvSpPr/>
          <p:nvPr/>
        </p:nvSpPr>
        <p:spPr>
          <a:xfrm>
            <a:off x="6219155" y="3994341"/>
            <a:ext cx="1921246" cy="332399"/>
          </a:xfrm>
          <a:prstGeom prst="rect">
            <a:avLst/>
          </a:prstGeom>
        </p:spPr>
        <p:txBody>
          <a:bodyPr wrap="square" lIns="0" tIns="0" rIns="0" bIns="0">
            <a:spAutoFit/>
          </a:bodyPr>
          <a:lstStyle/>
          <a:p>
            <a:pPr algn="just">
              <a:lnSpc>
                <a:spcPct val="120000"/>
              </a:lnSpc>
            </a:pPr>
            <a:r>
              <a:rPr lang="en-US" altLang="zh-CN" sz="600" dirty="0">
                <a:solidFill>
                  <a:schemeClr val="bg1">
                    <a:lumMod val="65000"/>
                  </a:schemeClr>
                </a:solidFill>
                <a:cs typeface="+mn-ea"/>
                <a:sym typeface="+mn-lt"/>
              </a:rPr>
              <a:t>Please replace text, click add relevant headline, modify the text content, also can copy your content to this directly.</a:t>
            </a:r>
            <a:endParaRPr lang="en-US" sz="600" dirty="0">
              <a:solidFill>
                <a:schemeClr val="bg1">
                  <a:lumMod val="65000"/>
                </a:schemeClr>
              </a:solidFill>
              <a:cs typeface="+mn-ea"/>
              <a:sym typeface="+mn-lt"/>
            </a:endParaRPr>
          </a:p>
        </p:txBody>
      </p:sp>
      <p:sp>
        <p:nvSpPr>
          <p:cNvPr id="23" name="TextBox 31"/>
          <p:cNvSpPr txBox="1"/>
          <p:nvPr/>
        </p:nvSpPr>
        <p:spPr>
          <a:xfrm>
            <a:off x="5632916" y="3824805"/>
            <a:ext cx="528991" cy="338041"/>
          </a:xfrm>
          <a:prstGeom prst="rect">
            <a:avLst/>
          </a:prstGeom>
          <a:noFill/>
        </p:spPr>
        <p:txBody>
          <a:bodyPr wrap="none" lIns="0" tIns="0" rIns="0" bIns="0" rtlCol="0">
            <a:spAutoFit/>
          </a:bodyPr>
          <a:lstStyle/>
          <a:p>
            <a:pPr algn="just">
              <a:lnSpc>
                <a:spcPct val="120000"/>
              </a:lnSpc>
            </a:pPr>
            <a:r>
              <a:rPr lang="en-US" sz="2000" dirty="0">
                <a:solidFill>
                  <a:schemeClr val="bg1">
                    <a:lumMod val="65000"/>
                  </a:schemeClr>
                </a:solidFill>
                <a:cs typeface="+mn-ea"/>
                <a:sym typeface="+mn-lt"/>
              </a:rPr>
              <a:t>28%</a:t>
            </a:r>
            <a:endParaRPr lang="en-US" sz="2000" b="1" dirty="0">
              <a:solidFill>
                <a:schemeClr val="bg1">
                  <a:lumMod val="65000"/>
                </a:schemeClr>
              </a:solidFill>
              <a:cs typeface="+mn-ea"/>
              <a:sym typeface="+mn-lt"/>
            </a:endParaRPr>
          </a:p>
        </p:txBody>
      </p:sp>
      <p:sp>
        <p:nvSpPr>
          <p:cNvPr id="24" name="Rectangle 29"/>
          <p:cNvSpPr/>
          <p:nvPr/>
        </p:nvSpPr>
        <p:spPr>
          <a:xfrm>
            <a:off x="2611986" y="3945573"/>
            <a:ext cx="799899" cy="169021"/>
          </a:xfrm>
          <a:prstGeom prst="rect">
            <a:avLst/>
          </a:prstGeom>
        </p:spPr>
        <p:txBody>
          <a:bodyPr wrap="none" lIns="0" tIns="0" rIns="0" bIns="0">
            <a:spAutoFit/>
          </a:bodyPr>
          <a:lstStyle/>
          <a:p>
            <a:pPr>
              <a:lnSpc>
                <a:spcPct val="120000"/>
              </a:lnSpc>
            </a:pPr>
            <a:r>
              <a:rPr lang="en-US" altLang="zh-CN" sz="1000" dirty="0">
                <a:solidFill>
                  <a:schemeClr val="bg1">
                    <a:lumMod val="65000"/>
                  </a:schemeClr>
                </a:solidFill>
                <a:cs typeface="+mn-ea"/>
                <a:sym typeface="+mn-lt"/>
              </a:rPr>
              <a:t>Add title text</a:t>
            </a:r>
            <a:endParaRPr lang="en-US" sz="1000" dirty="0">
              <a:solidFill>
                <a:schemeClr val="bg1">
                  <a:lumMod val="65000"/>
                </a:schemeClr>
              </a:solidFill>
              <a:cs typeface="+mn-ea"/>
              <a:sym typeface="+mn-lt"/>
            </a:endParaRPr>
          </a:p>
        </p:txBody>
      </p:sp>
      <p:sp>
        <p:nvSpPr>
          <p:cNvPr id="25" name="Rectangle 30"/>
          <p:cNvSpPr/>
          <p:nvPr/>
        </p:nvSpPr>
        <p:spPr>
          <a:xfrm>
            <a:off x="1670909" y="4115109"/>
            <a:ext cx="1834769" cy="332399"/>
          </a:xfrm>
          <a:prstGeom prst="rect">
            <a:avLst/>
          </a:prstGeom>
        </p:spPr>
        <p:txBody>
          <a:bodyPr wrap="square" lIns="0" tIns="0" rIns="0" bIns="0">
            <a:spAutoFit/>
          </a:bodyPr>
          <a:lstStyle/>
          <a:p>
            <a:pPr algn="r">
              <a:lnSpc>
                <a:spcPct val="120000"/>
              </a:lnSpc>
            </a:pPr>
            <a:r>
              <a:rPr lang="en-US" altLang="zh-CN" sz="600" dirty="0">
                <a:solidFill>
                  <a:schemeClr val="bg1">
                    <a:lumMod val="65000"/>
                  </a:schemeClr>
                </a:solidFill>
                <a:cs typeface="+mn-ea"/>
                <a:sym typeface="+mn-lt"/>
              </a:rPr>
              <a:t>Please replace text, click add relevant headline, modify the text content, also can copy your content to this directly.</a:t>
            </a:r>
            <a:endParaRPr lang="en-US" sz="600" dirty="0">
              <a:solidFill>
                <a:schemeClr val="bg1">
                  <a:lumMod val="65000"/>
                </a:schemeClr>
              </a:solidFill>
              <a:cs typeface="+mn-ea"/>
              <a:sym typeface="+mn-lt"/>
            </a:endParaRPr>
          </a:p>
        </p:txBody>
      </p:sp>
      <p:sp>
        <p:nvSpPr>
          <p:cNvPr id="29" name="TextBox 31"/>
          <p:cNvSpPr txBox="1"/>
          <p:nvPr/>
        </p:nvSpPr>
        <p:spPr>
          <a:xfrm>
            <a:off x="3542480" y="3945573"/>
            <a:ext cx="528991" cy="338041"/>
          </a:xfrm>
          <a:prstGeom prst="rect">
            <a:avLst/>
          </a:prstGeom>
          <a:noFill/>
        </p:spPr>
        <p:txBody>
          <a:bodyPr wrap="none" lIns="0" tIns="0" rIns="0" bIns="0" rtlCol="0">
            <a:spAutoFit/>
          </a:bodyPr>
          <a:lstStyle/>
          <a:p>
            <a:pPr algn="just">
              <a:lnSpc>
                <a:spcPct val="120000"/>
              </a:lnSpc>
            </a:pPr>
            <a:r>
              <a:rPr lang="en-US" sz="2000" dirty="0">
                <a:solidFill>
                  <a:schemeClr val="bg1">
                    <a:lumMod val="65000"/>
                  </a:schemeClr>
                </a:solidFill>
                <a:cs typeface="+mn-ea"/>
                <a:sym typeface="+mn-lt"/>
              </a:rPr>
              <a:t>36%</a:t>
            </a:r>
            <a:endParaRPr lang="en-US" sz="2000" b="1" dirty="0">
              <a:solidFill>
                <a:schemeClr val="bg1">
                  <a:lumMod val="65000"/>
                </a:schemeClr>
              </a:solidFill>
              <a:cs typeface="+mn-ea"/>
              <a:sym typeface="+mn-lt"/>
            </a:endParaRPr>
          </a:p>
        </p:txBody>
      </p:sp>
    </p:spTree>
    <p:extLst>
      <p:ext uri="{BB962C8B-B14F-4D97-AF65-F5344CB8AC3E}">
        <p14:creationId xmlns:p14="http://schemas.microsoft.com/office/powerpoint/2010/main" val="1029262797"/>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childTnLst>
                          </p:cTn>
                        </p:par>
                        <p:par>
                          <p:cTn id="15" fill="hold">
                            <p:stCondLst>
                              <p:cond delay="1000"/>
                            </p:stCondLst>
                            <p:childTnLst>
                              <p:par>
                                <p:cTn id="16" presetID="49" presetClass="entr" presetSubtype="0" decel="10000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 calcmode="lin" valueType="num">
                                      <p:cBhvr>
                                        <p:cTn id="20" dur="500" fill="hold"/>
                                        <p:tgtEl>
                                          <p:spTgt spid="20"/>
                                        </p:tgtEl>
                                        <p:attrNameLst>
                                          <p:attrName>style.rotation</p:attrName>
                                        </p:attrNameLst>
                                      </p:cBhvr>
                                      <p:tavLst>
                                        <p:tav tm="0">
                                          <p:val>
                                            <p:fltVal val="360"/>
                                          </p:val>
                                        </p:tav>
                                        <p:tav tm="100000">
                                          <p:val>
                                            <p:fltVal val="0"/>
                                          </p:val>
                                        </p:tav>
                                      </p:tavLst>
                                    </p:anim>
                                    <p:animEffect transition="in" filter="fade">
                                      <p:cBhvr>
                                        <p:cTn id="21" dur="500"/>
                                        <p:tgtEl>
                                          <p:spTgt spid="20"/>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par>
                          <p:cTn id="26" fill="hold">
                            <p:stCondLst>
                              <p:cond delay="2000"/>
                            </p:stCondLst>
                            <p:childTnLst>
                              <p:par>
                                <p:cTn id="27" presetID="49" presetClass="entr" presetSubtype="0" decel="10000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 calcmode="lin" valueType="num">
                                      <p:cBhvr>
                                        <p:cTn id="31" dur="500" fill="hold"/>
                                        <p:tgtEl>
                                          <p:spTgt spid="19"/>
                                        </p:tgtEl>
                                        <p:attrNameLst>
                                          <p:attrName>style.rotation</p:attrName>
                                        </p:attrNameLst>
                                      </p:cBhvr>
                                      <p:tavLst>
                                        <p:tav tm="0">
                                          <p:val>
                                            <p:fltVal val="360"/>
                                          </p:val>
                                        </p:tav>
                                        <p:tav tm="100000">
                                          <p:val>
                                            <p:fltVal val="0"/>
                                          </p:val>
                                        </p:tav>
                                      </p:tavLst>
                                    </p:anim>
                                    <p:animEffect transition="in" filter="fade">
                                      <p:cBhvr>
                                        <p:cTn id="32" dur="500"/>
                                        <p:tgtEl>
                                          <p:spTgt spid="19"/>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par>
                          <p:cTn id="37" fill="hold">
                            <p:stCondLst>
                              <p:cond delay="3000"/>
                            </p:stCondLst>
                            <p:childTnLst>
                              <p:par>
                                <p:cTn id="38" presetID="49" presetClass="entr" presetSubtype="0" decel="100000"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fltVal val="0"/>
                                          </p:val>
                                        </p:tav>
                                        <p:tav tm="100000">
                                          <p:val>
                                            <p:strVal val="#ppt_w"/>
                                          </p:val>
                                        </p:tav>
                                      </p:tavLst>
                                    </p:anim>
                                    <p:anim calcmode="lin" valueType="num">
                                      <p:cBhvr>
                                        <p:cTn id="41" dur="500" fill="hold"/>
                                        <p:tgtEl>
                                          <p:spTgt spid="4"/>
                                        </p:tgtEl>
                                        <p:attrNameLst>
                                          <p:attrName>ppt_h</p:attrName>
                                        </p:attrNameLst>
                                      </p:cBhvr>
                                      <p:tavLst>
                                        <p:tav tm="0">
                                          <p:val>
                                            <p:fltVal val="0"/>
                                          </p:val>
                                        </p:tav>
                                        <p:tav tm="100000">
                                          <p:val>
                                            <p:strVal val="#ppt_h"/>
                                          </p:val>
                                        </p:tav>
                                      </p:tavLst>
                                    </p:anim>
                                    <p:anim calcmode="lin" valueType="num">
                                      <p:cBhvr>
                                        <p:cTn id="42" dur="500" fill="hold"/>
                                        <p:tgtEl>
                                          <p:spTgt spid="4"/>
                                        </p:tgtEl>
                                        <p:attrNameLst>
                                          <p:attrName>style.rotation</p:attrName>
                                        </p:attrNameLst>
                                      </p:cBhvr>
                                      <p:tavLst>
                                        <p:tav tm="0">
                                          <p:val>
                                            <p:fltVal val="360"/>
                                          </p:val>
                                        </p:tav>
                                        <p:tav tm="100000">
                                          <p:val>
                                            <p:fltVal val="0"/>
                                          </p:val>
                                        </p:tav>
                                      </p:tavLst>
                                    </p:anim>
                                    <p:animEffect transition="in" filter="fade">
                                      <p:cBhvr>
                                        <p:cTn id="43" dur="500"/>
                                        <p:tgtEl>
                                          <p:spTgt spid="4"/>
                                        </p:tgtEl>
                                      </p:cBhvr>
                                    </p:animEffect>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3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3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300"/>
                                        <p:tgtEl>
                                          <p:spTgt spid="3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3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300"/>
                                        <p:tgtEl>
                                          <p:spTgt spid="3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3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300"/>
                                        <p:tgtEl>
                                          <p:spTgt spid="2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300"/>
                                        <p:tgtEl>
                                          <p:spTgt spid="2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fade">
                                      <p:cBhvr>
                                        <p:cTn id="92" dur="300"/>
                                        <p:tgtEl>
                                          <p:spTgt spid="22"/>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fade">
                                      <p:cBhvr>
                                        <p:cTn id="97" dur="300"/>
                                        <p:tgtEl>
                                          <p:spTgt spid="29"/>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300"/>
                                        <p:tgtEl>
                                          <p:spTgt spid="2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fade">
                                      <p:cBhvr>
                                        <p:cTn id="107" dur="3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animBg="1"/>
      <p:bldP spid="5" grpId="0" animBg="1"/>
      <p:bldP spid="20" grpId="0" animBg="1"/>
      <p:bldP spid="7" grpId="0"/>
      <p:bldP spid="26" grpId="0"/>
      <p:bldP spid="27" grpId="0"/>
      <p:bldP spid="28" grpId="0"/>
      <p:bldP spid="30" grpId="0"/>
      <p:bldP spid="31" grpId="0"/>
      <p:bldP spid="32" grpId="0"/>
      <p:bldP spid="34" grpId="0"/>
      <p:bldP spid="35" grpId="0"/>
      <p:bldP spid="36" grpId="0"/>
      <p:bldP spid="21" grpId="0"/>
      <p:bldP spid="22" grpId="0"/>
      <p:bldP spid="23" grpId="0"/>
      <p:bldP spid="24" grpId="0"/>
      <p:bldP spid="25"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7"/>
          <p:cNvGrpSpPr/>
          <p:nvPr/>
        </p:nvGrpSpPr>
        <p:grpSpPr>
          <a:xfrm>
            <a:off x="1459190" y="1448080"/>
            <a:ext cx="2006009" cy="2902149"/>
            <a:chOff x="3285725" y="973793"/>
            <a:chExt cx="2882322" cy="4169707"/>
          </a:xfrm>
        </p:grpSpPr>
        <p:sp>
          <p:nvSpPr>
            <p:cNvPr id="43" name="Freeform 5"/>
            <p:cNvSpPr>
              <a:spLocks/>
            </p:cNvSpPr>
            <p:nvPr/>
          </p:nvSpPr>
          <p:spPr bwMode="auto">
            <a:xfrm>
              <a:off x="3739829" y="3869949"/>
              <a:ext cx="2081691" cy="531173"/>
            </a:xfrm>
            <a:custGeom>
              <a:avLst/>
              <a:gdLst>
                <a:gd name="T0" fmla="*/ 831 w 1419"/>
                <a:gd name="T1" fmla="*/ 0 h 362"/>
                <a:gd name="T2" fmla="*/ 831 w 1419"/>
                <a:gd name="T3" fmla="*/ 24 h 362"/>
                <a:gd name="T4" fmla="*/ 835 w 1419"/>
                <a:gd name="T5" fmla="*/ 37 h 362"/>
                <a:gd name="T6" fmla="*/ 847 w 1419"/>
                <a:gd name="T7" fmla="*/ 60 h 362"/>
                <a:gd name="T8" fmla="*/ 858 w 1419"/>
                <a:gd name="T9" fmla="*/ 99 h 362"/>
                <a:gd name="T10" fmla="*/ 858 w 1419"/>
                <a:gd name="T11" fmla="*/ 100 h 362"/>
                <a:gd name="T12" fmla="*/ 858 w 1419"/>
                <a:gd name="T13" fmla="*/ 101 h 362"/>
                <a:gd name="T14" fmla="*/ 858 w 1419"/>
                <a:gd name="T15" fmla="*/ 101 h 362"/>
                <a:gd name="T16" fmla="*/ 791 w 1419"/>
                <a:gd name="T17" fmla="*/ 154 h 362"/>
                <a:gd name="T18" fmla="*/ 724 w 1419"/>
                <a:gd name="T19" fmla="*/ 96 h 362"/>
                <a:gd name="T20" fmla="*/ 724 w 1419"/>
                <a:gd name="T21" fmla="*/ 96 h 362"/>
                <a:gd name="T22" fmla="*/ 735 w 1419"/>
                <a:gd name="T23" fmla="*/ 60 h 362"/>
                <a:gd name="T24" fmla="*/ 746 w 1419"/>
                <a:gd name="T25" fmla="*/ 39 h 362"/>
                <a:gd name="T26" fmla="*/ 750 w 1419"/>
                <a:gd name="T27" fmla="*/ 24 h 362"/>
                <a:gd name="T28" fmla="*/ 751 w 1419"/>
                <a:gd name="T29" fmla="*/ 24 h 362"/>
                <a:gd name="T30" fmla="*/ 751 w 1419"/>
                <a:gd name="T31" fmla="*/ 0 h 362"/>
                <a:gd name="T32" fmla="*/ 30 w 1419"/>
                <a:gd name="T33" fmla="*/ 0 h 362"/>
                <a:gd name="T34" fmla="*/ 0 w 1419"/>
                <a:gd name="T35" fmla="*/ 161 h 362"/>
                <a:gd name="T36" fmla="*/ 876 w 1419"/>
                <a:gd name="T37" fmla="*/ 362 h 362"/>
                <a:gd name="T38" fmla="*/ 953 w 1419"/>
                <a:gd name="T39" fmla="*/ 133 h 362"/>
                <a:gd name="T40" fmla="*/ 1362 w 1419"/>
                <a:gd name="T41" fmla="*/ 133 h 362"/>
                <a:gd name="T42" fmla="*/ 1419 w 1419"/>
                <a:gd name="T43" fmla="*/ 0 h 362"/>
                <a:gd name="T44" fmla="*/ 831 w 1419"/>
                <a:gd name="T45"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19" h="362">
                  <a:moveTo>
                    <a:pt x="831" y="0"/>
                  </a:moveTo>
                  <a:cubicBezTo>
                    <a:pt x="831" y="24"/>
                    <a:pt x="831" y="24"/>
                    <a:pt x="831" y="24"/>
                  </a:cubicBezTo>
                  <a:cubicBezTo>
                    <a:pt x="835" y="37"/>
                    <a:pt x="835" y="37"/>
                    <a:pt x="835" y="37"/>
                  </a:cubicBezTo>
                  <a:cubicBezTo>
                    <a:pt x="838" y="46"/>
                    <a:pt x="840" y="50"/>
                    <a:pt x="847" y="60"/>
                  </a:cubicBezTo>
                  <a:cubicBezTo>
                    <a:pt x="856" y="71"/>
                    <a:pt x="859" y="84"/>
                    <a:pt x="858" y="99"/>
                  </a:cubicBezTo>
                  <a:cubicBezTo>
                    <a:pt x="858" y="99"/>
                    <a:pt x="858" y="100"/>
                    <a:pt x="858" y="100"/>
                  </a:cubicBezTo>
                  <a:cubicBezTo>
                    <a:pt x="858" y="101"/>
                    <a:pt x="858" y="101"/>
                    <a:pt x="858" y="101"/>
                  </a:cubicBezTo>
                  <a:cubicBezTo>
                    <a:pt x="858" y="101"/>
                    <a:pt x="858" y="101"/>
                    <a:pt x="858" y="101"/>
                  </a:cubicBezTo>
                  <a:cubicBezTo>
                    <a:pt x="855" y="130"/>
                    <a:pt x="826" y="154"/>
                    <a:pt x="791" y="154"/>
                  </a:cubicBezTo>
                  <a:cubicBezTo>
                    <a:pt x="754" y="154"/>
                    <a:pt x="724" y="128"/>
                    <a:pt x="724" y="96"/>
                  </a:cubicBezTo>
                  <a:cubicBezTo>
                    <a:pt x="724" y="96"/>
                    <a:pt x="724" y="96"/>
                    <a:pt x="724" y="96"/>
                  </a:cubicBezTo>
                  <a:cubicBezTo>
                    <a:pt x="723" y="82"/>
                    <a:pt x="727" y="71"/>
                    <a:pt x="735" y="60"/>
                  </a:cubicBezTo>
                  <a:cubicBezTo>
                    <a:pt x="741" y="51"/>
                    <a:pt x="744" y="47"/>
                    <a:pt x="746" y="39"/>
                  </a:cubicBezTo>
                  <a:cubicBezTo>
                    <a:pt x="750" y="24"/>
                    <a:pt x="750" y="24"/>
                    <a:pt x="750" y="24"/>
                  </a:cubicBezTo>
                  <a:cubicBezTo>
                    <a:pt x="751" y="24"/>
                    <a:pt x="751" y="24"/>
                    <a:pt x="751" y="24"/>
                  </a:cubicBezTo>
                  <a:cubicBezTo>
                    <a:pt x="751" y="0"/>
                    <a:pt x="751" y="0"/>
                    <a:pt x="751" y="0"/>
                  </a:cubicBezTo>
                  <a:cubicBezTo>
                    <a:pt x="30" y="0"/>
                    <a:pt x="30" y="0"/>
                    <a:pt x="30" y="0"/>
                  </a:cubicBezTo>
                  <a:cubicBezTo>
                    <a:pt x="18" y="87"/>
                    <a:pt x="0" y="161"/>
                    <a:pt x="0" y="161"/>
                  </a:cubicBezTo>
                  <a:cubicBezTo>
                    <a:pt x="876" y="362"/>
                    <a:pt x="876" y="362"/>
                    <a:pt x="876" y="362"/>
                  </a:cubicBezTo>
                  <a:cubicBezTo>
                    <a:pt x="876" y="362"/>
                    <a:pt x="908" y="149"/>
                    <a:pt x="953" y="133"/>
                  </a:cubicBezTo>
                  <a:cubicBezTo>
                    <a:pt x="997" y="117"/>
                    <a:pt x="1278" y="237"/>
                    <a:pt x="1362" y="133"/>
                  </a:cubicBezTo>
                  <a:cubicBezTo>
                    <a:pt x="1399" y="87"/>
                    <a:pt x="1414" y="40"/>
                    <a:pt x="1419" y="0"/>
                  </a:cubicBezTo>
                  <a:lnTo>
                    <a:pt x="831" y="0"/>
                  </a:lnTo>
                  <a:close/>
                </a:path>
              </a:pathLst>
            </a:custGeom>
            <a:solidFill>
              <a:schemeClr val="tx2"/>
            </a:solidFill>
            <a:ln>
              <a:noFill/>
            </a:ln>
          </p:spPr>
          <p:txBody>
            <a:bodyPr vert="horz" wrap="square" lIns="31402" tIns="15701" rIns="31402" bIns="15701" numCol="1" anchor="t" anchorCtr="0" compatLnSpc="1">
              <a:prstTxWarp prst="textNoShape">
                <a:avLst/>
              </a:prstTxWarp>
            </a:bodyPr>
            <a:lstStyle/>
            <a:p>
              <a:pPr>
                <a:lnSpc>
                  <a:spcPct val="120000"/>
                </a:lnSpc>
              </a:pPr>
              <a:endParaRPr lang="en-US" sz="1000" dirty="0">
                <a:cs typeface="+mn-ea"/>
                <a:sym typeface="+mn-lt"/>
              </a:endParaRPr>
            </a:p>
          </p:txBody>
        </p:sp>
        <p:sp>
          <p:nvSpPr>
            <p:cNvPr id="44" name="Freeform 6"/>
            <p:cNvSpPr>
              <a:spLocks/>
            </p:cNvSpPr>
            <p:nvPr/>
          </p:nvSpPr>
          <p:spPr bwMode="auto">
            <a:xfrm>
              <a:off x="5224584" y="1646612"/>
              <a:ext cx="730995" cy="633614"/>
            </a:xfrm>
            <a:custGeom>
              <a:avLst/>
              <a:gdLst>
                <a:gd name="T0" fmla="*/ 382 w 498"/>
                <a:gd name="T1" fmla="*/ 0 h 432"/>
                <a:gd name="T2" fmla="*/ 0 w 498"/>
                <a:gd name="T3" fmla="*/ 0 h 432"/>
                <a:gd name="T4" fmla="*/ 0 w 498"/>
                <a:gd name="T5" fmla="*/ 432 h 432"/>
                <a:gd name="T6" fmla="*/ 65 w 498"/>
                <a:gd name="T7" fmla="*/ 432 h 432"/>
                <a:gd name="T8" fmla="*/ 65 w 498"/>
                <a:gd name="T9" fmla="*/ 420 h 432"/>
                <a:gd name="T10" fmla="*/ 62 w 498"/>
                <a:gd name="T11" fmla="*/ 407 h 432"/>
                <a:gd name="T12" fmla="*/ 49 w 498"/>
                <a:gd name="T13" fmla="*/ 384 h 432"/>
                <a:gd name="T14" fmla="*/ 39 w 498"/>
                <a:gd name="T15" fmla="*/ 345 h 432"/>
                <a:gd name="T16" fmla="*/ 39 w 498"/>
                <a:gd name="T17" fmla="*/ 344 h 432"/>
                <a:gd name="T18" fmla="*/ 39 w 498"/>
                <a:gd name="T19" fmla="*/ 343 h 432"/>
                <a:gd name="T20" fmla="*/ 39 w 498"/>
                <a:gd name="T21" fmla="*/ 343 h 432"/>
                <a:gd name="T22" fmla="*/ 106 w 498"/>
                <a:gd name="T23" fmla="*/ 290 h 432"/>
                <a:gd name="T24" fmla="*/ 173 w 498"/>
                <a:gd name="T25" fmla="*/ 348 h 432"/>
                <a:gd name="T26" fmla="*/ 173 w 498"/>
                <a:gd name="T27" fmla="*/ 348 h 432"/>
                <a:gd name="T28" fmla="*/ 162 w 498"/>
                <a:gd name="T29" fmla="*/ 384 h 432"/>
                <a:gd name="T30" fmla="*/ 150 w 498"/>
                <a:gd name="T31" fmla="*/ 405 h 432"/>
                <a:gd name="T32" fmla="*/ 146 w 498"/>
                <a:gd name="T33" fmla="*/ 420 h 432"/>
                <a:gd name="T34" fmla="*/ 146 w 498"/>
                <a:gd name="T35" fmla="*/ 420 h 432"/>
                <a:gd name="T36" fmla="*/ 146 w 498"/>
                <a:gd name="T37" fmla="*/ 432 h 432"/>
                <a:gd name="T38" fmla="*/ 491 w 498"/>
                <a:gd name="T39" fmla="*/ 432 h 432"/>
                <a:gd name="T40" fmla="*/ 382 w 498"/>
                <a:gd name="T41"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8" h="432">
                  <a:moveTo>
                    <a:pt x="382" y="0"/>
                  </a:moveTo>
                  <a:cubicBezTo>
                    <a:pt x="0" y="0"/>
                    <a:pt x="0" y="0"/>
                    <a:pt x="0" y="0"/>
                  </a:cubicBezTo>
                  <a:cubicBezTo>
                    <a:pt x="0" y="432"/>
                    <a:pt x="0" y="432"/>
                    <a:pt x="0" y="432"/>
                  </a:cubicBezTo>
                  <a:cubicBezTo>
                    <a:pt x="65" y="432"/>
                    <a:pt x="65" y="432"/>
                    <a:pt x="65" y="432"/>
                  </a:cubicBezTo>
                  <a:cubicBezTo>
                    <a:pt x="65" y="420"/>
                    <a:pt x="65" y="420"/>
                    <a:pt x="65" y="420"/>
                  </a:cubicBezTo>
                  <a:cubicBezTo>
                    <a:pt x="62" y="407"/>
                    <a:pt x="62" y="407"/>
                    <a:pt x="62" y="407"/>
                  </a:cubicBezTo>
                  <a:cubicBezTo>
                    <a:pt x="59" y="398"/>
                    <a:pt x="56" y="394"/>
                    <a:pt x="49" y="384"/>
                  </a:cubicBezTo>
                  <a:cubicBezTo>
                    <a:pt x="41" y="373"/>
                    <a:pt x="37" y="360"/>
                    <a:pt x="39" y="345"/>
                  </a:cubicBezTo>
                  <a:cubicBezTo>
                    <a:pt x="39" y="345"/>
                    <a:pt x="39" y="344"/>
                    <a:pt x="39" y="344"/>
                  </a:cubicBezTo>
                  <a:cubicBezTo>
                    <a:pt x="39" y="343"/>
                    <a:pt x="39" y="343"/>
                    <a:pt x="39" y="343"/>
                  </a:cubicBezTo>
                  <a:cubicBezTo>
                    <a:pt x="39" y="343"/>
                    <a:pt x="39" y="343"/>
                    <a:pt x="39" y="343"/>
                  </a:cubicBezTo>
                  <a:cubicBezTo>
                    <a:pt x="42" y="314"/>
                    <a:pt x="71" y="290"/>
                    <a:pt x="106" y="290"/>
                  </a:cubicBezTo>
                  <a:cubicBezTo>
                    <a:pt x="143" y="290"/>
                    <a:pt x="173" y="316"/>
                    <a:pt x="173" y="348"/>
                  </a:cubicBezTo>
                  <a:cubicBezTo>
                    <a:pt x="173" y="348"/>
                    <a:pt x="173" y="348"/>
                    <a:pt x="173" y="348"/>
                  </a:cubicBezTo>
                  <a:cubicBezTo>
                    <a:pt x="173" y="362"/>
                    <a:pt x="170" y="373"/>
                    <a:pt x="162" y="384"/>
                  </a:cubicBezTo>
                  <a:cubicBezTo>
                    <a:pt x="156" y="393"/>
                    <a:pt x="153" y="397"/>
                    <a:pt x="150" y="405"/>
                  </a:cubicBezTo>
                  <a:cubicBezTo>
                    <a:pt x="146" y="420"/>
                    <a:pt x="146" y="420"/>
                    <a:pt x="146" y="420"/>
                  </a:cubicBezTo>
                  <a:cubicBezTo>
                    <a:pt x="146" y="420"/>
                    <a:pt x="146" y="420"/>
                    <a:pt x="146" y="420"/>
                  </a:cubicBezTo>
                  <a:cubicBezTo>
                    <a:pt x="146" y="432"/>
                    <a:pt x="146" y="432"/>
                    <a:pt x="146" y="432"/>
                  </a:cubicBezTo>
                  <a:cubicBezTo>
                    <a:pt x="491" y="432"/>
                    <a:pt x="491" y="432"/>
                    <a:pt x="491" y="432"/>
                  </a:cubicBezTo>
                  <a:cubicBezTo>
                    <a:pt x="498" y="320"/>
                    <a:pt x="483" y="157"/>
                    <a:pt x="382" y="0"/>
                  </a:cubicBezTo>
                  <a:close/>
                </a:path>
              </a:pathLst>
            </a:custGeom>
            <a:solidFill>
              <a:schemeClr val="accent4"/>
            </a:solidFill>
            <a:ln>
              <a:noFill/>
            </a:ln>
          </p:spPr>
          <p:txBody>
            <a:bodyPr vert="horz" wrap="square" lIns="31402" tIns="15701" rIns="31402" bIns="15701" numCol="1" anchor="t" anchorCtr="0" compatLnSpc="1">
              <a:prstTxWarp prst="textNoShape">
                <a:avLst/>
              </a:prstTxWarp>
            </a:bodyPr>
            <a:lstStyle/>
            <a:p>
              <a:pPr>
                <a:lnSpc>
                  <a:spcPct val="120000"/>
                </a:lnSpc>
              </a:pPr>
              <a:endParaRPr lang="en-US" sz="1000" dirty="0">
                <a:cs typeface="+mn-ea"/>
                <a:sym typeface="+mn-lt"/>
              </a:endParaRPr>
            </a:p>
          </p:txBody>
        </p:sp>
        <p:sp>
          <p:nvSpPr>
            <p:cNvPr id="45" name="Freeform 9"/>
            <p:cNvSpPr>
              <a:spLocks/>
            </p:cNvSpPr>
            <p:nvPr/>
          </p:nvSpPr>
          <p:spPr bwMode="auto">
            <a:xfrm>
              <a:off x="4063592" y="973793"/>
              <a:ext cx="1642841" cy="565319"/>
            </a:xfrm>
            <a:custGeom>
              <a:avLst/>
              <a:gdLst>
                <a:gd name="T0" fmla="*/ 793 w 1120"/>
                <a:gd name="T1" fmla="*/ 146 h 385"/>
                <a:gd name="T2" fmla="*/ 0 w 1120"/>
                <a:gd name="T3" fmla="*/ 136 h 385"/>
                <a:gd name="T4" fmla="*/ 0 w 1120"/>
                <a:gd name="T5" fmla="*/ 385 h 385"/>
                <a:gd name="T6" fmla="*/ 603 w 1120"/>
                <a:gd name="T7" fmla="*/ 385 h 385"/>
                <a:gd name="T8" fmla="*/ 603 w 1120"/>
                <a:gd name="T9" fmla="*/ 342 h 385"/>
                <a:gd name="T10" fmla="*/ 600 w 1120"/>
                <a:gd name="T11" fmla="*/ 330 h 385"/>
                <a:gd name="T12" fmla="*/ 587 w 1120"/>
                <a:gd name="T13" fmla="*/ 307 h 385"/>
                <a:gd name="T14" fmla="*/ 577 w 1120"/>
                <a:gd name="T15" fmla="*/ 267 h 385"/>
                <a:gd name="T16" fmla="*/ 577 w 1120"/>
                <a:gd name="T17" fmla="*/ 266 h 385"/>
                <a:gd name="T18" fmla="*/ 577 w 1120"/>
                <a:gd name="T19" fmla="*/ 266 h 385"/>
                <a:gd name="T20" fmla="*/ 577 w 1120"/>
                <a:gd name="T21" fmla="*/ 266 h 385"/>
                <a:gd name="T22" fmla="*/ 644 w 1120"/>
                <a:gd name="T23" fmla="*/ 212 h 385"/>
                <a:gd name="T24" fmla="*/ 711 w 1120"/>
                <a:gd name="T25" fmla="*/ 270 h 385"/>
                <a:gd name="T26" fmla="*/ 711 w 1120"/>
                <a:gd name="T27" fmla="*/ 270 h 385"/>
                <a:gd name="T28" fmla="*/ 700 w 1120"/>
                <a:gd name="T29" fmla="*/ 307 h 385"/>
                <a:gd name="T30" fmla="*/ 688 w 1120"/>
                <a:gd name="T31" fmla="*/ 327 h 385"/>
                <a:gd name="T32" fmla="*/ 684 w 1120"/>
                <a:gd name="T33" fmla="*/ 342 h 385"/>
                <a:gd name="T34" fmla="*/ 684 w 1120"/>
                <a:gd name="T35" fmla="*/ 342 h 385"/>
                <a:gd name="T36" fmla="*/ 684 w 1120"/>
                <a:gd name="T37" fmla="*/ 385 h 385"/>
                <a:gd name="T38" fmla="*/ 1120 w 1120"/>
                <a:gd name="T39" fmla="*/ 385 h 385"/>
                <a:gd name="T40" fmla="*/ 793 w 1120"/>
                <a:gd name="T41" fmla="*/ 14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0" h="385">
                  <a:moveTo>
                    <a:pt x="793" y="146"/>
                  </a:moveTo>
                  <a:cubicBezTo>
                    <a:pt x="476" y="0"/>
                    <a:pt x="207" y="32"/>
                    <a:pt x="0" y="136"/>
                  </a:cubicBezTo>
                  <a:cubicBezTo>
                    <a:pt x="0" y="385"/>
                    <a:pt x="0" y="385"/>
                    <a:pt x="0" y="385"/>
                  </a:cubicBezTo>
                  <a:cubicBezTo>
                    <a:pt x="603" y="385"/>
                    <a:pt x="603" y="385"/>
                    <a:pt x="603" y="385"/>
                  </a:cubicBezTo>
                  <a:cubicBezTo>
                    <a:pt x="603" y="342"/>
                    <a:pt x="603" y="342"/>
                    <a:pt x="603" y="342"/>
                  </a:cubicBezTo>
                  <a:cubicBezTo>
                    <a:pt x="600" y="330"/>
                    <a:pt x="600" y="330"/>
                    <a:pt x="600" y="330"/>
                  </a:cubicBezTo>
                  <a:cubicBezTo>
                    <a:pt x="597" y="320"/>
                    <a:pt x="594" y="316"/>
                    <a:pt x="587" y="307"/>
                  </a:cubicBezTo>
                  <a:cubicBezTo>
                    <a:pt x="579" y="295"/>
                    <a:pt x="575" y="282"/>
                    <a:pt x="577" y="267"/>
                  </a:cubicBezTo>
                  <a:cubicBezTo>
                    <a:pt x="577" y="267"/>
                    <a:pt x="577" y="267"/>
                    <a:pt x="577" y="266"/>
                  </a:cubicBezTo>
                  <a:cubicBezTo>
                    <a:pt x="577" y="266"/>
                    <a:pt x="577" y="266"/>
                    <a:pt x="577" y="266"/>
                  </a:cubicBezTo>
                  <a:cubicBezTo>
                    <a:pt x="577" y="266"/>
                    <a:pt x="577" y="266"/>
                    <a:pt x="577" y="266"/>
                  </a:cubicBezTo>
                  <a:cubicBezTo>
                    <a:pt x="580" y="236"/>
                    <a:pt x="609" y="212"/>
                    <a:pt x="644" y="212"/>
                  </a:cubicBezTo>
                  <a:cubicBezTo>
                    <a:pt x="681" y="212"/>
                    <a:pt x="711" y="238"/>
                    <a:pt x="711" y="270"/>
                  </a:cubicBezTo>
                  <a:cubicBezTo>
                    <a:pt x="711" y="270"/>
                    <a:pt x="711" y="270"/>
                    <a:pt x="711" y="270"/>
                  </a:cubicBezTo>
                  <a:cubicBezTo>
                    <a:pt x="712" y="284"/>
                    <a:pt x="708" y="296"/>
                    <a:pt x="700" y="307"/>
                  </a:cubicBezTo>
                  <a:cubicBezTo>
                    <a:pt x="694" y="315"/>
                    <a:pt x="691" y="319"/>
                    <a:pt x="688" y="327"/>
                  </a:cubicBezTo>
                  <a:cubicBezTo>
                    <a:pt x="684" y="342"/>
                    <a:pt x="684" y="342"/>
                    <a:pt x="684" y="342"/>
                  </a:cubicBezTo>
                  <a:cubicBezTo>
                    <a:pt x="684" y="342"/>
                    <a:pt x="684" y="342"/>
                    <a:pt x="684" y="342"/>
                  </a:cubicBezTo>
                  <a:cubicBezTo>
                    <a:pt x="684" y="385"/>
                    <a:pt x="684" y="385"/>
                    <a:pt x="684" y="385"/>
                  </a:cubicBezTo>
                  <a:cubicBezTo>
                    <a:pt x="1120" y="385"/>
                    <a:pt x="1120" y="385"/>
                    <a:pt x="1120" y="385"/>
                  </a:cubicBezTo>
                  <a:cubicBezTo>
                    <a:pt x="1046" y="297"/>
                    <a:pt x="941" y="215"/>
                    <a:pt x="793" y="146"/>
                  </a:cubicBezTo>
                  <a:close/>
                </a:path>
              </a:pathLst>
            </a:custGeom>
            <a:solidFill>
              <a:schemeClr val="accent5"/>
            </a:solidFill>
            <a:ln>
              <a:noFill/>
            </a:ln>
          </p:spPr>
          <p:txBody>
            <a:bodyPr vert="horz" wrap="square" lIns="31402" tIns="15701" rIns="31402" bIns="15701" numCol="1" anchor="t" anchorCtr="0" compatLnSpc="1">
              <a:prstTxWarp prst="textNoShape">
                <a:avLst/>
              </a:prstTxWarp>
            </a:bodyPr>
            <a:lstStyle/>
            <a:p>
              <a:pPr>
                <a:lnSpc>
                  <a:spcPct val="120000"/>
                </a:lnSpc>
              </a:pPr>
              <a:endParaRPr lang="en-US" sz="1000" dirty="0">
                <a:cs typeface="+mn-ea"/>
                <a:sym typeface="+mn-lt"/>
              </a:endParaRPr>
            </a:p>
          </p:txBody>
        </p:sp>
        <p:sp>
          <p:nvSpPr>
            <p:cNvPr id="46" name="Freeform 13"/>
            <p:cNvSpPr>
              <a:spLocks/>
            </p:cNvSpPr>
            <p:nvPr/>
          </p:nvSpPr>
          <p:spPr bwMode="auto">
            <a:xfrm>
              <a:off x="4626382" y="3128837"/>
              <a:ext cx="295939" cy="634878"/>
            </a:xfrm>
            <a:custGeom>
              <a:avLst/>
              <a:gdLst>
                <a:gd name="T0" fmla="*/ 234 w 234"/>
                <a:gd name="T1" fmla="*/ 0 h 502"/>
                <a:gd name="T2" fmla="*/ 0 w 234"/>
                <a:gd name="T3" fmla="*/ 0 h 502"/>
                <a:gd name="T4" fmla="*/ 0 w 234"/>
                <a:gd name="T5" fmla="*/ 502 h 502"/>
                <a:gd name="T6" fmla="*/ 0 w 234"/>
                <a:gd name="T7" fmla="*/ 502 h 502"/>
                <a:gd name="T8" fmla="*/ 234 w 234"/>
                <a:gd name="T9" fmla="*/ 0 h 502"/>
              </a:gdLst>
              <a:ahLst/>
              <a:cxnLst>
                <a:cxn ang="0">
                  <a:pos x="T0" y="T1"/>
                </a:cxn>
                <a:cxn ang="0">
                  <a:pos x="T2" y="T3"/>
                </a:cxn>
                <a:cxn ang="0">
                  <a:pos x="T4" y="T5"/>
                </a:cxn>
                <a:cxn ang="0">
                  <a:pos x="T6" y="T7"/>
                </a:cxn>
                <a:cxn ang="0">
                  <a:pos x="T8" y="T9"/>
                </a:cxn>
              </a:cxnLst>
              <a:rect l="0" t="0" r="r" b="b"/>
              <a:pathLst>
                <a:path w="234" h="502">
                  <a:moveTo>
                    <a:pt x="234" y="0"/>
                  </a:moveTo>
                  <a:lnTo>
                    <a:pt x="0" y="0"/>
                  </a:lnTo>
                  <a:lnTo>
                    <a:pt x="0" y="502"/>
                  </a:lnTo>
                  <a:lnTo>
                    <a:pt x="0" y="502"/>
                  </a:lnTo>
                  <a:lnTo>
                    <a:pt x="2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1402" tIns="15701" rIns="31402" bIns="15701" numCol="1" anchor="t" anchorCtr="0" compatLnSpc="1">
              <a:prstTxWarp prst="textNoShape">
                <a:avLst/>
              </a:prstTxWarp>
            </a:bodyPr>
            <a:lstStyle/>
            <a:p>
              <a:pPr>
                <a:lnSpc>
                  <a:spcPct val="120000"/>
                </a:lnSpc>
              </a:pPr>
              <a:endParaRPr lang="en-US" sz="1000" dirty="0">
                <a:cs typeface="+mn-ea"/>
                <a:sym typeface="+mn-lt"/>
              </a:endParaRPr>
            </a:p>
          </p:txBody>
        </p:sp>
        <p:sp>
          <p:nvSpPr>
            <p:cNvPr id="47" name="Freeform 18"/>
            <p:cNvSpPr>
              <a:spLocks/>
            </p:cNvSpPr>
            <p:nvPr/>
          </p:nvSpPr>
          <p:spPr bwMode="auto">
            <a:xfrm>
              <a:off x="3609565" y="1235586"/>
              <a:ext cx="345263" cy="303528"/>
            </a:xfrm>
            <a:custGeom>
              <a:avLst/>
              <a:gdLst>
                <a:gd name="T0" fmla="*/ 235 w 235"/>
                <a:gd name="T1" fmla="*/ 207 h 207"/>
                <a:gd name="T2" fmla="*/ 235 w 235"/>
                <a:gd name="T3" fmla="*/ 0 h 207"/>
                <a:gd name="T4" fmla="*/ 0 w 235"/>
                <a:gd name="T5" fmla="*/ 207 h 207"/>
                <a:gd name="T6" fmla="*/ 235 w 235"/>
                <a:gd name="T7" fmla="*/ 207 h 207"/>
              </a:gdLst>
              <a:ahLst/>
              <a:cxnLst>
                <a:cxn ang="0">
                  <a:pos x="T0" y="T1"/>
                </a:cxn>
                <a:cxn ang="0">
                  <a:pos x="T2" y="T3"/>
                </a:cxn>
                <a:cxn ang="0">
                  <a:pos x="T4" y="T5"/>
                </a:cxn>
                <a:cxn ang="0">
                  <a:pos x="T6" y="T7"/>
                </a:cxn>
              </a:cxnLst>
              <a:rect l="0" t="0" r="r" b="b"/>
              <a:pathLst>
                <a:path w="235" h="207">
                  <a:moveTo>
                    <a:pt x="235" y="207"/>
                  </a:moveTo>
                  <a:cubicBezTo>
                    <a:pt x="235" y="0"/>
                    <a:pt x="235" y="0"/>
                    <a:pt x="235" y="0"/>
                  </a:cubicBezTo>
                  <a:cubicBezTo>
                    <a:pt x="141" y="58"/>
                    <a:pt x="62" y="132"/>
                    <a:pt x="0" y="207"/>
                  </a:cubicBezTo>
                  <a:lnTo>
                    <a:pt x="235" y="207"/>
                  </a:lnTo>
                  <a:close/>
                </a:path>
              </a:pathLst>
            </a:custGeom>
            <a:solidFill>
              <a:schemeClr val="accent4"/>
            </a:solidFill>
            <a:ln>
              <a:noFill/>
            </a:ln>
          </p:spPr>
          <p:txBody>
            <a:bodyPr vert="horz" wrap="square" lIns="31402" tIns="15701" rIns="31402" bIns="15701" numCol="1" anchor="t" anchorCtr="0" compatLnSpc="1">
              <a:prstTxWarp prst="textNoShape">
                <a:avLst/>
              </a:prstTxWarp>
            </a:bodyPr>
            <a:lstStyle/>
            <a:p>
              <a:pPr>
                <a:lnSpc>
                  <a:spcPct val="120000"/>
                </a:lnSpc>
              </a:pPr>
              <a:endParaRPr lang="en-US" sz="1000" dirty="0">
                <a:cs typeface="+mn-ea"/>
                <a:sym typeface="+mn-lt"/>
              </a:endParaRPr>
            </a:p>
          </p:txBody>
        </p:sp>
        <p:sp>
          <p:nvSpPr>
            <p:cNvPr id="48" name="Freeform 20"/>
            <p:cNvSpPr>
              <a:spLocks/>
            </p:cNvSpPr>
            <p:nvPr/>
          </p:nvSpPr>
          <p:spPr bwMode="auto">
            <a:xfrm>
              <a:off x="4063592" y="1646612"/>
              <a:ext cx="902994" cy="633614"/>
            </a:xfrm>
            <a:custGeom>
              <a:avLst/>
              <a:gdLst>
                <a:gd name="T0" fmla="*/ 714 w 714"/>
                <a:gd name="T1" fmla="*/ 0 h 501"/>
                <a:gd name="T2" fmla="*/ 0 w 714"/>
                <a:gd name="T3" fmla="*/ 0 h 501"/>
                <a:gd name="T4" fmla="*/ 0 w 714"/>
                <a:gd name="T5" fmla="*/ 501 h 501"/>
                <a:gd name="T6" fmla="*/ 433 w 714"/>
                <a:gd name="T7" fmla="*/ 501 h 501"/>
                <a:gd name="T8" fmla="*/ 714 w 714"/>
                <a:gd name="T9" fmla="*/ 0 h 501"/>
              </a:gdLst>
              <a:ahLst/>
              <a:cxnLst>
                <a:cxn ang="0">
                  <a:pos x="T0" y="T1"/>
                </a:cxn>
                <a:cxn ang="0">
                  <a:pos x="T2" y="T3"/>
                </a:cxn>
                <a:cxn ang="0">
                  <a:pos x="T4" y="T5"/>
                </a:cxn>
                <a:cxn ang="0">
                  <a:pos x="T6" y="T7"/>
                </a:cxn>
                <a:cxn ang="0">
                  <a:pos x="T8" y="T9"/>
                </a:cxn>
              </a:cxnLst>
              <a:rect l="0" t="0" r="r" b="b"/>
              <a:pathLst>
                <a:path w="714" h="501">
                  <a:moveTo>
                    <a:pt x="714" y="0"/>
                  </a:moveTo>
                  <a:lnTo>
                    <a:pt x="0" y="0"/>
                  </a:lnTo>
                  <a:lnTo>
                    <a:pt x="0" y="501"/>
                  </a:lnTo>
                  <a:lnTo>
                    <a:pt x="433" y="501"/>
                  </a:lnTo>
                  <a:lnTo>
                    <a:pt x="7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1402" tIns="15701" rIns="31402" bIns="15701" numCol="1" anchor="t" anchorCtr="0" compatLnSpc="1">
              <a:prstTxWarp prst="textNoShape">
                <a:avLst/>
              </a:prstTxWarp>
            </a:bodyPr>
            <a:lstStyle/>
            <a:p>
              <a:pPr>
                <a:lnSpc>
                  <a:spcPct val="120000"/>
                </a:lnSpc>
              </a:pPr>
              <a:endParaRPr lang="en-US" sz="1000" dirty="0">
                <a:cs typeface="+mn-ea"/>
                <a:sym typeface="+mn-lt"/>
              </a:endParaRPr>
            </a:p>
          </p:txBody>
        </p:sp>
        <p:sp>
          <p:nvSpPr>
            <p:cNvPr id="49" name="Freeform 22"/>
            <p:cNvSpPr>
              <a:spLocks/>
            </p:cNvSpPr>
            <p:nvPr/>
          </p:nvSpPr>
          <p:spPr bwMode="auto">
            <a:xfrm>
              <a:off x="3297185" y="4378358"/>
              <a:ext cx="2174014" cy="765142"/>
            </a:xfrm>
            <a:custGeom>
              <a:avLst/>
              <a:gdLst>
                <a:gd name="T0" fmla="*/ 0 w 1719"/>
                <a:gd name="T1" fmla="*/ 605 h 605"/>
                <a:gd name="T2" fmla="*/ 224 w 1719"/>
                <a:gd name="T3" fmla="*/ 0 h 605"/>
                <a:gd name="T4" fmla="*/ 1440 w 1719"/>
                <a:gd name="T5" fmla="*/ 261 h 605"/>
                <a:gd name="T6" fmla="*/ 1440 w 1719"/>
                <a:gd name="T7" fmla="*/ 218 h 605"/>
                <a:gd name="T8" fmla="*/ 1719 w 1719"/>
                <a:gd name="T9" fmla="*/ 605 h 605"/>
                <a:gd name="T10" fmla="*/ 0 w 1719"/>
                <a:gd name="T11" fmla="*/ 605 h 605"/>
              </a:gdLst>
              <a:ahLst/>
              <a:cxnLst>
                <a:cxn ang="0">
                  <a:pos x="T0" y="T1"/>
                </a:cxn>
                <a:cxn ang="0">
                  <a:pos x="T2" y="T3"/>
                </a:cxn>
                <a:cxn ang="0">
                  <a:pos x="T4" y="T5"/>
                </a:cxn>
                <a:cxn ang="0">
                  <a:pos x="T6" y="T7"/>
                </a:cxn>
                <a:cxn ang="0">
                  <a:pos x="T8" y="T9"/>
                </a:cxn>
                <a:cxn ang="0">
                  <a:pos x="T10" y="T11"/>
                </a:cxn>
              </a:cxnLst>
              <a:rect l="0" t="0" r="r" b="b"/>
              <a:pathLst>
                <a:path w="1719" h="605">
                  <a:moveTo>
                    <a:pt x="0" y="605"/>
                  </a:moveTo>
                  <a:lnTo>
                    <a:pt x="224" y="0"/>
                  </a:lnTo>
                  <a:lnTo>
                    <a:pt x="1440" y="261"/>
                  </a:lnTo>
                  <a:lnTo>
                    <a:pt x="1440" y="218"/>
                  </a:lnTo>
                  <a:lnTo>
                    <a:pt x="1719" y="605"/>
                  </a:lnTo>
                  <a:lnTo>
                    <a:pt x="0" y="605"/>
                  </a:lnTo>
                  <a:close/>
                </a:path>
              </a:pathLst>
            </a:custGeom>
            <a:solidFill>
              <a:schemeClr val="bg1">
                <a:lumMod val="75000"/>
              </a:schemeClr>
            </a:solidFill>
            <a:ln>
              <a:noFill/>
            </a:ln>
          </p:spPr>
          <p:txBody>
            <a:bodyPr vert="horz" wrap="square" lIns="31402" tIns="15701" rIns="31402" bIns="15701" numCol="1" anchor="t" anchorCtr="0" compatLnSpc="1">
              <a:prstTxWarp prst="textNoShape">
                <a:avLst/>
              </a:prstTxWarp>
            </a:bodyPr>
            <a:lstStyle/>
            <a:p>
              <a:pPr>
                <a:lnSpc>
                  <a:spcPct val="120000"/>
                </a:lnSpc>
              </a:pPr>
              <a:endParaRPr lang="en-US" sz="1000" dirty="0">
                <a:cs typeface="+mn-ea"/>
                <a:sym typeface="+mn-lt"/>
              </a:endParaRPr>
            </a:p>
          </p:txBody>
        </p:sp>
        <p:sp>
          <p:nvSpPr>
            <p:cNvPr id="50" name="Freeform 23"/>
            <p:cNvSpPr>
              <a:spLocks/>
            </p:cNvSpPr>
            <p:nvPr/>
          </p:nvSpPr>
          <p:spPr bwMode="auto">
            <a:xfrm>
              <a:off x="3580477" y="3995155"/>
              <a:ext cx="1537871" cy="713289"/>
            </a:xfrm>
            <a:custGeom>
              <a:avLst/>
              <a:gdLst>
                <a:gd name="T0" fmla="*/ 1216 w 1216"/>
                <a:gd name="T1" fmla="*/ 564 h 564"/>
                <a:gd name="T2" fmla="*/ 0 w 1216"/>
                <a:gd name="T3" fmla="*/ 303 h 564"/>
                <a:gd name="T4" fmla="*/ 102 w 1216"/>
                <a:gd name="T5" fmla="*/ 0 h 564"/>
                <a:gd name="T6" fmla="*/ 1216 w 1216"/>
                <a:gd name="T7" fmla="*/ 260 h 564"/>
                <a:gd name="T8" fmla="*/ 1216 w 1216"/>
                <a:gd name="T9" fmla="*/ 564 h 564"/>
              </a:gdLst>
              <a:ahLst/>
              <a:cxnLst>
                <a:cxn ang="0">
                  <a:pos x="T0" y="T1"/>
                </a:cxn>
                <a:cxn ang="0">
                  <a:pos x="T2" y="T3"/>
                </a:cxn>
                <a:cxn ang="0">
                  <a:pos x="T4" y="T5"/>
                </a:cxn>
                <a:cxn ang="0">
                  <a:pos x="T6" y="T7"/>
                </a:cxn>
                <a:cxn ang="0">
                  <a:pos x="T8" y="T9"/>
                </a:cxn>
              </a:cxnLst>
              <a:rect l="0" t="0" r="r" b="b"/>
              <a:pathLst>
                <a:path w="1216" h="564">
                  <a:moveTo>
                    <a:pt x="1216" y="564"/>
                  </a:moveTo>
                  <a:lnTo>
                    <a:pt x="0" y="303"/>
                  </a:lnTo>
                  <a:lnTo>
                    <a:pt x="102" y="0"/>
                  </a:lnTo>
                  <a:lnTo>
                    <a:pt x="1216" y="260"/>
                  </a:lnTo>
                  <a:lnTo>
                    <a:pt x="1216" y="564"/>
                  </a:lnTo>
                  <a:close/>
                </a:path>
              </a:pathLst>
            </a:custGeom>
            <a:solidFill>
              <a:schemeClr val="bg1">
                <a:lumMod val="85000"/>
              </a:schemeClr>
            </a:solidFill>
            <a:ln>
              <a:noFill/>
            </a:ln>
          </p:spPr>
          <p:txBody>
            <a:bodyPr vert="horz" wrap="square" lIns="31402" tIns="15701" rIns="31402" bIns="15701" numCol="1" anchor="t" anchorCtr="0" compatLnSpc="1">
              <a:prstTxWarp prst="textNoShape">
                <a:avLst/>
              </a:prstTxWarp>
            </a:bodyPr>
            <a:lstStyle/>
            <a:p>
              <a:pPr>
                <a:lnSpc>
                  <a:spcPct val="120000"/>
                </a:lnSpc>
              </a:pPr>
              <a:endParaRPr lang="en-US" sz="1000" dirty="0">
                <a:cs typeface="+mn-ea"/>
                <a:sym typeface="+mn-lt"/>
              </a:endParaRPr>
            </a:p>
          </p:txBody>
        </p:sp>
        <p:sp>
          <p:nvSpPr>
            <p:cNvPr id="51" name="Freeform 50"/>
            <p:cNvSpPr>
              <a:spLocks/>
            </p:cNvSpPr>
            <p:nvPr/>
          </p:nvSpPr>
          <p:spPr bwMode="auto">
            <a:xfrm>
              <a:off x="4063592" y="2055109"/>
              <a:ext cx="1367137" cy="967493"/>
            </a:xfrm>
            <a:custGeom>
              <a:avLst/>
              <a:gdLst>
                <a:gd name="connsiteX0" fmla="*/ 875170 w 1367137"/>
                <a:gd name="connsiteY0" fmla="*/ 0 h 967493"/>
                <a:gd name="connsiteX1" fmla="*/ 940741 w 1367137"/>
                <a:gd name="connsiteY1" fmla="*/ 52782 h 967493"/>
                <a:gd name="connsiteX2" fmla="*/ 930541 w 1367137"/>
                <a:gd name="connsiteY2" fmla="*/ 95300 h 967493"/>
                <a:gd name="connsiteX3" fmla="*/ 908684 w 1367137"/>
                <a:gd name="connsiteY3" fmla="*/ 136352 h 967493"/>
                <a:gd name="connsiteX4" fmla="*/ 901398 w 1367137"/>
                <a:gd name="connsiteY4" fmla="*/ 162743 h 967493"/>
                <a:gd name="connsiteX5" fmla="*/ 901398 w 1367137"/>
                <a:gd name="connsiteY5" fmla="*/ 331350 h 967493"/>
                <a:gd name="connsiteX6" fmla="*/ 1054757 w 1367137"/>
                <a:gd name="connsiteY6" fmla="*/ 331350 h 967493"/>
                <a:gd name="connsiteX7" fmla="*/ 1054757 w 1367137"/>
                <a:gd name="connsiteY7" fmla="*/ 471137 h 967493"/>
                <a:gd name="connsiteX8" fmla="*/ 1074553 w 1367137"/>
                <a:gd name="connsiteY8" fmla="*/ 470966 h 967493"/>
                <a:gd name="connsiteX9" fmla="*/ 1202403 w 1367137"/>
                <a:gd name="connsiteY9" fmla="*/ 469855 h 967493"/>
                <a:gd name="connsiteX10" fmla="*/ 1231820 w 1367137"/>
                <a:gd name="connsiteY10" fmla="*/ 462512 h 967493"/>
                <a:gd name="connsiteX11" fmla="*/ 1270062 w 1367137"/>
                <a:gd name="connsiteY11" fmla="*/ 441950 h 967493"/>
                <a:gd name="connsiteX12" fmla="*/ 1308304 w 1367137"/>
                <a:gd name="connsiteY12" fmla="*/ 430201 h 967493"/>
                <a:gd name="connsiteX13" fmla="*/ 1367137 w 1367137"/>
                <a:gd name="connsiteY13" fmla="*/ 497760 h 967493"/>
                <a:gd name="connsiteX14" fmla="*/ 1312716 w 1367137"/>
                <a:gd name="connsiteY14" fmla="*/ 563851 h 967493"/>
                <a:gd name="connsiteX15" fmla="*/ 1270062 w 1367137"/>
                <a:gd name="connsiteY15" fmla="*/ 553571 h 967493"/>
                <a:gd name="connsiteX16" fmla="*/ 1228879 w 1367137"/>
                <a:gd name="connsiteY16" fmla="*/ 530072 h 967493"/>
                <a:gd name="connsiteX17" fmla="*/ 1228879 w 1367137"/>
                <a:gd name="connsiteY17" fmla="*/ 531540 h 967493"/>
                <a:gd name="connsiteX18" fmla="*/ 1202403 w 1367137"/>
                <a:gd name="connsiteY18" fmla="*/ 524197 h 967493"/>
                <a:gd name="connsiteX19" fmla="*/ 1089089 w 1367137"/>
                <a:gd name="connsiteY19" fmla="*/ 524197 h 967493"/>
                <a:gd name="connsiteX20" fmla="*/ 1054757 w 1367137"/>
                <a:gd name="connsiteY20" fmla="*/ 524197 h 967493"/>
                <a:gd name="connsiteX21" fmla="*/ 1054757 w 1367137"/>
                <a:gd name="connsiteY21" fmla="*/ 967493 h 967493"/>
                <a:gd name="connsiteX22" fmla="*/ 212712 w 1367137"/>
                <a:gd name="connsiteY22" fmla="*/ 967493 h 967493"/>
                <a:gd name="connsiteX23" fmla="*/ 212712 w 1367137"/>
                <a:gd name="connsiteY23" fmla="*/ 935172 h 967493"/>
                <a:gd name="connsiteX24" fmla="*/ 218580 w 1367137"/>
                <a:gd name="connsiteY24" fmla="*/ 913135 h 967493"/>
                <a:gd name="connsiteX25" fmla="*/ 236183 w 1367137"/>
                <a:gd name="connsiteY25" fmla="*/ 883751 h 967493"/>
                <a:gd name="connsiteX26" fmla="*/ 252320 w 1367137"/>
                <a:gd name="connsiteY26" fmla="*/ 829393 h 967493"/>
                <a:gd name="connsiteX27" fmla="*/ 154033 w 1367137"/>
                <a:gd name="connsiteY27" fmla="*/ 745651 h 967493"/>
                <a:gd name="connsiteX28" fmla="*/ 55745 w 1367137"/>
                <a:gd name="connsiteY28" fmla="*/ 823516 h 967493"/>
                <a:gd name="connsiteX29" fmla="*/ 55745 w 1367137"/>
                <a:gd name="connsiteY29" fmla="*/ 826455 h 967493"/>
                <a:gd name="connsiteX30" fmla="*/ 70415 w 1367137"/>
                <a:gd name="connsiteY30" fmla="*/ 883751 h 967493"/>
                <a:gd name="connsiteX31" fmla="*/ 89486 w 1367137"/>
                <a:gd name="connsiteY31" fmla="*/ 917542 h 967493"/>
                <a:gd name="connsiteX32" fmla="*/ 93886 w 1367137"/>
                <a:gd name="connsiteY32" fmla="*/ 935172 h 967493"/>
                <a:gd name="connsiteX33" fmla="*/ 93886 w 1367137"/>
                <a:gd name="connsiteY33" fmla="*/ 967493 h 967493"/>
                <a:gd name="connsiteX34" fmla="*/ 0 w 1367137"/>
                <a:gd name="connsiteY34" fmla="*/ 967493 h 967493"/>
                <a:gd name="connsiteX35" fmla="*/ 0 w 1367137"/>
                <a:gd name="connsiteY35" fmla="*/ 331350 h 967493"/>
                <a:gd name="connsiteX36" fmla="*/ 706605 w 1367137"/>
                <a:gd name="connsiteY36" fmla="*/ 331350 h 967493"/>
                <a:gd name="connsiteX37" fmla="*/ 848941 w 1367137"/>
                <a:gd name="connsiteY37" fmla="*/ 331350 h 967493"/>
                <a:gd name="connsiteX38" fmla="*/ 848941 w 1367137"/>
                <a:gd name="connsiteY38" fmla="*/ 162743 h 967493"/>
                <a:gd name="connsiteX39" fmla="*/ 841655 w 1367137"/>
                <a:gd name="connsiteY39" fmla="*/ 133420 h 967493"/>
                <a:gd name="connsiteX40" fmla="*/ 840198 w 1367137"/>
                <a:gd name="connsiteY40" fmla="*/ 133420 h 967493"/>
                <a:gd name="connsiteX41" fmla="*/ 819798 w 1367137"/>
                <a:gd name="connsiteY41" fmla="*/ 95300 h 967493"/>
                <a:gd name="connsiteX42" fmla="*/ 809598 w 1367137"/>
                <a:gd name="connsiteY42" fmla="*/ 57180 h 967493"/>
                <a:gd name="connsiteX43" fmla="*/ 875170 w 1367137"/>
                <a:gd name="connsiteY43" fmla="*/ 0 h 9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7137" h="967493">
                  <a:moveTo>
                    <a:pt x="875170" y="0"/>
                  </a:moveTo>
                  <a:cubicBezTo>
                    <a:pt x="910141" y="0"/>
                    <a:pt x="939284" y="23458"/>
                    <a:pt x="940741" y="52782"/>
                  </a:cubicBezTo>
                  <a:cubicBezTo>
                    <a:pt x="942198" y="68909"/>
                    <a:pt x="939284" y="83571"/>
                    <a:pt x="930541" y="95300"/>
                  </a:cubicBezTo>
                  <a:cubicBezTo>
                    <a:pt x="918884" y="111428"/>
                    <a:pt x="914513" y="120224"/>
                    <a:pt x="908684" y="136352"/>
                  </a:cubicBezTo>
                  <a:cubicBezTo>
                    <a:pt x="908684" y="136352"/>
                    <a:pt x="908684" y="136352"/>
                    <a:pt x="901398" y="162743"/>
                  </a:cubicBezTo>
                  <a:cubicBezTo>
                    <a:pt x="901398" y="162743"/>
                    <a:pt x="901398" y="162743"/>
                    <a:pt x="901398" y="331350"/>
                  </a:cubicBezTo>
                  <a:lnTo>
                    <a:pt x="1054757" y="331350"/>
                  </a:lnTo>
                  <a:lnTo>
                    <a:pt x="1054757" y="471137"/>
                  </a:lnTo>
                  <a:lnTo>
                    <a:pt x="1074553" y="470966"/>
                  </a:lnTo>
                  <a:cubicBezTo>
                    <a:pt x="1099330" y="470750"/>
                    <a:pt x="1138974" y="470406"/>
                    <a:pt x="1202403" y="469855"/>
                  </a:cubicBezTo>
                  <a:cubicBezTo>
                    <a:pt x="1202403" y="469855"/>
                    <a:pt x="1202403" y="469855"/>
                    <a:pt x="1231820" y="462512"/>
                  </a:cubicBezTo>
                  <a:cubicBezTo>
                    <a:pt x="1246529" y="456637"/>
                    <a:pt x="1255354" y="452231"/>
                    <a:pt x="1270062" y="441950"/>
                  </a:cubicBezTo>
                  <a:cubicBezTo>
                    <a:pt x="1281829" y="433138"/>
                    <a:pt x="1293595" y="428732"/>
                    <a:pt x="1308304" y="430201"/>
                  </a:cubicBezTo>
                  <a:cubicBezTo>
                    <a:pt x="1340662" y="430201"/>
                    <a:pt x="1367137" y="461043"/>
                    <a:pt x="1367137" y="497760"/>
                  </a:cubicBezTo>
                  <a:cubicBezTo>
                    <a:pt x="1367137" y="533009"/>
                    <a:pt x="1343604" y="560914"/>
                    <a:pt x="1312716" y="563851"/>
                  </a:cubicBezTo>
                  <a:cubicBezTo>
                    <a:pt x="1296537" y="565320"/>
                    <a:pt x="1283300" y="562383"/>
                    <a:pt x="1270062" y="553571"/>
                  </a:cubicBezTo>
                  <a:cubicBezTo>
                    <a:pt x="1253883" y="540352"/>
                    <a:pt x="1246529" y="535946"/>
                    <a:pt x="1228879" y="530072"/>
                  </a:cubicBezTo>
                  <a:cubicBezTo>
                    <a:pt x="1228879" y="530072"/>
                    <a:pt x="1228879" y="530072"/>
                    <a:pt x="1228879" y="531540"/>
                  </a:cubicBezTo>
                  <a:lnTo>
                    <a:pt x="1202403" y="524197"/>
                  </a:lnTo>
                  <a:cubicBezTo>
                    <a:pt x="1202403" y="524197"/>
                    <a:pt x="1202403" y="524197"/>
                    <a:pt x="1089089" y="524197"/>
                  </a:cubicBezTo>
                  <a:lnTo>
                    <a:pt x="1054757" y="524197"/>
                  </a:lnTo>
                  <a:lnTo>
                    <a:pt x="1054757" y="967493"/>
                  </a:lnTo>
                  <a:cubicBezTo>
                    <a:pt x="1054757" y="967493"/>
                    <a:pt x="1054757" y="967493"/>
                    <a:pt x="212712" y="967493"/>
                  </a:cubicBezTo>
                  <a:cubicBezTo>
                    <a:pt x="212712" y="967493"/>
                    <a:pt x="212712" y="967493"/>
                    <a:pt x="212712" y="935172"/>
                  </a:cubicBezTo>
                  <a:cubicBezTo>
                    <a:pt x="212712" y="935172"/>
                    <a:pt x="212712" y="935172"/>
                    <a:pt x="218580" y="913135"/>
                  </a:cubicBezTo>
                  <a:cubicBezTo>
                    <a:pt x="222980" y="901381"/>
                    <a:pt x="225914" y="895505"/>
                    <a:pt x="236183" y="883751"/>
                  </a:cubicBezTo>
                  <a:cubicBezTo>
                    <a:pt x="247919" y="867591"/>
                    <a:pt x="252320" y="849961"/>
                    <a:pt x="252320" y="829393"/>
                  </a:cubicBezTo>
                  <a:cubicBezTo>
                    <a:pt x="252320" y="783849"/>
                    <a:pt x="208311" y="745651"/>
                    <a:pt x="154033" y="745651"/>
                  </a:cubicBezTo>
                  <a:cubicBezTo>
                    <a:pt x="102688" y="745651"/>
                    <a:pt x="60146" y="779442"/>
                    <a:pt x="55745" y="823516"/>
                  </a:cubicBezTo>
                  <a:cubicBezTo>
                    <a:pt x="55745" y="824985"/>
                    <a:pt x="55745" y="824985"/>
                    <a:pt x="55745" y="826455"/>
                  </a:cubicBezTo>
                  <a:cubicBezTo>
                    <a:pt x="52811" y="847023"/>
                    <a:pt x="58679" y="866122"/>
                    <a:pt x="70415" y="883751"/>
                  </a:cubicBezTo>
                  <a:cubicBezTo>
                    <a:pt x="80684" y="896974"/>
                    <a:pt x="83618" y="902850"/>
                    <a:pt x="89486" y="917542"/>
                  </a:cubicBezTo>
                  <a:cubicBezTo>
                    <a:pt x="89486" y="917542"/>
                    <a:pt x="89486" y="917542"/>
                    <a:pt x="93886" y="935172"/>
                  </a:cubicBezTo>
                  <a:cubicBezTo>
                    <a:pt x="93886" y="935172"/>
                    <a:pt x="93886" y="935172"/>
                    <a:pt x="93886" y="967493"/>
                  </a:cubicBezTo>
                  <a:cubicBezTo>
                    <a:pt x="93886" y="967493"/>
                    <a:pt x="93886" y="967493"/>
                    <a:pt x="0" y="967493"/>
                  </a:cubicBezTo>
                  <a:cubicBezTo>
                    <a:pt x="0" y="967493"/>
                    <a:pt x="0" y="967493"/>
                    <a:pt x="0" y="331350"/>
                  </a:cubicBezTo>
                  <a:cubicBezTo>
                    <a:pt x="0" y="331350"/>
                    <a:pt x="0" y="331350"/>
                    <a:pt x="706605" y="331350"/>
                  </a:cubicBezTo>
                  <a:lnTo>
                    <a:pt x="848941" y="331350"/>
                  </a:lnTo>
                  <a:cubicBezTo>
                    <a:pt x="848941" y="331350"/>
                    <a:pt x="848941" y="331350"/>
                    <a:pt x="848941" y="162743"/>
                  </a:cubicBezTo>
                  <a:cubicBezTo>
                    <a:pt x="848941" y="162743"/>
                    <a:pt x="848941" y="162743"/>
                    <a:pt x="841655" y="133420"/>
                  </a:cubicBezTo>
                  <a:cubicBezTo>
                    <a:pt x="841655" y="133420"/>
                    <a:pt x="841655" y="133420"/>
                    <a:pt x="840198" y="133420"/>
                  </a:cubicBezTo>
                  <a:cubicBezTo>
                    <a:pt x="835827" y="118758"/>
                    <a:pt x="829998" y="109961"/>
                    <a:pt x="819798" y="95300"/>
                  </a:cubicBezTo>
                  <a:cubicBezTo>
                    <a:pt x="811056" y="83571"/>
                    <a:pt x="808141" y="71842"/>
                    <a:pt x="809598" y="57180"/>
                  </a:cubicBezTo>
                  <a:cubicBezTo>
                    <a:pt x="809598" y="24925"/>
                    <a:pt x="838741" y="0"/>
                    <a:pt x="875170" y="0"/>
                  </a:cubicBezTo>
                  <a:close/>
                </a:path>
              </a:pathLst>
            </a:custGeom>
            <a:solidFill>
              <a:schemeClr val="accent2"/>
            </a:solidFill>
            <a:ln>
              <a:noFill/>
            </a:ln>
          </p:spPr>
          <p:txBody>
            <a:bodyPr vert="horz" wrap="square" lIns="31402" tIns="15701" rIns="31402" bIns="15701" numCol="1" anchor="t" anchorCtr="0" compatLnSpc="1">
              <a:prstTxWarp prst="textNoShape">
                <a:avLst/>
              </a:prstTxWarp>
              <a:noAutofit/>
            </a:bodyPr>
            <a:lstStyle/>
            <a:p>
              <a:pPr>
                <a:lnSpc>
                  <a:spcPct val="120000"/>
                </a:lnSpc>
              </a:pPr>
              <a:endParaRPr lang="en-US" sz="1000" dirty="0">
                <a:cs typeface="+mn-ea"/>
                <a:sym typeface="+mn-lt"/>
              </a:endParaRPr>
            </a:p>
          </p:txBody>
        </p:sp>
        <p:sp>
          <p:nvSpPr>
            <p:cNvPr id="52" name="Freeform 51"/>
            <p:cNvSpPr>
              <a:spLocks/>
            </p:cNvSpPr>
            <p:nvPr/>
          </p:nvSpPr>
          <p:spPr bwMode="auto">
            <a:xfrm>
              <a:off x="3476772" y="2826574"/>
              <a:ext cx="1042111" cy="937140"/>
            </a:xfrm>
            <a:custGeom>
              <a:avLst/>
              <a:gdLst>
                <a:gd name="connsiteX0" fmla="*/ 740582 w 1042111"/>
                <a:gd name="connsiteY0" fmla="*/ 0 h 937140"/>
                <a:gd name="connsiteX1" fmla="*/ 806672 w 1042111"/>
                <a:gd name="connsiteY1" fmla="*/ 54289 h 937140"/>
                <a:gd name="connsiteX2" fmla="*/ 794923 w 1042111"/>
                <a:gd name="connsiteY2" fmla="*/ 96840 h 937140"/>
                <a:gd name="connsiteX3" fmla="*/ 772893 w 1042111"/>
                <a:gd name="connsiteY3" fmla="*/ 137923 h 937140"/>
                <a:gd name="connsiteX4" fmla="*/ 767018 w 1042111"/>
                <a:gd name="connsiteY4" fmla="*/ 162866 h 937140"/>
                <a:gd name="connsiteX5" fmla="*/ 767018 w 1042111"/>
                <a:gd name="connsiteY5" fmla="*/ 280821 h 937140"/>
                <a:gd name="connsiteX6" fmla="*/ 767018 w 1042111"/>
                <a:gd name="connsiteY6" fmla="*/ 302262 h 937140"/>
                <a:gd name="connsiteX7" fmla="*/ 833111 w 1042111"/>
                <a:gd name="connsiteY7" fmla="*/ 302262 h 937140"/>
                <a:gd name="connsiteX8" fmla="*/ 1042110 w 1042111"/>
                <a:gd name="connsiteY8" fmla="*/ 302262 h 937140"/>
                <a:gd name="connsiteX9" fmla="*/ 1042110 w 1042111"/>
                <a:gd name="connsiteY9" fmla="*/ 302263 h 937140"/>
                <a:gd name="connsiteX10" fmla="*/ 1042111 w 1042111"/>
                <a:gd name="connsiteY10" fmla="*/ 302262 h 937140"/>
                <a:gd name="connsiteX11" fmla="*/ 1042111 w 1042111"/>
                <a:gd name="connsiteY11" fmla="*/ 937140 h 937140"/>
                <a:gd name="connsiteX12" fmla="*/ 1042110 w 1042111"/>
                <a:gd name="connsiteY12" fmla="*/ 937140 h 937140"/>
                <a:gd name="connsiteX13" fmla="*/ 1040702 w 1042111"/>
                <a:gd name="connsiteY13" fmla="*/ 937140 h 937140"/>
                <a:gd name="connsiteX14" fmla="*/ 1040702 w 1042111"/>
                <a:gd name="connsiteY14" fmla="*/ 937140 h 937140"/>
                <a:gd name="connsiteX15" fmla="*/ 1030843 w 1042111"/>
                <a:gd name="connsiteY15" fmla="*/ 937140 h 937140"/>
                <a:gd name="connsiteX16" fmla="*/ 1030838 w 1042111"/>
                <a:gd name="connsiteY16" fmla="*/ 937140 h 937140"/>
                <a:gd name="connsiteX17" fmla="*/ 1004082 w 1042111"/>
                <a:gd name="connsiteY17" fmla="*/ 937140 h 937140"/>
                <a:gd name="connsiteX18" fmla="*/ 1004063 w 1042111"/>
                <a:gd name="connsiteY18" fmla="*/ 937140 h 937140"/>
                <a:gd name="connsiteX19" fmla="*/ 981723 w 1042111"/>
                <a:gd name="connsiteY19" fmla="*/ 937140 h 937140"/>
                <a:gd name="connsiteX20" fmla="*/ 981693 w 1042111"/>
                <a:gd name="connsiteY20" fmla="*/ 937140 h 937140"/>
                <a:gd name="connsiteX21" fmla="*/ 951970 w 1042111"/>
                <a:gd name="connsiteY21" fmla="*/ 937140 h 937140"/>
                <a:gd name="connsiteX22" fmla="*/ 951924 w 1042111"/>
                <a:gd name="connsiteY22" fmla="*/ 937140 h 937140"/>
                <a:gd name="connsiteX23" fmla="*/ 913766 w 1042111"/>
                <a:gd name="connsiteY23" fmla="*/ 937140 h 937140"/>
                <a:gd name="connsiteX24" fmla="*/ 913700 w 1042111"/>
                <a:gd name="connsiteY24" fmla="*/ 937140 h 937140"/>
                <a:gd name="connsiteX25" fmla="*/ 866055 w 1042111"/>
                <a:gd name="connsiteY25" fmla="*/ 937140 h 937140"/>
                <a:gd name="connsiteX26" fmla="*/ 865964 w 1042111"/>
                <a:gd name="connsiteY26" fmla="*/ 937140 h 937140"/>
                <a:gd name="connsiteX27" fmla="*/ 807781 w 1042111"/>
                <a:gd name="connsiteY27" fmla="*/ 937140 h 937140"/>
                <a:gd name="connsiteX28" fmla="*/ 807660 w 1042111"/>
                <a:gd name="connsiteY28" fmla="*/ 937140 h 937140"/>
                <a:gd name="connsiteX29" fmla="*/ 737887 w 1042111"/>
                <a:gd name="connsiteY29" fmla="*/ 937140 h 937140"/>
                <a:gd name="connsiteX30" fmla="*/ 737729 w 1042111"/>
                <a:gd name="connsiteY30" fmla="*/ 937140 h 937140"/>
                <a:gd name="connsiteX31" fmla="*/ 655316 w 1042111"/>
                <a:gd name="connsiteY31" fmla="*/ 937140 h 937140"/>
                <a:gd name="connsiteX32" fmla="*/ 655116 w 1042111"/>
                <a:gd name="connsiteY32" fmla="*/ 937140 h 937140"/>
                <a:gd name="connsiteX33" fmla="*/ 559014 w 1042111"/>
                <a:gd name="connsiteY33" fmla="*/ 937140 h 937140"/>
                <a:gd name="connsiteX34" fmla="*/ 558764 w 1042111"/>
                <a:gd name="connsiteY34" fmla="*/ 937140 h 937140"/>
                <a:gd name="connsiteX35" fmla="*/ 447923 w 1042111"/>
                <a:gd name="connsiteY35" fmla="*/ 937140 h 937140"/>
                <a:gd name="connsiteX36" fmla="*/ 447615 w 1042111"/>
                <a:gd name="connsiteY36" fmla="*/ 937140 h 937140"/>
                <a:gd name="connsiteX37" fmla="*/ 320987 w 1042111"/>
                <a:gd name="connsiteY37" fmla="*/ 937140 h 937140"/>
                <a:gd name="connsiteX38" fmla="*/ 320613 w 1042111"/>
                <a:gd name="connsiteY38" fmla="*/ 937140 h 937140"/>
                <a:gd name="connsiteX39" fmla="*/ 325012 w 1042111"/>
                <a:gd name="connsiteY39" fmla="*/ 831327 h 937140"/>
                <a:gd name="connsiteX40" fmla="*/ 323202 w 1042111"/>
                <a:gd name="connsiteY40" fmla="*/ 777915 h 937140"/>
                <a:gd name="connsiteX41" fmla="*/ 319975 w 1042111"/>
                <a:gd name="connsiteY41" fmla="*/ 753187 h 937140"/>
                <a:gd name="connsiteX42" fmla="*/ 314183 w 1042111"/>
                <a:gd name="connsiteY42" fmla="*/ 721555 h 937140"/>
                <a:gd name="connsiteX43" fmla="*/ 308725 w 1042111"/>
                <a:gd name="connsiteY43" fmla="*/ 703337 h 937140"/>
                <a:gd name="connsiteX44" fmla="*/ 290823 w 1042111"/>
                <a:gd name="connsiteY44" fmla="*/ 670540 h 937140"/>
                <a:gd name="connsiteX45" fmla="*/ 288351 w 1042111"/>
                <a:gd name="connsiteY45" fmla="*/ 666729 h 937140"/>
                <a:gd name="connsiteX46" fmla="*/ 288618 w 1042111"/>
                <a:gd name="connsiteY46" fmla="*/ 666600 h 937140"/>
                <a:gd name="connsiteX47" fmla="*/ 201785 w 1042111"/>
                <a:gd name="connsiteY47" fmla="*/ 576095 h 937140"/>
                <a:gd name="connsiteX48" fmla="*/ 0 w 1042111"/>
                <a:gd name="connsiteY48" fmla="*/ 302262 h 937140"/>
                <a:gd name="connsiteX49" fmla="*/ 290208 w 1042111"/>
                <a:gd name="connsiteY49" fmla="*/ 302262 h 937140"/>
                <a:gd name="connsiteX50" fmla="*/ 290208 w 1042111"/>
                <a:gd name="connsiteY50" fmla="*/ 325776 h 937140"/>
                <a:gd name="connsiteX51" fmla="*/ 284345 w 1042111"/>
                <a:gd name="connsiteY51" fmla="*/ 349290 h 937140"/>
                <a:gd name="connsiteX52" fmla="*/ 266757 w 1042111"/>
                <a:gd name="connsiteY52" fmla="*/ 378683 h 937140"/>
                <a:gd name="connsiteX53" fmla="*/ 250634 w 1042111"/>
                <a:gd name="connsiteY53" fmla="*/ 431589 h 937140"/>
                <a:gd name="connsiteX54" fmla="*/ 348836 w 1042111"/>
                <a:gd name="connsiteY54" fmla="*/ 516827 h 937140"/>
                <a:gd name="connsiteX55" fmla="*/ 447037 w 1042111"/>
                <a:gd name="connsiteY55" fmla="*/ 438937 h 937140"/>
                <a:gd name="connsiteX56" fmla="*/ 447037 w 1042111"/>
                <a:gd name="connsiteY56" fmla="*/ 437468 h 937140"/>
                <a:gd name="connsiteX57" fmla="*/ 447037 w 1042111"/>
                <a:gd name="connsiteY57" fmla="*/ 435998 h 937140"/>
                <a:gd name="connsiteX58" fmla="*/ 432380 w 1042111"/>
                <a:gd name="connsiteY58" fmla="*/ 378683 h 937140"/>
                <a:gd name="connsiteX59" fmla="*/ 413326 w 1042111"/>
                <a:gd name="connsiteY59" fmla="*/ 344881 h 937140"/>
                <a:gd name="connsiteX60" fmla="*/ 408929 w 1042111"/>
                <a:gd name="connsiteY60" fmla="*/ 325776 h 937140"/>
                <a:gd name="connsiteX61" fmla="*/ 408929 w 1042111"/>
                <a:gd name="connsiteY61" fmla="*/ 302262 h 937140"/>
                <a:gd name="connsiteX62" fmla="*/ 676053 w 1042111"/>
                <a:gd name="connsiteY62" fmla="*/ 302262 h 937140"/>
                <a:gd name="connsiteX63" fmla="*/ 712677 w 1042111"/>
                <a:gd name="connsiteY63" fmla="*/ 302262 h 937140"/>
                <a:gd name="connsiteX64" fmla="*/ 712677 w 1042111"/>
                <a:gd name="connsiteY64" fmla="*/ 295952 h 937140"/>
                <a:gd name="connsiteX65" fmla="*/ 712677 w 1042111"/>
                <a:gd name="connsiteY65" fmla="*/ 162866 h 937140"/>
                <a:gd name="connsiteX66" fmla="*/ 705334 w 1042111"/>
                <a:gd name="connsiteY66" fmla="*/ 134988 h 937140"/>
                <a:gd name="connsiteX67" fmla="*/ 683304 w 1042111"/>
                <a:gd name="connsiteY67" fmla="*/ 96840 h 937140"/>
                <a:gd name="connsiteX68" fmla="*/ 673023 w 1042111"/>
                <a:gd name="connsiteY68" fmla="*/ 57223 h 937140"/>
                <a:gd name="connsiteX69" fmla="*/ 740582 w 1042111"/>
                <a:gd name="connsiteY69" fmla="*/ 0 h 937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042111" h="937140">
                  <a:moveTo>
                    <a:pt x="740582" y="0"/>
                  </a:moveTo>
                  <a:cubicBezTo>
                    <a:pt x="775830" y="0"/>
                    <a:pt x="803735" y="23476"/>
                    <a:pt x="806672" y="54289"/>
                  </a:cubicBezTo>
                  <a:cubicBezTo>
                    <a:pt x="808141" y="70429"/>
                    <a:pt x="805204" y="83634"/>
                    <a:pt x="794923" y="96840"/>
                  </a:cubicBezTo>
                  <a:cubicBezTo>
                    <a:pt x="783174" y="111512"/>
                    <a:pt x="778768" y="120316"/>
                    <a:pt x="772893" y="137923"/>
                  </a:cubicBezTo>
                  <a:lnTo>
                    <a:pt x="767018" y="162866"/>
                  </a:lnTo>
                  <a:cubicBezTo>
                    <a:pt x="767018" y="162866"/>
                    <a:pt x="767018" y="162866"/>
                    <a:pt x="767018" y="280821"/>
                  </a:cubicBezTo>
                  <a:lnTo>
                    <a:pt x="767018" y="302262"/>
                  </a:lnTo>
                  <a:lnTo>
                    <a:pt x="833111" y="302262"/>
                  </a:lnTo>
                  <a:cubicBezTo>
                    <a:pt x="893708" y="302262"/>
                    <a:pt x="962963" y="302262"/>
                    <a:pt x="1042110" y="302262"/>
                  </a:cubicBezTo>
                  <a:lnTo>
                    <a:pt x="1042110" y="302263"/>
                  </a:lnTo>
                  <a:lnTo>
                    <a:pt x="1042111" y="302262"/>
                  </a:lnTo>
                  <a:cubicBezTo>
                    <a:pt x="1042111" y="302262"/>
                    <a:pt x="1042111" y="302262"/>
                    <a:pt x="1042111" y="937140"/>
                  </a:cubicBezTo>
                  <a:lnTo>
                    <a:pt x="1042110" y="937140"/>
                  </a:lnTo>
                  <a:lnTo>
                    <a:pt x="1040702" y="937140"/>
                  </a:lnTo>
                  <a:lnTo>
                    <a:pt x="1040702" y="937140"/>
                  </a:lnTo>
                  <a:lnTo>
                    <a:pt x="1030843" y="937140"/>
                  </a:lnTo>
                  <a:lnTo>
                    <a:pt x="1030838" y="937140"/>
                  </a:lnTo>
                  <a:lnTo>
                    <a:pt x="1004082" y="937140"/>
                  </a:lnTo>
                  <a:lnTo>
                    <a:pt x="1004063" y="937140"/>
                  </a:lnTo>
                  <a:lnTo>
                    <a:pt x="981723" y="937140"/>
                  </a:lnTo>
                  <a:lnTo>
                    <a:pt x="981693" y="937140"/>
                  </a:lnTo>
                  <a:lnTo>
                    <a:pt x="951970" y="937140"/>
                  </a:lnTo>
                  <a:lnTo>
                    <a:pt x="951924" y="937140"/>
                  </a:lnTo>
                  <a:lnTo>
                    <a:pt x="913766" y="937140"/>
                  </a:lnTo>
                  <a:lnTo>
                    <a:pt x="913700" y="937140"/>
                  </a:lnTo>
                  <a:lnTo>
                    <a:pt x="866055" y="937140"/>
                  </a:lnTo>
                  <a:lnTo>
                    <a:pt x="865964" y="937140"/>
                  </a:lnTo>
                  <a:lnTo>
                    <a:pt x="807781" y="937140"/>
                  </a:lnTo>
                  <a:lnTo>
                    <a:pt x="807660" y="937140"/>
                  </a:lnTo>
                  <a:lnTo>
                    <a:pt x="737887" y="937140"/>
                  </a:lnTo>
                  <a:lnTo>
                    <a:pt x="737729" y="937140"/>
                  </a:lnTo>
                  <a:lnTo>
                    <a:pt x="655316" y="937140"/>
                  </a:lnTo>
                  <a:lnTo>
                    <a:pt x="655116" y="937140"/>
                  </a:lnTo>
                  <a:lnTo>
                    <a:pt x="559014" y="937140"/>
                  </a:lnTo>
                  <a:lnTo>
                    <a:pt x="558764" y="937140"/>
                  </a:lnTo>
                  <a:lnTo>
                    <a:pt x="447923" y="937140"/>
                  </a:lnTo>
                  <a:lnTo>
                    <a:pt x="447615" y="937140"/>
                  </a:lnTo>
                  <a:lnTo>
                    <a:pt x="320987" y="937140"/>
                  </a:lnTo>
                  <a:lnTo>
                    <a:pt x="320613" y="937140"/>
                  </a:lnTo>
                  <a:cubicBezTo>
                    <a:pt x="323546" y="900400"/>
                    <a:pt x="325012" y="865129"/>
                    <a:pt x="325012" y="831327"/>
                  </a:cubicBezTo>
                  <a:cubicBezTo>
                    <a:pt x="325012" y="812589"/>
                    <a:pt x="324462" y="794678"/>
                    <a:pt x="323202" y="777915"/>
                  </a:cubicBezTo>
                  <a:lnTo>
                    <a:pt x="319975" y="753187"/>
                  </a:lnTo>
                  <a:lnTo>
                    <a:pt x="314183" y="721555"/>
                  </a:lnTo>
                  <a:lnTo>
                    <a:pt x="308725" y="703337"/>
                  </a:lnTo>
                  <a:lnTo>
                    <a:pt x="290823" y="670540"/>
                  </a:lnTo>
                  <a:lnTo>
                    <a:pt x="288351" y="666729"/>
                  </a:lnTo>
                  <a:lnTo>
                    <a:pt x="288618" y="666600"/>
                  </a:lnTo>
                  <a:lnTo>
                    <a:pt x="201785" y="576095"/>
                  </a:lnTo>
                  <a:cubicBezTo>
                    <a:pt x="120095" y="485230"/>
                    <a:pt x="53864" y="393746"/>
                    <a:pt x="0" y="302262"/>
                  </a:cubicBezTo>
                  <a:cubicBezTo>
                    <a:pt x="0" y="302262"/>
                    <a:pt x="0" y="302262"/>
                    <a:pt x="290208" y="302262"/>
                  </a:cubicBezTo>
                  <a:cubicBezTo>
                    <a:pt x="290208" y="302262"/>
                    <a:pt x="290208" y="302262"/>
                    <a:pt x="290208" y="325776"/>
                  </a:cubicBezTo>
                  <a:cubicBezTo>
                    <a:pt x="290208" y="325776"/>
                    <a:pt x="290208" y="325776"/>
                    <a:pt x="284345" y="349290"/>
                  </a:cubicBezTo>
                  <a:cubicBezTo>
                    <a:pt x="279948" y="359578"/>
                    <a:pt x="277016" y="366926"/>
                    <a:pt x="266757" y="378683"/>
                  </a:cubicBezTo>
                  <a:cubicBezTo>
                    <a:pt x="255031" y="394849"/>
                    <a:pt x="250634" y="412484"/>
                    <a:pt x="250634" y="431589"/>
                  </a:cubicBezTo>
                  <a:cubicBezTo>
                    <a:pt x="250634" y="478617"/>
                    <a:pt x="294605" y="516827"/>
                    <a:pt x="348836" y="516827"/>
                  </a:cubicBezTo>
                  <a:cubicBezTo>
                    <a:pt x="401601" y="516827"/>
                    <a:pt x="442640" y="483026"/>
                    <a:pt x="447037" y="438937"/>
                  </a:cubicBezTo>
                  <a:cubicBezTo>
                    <a:pt x="447037" y="438937"/>
                    <a:pt x="447037" y="438937"/>
                    <a:pt x="447037" y="437468"/>
                  </a:cubicBezTo>
                  <a:cubicBezTo>
                    <a:pt x="447037" y="437468"/>
                    <a:pt x="447037" y="437468"/>
                    <a:pt x="447037" y="435998"/>
                  </a:cubicBezTo>
                  <a:cubicBezTo>
                    <a:pt x="449969" y="413954"/>
                    <a:pt x="444106" y="396318"/>
                    <a:pt x="432380" y="378683"/>
                  </a:cubicBezTo>
                  <a:cubicBezTo>
                    <a:pt x="422120" y="365456"/>
                    <a:pt x="419189" y="359578"/>
                    <a:pt x="413326" y="344881"/>
                  </a:cubicBezTo>
                  <a:cubicBezTo>
                    <a:pt x="413326" y="344881"/>
                    <a:pt x="413326" y="344881"/>
                    <a:pt x="408929" y="325776"/>
                  </a:cubicBezTo>
                  <a:cubicBezTo>
                    <a:pt x="408929" y="325776"/>
                    <a:pt x="408929" y="325776"/>
                    <a:pt x="408929" y="302262"/>
                  </a:cubicBezTo>
                  <a:cubicBezTo>
                    <a:pt x="408929" y="302262"/>
                    <a:pt x="408929" y="302262"/>
                    <a:pt x="676053" y="302262"/>
                  </a:cubicBezTo>
                  <a:lnTo>
                    <a:pt x="712677" y="302262"/>
                  </a:lnTo>
                  <a:lnTo>
                    <a:pt x="712677" y="295952"/>
                  </a:lnTo>
                  <a:cubicBezTo>
                    <a:pt x="712677" y="270160"/>
                    <a:pt x="712677" y="228893"/>
                    <a:pt x="712677" y="162866"/>
                  </a:cubicBezTo>
                  <a:cubicBezTo>
                    <a:pt x="712677" y="162866"/>
                    <a:pt x="712677" y="162866"/>
                    <a:pt x="705334" y="134988"/>
                  </a:cubicBezTo>
                  <a:cubicBezTo>
                    <a:pt x="699459" y="120316"/>
                    <a:pt x="695053" y="111512"/>
                    <a:pt x="683304" y="96840"/>
                  </a:cubicBezTo>
                  <a:cubicBezTo>
                    <a:pt x="675960" y="85101"/>
                    <a:pt x="671554" y="71896"/>
                    <a:pt x="673023" y="57223"/>
                  </a:cubicBezTo>
                  <a:cubicBezTo>
                    <a:pt x="673023" y="26411"/>
                    <a:pt x="703865" y="0"/>
                    <a:pt x="740582" y="0"/>
                  </a:cubicBezTo>
                  <a:close/>
                </a:path>
              </a:pathLst>
            </a:custGeom>
            <a:solidFill>
              <a:schemeClr val="tx2"/>
            </a:solidFill>
            <a:ln>
              <a:noFill/>
            </a:ln>
          </p:spPr>
          <p:txBody>
            <a:bodyPr vert="horz" wrap="square" lIns="31402" tIns="15701" rIns="31402" bIns="15701" numCol="1" anchor="t" anchorCtr="0" compatLnSpc="1">
              <a:prstTxWarp prst="textNoShape">
                <a:avLst/>
              </a:prstTxWarp>
              <a:noAutofit/>
            </a:bodyPr>
            <a:lstStyle/>
            <a:p>
              <a:pPr>
                <a:lnSpc>
                  <a:spcPct val="120000"/>
                </a:lnSpc>
              </a:pPr>
              <a:endParaRPr lang="en-US" sz="1000" dirty="0">
                <a:cs typeface="+mn-ea"/>
                <a:sym typeface="+mn-lt"/>
              </a:endParaRPr>
            </a:p>
          </p:txBody>
        </p:sp>
        <p:sp>
          <p:nvSpPr>
            <p:cNvPr id="53" name="Freeform 52"/>
            <p:cNvSpPr>
              <a:spLocks/>
            </p:cNvSpPr>
            <p:nvPr/>
          </p:nvSpPr>
          <p:spPr bwMode="auto">
            <a:xfrm>
              <a:off x="5224583" y="2099374"/>
              <a:ext cx="918170" cy="923229"/>
            </a:xfrm>
            <a:custGeom>
              <a:avLst/>
              <a:gdLst>
                <a:gd name="connsiteX0" fmla="*/ 155558 w 918170"/>
                <a:gd name="connsiteY0" fmla="*/ 0 h 923229"/>
                <a:gd name="connsiteX1" fmla="*/ 221129 w 918170"/>
                <a:gd name="connsiteY1" fmla="*/ 52846 h 923229"/>
                <a:gd name="connsiteX2" fmla="*/ 210929 w 918170"/>
                <a:gd name="connsiteY2" fmla="*/ 95417 h 923229"/>
                <a:gd name="connsiteX3" fmla="*/ 187615 w 918170"/>
                <a:gd name="connsiteY3" fmla="*/ 136520 h 923229"/>
                <a:gd name="connsiteX4" fmla="*/ 189072 w 918170"/>
                <a:gd name="connsiteY4" fmla="*/ 136520 h 923229"/>
                <a:gd name="connsiteX5" fmla="*/ 181786 w 918170"/>
                <a:gd name="connsiteY5" fmla="*/ 162943 h 923229"/>
                <a:gd name="connsiteX6" fmla="*/ 181786 w 918170"/>
                <a:gd name="connsiteY6" fmla="*/ 274068 h 923229"/>
                <a:gd name="connsiteX7" fmla="*/ 181786 w 918170"/>
                <a:gd name="connsiteY7" fmla="*/ 287086 h 923229"/>
                <a:gd name="connsiteX8" fmla="*/ 229728 w 918170"/>
                <a:gd name="connsiteY8" fmla="*/ 287086 h 923229"/>
                <a:gd name="connsiteX9" fmla="*/ 706962 w 918170"/>
                <a:gd name="connsiteY9" fmla="*/ 287086 h 923229"/>
                <a:gd name="connsiteX10" fmla="*/ 684961 w 918170"/>
                <a:gd name="connsiteY10" fmla="*/ 391396 h 923229"/>
                <a:gd name="connsiteX11" fmla="*/ 918170 w 918170"/>
                <a:gd name="connsiteY11" fmla="*/ 923229 h 923229"/>
                <a:gd name="connsiteX12" fmla="*/ 573490 w 918170"/>
                <a:gd name="connsiteY12" fmla="*/ 923229 h 923229"/>
                <a:gd name="connsiteX13" fmla="*/ 573490 w 918170"/>
                <a:gd name="connsiteY13" fmla="*/ 879155 h 923229"/>
                <a:gd name="connsiteX14" fmla="*/ 579357 w 918170"/>
                <a:gd name="connsiteY14" fmla="*/ 857117 h 923229"/>
                <a:gd name="connsiteX15" fmla="*/ 596957 w 918170"/>
                <a:gd name="connsiteY15" fmla="*/ 826265 h 923229"/>
                <a:gd name="connsiteX16" fmla="*/ 613091 w 918170"/>
                <a:gd name="connsiteY16" fmla="*/ 773376 h 923229"/>
                <a:gd name="connsiteX17" fmla="*/ 514821 w 918170"/>
                <a:gd name="connsiteY17" fmla="*/ 688165 h 923229"/>
                <a:gd name="connsiteX18" fmla="*/ 416550 w 918170"/>
                <a:gd name="connsiteY18" fmla="*/ 766030 h 923229"/>
                <a:gd name="connsiteX19" fmla="*/ 416550 w 918170"/>
                <a:gd name="connsiteY19" fmla="*/ 767499 h 923229"/>
                <a:gd name="connsiteX20" fmla="*/ 416550 w 918170"/>
                <a:gd name="connsiteY20" fmla="*/ 768968 h 923229"/>
                <a:gd name="connsiteX21" fmla="*/ 431217 w 918170"/>
                <a:gd name="connsiteY21" fmla="*/ 826265 h 923229"/>
                <a:gd name="connsiteX22" fmla="*/ 450285 w 918170"/>
                <a:gd name="connsiteY22" fmla="*/ 860056 h 923229"/>
                <a:gd name="connsiteX23" fmla="*/ 454685 w 918170"/>
                <a:gd name="connsiteY23" fmla="*/ 879155 h 923229"/>
                <a:gd name="connsiteX24" fmla="*/ 454685 w 918170"/>
                <a:gd name="connsiteY24" fmla="*/ 923229 h 923229"/>
                <a:gd name="connsiteX25" fmla="*/ 0 w 918170"/>
                <a:gd name="connsiteY25" fmla="*/ 923229 h 923229"/>
                <a:gd name="connsiteX26" fmla="*/ 0 w 918170"/>
                <a:gd name="connsiteY26" fmla="*/ 511866 h 923229"/>
                <a:gd name="connsiteX27" fmla="*/ 41068 w 918170"/>
                <a:gd name="connsiteY27" fmla="*/ 511866 h 923229"/>
                <a:gd name="connsiteX28" fmla="*/ 64536 w 918170"/>
                <a:gd name="connsiteY28" fmla="*/ 517743 h 923229"/>
                <a:gd name="connsiteX29" fmla="*/ 93871 w 918170"/>
                <a:gd name="connsiteY29" fmla="*/ 535373 h 923229"/>
                <a:gd name="connsiteX30" fmla="*/ 146673 w 918170"/>
                <a:gd name="connsiteY30" fmla="*/ 551534 h 923229"/>
                <a:gd name="connsiteX31" fmla="*/ 231743 w 918170"/>
                <a:gd name="connsiteY31" fmla="*/ 453100 h 923229"/>
                <a:gd name="connsiteX32" fmla="*/ 154006 w 918170"/>
                <a:gd name="connsiteY32" fmla="*/ 354667 h 923229"/>
                <a:gd name="connsiteX33" fmla="*/ 151073 w 918170"/>
                <a:gd name="connsiteY33" fmla="*/ 354667 h 923229"/>
                <a:gd name="connsiteX34" fmla="*/ 93871 w 918170"/>
                <a:gd name="connsiteY34" fmla="*/ 369359 h 923229"/>
                <a:gd name="connsiteX35" fmla="*/ 60135 w 918170"/>
                <a:gd name="connsiteY35" fmla="*/ 388458 h 923229"/>
                <a:gd name="connsiteX36" fmla="*/ 41068 w 918170"/>
                <a:gd name="connsiteY36" fmla="*/ 392865 h 923229"/>
                <a:gd name="connsiteX37" fmla="*/ 0 w 918170"/>
                <a:gd name="connsiteY37" fmla="*/ 392865 h 923229"/>
                <a:gd name="connsiteX38" fmla="*/ 0 w 918170"/>
                <a:gd name="connsiteY38" fmla="*/ 287086 h 923229"/>
                <a:gd name="connsiteX39" fmla="*/ 125824 w 918170"/>
                <a:gd name="connsiteY39" fmla="*/ 287086 h 923229"/>
                <a:gd name="connsiteX40" fmla="*/ 128963 w 918170"/>
                <a:gd name="connsiteY40" fmla="*/ 287086 h 923229"/>
                <a:gd name="connsiteX41" fmla="*/ 128715 w 918170"/>
                <a:gd name="connsiteY41" fmla="*/ 258841 h 923229"/>
                <a:gd name="connsiteX42" fmla="*/ 127872 w 918170"/>
                <a:gd name="connsiteY42" fmla="*/ 162943 h 923229"/>
                <a:gd name="connsiteX43" fmla="*/ 120586 w 918170"/>
                <a:gd name="connsiteY43" fmla="*/ 133584 h 923229"/>
                <a:gd name="connsiteX44" fmla="*/ 100186 w 918170"/>
                <a:gd name="connsiteY44" fmla="*/ 95417 h 923229"/>
                <a:gd name="connsiteX45" fmla="*/ 88529 w 918170"/>
                <a:gd name="connsiteY45" fmla="*/ 57250 h 923229"/>
                <a:gd name="connsiteX46" fmla="*/ 155558 w 918170"/>
                <a:gd name="connsiteY46" fmla="*/ 0 h 923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18170" h="923229">
                  <a:moveTo>
                    <a:pt x="155558" y="0"/>
                  </a:moveTo>
                  <a:cubicBezTo>
                    <a:pt x="190529" y="0"/>
                    <a:pt x="218215" y="23487"/>
                    <a:pt x="221129" y="52846"/>
                  </a:cubicBezTo>
                  <a:cubicBezTo>
                    <a:pt x="222586" y="70462"/>
                    <a:pt x="219672" y="83673"/>
                    <a:pt x="210929" y="95417"/>
                  </a:cubicBezTo>
                  <a:cubicBezTo>
                    <a:pt x="199272" y="111564"/>
                    <a:pt x="193443" y="120372"/>
                    <a:pt x="187615" y="136520"/>
                  </a:cubicBezTo>
                  <a:cubicBezTo>
                    <a:pt x="187615" y="136520"/>
                    <a:pt x="187615" y="136520"/>
                    <a:pt x="189072" y="136520"/>
                  </a:cubicBezTo>
                  <a:lnTo>
                    <a:pt x="181786" y="162943"/>
                  </a:lnTo>
                  <a:cubicBezTo>
                    <a:pt x="181786" y="162943"/>
                    <a:pt x="181786" y="162943"/>
                    <a:pt x="181786" y="274068"/>
                  </a:cubicBezTo>
                  <a:lnTo>
                    <a:pt x="181786" y="287086"/>
                  </a:lnTo>
                  <a:lnTo>
                    <a:pt x="229728" y="287086"/>
                  </a:lnTo>
                  <a:cubicBezTo>
                    <a:pt x="334150" y="287086"/>
                    <a:pt x="486036" y="287086"/>
                    <a:pt x="706962" y="287086"/>
                  </a:cubicBezTo>
                  <a:cubicBezTo>
                    <a:pt x="696695" y="353198"/>
                    <a:pt x="683494" y="364951"/>
                    <a:pt x="684961" y="391396"/>
                  </a:cubicBezTo>
                  <a:cubicBezTo>
                    <a:pt x="692295" y="536842"/>
                    <a:pt x="918170" y="923229"/>
                    <a:pt x="918170" y="923229"/>
                  </a:cubicBezTo>
                  <a:cubicBezTo>
                    <a:pt x="918170" y="923229"/>
                    <a:pt x="918170" y="923229"/>
                    <a:pt x="573490" y="923229"/>
                  </a:cubicBezTo>
                  <a:cubicBezTo>
                    <a:pt x="573490" y="923229"/>
                    <a:pt x="573490" y="923229"/>
                    <a:pt x="573490" y="879155"/>
                  </a:cubicBezTo>
                  <a:cubicBezTo>
                    <a:pt x="573490" y="879155"/>
                    <a:pt x="573490" y="879155"/>
                    <a:pt x="579357" y="857117"/>
                  </a:cubicBezTo>
                  <a:cubicBezTo>
                    <a:pt x="583757" y="845364"/>
                    <a:pt x="586690" y="839487"/>
                    <a:pt x="596957" y="826265"/>
                  </a:cubicBezTo>
                  <a:cubicBezTo>
                    <a:pt x="608691" y="810104"/>
                    <a:pt x="613091" y="792475"/>
                    <a:pt x="613091" y="773376"/>
                  </a:cubicBezTo>
                  <a:cubicBezTo>
                    <a:pt x="613091" y="726363"/>
                    <a:pt x="569090" y="688165"/>
                    <a:pt x="514821" y="688165"/>
                  </a:cubicBezTo>
                  <a:cubicBezTo>
                    <a:pt x="462019" y="688165"/>
                    <a:pt x="420950" y="721955"/>
                    <a:pt x="416550" y="766030"/>
                  </a:cubicBezTo>
                  <a:cubicBezTo>
                    <a:pt x="416550" y="766030"/>
                    <a:pt x="416550" y="766030"/>
                    <a:pt x="416550" y="767499"/>
                  </a:cubicBezTo>
                  <a:cubicBezTo>
                    <a:pt x="416550" y="767499"/>
                    <a:pt x="416550" y="768968"/>
                    <a:pt x="416550" y="768968"/>
                  </a:cubicBezTo>
                  <a:cubicBezTo>
                    <a:pt x="413617" y="791005"/>
                    <a:pt x="419484" y="808635"/>
                    <a:pt x="431217" y="826265"/>
                  </a:cubicBezTo>
                  <a:cubicBezTo>
                    <a:pt x="441485" y="839487"/>
                    <a:pt x="444418" y="846833"/>
                    <a:pt x="450285" y="860056"/>
                  </a:cubicBezTo>
                  <a:lnTo>
                    <a:pt x="454685" y="879155"/>
                  </a:lnTo>
                  <a:cubicBezTo>
                    <a:pt x="454685" y="879155"/>
                    <a:pt x="454685" y="879155"/>
                    <a:pt x="454685" y="923229"/>
                  </a:cubicBezTo>
                  <a:cubicBezTo>
                    <a:pt x="454685" y="923229"/>
                    <a:pt x="454685" y="923229"/>
                    <a:pt x="0" y="923229"/>
                  </a:cubicBezTo>
                  <a:cubicBezTo>
                    <a:pt x="0" y="923229"/>
                    <a:pt x="0" y="923229"/>
                    <a:pt x="0" y="511866"/>
                  </a:cubicBezTo>
                  <a:cubicBezTo>
                    <a:pt x="0" y="511866"/>
                    <a:pt x="0" y="511866"/>
                    <a:pt x="41068" y="511866"/>
                  </a:cubicBezTo>
                  <a:cubicBezTo>
                    <a:pt x="41068" y="511866"/>
                    <a:pt x="41068" y="511866"/>
                    <a:pt x="64536" y="517743"/>
                  </a:cubicBezTo>
                  <a:cubicBezTo>
                    <a:pt x="76269" y="522151"/>
                    <a:pt x="82136" y="526558"/>
                    <a:pt x="93871" y="535373"/>
                  </a:cubicBezTo>
                  <a:cubicBezTo>
                    <a:pt x="110005" y="547126"/>
                    <a:pt x="127605" y="551534"/>
                    <a:pt x="146673" y="551534"/>
                  </a:cubicBezTo>
                  <a:cubicBezTo>
                    <a:pt x="193608" y="551534"/>
                    <a:pt x="231743" y="507459"/>
                    <a:pt x="231743" y="453100"/>
                  </a:cubicBezTo>
                  <a:cubicBezTo>
                    <a:pt x="231743" y="401680"/>
                    <a:pt x="198008" y="359075"/>
                    <a:pt x="154006" y="354667"/>
                  </a:cubicBezTo>
                  <a:cubicBezTo>
                    <a:pt x="152540" y="354667"/>
                    <a:pt x="152540" y="354667"/>
                    <a:pt x="151073" y="354667"/>
                  </a:cubicBezTo>
                  <a:cubicBezTo>
                    <a:pt x="130539" y="351729"/>
                    <a:pt x="111471" y="357605"/>
                    <a:pt x="93871" y="369359"/>
                  </a:cubicBezTo>
                  <a:cubicBezTo>
                    <a:pt x="80670" y="379643"/>
                    <a:pt x="74803" y="382581"/>
                    <a:pt x="60135" y="388458"/>
                  </a:cubicBezTo>
                  <a:cubicBezTo>
                    <a:pt x="60135" y="388458"/>
                    <a:pt x="60135" y="388458"/>
                    <a:pt x="41068" y="392865"/>
                  </a:cubicBezTo>
                  <a:cubicBezTo>
                    <a:pt x="41068" y="392865"/>
                    <a:pt x="41068" y="392865"/>
                    <a:pt x="0" y="392865"/>
                  </a:cubicBezTo>
                  <a:cubicBezTo>
                    <a:pt x="0" y="392865"/>
                    <a:pt x="0" y="392865"/>
                    <a:pt x="0" y="287086"/>
                  </a:cubicBezTo>
                  <a:cubicBezTo>
                    <a:pt x="0" y="287086"/>
                    <a:pt x="0" y="287086"/>
                    <a:pt x="125824" y="287086"/>
                  </a:cubicBezTo>
                  <a:lnTo>
                    <a:pt x="128963" y="287086"/>
                  </a:lnTo>
                  <a:lnTo>
                    <a:pt x="128715" y="258841"/>
                  </a:lnTo>
                  <a:cubicBezTo>
                    <a:pt x="128510" y="235514"/>
                    <a:pt x="128237" y="204412"/>
                    <a:pt x="127872" y="162943"/>
                  </a:cubicBezTo>
                  <a:cubicBezTo>
                    <a:pt x="127872" y="162943"/>
                    <a:pt x="127872" y="162943"/>
                    <a:pt x="120586" y="133584"/>
                  </a:cubicBezTo>
                  <a:cubicBezTo>
                    <a:pt x="114758" y="118904"/>
                    <a:pt x="110386" y="110096"/>
                    <a:pt x="100186" y="95417"/>
                  </a:cubicBezTo>
                  <a:cubicBezTo>
                    <a:pt x="91444" y="83673"/>
                    <a:pt x="88529" y="71930"/>
                    <a:pt x="88529" y="57250"/>
                  </a:cubicBezTo>
                  <a:cubicBezTo>
                    <a:pt x="88529" y="24955"/>
                    <a:pt x="119129" y="0"/>
                    <a:pt x="155558" y="0"/>
                  </a:cubicBezTo>
                  <a:close/>
                </a:path>
              </a:pathLst>
            </a:custGeom>
            <a:solidFill>
              <a:schemeClr val="accent1"/>
            </a:solidFill>
            <a:ln>
              <a:noFill/>
            </a:ln>
          </p:spPr>
          <p:txBody>
            <a:bodyPr vert="horz" wrap="square" lIns="31402" tIns="15701" rIns="31402" bIns="15701" numCol="1" anchor="t" anchorCtr="0" compatLnSpc="1">
              <a:prstTxWarp prst="textNoShape">
                <a:avLst/>
              </a:prstTxWarp>
              <a:noAutofit/>
            </a:bodyPr>
            <a:lstStyle/>
            <a:p>
              <a:pPr>
                <a:lnSpc>
                  <a:spcPct val="120000"/>
                </a:lnSpc>
              </a:pPr>
              <a:endParaRPr lang="en-US" sz="1000" dirty="0">
                <a:cs typeface="+mn-ea"/>
                <a:sym typeface="+mn-lt"/>
              </a:endParaRPr>
            </a:p>
          </p:txBody>
        </p:sp>
        <p:sp>
          <p:nvSpPr>
            <p:cNvPr id="54" name="Freeform 53"/>
            <p:cNvSpPr>
              <a:spLocks/>
            </p:cNvSpPr>
            <p:nvPr/>
          </p:nvSpPr>
          <p:spPr bwMode="auto">
            <a:xfrm>
              <a:off x="4626382" y="2815192"/>
              <a:ext cx="1541665" cy="1253315"/>
            </a:xfrm>
            <a:custGeom>
              <a:avLst/>
              <a:gdLst>
                <a:gd name="connsiteX0" fmla="*/ 1113667 w 1541665"/>
                <a:gd name="connsiteY0" fmla="*/ 0 h 1253315"/>
                <a:gd name="connsiteX1" fmla="*/ 1179758 w 1541665"/>
                <a:gd name="connsiteY1" fmla="*/ 52768 h 1253315"/>
                <a:gd name="connsiteX2" fmla="*/ 1168008 w 1541665"/>
                <a:gd name="connsiteY2" fmla="*/ 95275 h 1253315"/>
                <a:gd name="connsiteX3" fmla="*/ 1145978 w 1541665"/>
                <a:gd name="connsiteY3" fmla="*/ 136317 h 1253315"/>
                <a:gd name="connsiteX4" fmla="*/ 1140103 w 1541665"/>
                <a:gd name="connsiteY4" fmla="*/ 162701 h 1253315"/>
                <a:gd name="connsiteX5" fmla="*/ 1139119 w 1541665"/>
                <a:gd name="connsiteY5" fmla="*/ 288392 h 1253315"/>
                <a:gd name="connsiteX6" fmla="*/ 1138922 w 1541665"/>
                <a:gd name="connsiteY6" fmla="*/ 313644 h 1253315"/>
                <a:gd name="connsiteX7" fmla="*/ 1147451 w 1541665"/>
                <a:gd name="connsiteY7" fmla="*/ 313644 h 1253315"/>
                <a:gd name="connsiteX8" fmla="*/ 1541665 w 1541665"/>
                <a:gd name="connsiteY8" fmla="*/ 313644 h 1253315"/>
                <a:gd name="connsiteX9" fmla="*/ 1306968 w 1541665"/>
                <a:gd name="connsiteY9" fmla="*/ 406231 h 1253315"/>
                <a:gd name="connsiteX10" fmla="*/ 1292300 w 1541665"/>
                <a:gd name="connsiteY10" fmla="*/ 438562 h 1253315"/>
                <a:gd name="connsiteX11" fmla="*/ 1268830 w 1541665"/>
                <a:gd name="connsiteY11" fmla="*/ 512044 h 1253315"/>
                <a:gd name="connsiteX12" fmla="*/ 1301101 w 1541665"/>
                <a:gd name="connsiteY12" fmla="*/ 606100 h 1253315"/>
                <a:gd name="connsiteX13" fmla="*/ 1251228 w 1541665"/>
                <a:gd name="connsiteY13" fmla="*/ 700156 h 1253315"/>
                <a:gd name="connsiteX14" fmla="*/ 1276164 w 1541665"/>
                <a:gd name="connsiteY14" fmla="*/ 779515 h 1253315"/>
                <a:gd name="connsiteX15" fmla="*/ 1195487 w 1541665"/>
                <a:gd name="connsiteY15" fmla="*/ 850057 h 1253315"/>
                <a:gd name="connsiteX16" fmla="*/ 1194020 w 1541665"/>
                <a:gd name="connsiteY16" fmla="*/ 948522 h 1253315"/>
                <a:gd name="connsiteX17" fmla="*/ 1135346 w 1541665"/>
                <a:gd name="connsiteY17" fmla="*/ 948522 h 1253315"/>
                <a:gd name="connsiteX18" fmla="*/ 374753 w 1541665"/>
                <a:gd name="connsiteY18" fmla="*/ 948522 h 1253315"/>
                <a:gd name="connsiteX19" fmla="*/ 300344 w 1541665"/>
                <a:gd name="connsiteY19" fmla="*/ 948522 h 1253315"/>
                <a:gd name="connsiteX20" fmla="*/ 300344 w 1541665"/>
                <a:gd name="connsiteY20" fmla="*/ 962197 h 1253315"/>
                <a:gd name="connsiteX21" fmla="*/ 300344 w 1541665"/>
                <a:gd name="connsiteY21" fmla="*/ 1090671 h 1253315"/>
                <a:gd name="connsiteX22" fmla="*/ 307688 w 1541665"/>
                <a:gd name="connsiteY22" fmla="*/ 1119976 h 1253315"/>
                <a:gd name="connsiteX23" fmla="*/ 329718 w 1541665"/>
                <a:gd name="connsiteY23" fmla="*/ 1158073 h 1253315"/>
                <a:gd name="connsiteX24" fmla="*/ 339999 w 1541665"/>
                <a:gd name="connsiteY24" fmla="*/ 1196170 h 1253315"/>
                <a:gd name="connsiteX25" fmla="*/ 273908 w 1541665"/>
                <a:gd name="connsiteY25" fmla="*/ 1253315 h 1253315"/>
                <a:gd name="connsiteX26" fmla="*/ 207818 w 1541665"/>
                <a:gd name="connsiteY26" fmla="*/ 1200566 h 1253315"/>
                <a:gd name="connsiteX27" fmla="*/ 218098 w 1541665"/>
                <a:gd name="connsiteY27" fmla="*/ 1158073 h 1253315"/>
                <a:gd name="connsiteX28" fmla="*/ 240129 w 1541665"/>
                <a:gd name="connsiteY28" fmla="*/ 1117046 h 1253315"/>
                <a:gd name="connsiteX29" fmla="*/ 247472 w 1541665"/>
                <a:gd name="connsiteY29" fmla="*/ 1090671 h 1253315"/>
                <a:gd name="connsiteX30" fmla="*/ 247472 w 1541665"/>
                <a:gd name="connsiteY30" fmla="*/ 976804 h 1253315"/>
                <a:gd name="connsiteX31" fmla="*/ 247472 w 1541665"/>
                <a:gd name="connsiteY31" fmla="*/ 948522 h 1253315"/>
                <a:gd name="connsiteX32" fmla="*/ 199850 w 1541665"/>
                <a:gd name="connsiteY32" fmla="*/ 948522 h 1253315"/>
                <a:gd name="connsiteX33" fmla="*/ 0 w 1541665"/>
                <a:gd name="connsiteY33" fmla="*/ 948522 h 1253315"/>
                <a:gd name="connsiteX34" fmla="*/ 0 w 1541665"/>
                <a:gd name="connsiteY34" fmla="*/ 313644 h 1253315"/>
                <a:gd name="connsiteX35" fmla="*/ 274384 w 1541665"/>
                <a:gd name="connsiteY35" fmla="*/ 313644 h 1253315"/>
                <a:gd name="connsiteX36" fmla="*/ 295939 w 1541665"/>
                <a:gd name="connsiteY36" fmla="*/ 313644 h 1253315"/>
                <a:gd name="connsiteX37" fmla="*/ 376383 w 1541665"/>
                <a:gd name="connsiteY37" fmla="*/ 313644 h 1253315"/>
                <a:gd name="connsiteX38" fmla="*/ 978449 w 1541665"/>
                <a:gd name="connsiteY38" fmla="*/ 313644 h 1253315"/>
                <a:gd name="connsiteX39" fmla="*/ 1085762 w 1541665"/>
                <a:gd name="connsiteY39" fmla="*/ 313644 h 1253315"/>
                <a:gd name="connsiteX40" fmla="*/ 1085762 w 1541665"/>
                <a:gd name="connsiteY40" fmla="*/ 304515 h 1253315"/>
                <a:gd name="connsiteX41" fmla="*/ 1085762 w 1541665"/>
                <a:gd name="connsiteY41" fmla="*/ 162701 h 1253315"/>
                <a:gd name="connsiteX42" fmla="*/ 1078419 w 1541665"/>
                <a:gd name="connsiteY42" fmla="*/ 133386 h 1253315"/>
                <a:gd name="connsiteX43" fmla="*/ 1056389 w 1541665"/>
                <a:gd name="connsiteY43" fmla="*/ 95275 h 1253315"/>
                <a:gd name="connsiteX44" fmla="*/ 1046108 w 1541665"/>
                <a:gd name="connsiteY44" fmla="*/ 57165 h 1253315"/>
                <a:gd name="connsiteX45" fmla="*/ 1113667 w 1541665"/>
                <a:gd name="connsiteY45" fmla="*/ 0 h 125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41665" h="1253315">
                  <a:moveTo>
                    <a:pt x="1113667" y="0"/>
                  </a:moveTo>
                  <a:cubicBezTo>
                    <a:pt x="1147447" y="0"/>
                    <a:pt x="1176820" y="23452"/>
                    <a:pt x="1179758" y="52768"/>
                  </a:cubicBezTo>
                  <a:cubicBezTo>
                    <a:pt x="1181226" y="68891"/>
                    <a:pt x="1178289" y="83549"/>
                    <a:pt x="1168008" y="95275"/>
                  </a:cubicBezTo>
                  <a:cubicBezTo>
                    <a:pt x="1156259" y="111399"/>
                    <a:pt x="1151853" y="120194"/>
                    <a:pt x="1145978" y="136317"/>
                  </a:cubicBezTo>
                  <a:lnTo>
                    <a:pt x="1140103" y="162701"/>
                  </a:lnTo>
                  <a:cubicBezTo>
                    <a:pt x="1140103" y="162701"/>
                    <a:pt x="1140103" y="162701"/>
                    <a:pt x="1139119" y="288392"/>
                  </a:cubicBezTo>
                  <a:lnTo>
                    <a:pt x="1138922" y="313644"/>
                  </a:lnTo>
                  <a:lnTo>
                    <a:pt x="1147451" y="313644"/>
                  </a:lnTo>
                  <a:cubicBezTo>
                    <a:pt x="1266153" y="313644"/>
                    <a:pt x="1397134" y="313644"/>
                    <a:pt x="1541665" y="313644"/>
                  </a:cubicBezTo>
                  <a:cubicBezTo>
                    <a:pt x="1541665" y="313644"/>
                    <a:pt x="1541665" y="313644"/>
                    <a:pt x="1306968" y="406231"/>
                  </a:cubicBezTo>
                  <a:cubicBezTo>
                    <a:pt x="1306968" y="406231"/>
                    <a:pt x="1306968" y="406231"/>
                    <a:pt x="1292300" y="438562"/>
                  </a:cubicBezTo>
                  <a:cubicBezTo>
                    <a:pt x="1292300" y="438562"/>
                    <a:pt x="1292300" y="438562"/>
                    <a:pt x="1268830" y="512044"/>
                  </a:cubicBezTo>
                  <a:cubicBezTo>
                    <a:pt x="1268830" y="512044"/>
                    <a:pt x="1290833" y="586994"/>
                    <a:pt x="1301101" y="606100"/>
                  </a:cubicBezTo>
                  <a:cubicBezTo>
                    <a:pt x="1324571" y="654597"/>
                    <a:pt x="1251228" y="700156"/>
                    <a:pt x="1251228" y="700156"/>
                  </a:cubicBezTo>
                  <a:cubicBezTo>
                    <a:pt x="1251228" y="700156"/>
                    <a:pt x="1301101" y="723670"/>
                    <a:pt x="1276164" y="779515"/>
                  </a:cubicBezTo>
                  <a:cubicBezTo>
                    <a:pt x="1264430" y="803029"/>
                    <a:pt x="1195487" y="850057"/>
                    <a:pt x="1195487" y="850057"/>
                  </a:cubicBezTo>
                  <a:cubicBezTo>
                    <a:pt x="1195487" y="850057"/>
                    <a:pt x="1195487" y="850057"/>
                    <a:pt x="1194020" y="948522"/>
                  </a:cubicBezTo>
                  <a:cubicBezTo>
                    <a:pt x="1194020" y="948522"/>
                    <a:pt x="1194020" y="948522"/>
                    <a:pt x="1135346" y="948522"/>
                  </a:cubicBezTo>
                  <a:cubicBezTo>
                    <a:pt x="1135346" y="948522"/>
                    <a:pt x="1135346" y="948522"/>
                    <a:pt x="374753" y="948522"/>
                  </a:cubicBezTo>
                  <a:lnTo>
                    <a:pt x="300344" y="948522"/>
                  </a:lnTo>
                  <a:lnTo>
                    <a:pt x="300344" y="962197"/>
                  </a:lnTo>
                  <a:cubicBezTo>
                    <a:pt x="300344" y="987095"/>
                    <a:pt x="300344" y="1026932"/>
                    <a:pt x="300344" y="1090671"/>
                  </a:cubicBezTo>
                  <a:cubicBezTo>
                    <a:pt x="300344" y="1090671"/>
                    <a:pt x="300344" y="1090671"/>
                    <a:pt x="307688" y="1119976"/>
                  </a:cubicBezTo>
                  <a:cubicBezTo>
                    <a:pt x="313562" y="1134629"/>
                    <a:pt x="317968" y="1143420"/>
                    <a:pt x="329718" y="1158073"/>
                  </a:cubicBezTo>
                  <a:cubicBezTo>
                    <a:pt x="338530" y="1169795"/>
                    <a:pt x="341467" y="1181517"/>
                    <a:pt x="339999" y="1196170"/>
                  </a:cubicBezTo>
                  <a:cubicBezTo>
                    <a:pt x="339999" y="1228406"/>
                    <a:pt x="310625" y="1253315"/>
                    <a:pt x="273908" y="1253315"/>
                  </a:cubicBezTo>
                  <a:cubicBezTo>
                    <a:pt x="238660" y="1253315"/>
                    <a:pt x="209286" y="1229871"/>
                    <a:pt x="207818" y="1200566"/>
                  </a:cubicBezTo>
                  <a:cubicBezTo>
                    <a:pt x="204880" y="1182982"/>
                    <a:pt x="209286" y="1169795"/>
                    <a:pt x="218098" y="1158073"/>
                  </a:cubicBezTo>
                  <a:cubicBezTo>
                    <a:pt x="229848" y="1141955"/>
                    <a:pt x="234254" y="1133163"/>
                    <a:pt x="240129" y="1117046"/>
                  </a:cubicBezTo>
                  <a:lnTo>
                    <a:pt x="247472" y="1090671"/>
                  </a:lnTo>
                  <a:cubicBezTo>
                    <a:pt x="247472" y="1090671"/>
                    <a:pt x="247472" y="1090671"/>
                    <a:pt x="247472" y="976804"/>
                  </a:cubicBezTo>
                  <a:lnTo>
                    <a:pt x="247472" y="948522"/>
                  </a:lnTo>
                  <a:lnTo>
                    <a:pt x="199850" y="948522"/>
                  </a:lnTo>
                  <a:cubicBezTo>
                    <a:pt x="137484" y="948522"/>
                    <a:pt x="70959" y="948522"/>
                    <a:pt x="0" y="948522"/>
                  </a:cubicBezTo>
                  <a:cubicBezTo>
                    <a:pt x="0" y="948522"/>
                    <a:pt x="0" y="948522"/>
                    <a:pt x="0" y="313644"/>
                  </a:cubicBezTo>
                  <a:cubicBezTo>
                    <a:pt x="0" y="313644"/>
                    <a:pt x="0" y="313644"/>
                    <a:pt x="274384" y="313644"/>
                  </a:cubicBezTo>
                  <a:lnTo>
                    <a:pt x="295939" y="313644"/>
                  </a:lnTo>
                  <a:lnTo>
                    <a:pt x="376383" y="313644"/>
                  </a:lnTo>
                  <a:cubicBezTo>
                    <a:pt x="517527" y="313644"/>
                    <a:pt x="711599" y="313644"/>
                    <a:pt x="978449" y="313644"/>
                  </a:cubicBezTo>
                  <a:lnTo>
                    <a:pt x="1085762" y="313644"/>
                  </a:lnTo>
                  <a:lnTo>
                    <a:pt x="1085762" y="304515"/>
                  </a:lnTo>
                  <a:cubicBezTo>
                    <a:pt x="1085762" y="277032"/>
                    <a:pt x="1085762" y="233059"/>
                    <a:pt x="1085762" y="162701"/>
                  </a:cubicBezTo>
                  <a:cubicBezTo>
                    <a:pt x="1085762" y="162701"/>
                    <a:pt x="1085762" y="162701"/>
                    <a:pt x="1078419" y="133386"/>
                  </a:cubicBezTo>
                  <a:cubicBezTo>
                    <a:pt x="1072544" y="118728"/>
                    <a:pt x="1068138" y="109933"/>
                    <a:pt x="1056389" y="95275"/>
                  </a:cubicBezTo>
                  <a:cubicBezTo>
                    <a:pt x="1049045" y="83549"/>
                    <a:pt x="1044639" y="71823"/>
                    <a:pt x="1046108" y="57165"/>
                  </a:cubicBezTo>
                  <a:cubicBezTo>
                    <a:pt x="1046108" y="24918"/>
                    <a:pt x="1076950" y="0"/>
                    <a:pt x="1113667" y="0"/>
                  </a:cubicBezTo>
                  <a:close/>
                </a:path>
              </a:pathLst>
            </a:custGeom>
            <a:solidFill>
              <a:schemeClr val="accent1"/>
            </a:solidFill>
            <a:ln>
              <a:noFill/>
            </a:ln>
          </p:spPr>
          <p:txBody>
            <a:bodyPr vert="horz" wrap="square" lIns="31402" tIns="15701" rIns="31402" bIns="15701" numCol="1" anchor="t" anchorCtr="0" compatLnSpc="1">
              <a:prstTxWarp prst="textNoShape">
                <a:avLst/>
              </a:prstTxWarp>
              <a:noAutofit/>
            </a:bodyPr>
            <a:lstStyle/>
            <a:p>
              <a:pPr>
                <a:lnSpc>
                  <a:spcPct val="120000"/>
                </a:lnSpc>
              </a:pPr>
              <a:endParaRPr lang="en-US" sz="1000" dirty="0">
                <a:cs typeface="+mn-ea"/>
                <a:sym typeface="+mn-lt"/>
              </a:endParaRPr>
            </a:p>
          </p:txBody>
        </p:sp>
        <p:sp>
          <p:nvSpPr>
            <p:cNvPr id="55" name="Freeform 38"/>
            <p:cNvSpPr>
              <a:spLocks/>
            </p:cNvSpPr>
            <p:nvPr/>
          </p:nvSpPr>
          <p:spPr bwMode="auto">
            <a:xfrm>
              <a:off x="3295921" y="1646612"/>
              <a:ext cx="658907" cy="633614"/>
            </a:xfrm>
            <a:custGeom>
              <a:avLst/>
              <a:gdLst>
                <a:gd name="T0" fmla="*/ 449 w 449"/>
                <a:gd name="T1" fmla="*/ 0 h 432"/>
                <a:gd name="T2" fmla="*/ 159 w 449"/>
                <a:gd name="T3" fmla="*/ 0 h 432"/>
                <a:gd name="T4" fmla="*/ 99 w 449"/>
                <a:gd name="T5" fmla="*/ 103 h 432"/>
                <a:gd name="T6" fmla="*/ 0 w 449"/>
                <a:gd name="T7" fmla="*/ 432 h 432"/>
                <a:gd name="T8" fmla="*/ 271 w 449"/>
                <a:gd name="T9" fmla="*/ 432 h 432"/>
                <a:gd name="T10" fmla="*/ 271 w 449"/>
                <a:gd name="T11" fmla="*/ 391 h 432"/>
                <a:gd name="T12" fmla="*/ 268 w 449"/>
                <a:gd name="T13" fmla="*/ 378 h 432"/>
                <a:gd name="T14" fmla="*/ 255 w 449"/>
                <a:gd name="T15" fmla="*/ 355 h 432"/>
                <a:gd name="T16" fmla="*/ 244 w 449"/>
                <a:gd name="T17" fmla="*/ 316 h 432"/>
                <a:gd name="T18" fmla="*/ 245 w 449"/>
                <a:gd name="T19" fmla="*/ 315 h 432"/>
                <a:gd name="T20" fmla="*/ 245 w 449"/>
                <a:gd name="T21" fmla="*/ 314 h 432"/>
                <a:gd name="T22" fmla="*/ 245 w 449"/>
                <a:gd name="T23" fmla="*/ 314 h 432"/>
                <a:gd name="T24" fmla="*/ 311 w 449"/>
                <a:gd name="T25" fmla="*/ 261 h 432"/>
                <a:gd name="T26" fmla="*/ 379 w 449"/>
                <a:gd name="T27" fmla="*/ 319 h 432"/>
                <a:gd name="T28" fmla="*/ 378 w 449"/>
                <a:gd name="T29" fmla="*/ 319 h 432"/>
                <a:gd name="T30" fmla="*/ 368 w 449"/>
                <a:gd name="T31" fmla="*/ 355 h 432"/>
                <a:gd name="T32" fmla="*/ 356 w 449"/>
                <a:gd name="T33" fmla="*/ 376 h 432"/>
                <a:gd name="T34" fmla="*/ 352 w 449"/>
                <a:gd name="T35" fmla="*/ 391 h 432"/>
                <a:gd name="T36" fmla="*/ 352 w 449"/>
                <a:gd name="T37" fmla="*/ 391 h 432"/>
                <a:gd name="T38" fmla="*/ 352 w 449"/>
                <a:gd name="T39" fmla="*/ 432 h 432"/>
                <a:gd name="T40" fmla="*/ 449 w 449"/>
                <a:gd name="T41" fmla="*/ 432 h 432"/>
                <a:gd name="T42" fmla="*/ 449 w 449"/>
                <a:gd name="T43"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9" h="432">
                  <a:moveTo>
                    <a:pt x="449" y="0"/>
                  </a:moveTo>
                  <a:cubicBezTo>
                    <a:pt x="159" y="0"/>
                    <a:pt x="159" y="0"/>
                    <a:pt x="159" y="0"/>
                  </a:cubicBezTo>
                  <a:cubicBezTo>
                    <a:pt x="135" y="35"/>
                    <a:pt x="115" y="70"/>
                    <a:pt x="99" y="103"/>
                  </a:cubicBezTo>
                  <a:cubicBezTo>
                    <a:pt x="54" y="195"/>
                    <a:pt x="15" y="308"/>
                    <a:pt x="0" y="432"/>
                  </a:cubicBezTo>
                  <a:cubicBezTo>
                    <a:pt x="271" y="432"/>
                    <a:pt x="271" y="432"/>
                    <a:pt x="271" y="432"/>
                  </a:cubicBezTo>
                  <a:cubicBezTo>
                    <a:pt x="271" y="391"/>
                    <a:pt x="271" y="391"/>
                    <a:pt x="271" y="391"/>
                  </a:cubicBezTo>
                  <a:cubicBezTo>
                    <a:pt x="268" y="378"/>
                    <a:pt x="268" y="378"/>
                    <a:pt x="268" y="378"/>
                  </a:cubicBezTo>
                  <a:cubicBezTo>
                    <a:pt x="264" y="369"/>
                    <a:pt x="262" y="365"/>
                    <a:pt x="255" y="355"/>
                  </a:cubicBezTo>
                  <a:cubicBezTo>
                    <a:pt x="246" y="344"/>
                    <a:pt x="243" y="331"/>
                    <a:pt x="244" y="316"/>
                  </a:cubicBezTo>
                  <a:cubicBezTo>
                    <a:pt x="244" y="316"/>
                    <a:pt x="245" y="315"/>
                    <a:pt x="245" y="315"/>
                  </a:cubicBezTo>
                  <a:cubicBezTo>
                    <a:pt x="245" y="314"/>
                    <a:pt x="245" y="314"/>
                    <a:pt x="245" y="314"/>
                  </a:cubicBezTo>
                  <a:cubicBezTo>
                    <a:pt x="245" y="314"/>
                    <a:pt x="245" y="314"/>
                    <a:pt x="245" y="314"/>
                  </a:cubicBezTo>
                  <a:cubicBezTo>
                    <a:pt x="247" y="284"/>
                    <a:pt x="276" y="261"/>
                    <a:pt x="311" y="261"/>
                  </a:cubicBezTo>
                  <a:cubicBezTo>
                    <a:pt x="348" y="261"/>
                    <a:pt x="379" y="287"/>
                    <a:pt x="379" y="319"/>
                  </a:cubicBezTo>
                  <a:cubicBezTo>
                    <a:pt x="378" y="319"/>
                    <a:pt x="378" y="319"/>
                    <a:pt x="378" y="319"/>
                  </a:cubicBezTo>
                  <a:cubicBezTo>
                    <a:pt x="379" y="332"/>
                    <a:pt x="376" y="344"/>
                    <a:pt x="368" y="355"/>
                  </a:cubicBezTo>
                  <a:cubicBezTo>
                    <a:pt x="361" y="364"/>
                    <a:pt x="359" y="368"/>
                    <a:pt x="356" y="376"/>
                  </a:cubicBezTo>
                  <a:cubicBezTo>
                    <a:pt x="352" y="391"/>
                    <a:pt x="352" y="391"/>
                    <a:pt x="352" y="391"/>
                  </a:cubicBezTo>
                  <a:cubicBezTo>
                    <a:pt x="352" y="391"/>
                    <a:pt x="352" y="391"/>
                    <a:pt x="352" y="391"/>
                  </a:cubicBezTo>
                  <a:cubicBezTo>
                    <a:pt x="352" y="432"/>
                    <a:pt x="352" y="432"/>
                    <a:pt x="352" y="432"/>
                  </a:cubicBezTo>
                  <a:cubicBezTo>
                    <a:pt x="449" y="432"/>
                    <a:pt x="449" y="432"/>
                    <a:pt x="449" y="432"/>
                  </a:cubicBezTo>
                  <a:lnTo>
                    <a:pt x="449" y="0"/>
                  </a:lnTo>
                  <a:close/>
                </a:path>
              </a:pathLst>
            </a:custGeom>
            <a:solidFill>
              <a:schemeClr val="accent3"/>
            </a:solidFill>
            <a:ln>
              <a:noFill/>
            </a:ln>
          </p:spPr>
          <p:txBody>
            <a:bodyPr vert="horz" wrap="square" lIns="31402" tIns="15701" rIns="31402" bIns="15701" numCol="1" anchor="t" anchorCtr="0" compatLnSpc="1">
              <a:prstTxWarp prst="textNoShape">
                <a:avLst/>
              </a:prstTxWarp>
            </a:bodyPr>
            <a:lstStyle/>
            <a:p>
              <a:pPr>
                <a:lnSpc>
                  <a:spcPct val="120000"/>
                </a:lnSpc>
              </a:pPr>
              <a:endParaRPr lang="en-US" sz="1000" dirty="0">
                <a:cs typeface="+mn-ea"/>
                <a:sym typeface="+mn-lt"/>
              </a:endParaRPr>
            </a:p>
          </p:txBody>
        </p:sp>
        <p:sp>
          <p:nvSpPr>
            <p:cNvPr id="56" name="Freeform 55"/>
            <p:cNvSpPr>
              <a:spLocks/>
            </p:cNvSpPr>
            <p:nvPr/>
          </p:nvSpPr>
          <p:spPr bwMode="auto">
            <a:xfrm>
              <a:off x="4063592" y="1312731"/>
              <a:ext cx="1054757" cy="967494"/>
            </a:xfrm>
            <a:custGeom>
              <a:avLst/>
              <a:gdLst>
                <a:gd name="connsiteX0" fmla="*/ 0 w 1054757"/>
                <a:gd name="connsiteY0" fmla="*/ 333881 h 967494"/>
                <a:gd name="connsiteX1" fmla="*/ 2060 w 1054757"/>
                <a:gd name="connsiteY1" fmla="*/ 333881 h 967494"/>
                <a:gd name="connsiteX2" fmla="*/ 16481 w 1054757"/>
                <a:gd name="connsiteY2" fmla="*/ 333881 h 967494"/>
                <a:gd name="connsiteX3" fmla="*/ 55622 w 1054757"/>
                <a:gd name="connsiteY3" fmla="*/ 333881 h 967494"/>
                <a:gd name="connsiteX4" fmla="*/ 131845 w 1054757"/>
                <a:gd name="connsiteY4" fmla="*/ 333881 h 967494"/>
                <a:gd name="connsiteX5" fmla="*/ 187724 w 1054757"/>
                <a:gd name="connsiteY5" fmla="*/ 333881 h 967494"/>
                <a:gd name="connsiteX6" fmla="*/ 257509 w 1054757"/>
                <a:gd name="connsiteY6" fmla="*/ 333881 h 967494"/>
                <a:gd name="connsiteX7" fmla="*/ 342745 w 1054757"/>
                <a:gd name="connsiteY7" fmla="*/ 333881 h 967494"/>
                <a:gd name="connsiteX8" fmla="*/ 444976 w 1054757"/>
                <a:gd name="connsiteY8" fmla="*/ 333881 h 967494"/>
                <a:gd name="connsiteX9" fmla="*/ 565747 w 1054757"/>
                <a:gd name="connsiteY9" fmla="*/ 333881 h 967494"/>
                <a:gd name="connsiteX10" fmla="*/ 706605 w 1054757"/>
                <a:gd name="connsiteY10" fmla="*/ 333881 h 967494"/>
                <a:gd name="connsiteX11" fmla="*/ 869093 w 1054757"/>
                <a:gd name="connsiteY11" fmla="*/ 333881 h 967494"/>
                <a:gd name="connsiteX12" fmla="*/ 902994 w 1054757"/>
                <a:gd name="connsiteY12" fmla="*/ 333881 h 967494"/>
                <a:gd name="connsiteX13" fmla="*/ 1054757 w 1054757"/>
                <a:gd name="connsiteY13" fmla="*/ 333881 h 967494"/>
                <a:gd name="connsiteX14" fmla="*/ 1054757 w 1054757"/>
                <a:gd name="connsiteY14" fmla="*/ 967494 h 967494"/>
                <a:gd name="connsiteX15" fmla="*/ 934465 w 1054757"/>
                <a:gd name="connsiteY15" fmla="*/ 967494 h 967494"/>
                <a:gd name="connsiteX16" fmla="*/ 934465 w 1054757"/>
                <a:gd name="connsiteY16" fmla="*/ 905893 h 967494"/>
                <a:gd name="connsiteX17" fmla="*/ 935932 w 1054757"/>
                <a:gd name="connsiteY17" fmla="*/ 905893 h 967494"/>
                <a:gd name="connsiteX18" fmla="*/ 940333 w 1054757"/>
                <a:gd name="connsiteY18" fmla="*/ 883892 h 967494"/>
                <a:gd name="connsiteX19" fmla="*/ 957937 w 1054757"/>
                <a:gd name="connsiteY19" fmla="*/ 853092 h 967494"/>
                <a:gd name="connsiteX20" fmla="*/ 974073 w 1054757"/>
                <a:gd name="connsiteY20" fmla="*/ 800291 h 967494"/>
                <a:gd name="connsiteX21" fmla="*/ 875786 w 1054757"/>
                <a:gd name="connsiteY21" fmla="*/ 715222 h 967494"/>
                <a:gd name="connsiteX22" fmla="*/ 777498 w 1054757"/>
                <a:gd name="connsiteY22" fmla="*/ 792957 h 967494"/>
                <a:gd name="connsiteX23" fmla="*/ 777498 w 1054757"/>
                <a:gd name="connsiteY23" fmla="*/ 794424 h 967494"/>
                <a:gd name="connsiteX24" fmla="*/ 777498 w 1054757"/>
                <a:gd name="connsiteY24" fmla="*/ 795891 h 967494"/>
                <a:gd name="connsiteX25" fmla="*/ 793635 w 1054757"/>
                <a:gd name="connsiteY25" fmla="*/ 853092 h 967494"/>
                <a:gd name="connsiteX26" fmla="*/ 811239 w 1054757"/>
                <a:gd name="connsiteY26" fmla="*/ 886826 h 967494"/>
                <a:gd name="connsiteX27" fmla="*/ 817107 w 1054757"/>
                <a:gd name="connsiteY27" fmla="*/ 905893 h 967494"/>
                <a:gd name="connsiteX28" fmla="*/ 817107 w 1054757"/>
                <a:gd name="connsiteY28" fmla="*/ 967494 h 967494"/>
                <a:gd name="connsiteX29" fmla="*/ 551587 w 1054757"/>
                <a:gd name="connsiteY29" fmla="*/ 967494 h 967494"/>
                <a:gd name="connsiteX30" fmla="*/ 547614 w 1054757"/>
                <a:gd name="connsiteY30" fmla="*/ 967494 h 967494"/>
                <a:gd name="connsiteX31" fmla="*/ 472390 w 1054757"/>
                <a:gd name="connsiteY31" fmla="*/ 967494 h 967494"/>
                <a:gd name="connsiteX32" fmla="*/ 378830 w 1054757"/>
                <a:gd name="connsiteY32" fmla="*/ 967494 h 967494"/>
                <a:gd name="connsiteX33" fmla="*/ 269709 w 1054757"/>
                <a:gd name="connsiteY33" fmla="*/ 967494 h 967494"/>
                <a:gd name="connsiteX34" fmla="*/ 143832 w 1054757"/>
                <a:gd name="connsiteY34" fmla="*/ 967494 h 967494"/>
                <a:gd name="connsiteX35" fmla="*/ 0 w 1054757"/>
                <a:gd name="connsiteY35" fmla="*/ 967494 h 967494"/>
                <a:gd name="connsiteX36" fmla="*/ 0 w 1054757"/>
                <a:gd name="connsiteY36" fmla="*/ 966257 h 967494"/>
                <a:gd name="connsiteX37" fmla="*/ 0 w 1054757"/>
                <a:gd name="connsiteY37" fmla="*/ 957594 h 967494"/>
                <a:gd name="connsiteX38" fmla="*/ 0 w 1054757"/>
                <a:gd name="connsiteY38" fmla="*/ 934081 h 967494"/>
                <a:gd name="connsiteX39" fmla="*/ 0 w 1054757"/>
                <a:gd name="connsiteY39" fmla="*/ 888292 h 967494"/>
                <a:gd name="connsiteX40" fmla="*/ 0 w 1054757"/>
                <a:gd name="connsiteY40" fmla="*/ 854725 h 967494"/>
                <a:gd name="connsiteX41" fmla="*/ 0 w 1054757"/>
                <a:gd name="connsiteY41" fmla="*/ 812803 h 967494"/>
                <a:gd name="connsiteX42" fmla="*/ 0 w 1054757"/>
                <a:gd name="connsiteY42" fmla="*/ 761601 h 967494"/>
                <a:gd name="connsiteX43" fmla="*/ 0 w 1054757"/>
                <a:gd name="connsiteY43" fmla="*/ 700189 h 967494"/>
                <a:gd name="connsiteX44" fmla="*/ 0 w 1054757"/>
                <a:gd name="connsiteY44" fmla="*/ 627639 h 967494"/>
                <a:gd name="connsiteX45" fmla="*/ 0 w 1054757"/>
                <a:gd name="connsiteY45" fmla="*/ 543023 h 967494"/>
                <a:gd name="connsiteX46" fmla="*/ 0 w 1054757"/>
                <a:gd name="connsiteY46" fmla="*/ 445413 h 967494"/>
                <a:gd name="connsiteX47" fmla="*/ 944096 w 1054757"/>
                <a:gd name="connsiteY47" fmla="*/ 0 h 967494"/>
                <a:gd name="connsiteX48" fmla="*/ 1010286 w 1054757"/>
                <a:gd name="connsiteY48" fmla="*/ 54421 h 967494"/>
                <a:gd name="connsiteX49" fmla="*/ 999990 w 1054757"/>
                <a:gd name="connsiteY49" fmla="*/ 97075 h 967494"/>
                <a:gd name="connsiteX50" fmla="*/ 976456 w 1054757"/>
                <a:gd name="connsiteY50" fmla="*/ 138259 h 967494"/>
                <a:gd name="connsiteX51" fmla="*/ 977926 w 1054757"/>
                <a:gd name="connsiteY51" fmla="*/ 138259 h 967494"/>
                <a:gd name="connsiteX52" fmla="*/ 970572 w 1054757"/>
                <a:gd name="connsiteY52" fmla="*/ 163263 h 967494"/>
                <a:gd name="connsiteX53" fmla="*/ 970572 w 1054757"/>
                <a:gd name="connsiteY53" fmla="*/ 333880 h 967494"/>
                <a:gd name="connsiteX54" fmla="*/ 917620 w 1054757"/>
                <a:gd name="connsiteY54" fmla="*/ 333880 h 967494"/>
                <a:gd name="connsiteX55" fmla="*/ 916149 w 1054757"/>
                <a:gd name="connsiteY55" fmla="*/ 163263 h 967494"/>
                <a:gd name="connsiteX56" fmla="*/ 908794 w 1054757"/>
                <a:gd name="connsiteY56" fmla="*/ 135317 h 967494"/>
                <a:gd name="connsiteX57" fmla="*/ 888201 w 1054757"/>
                <a:gd name="connsiteY57" fmla="*/ 97075 h 967494"/>
                <a:gd name="connsiteX58" fmla="*/ 876434 w 1054757"/>
                <a:gd name="connsiteY58" fmla="*/ 57363 h 967494"/>
                <a:gd name="connsiteX59" fmla="*/ 944096 w 1054757"/>
                <a:gd name="connsiteY59" fmla="*/ 0 h 96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54757" h="967494">
                  <a:moveTo>
                    <a:pt x="0" y="333881"/>
                  </a:moveTo>
                  <a:lnTo>
                    <a:pt x="2060" y="333881"/>
                  </a:lnTo>
                  <a:lnTo>
                    <a:pt x="16481" y="333881"/>
                  </a:lnTo>
                  <a:lnTo>
                    <a:pt x="55622" y="333881"/>
                  </a:lnTo>
                  <a:lnTo>
                    <a:pt x="131845" y="333881"/>
                  </a:lnTo>
                  <a:lnTo>
                    <a:pt x="187724" y="333881"/>
                  </a:lnTo>
                  <a:lnTo>
                    <a:pt x="257509" y="333881"/>
                  </a:lnTo>
                  <a:lnTo>
                    <a:pt x="342745" y="333881"/>
                  </a:lnTo>
                  <a:lnTo>
                    <a:pt x="444976" y="333881"/>
                  </a:lnTo>
                  <a:lnTo>
                    <a:pt x="565747" y="333881"/>
                  </a:lnTo>
                  <a:lnTo>
                    <a:pt x="706605" y="333881"/>
                  </a:lnTo>
                  <a:lnTo>
                    <a:pt x="869093" y="333881"/>
                  </a:lnTo>
                  <a:lnTo>
                    <a:pt x="902994" y="333881"/>
                  </a:lnTo>
                  <a:lnTo>
                    <a:pt x="1054757" y="333881"/>
                  </a:lnTo>
                  <a:cubicBezTo>
                    <a:pt x="1054757" y="333881"/>
                    <a:pt x="1054757" y="333881"/>
                    <a:pt x="1054757" y="967494"/>
                  </a:cubicBezTo>
                  <a:cubicBezTo>
                    <a:pt x="1054757" y="967494"/>
                    <a:pt x="1054757" y="967494"/>
                    <a:pt x="934465" y="967494"/>
                  </a:cubicBezTo>
                  <a:cubicBezTo>
                    <a:pt x="934465" y="967494"/>
                    <a:pt x="934465" y="967494"/>
                    <a:pt x="934465" y="905893"/>
                  </a:cubicBezTo>
                  <a:cubicBezTo>
                    <a:pt x="934465" y="905893"/>
                    <a:pt x="934465" y="905893"/>
                    <a:pt x="935932" y="905893"/>
                  </a:cubicBezTo>
                  <a:cubicBezTo>
                    <a:pt x="935932" y="905893"/>
                    <a:pt x="935932" y="905893"/>
                    <a:pt x="940333" y="883892"/>
                  </a:cubicBezTo>
                  <a:cubicBezTo>
                    <a:pt x="944734" y="872159"/>
                    <a:pt x="949135" y="866292"/>
                    <a:pt x="957937" y="853092"/>
                  </a:cubicBezTo>
                  <a:cubicBezTo>
                    <a:pt x="969673" y="836958"/>
                    <a:pt x="975540" y="819358"/>
                    <a:pt x="974073" y="800291"/>
                  </a:cubicBezTo>
                  <a:cubicBezTo>
                    <a:pt x="974073" y="753356"/>
                    <a:pt x="930064" y="715222"/>
                    <a:pt x="875786" y="715222"/>
                  </a:cubicBezTo>
                  <a:cubicBezTo>
                    <a:pt x="824442" y="715222"/>
                    <a:pt x="781899" y="748956"/>
                    <a:pt x="777498" y="792957"/>
                  </a:cubicBezTo>
                  <a:cubicBezTo>
                    <a:pt x="777498" y="792957"/>
                    <a:pt x="777498" y="792957"/>
                    <a:pt x="777498" y="794424"/>
                  </a:cubicBezTo>
                  <a:cubicBezTo>
                    <a:pt x="777498" y="794424"/>
                    <a:pt x="777498" y="795891"/>
                    <a:pt x="777498" y="795891"/>
                  </a:cubicBezTo>
                  <a:cubicBezTo>
                    <a:pt x="776031" y="817891"/>
                    <a:pt x="780432" y="836958"/>
                    <a:pt x="793635" y="853092"/>
                  </a:cubicBezTo>
                  <a:cubicBezTo>
                    <a:pt x="803904" y="866292"/>
                    <a:pt x="806838" y="873626"/>
                    <a:pt x="811239" y="886826"/>
                  </a:cubicBezTo>
                  <a:cubicBezTo>
                    <a:pt x="811239" y="886826"/>
                    <a:pt x="811239" y="886826"/>
                    <a:pt x="817107" y="905893"/>
                  </a:cubicBezTo>
                  <a:cubicBezTo>
                    <a:pt x="817107" y="905893"/>
                    <a:pt x="817107" y="905893"/>
                    <a:pt x="817107" y="967494"/>
                  </a:cubicBezTo>
                  <a:cubicBezTo>
                    <a:pt x="817107" y="967494"/>
                    <a:pt x="817107" y="967494"/>
                    <a:pt x="551587" y="967494"/>
                  </a:cubicBezTo>
                  <a:lnTo>
                    <a:pt x="547614" y="967494"/>
                  </a:lnTo>
                  <a:lnTo>
                    <a:pt x="472390" y="967494"/>
                  </a:lnTo>
                  <a:lnTo>
                    <a:pt x="378830" y="967494"/>
                  </a:lnTo>
                  <a:lnTo>
                    <a:pt x="269709" y="967494"/>
                  </a:lnTo>
                  <a:lnTo>
                    <a:pt x="143832" y="967494"/>
                  </a:lnTo>
                  <a:lnTo>
                    <a:pt x="0" y="967494"/>
                  </a:lnTo>
                  <a:lnTo>
                    <a:pt x="0" y="966257"/>
                  </a:lnTo>
                  <a:lnTo>
                    <a:pt x="0" y="957594"/>
                  </a:lnTo>
                  <a:lnTo>
                    <a:pt x="0" y="934081"/>
                  </a:lnTo>
                  <a:lnTo>
                    <a:pt x="0" y="888292"/>
                  </a:lnTo>
                  <a:lnTo>
                    <a:pt x="0" y="854725"/>
                  </a:lnTo>
                  <a:lnTo>
                    <a:pt x="0" y="812803"/>
                  </a:lnTo>
                  <a:lnTo>
                    <a:pt x="0" y="761601"/>
                  </a:lnTo>
                  <a:lnTo>
                    <a:pt x="0" y="700189"/>
                  </a:lnTo>
                  <a:lnTo>
                    <a:pt x="0" y="627639"/>
                  </a:lnTo>
                  <a:lnTo>
                    <a:pt x="0" y="543023"/>
                  </a:lnTo>
                  <a:lnTo>
                    <a:pt x="0" y="445413"/>
                  </a:lnTo>
                  <a:close/>
                  <a:moveTo>
                    <a:pt x="944096" y="0"/>
                  </a:moveTo>
                  <a:cubicBezTo>
                    <a:pt x="979397" y="0"/>
                    <a:pt x="1007345" y="23533"/>
                    <a:pt x="1010286" y="54421"/>
                  </a:cubicBezTo>
                  <a:cubicBezTo>
                    <a:pt x="1011757" y="70600"/>
                    <a:pt x="1008815" y="83838"/>
                    <a:pt x="999990" y="97075"/>
                  </a:cubicBezTo>
                  <a:cubicBezTo>
                    <a:pt x="988223" y="111784"/>
                    <a:pt x="983810" y="120609"/>
                    <a:pt x="976456" y="138259"/>
                  </a:cubicBezTo>
                  <a:cubicBezTo>
                    <a:pt x="976456" y="138259"/>
                    <a:pt x="976456" y="138259"/>
                    <a:pt x="977926" y="138259"/>
                  </a:cubicBezTo>
                  <a:lnTo>
                    <a:pt x="970572" y="163263"/>
                  </a:lnTo>
                  <a:cubicBezTo>
                    <a:pt x="970572" y="163263"/>
                    <a:pt x="970572" y="163263"/>
                    <a:pt x="970572" y="333880"/>
                  </a:cubicBezTo>
                  <a:cubicBezTo>
                    <a:pt x="970572" y="333880"/>
                    <a:pt x="970572" y="333880"/>
                    <a:pt x="917620" y="333880"/>
                  </a:cubicBezTo>
                  <a:cubicBezTo>
                    <a:pt x="917620" y="333880"/>
                    <a:pt x="917620" y="333880"/>
                    <a:pt x="916149" y="163263"/>
                  </a:cubicBezTo>
                  <a:cubicBezTo>
                    <a:pt x="916149" y="163263"/>
                    <a:pt x="916149" y="163263"/>
                    <a:pt x="908794" y="135317"/>
                  </a:cubicBezTo>
                  <a:cubicBezTo>
                    <a:pt x="902910" y="119138"/>
                    <a:pt x="898498" y="111784"/>
                    <a:pt x="888201" y="97075"/>
                  </a:cubicBezTo>
                  <a:cubicBezTo>
                    <a:pt x="879376" y="85308"/>
                    <a:pt x="876434" y="72071"/>
                    <a:pt x="876434" y="57363"/>
                  </a:cubicBezTo>
                  <a:cubicBezTo>
                    <a:pt x="876434" y="26475"/>
                    <a:pt x="907323" y="0"/>
                    <a:pt x="944096" y="0"/>
                  </a:cubicBezTo>
                  <a:close/>
                </a:path>
              </a:pathLst>
            </a:custGeom>
            <a:solidFill>
              <a:schemeClr val="accent3"/>
            </a:solidFill>
            <a:ln>
              <a:noFill/>
            </a:ln>
          </p:spPr>
          <p:txBody>
            <a:bodyPr vert="horz" wrap="square" lIns="31402" tIns="15701" rIns="31402" bIns="15701" numCol="1" anchor="t" anchorCtr="0" compatLnSpc="1">
              <a:prstTxWarp prst="textNoShape">
                <a:avLst/>
              </a:prstTxWarp>
              <a:noAutofit/>
            </a:bodyPr>
            <a:lstStyle/>
            <a:p>
              <a:pPr>
                <a:lnSpc>
                  <a:spcPct val="120000"/>
                </a:lnSpc>
              </a:pPr>
              <a:endParaRPr lang="en-US" sz="1000" dirty="0">
                <a:cs typeface="+mn-ea"/>
                <a:sym typeface="+mn-lt"/>
              </a:endParaRPr>
            </a:p>
          </p:txBody>
        </p:sp>
        <p:sp>
          <p:nvSpPr>
            <p:cNvPr id="57" name="Freeform 56"/>
            <p:cNvSpPr>
              <a:spLocks/>
            </p:cNvSpPr>
            <p:nvPr/>
          </p:nvSpPr>
          <p:spPr bwMode="auto">
            <a:xfrm>
              <a:off x="3285725" y="2056374"/>
              <a:ext cx="669102" cy="1259638"/>
            </a:xfrm>
            <a:custGeom>
              <a:avLst/>
              <a:gdLst>
                <a:gd name="connsiteX0" fmla="*/ 466016 w 669102"/>
                <a:gd name="connsiteY0" fmla="*/ 0 h 1259638"/>
                <a:gd name="connsiteX1" fmla="*/ 533575 w 669102"/>
                <a:gd name="connsiteY1" fmla="*/ 52814 h 1259638"/>
                <a:gd name="connsiteX2" fmla="*/ 532107 w 669102"/>
                <a:gd name="connsiteY2" fmla="*/ 52814 h 1259638"/>
                <a:gd name="connsiteX3" fmla="*/ 521826 w 669102"/>
                <a:gd name="connsiteY3" fmla="*/ 95358 h 1259638"/>
                <a:gd name="connsiteX4" fmla="*/ 499796 w 669102"/>
                <a:gd name="connsiteY4" fmla="*/ 136436 h 1259638"/>
                <a:gd name="connsiteX5" fmla="*/ 493921 w 669102"/>
                <a:gd name="connsiteY5" fmla="*/ 162843 h 1259638"/>
                <a:gd name="connsiteX6" fmla="*/ 492452 w 669102"/>
                <a:gd name="connsiteY6" fmla="*/ 330086 h 1259638"/>
                <a:gd name="connsiteX7" fmla="*/ 551551 w 669102"/>
                <a:gd name="connsiteY7" fmla="*/ 330086 h 1259638"/>
                <a:gd name="connsiteX8" fmla="*/ 669102 w 669102"/>
                <a:gd name="connsiteY8" fmla="*/ 330086 h 1259638"/>
                <a:gd name="connsiteX9" fmla="*/ 669102 w 669102"/>
                <a:gd name="connsiteY9" fmla="*/ 966229 h 1259638"/>
                <a:gd name="connsiteX10" fmla="*/ 573757 w 669102"/>
                <a:gd name="connsiteY10" fmla="*/ 966229 h 1259638"/>
                <a:gd name="connsiteX11" fmla="*/ 567273 w 669102"/>
                <a:gd name="connsiteY11" fmla="*/ 966229 h 1259638"/>
                <a:gd name="connsiteX12" fmla="*/ 567273 w 669102"/>
                <a:gd name="connsiteY12" fmla="*/ 1002174 h 1259638"/>
                <a:gd name="connsiteX13" fmla="*/ 567273 w 669102"/>
                <a:gd name="connsiteY13" fmla="*/ 1096493 h 1259638"/>
                <a:gd name="connsiteX14" fmla="*/ 574617 w 669102"/>
                <a:gd name="connsiteY14" fmla="*/ 1125888 h 1259638"/>
                <a:gd name="connsiteX15" fmla="*/ 596647 w 669102"/>
                <a:gd name="connsiteY15" fmla="*/ 1164102 h 1259638"/>
                <a:gd name="connsiteX16" fmla="*/ 606927 w 669102"/>
                <a:gd name="connsiteY16" fmla="*/ 1202317 h 1259638"/>
                <a:gd name="connsiteX17" fmla="*/ 539368 w 669102"/>
                <a:gd name="connsiteY17" fmla="*/ 1259638 h 1259638"/>
                <a:gd name="connsiteX18" fmla="*/ 473278 w 669102"/>
                <a:gd name="connsiteY18" fmla="*/ 1206726 h 1259638"/>
                <a:gd name="connsiteX19" fmla="*/ 485027 w 669102"/>
                <a:gd name="connsiteY19" fmla="*/ 1164102 h 1259638"/>
                <a:gd name="connsiteX20" fmla="*/ 507057 w 669102"/>
                <a:gd name="connsiteY20" fmla="*/ 1122949 h 1259638"/>
                <a:gd name="connsiteX21" fmla="*/ 512932 w 669102"/>
                <a:gd name="connsiteY21" fmla="*/ 1096493 h 1259638"/>
                <a:gd name="connsiteX22" fmla="*/ 512932 w 669102"/>
                <a:gd name="connsiteY22" fmla="*/ 987198 h 1259638"/>
                <a:gd name="connsiteX23" fmla="*/ 512932 w 669102"/>
                <a:gd name="connsiteY23" fmla="*/ 966229 h 1259638"/>
                <a:gd name="connsiteX24" fmla="*/ 495022 w 669102"/>
                <a:gd name="connsiteY24" fmla="*/ 966229 h 1259638"/>
                <a:gd name="connsiteX25" fmla="*/ 133389 w 669102"/>
                <a:gd name="connsiteY25" fmla="*/ 966229 h 1259638"/>
                <a:gd name="connsiteX26" fmla="*/ 1295 w 669102"/>
                <a:gd name="connsiteY26" fmla="*/ 330086 h 1259638"/>
                <a:gd name="connsiteX27" fmla="*/ 359491 w 669102"/>
                <a:gd name="connsiteY27" fmla="*/ 330086 h 1259638"/>
                <a:gd name="connsiteX28" fmla="*/ 439580 w 669102"/>
                <a:gd name="connsiteY28" fmla="*/ 330086 h 1259638"/>
                <a:gd name="connsiteX29" fmla="*/ 439580 w 669102"/>
                <a:gd name="connsiteY29" fmla="*/ 162843 h 1259638"/>
                <a:gd name="connsiteX30" fmla="*/ 432237 w 669102"/>
                <a:gd name="connsiteY30" fmla="*/ 133502 h 1259638"/>
                <a:gd name="connsiteX31" fmla="*/ 410207 w 669102"/>
                <a:gd name="connsiteY31" fmla="*/ 95358 h 1259638"/>
                <a:gd name="connsiteX32" fmla="*/ 399926 w 669102"/>
                <a:gd name="connsiteY32" fmla="*/ 57215 h 1259638"/>
                <a:gd name="connsiteX33" fmla="*/ 466016 w 669102"/>
                <a:gd name="connsiteY33" fmla="*/ 0 h 1259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69102" h="1259638">
                  <a:moveTo>
                    <a:pt x="466016" y="0"/>
                  </a:moveTo>
                  <a:cubicBezTo>
                    <a:pt x="501265" y="0"/>
                    <a:pt x="530638" y="23473"/>
                    <a:pt x="533575" y="52814"/>
                  </a:cubicBezTo>
                  <a:cubicBezTo>
                    <a:pt x="533575" y="52814"/>
                    <a:pt x="533575" y="52814"/>
                    <a:pt x="532107" y="52814"/>
                  </a:cubicBezTo>
                  <a:cubicBezTo>
                    <a:pt x="535044" y="68951"/>
                    <a:pt x="532107" y="83622"/>
                    <a:pt x="521826" y="95358"/>
                  </a:cubicBezTo>
                  <a:cubicBezTo>
                    <a:pt x="510077" y="111496"/>
                    <a:pt x="505671" y="120298"/>
                    <a:pt x="499796" y="136436"/>
                  </a:cubicBezTo>
                  <a:lnTo>
                    <a:pt x="493921" y="162843"/>
                  </a:lnTo>
                  <a:cubicBezTo>
                    <a:pt x="493921" y="162843"/>
                    <a:pt x="493921" y="162843"/>
                    <a:pt x="492452" y="330086"/>
                  </a:cubicBezTo>
                  <a:lnTo>
                    <a:pt x="551551" y="330086"/>
                  </a:lnTo>
                  <a:cubicBezTo>
                    <a:pt x="588235" y="330086"/>
                    <a:pt x="627364" y="330086"/>
                    <a:pt x="669102" y="330086"/>
                  </a:cubicBezTo>
                  <a:lnTo>
                    <a:pt x="669102" y="966229"/>
                  </a:lnTo>
                  <a:cubicBezTo>
                    <a:pt x="669102" y="966229"/>
                    <a:pt x="669102" y="966229"/>
                    <a:pt x="573757" y="966229"/>
                  </a:cubicBezTo>
                  <a:lnTo>
                    <a:pt x="567273" y="966229"/>
                  </a:lnTo>
                  <a:lnTo>
                    <a:pt x="567273" y="1002174"/>
                  </a:lnTo>
                  <a:cubicBezTo>
                    <a:pt x="567273" y="1025116"/>
                    <a:pt x="567273" y="1055706"/>
                    <a:pt x="567273" y="1096493"/>
                  </a:cubicBezTo>
                  <a:cubicBezTo>
                    <a:pt x="567273" y="1096493"/>
                    <a:pt x="567273" y="1096493"/>
                    <a:pt x="574617" y="1125888"/>
                  </a:cubicBezTo>
                  <a:cubicBezTo>
                    <a:pt x="580491" y="1140586"/>
                    <a:pt x="584897" y="1149405"/>
                    <a:pt x="596647" y="1164102"/>
                  </a:cubicBezTo>
                  <a:cubicBezTo>
                    <a:pt x="603990" y="1175861"/>
                    <a:pt x="608396" y="1187619"/>
                    <a:pt x="606927" y="1202317"/>
                  </a:cubicBezTo>
                  <a:cubicBezTo>
                    <a:pt x="606927" y="1234652"/>
                    <a:pt x="576085" y="1259638"/>
                    <a:pt x="539368" y="1259638"/>
                  </a:cubicBezTo>
                  <a:cubicBezTo>
                    <a:pt x="505589" y="1259638"/>
                    <a:pt x="476215" y="1236122"/>
                    <a:pt x="473278" y="1206726"/>
                  </a:cubicBezTo>
                  <a:cubicBezTo>
                    <a:pt x="471809" y="1190559"/>
                    <a:pt x="474746" y="1177330"/>
                    <a:pt x="485027" y="1164102"/>
                  </a:cubicBezTo>
                  <a:cubicBezTo>
                    <a:pt x="496777" y="1147935"/>
                    <a:pt x="501183" y="1140586"/>
                    <a:pt x="507057" y="1122949"/>
                  </a:cubicBezTo>
                  <a:lnTo>
                    <a:pt x="512932" y="1096493"/>
                  </a:lnTo>
                  <a:cubicBezTo>
                    <a:pt x="512932" y="1096493"/>
                    <a:pt x="512932" y="1096493"/>
                    <a:pt x="512932" y="987198"/>
                  </a:cubicBezTo>
                  <a:lnTo>
                    <a:pt x="512932" y="966229"/>
                  </a:lnTo>
                  <a:lnTo>
                    <a:pt x="495022" y="966229"/>
                  </a:lnTo>
                  <a:cubicBezTo>
                    <a:pt x="415894" y="966229"/>
                    <a:pt x="300799" y="966229"/>
                    <a:pt x="133389" y="966229"/>
                  </a:cubicBezTo>
                  <a:cubicBezTo>
                    <a:pt x="27714" y="745856"/>
                    <a:pt x="-7511" y="529891"/>
                    <a:pt x="1295" y="330086"/>
                  </a:cubicBezTo>
                  <a:cubicBezTo>
                    <a:pt x="1295" y="330086"/>
                    <a:pt x="1295" y="330086"/>
                    <a:pt x="359491" y="330086"/>
                  </a:cubicBezTo>
                  <a:lnTo>
                    <a:pt x="439580" y="330086"/>
                  </a:lnTo>
                  <a:cubicBezTo>
                    <a:pt x="439580" y="330086"/>
                    <a:pt x="439580" y="330086"/>
                    <a:pt x="439580" y="162843"/>
                  </a:cubicBezTo>
                  <a:cubicBezTo>
                    <a:pt x="439580" y="162843"/>
                    <a:pt x="439580" y="162843"/>
                    <a:pt x="432237" y="133502"/>
                  </a:cubicBezTo>
                  <a:cubicBezTo>
                    <a:pt x="426362" y="118831"/>
                    <a:pt x="421956" y="110029"/>
                    <a:pt x="410207" y="95358"/>
                  </a:cubicBezTo>
                  <a:cubicBezTo>
                    <a:pt x="402863" y="83622"/>
                    <a:pt x="398457" y="71886"/>
                    <a:pt x="399926" y="57215"/>
                  </a:cubicBezTo>
                  <a:cubicBezTo>
                    <a:pt x="399926" y="24940"/>
                    <a:pt x="429299" y="0"/>
                    <a:pt x="466016" y="0"/>
                  </a:cubicBezTo>
                  <a:close/>
                </a:path>
              </a:pathLst>
            </a:custGeom>
            <a:solidFill>
              <a:schemeClr val="accent2"/>
            </a:solidFill>
            <a:ln>
              <a:noFill/>
            </a:ln>
          </p:spPr>
          <p:txBody>
            <a:bodyPr vert="horz" wrap="square" lIns="31402" tIns="15701" rIns="31402" bIns="15701" numCol="1" anchor="t" anchorCtr="0" compatLnSpc="1">
              <a:prstTxWarp prst="textNoShape">
                <a:avLst/>
              </a:prstTxWarp>
              <a:noAutofit/>
            </a:bodyPr>
            <a:lstStyle/>
            <a:p>
              <a:pPr>
                <a:lnSpc>
                  <a:spcPct val="120000"/>
                </a:lnSpc>
              </a:pPr>
              <a:endParaRPr lang="en-US" sz="1000" dirty="0">
                <a:cs typeface="+mn-ea"/>
                <a:sym typeface="+mn-lt"/>
              </a:endParaRPr>
            </a:p>
          </p:txBody>
        </p:sp>
      </p:grpSp>
      <p:sp>
        <p:nvSpPr>
          <p:cNvPr id="33" name="Text Placeholder 7"/>
          <p:cNvSpPr txBox="1">
            <a:spLocks/>
          </p:cNvSpPr>
          <p:nvPr/>
        </p:nvSpPr>
        <p:spPr>
          <a:xfrm>
            <a:off x="4325306" y="2282572"/>
            <a:ext cx="1028324" cy="282780"/>
          </a:xfrm>
          <a:prstGeom prst="rect">
            <a:avLst/>
          </a:prstGeom>
        </p:spPr>
        <p:txBody>
          <a:bodyPr vert="horz" wrap="square" lIns="0" tIns="64153" rIns="0" bIns="64153" anchor="t" anchorCtr="0">
            <a:spAutoFit/>
          </a:bodyPr>
          <a:lstStyle>
            <a:lvl1pPr marL="0" indent="0" algn="l" defTabSz="914476" rtl="0" eaLnBrk="1" latinLnBrk="0" hangingPunct="1">
              <a:lnSpc>
                <a:spcPct val="100000"/>
              </a:lnSpc>
              <a:spcBef>
                <a:spcPts val="0"/>
              </a:spcBef>
              <a:spcAft>
                <a:spcPts val="0"/>
              </a:spcAft>
              <a:buFont typeface="Arial" panose="020B0604020202020204" pitchFamily="34" charset="0"/>
              <a:buNone/>
              <a:defRPr sz="1384" b="1" kern="1200" baseline="0">
                <a:solidFill>
                  <a:schemeClr val="accent1"/>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r>
              <a:rPr lang="en-US" altLang="zh-CN" sz="1000" b="0" dirty="0">
                <a:solidFill>
                  <a:schemeClr val="bg1">
                    <a:lumMod val="65000"/>
                  </a:schemeClr>
                </a:solidFill>
                <a:latin typeface="+mn-lt"/>
                <a:cs typeface="+mn-ea"/>
                <a:sym typeface="+mn-lt"/>
              </a:rPr>
              <a:t>Add title text</a:t>
            </a:r>
            <a:endParaRPr lang="es-ES_tradnl" sz="1000" b="0" dirty="0">
              <a:solidFill>
                <a:schemeClr val="bg1">
                  <a:lumMod val="65000"/>
                </a:schemeClr>
              </a:solidFill>
              <a:latin typeface="+mn-lt"/>
              <a:cs typeface="+mn-ea"/>
              <a:sym typeface="+mn-lt"/>
            </a:endParaRPr>
          </a:p>
        </p:txBody>
      </p:sp>
      <p:sp>
        <p:nvSpPr>
          <p:cNvPr id="34" name="Text Placeholder 2"/>
          <p:cNvSpPr txBox="1">
            <a:spLocks/>
          </p:cNvSpPr>
          <p:nvPr/>
        </p:nvSpPr>
        <p:spPr>
          <a:xfrm>
            <a:off x="4325306" y="2578210"/>
            <a:ext cx="1339884" cy="433773"/>
          </a:xfrm>
          <a:prstGeom prst="rect">
            <a:avLst/>
          </a:prstGeom>
        </p:spPr>
        <p:txBody>
          <a:bodyPr vert="horz" wrap="square" lIns="0" tIns="0" rIns="0" bIns="0" anchor="t" anchorCtr="0">
            <a:spAutoFit/>
          </a:bodyPr>
          <a:lstStyle>
            <a:lvl1pPr marL="0" indent="0" algn="l" defTabSz="914476" rtl="0" eaLnBrk="1" latinLnBrk="0" hangingPunct="1">
              <a:lnSpc>
                <a:spcPct val="120000"/>
              </a:lnSpc>
              <a:spcBef>
                <a:spcPts val="0"/>
              </a:spcBef>
              <a:buFont typeface="Arial" panose="020B0604020202020204" pitchFamily="34" charset="0"/>
              <a:buNone/>
              <a:defRPr sz="1186" b="0" kern="1200" baseline="0">
                <a:solidFill>
                  <a:schemeClr val="tx1">
                    <a:lumMod val="50000"/>
                    <a:lumOff val="50000"/>
                  </a:schemeClr>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794034">
              <a:spcBef>
                <a:spcPct val="20000"/>
              </a:spcBef>
              <a:defRPr/>
            </a:pPr>
            <a:r>
              <a:rPr lang="en-US" altLang="zh-CN" sz="600" dirty="0">
                <a:solidFill>
                  <a:schemeClr val="bg1">
                    <a:lumMod val="65000"/>
                  </a:schemeClr>
                </a:solidFill>
                <a:latin typeface="+mn-lt"/>
                <a:cs typeface="+mn-ea"/>
                <a:sym typeface="+mn-lt"/>
              </a:rPr>
              <a:t>Please replace text, click add relevant headline, modify the text content, also can copy your content to this directly.</a:t>
            </a:r>
          </a:p>
        </p:txBody>
      </p:sp>
      <p:sp>
        <p:nvSpPr>
          <p:cNvPr id="35" name="Rounded Rectangle 11"/>
          <p:cNvSpPr>
            <a:spLocks noChangeAspect="1"/>
          </p:cNvSpPr>
          <p:nvPr/>
        </p:nvSpPr>
        <p:spPr>
          <a:xfrm>
            <a:off x="3783609" y="2423488"/>
            <a:ext cx="468892" cy="469374"/>
          </a:xfrm>
          <a:prstGeom prst="roundRect">
            <a:avLst>
              <a:gd name="adj"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20000"/>
              </a:lnSpc>
            </a:pPr>
            <a:endParaRPr lang="en-US" sz="1100" dirty="0">
              <a:solidFill>
                <a:schemeClr val="tx1"/>
              </a:solidFill>
              <a:cs typeface="+mn-ea"/>
              <a:sym typeface="+mn-lt"/>
            </a:endParaRPr>
          </a:p>
        </p:txBody>
      </p:sp>
      <p:sp>
        <p:nvSpPr>
          <p:cNvPr id="36" name="Text Placeholder 7"/>
          <p:cNvSpPr txBox="1">
            <a:spLocks/>
          </p:cNvSpPr>
          <p:nvPr/>
        </p:nvSpPr>
        <p:spPr>
          <a:xfrm>
            <a:off x="3828271" y="2482943"/>
            <a:ext cx="379568" cy="313258"/>
          </a:xfrm>
          <a:prstGeom prst="rect">
            <a:avLst/>
          </a:prstGeom>
        </p:spPr>
        <p:txBody>
          <a:bodyPr vert="horz" lIns="0" tIns="64153" rIns="0" bIns="64153" anchor="ctr"/>
          <a:lstStyle>
            <a:lvl1pPr marL="0" indent="0" algn="ctr" defTabSz="914476" rtl="0" eaLnBrk="1" latinLnBrk="0" hangingPunct="1">
              <a:lnSpc>
                <a:spcPct val="100000"/>
              </a:lnSpc>
              <a:spcBef>
                <a:spcPts val="0"/>
              </a:spcBef>
              <a:buFont typeface="Arial" panose="020B0604020202020204" pitchFamily="34" charset="0"/>
              <a:buNone/>
              <a:defRPr sz="1582" b="1" kern="1200">
                <a:solidFill>
                  <a:schemeClr val="bg1"/>
                </a:solidFill>
                <a:latin typeface="FontAwesome"/>
                <a:ea typeface="+mn-ea"/>
                <a:cs typeface="FontAwesome"/>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100" b="0" dirty="0">
                <a:latin typeface="+mn-lt"/>
                <a:cs typeface="+mn-ea"/>
                <a:sym typeface="+mn-lt"/>
              </a:rPr>
              <a:t>01</a:t>
            </a:r>
          </a:p>
        </p:txBody>
      </p:sp>
      <p:sp>
        <p:nvSpPr>
          <p:cNvPr id="37" name="Text Placeholder 7"/>
          <p:cNvSpPr txBox="1">
            <a:spLocks/>
          </p:cNvSpPr>
          <p:nvPr/>
        </p:nvSpPr>
        <p:spPr>
          <a:xfrm>
            <a:off x="6486177" y="2271979"/>
            <a:ext cx="1006753" cy="282780"/>
          </a:xfrm>
          <a:prstGeom prst="rect">
            <a:avLst/>
          </a:prstGeom>
        </p:spPr>
        <p:txBody>
          <a:bodyPr vert="horz" wrap="square" lIns="0" tIns="64153" rIns="0" bIns="64153" anchor="t" anchorCtr="0">
            <a:spAutoFit/>
          </a:bodyPr>
          <a:lstStyle>
            <a:lvl1pPr marL="0" indent="0" algn="l" defTabSz="914476" rtl="0" eaLnBrk="1" latinLnBrk="0" hangingPunct="1">
              <a:lnSpc>
                <a:spcPct val="100000"/>
              </a:lnSpc>
              <a:spcBef>
                <a:spcPts val="0"/>
              </a:spcBef>
              <a:spcAft>
                <a:spcPts val="0"/>
              </a:spcAft>
              <a:buFont typeface="Arial" panose="020B0604020202020204" pitchFamily="34" charset="0"/>
              <a:buNone/>
              <a:defRPr sz="1384" b="1" kern="1200" baseline="0">
                <a:solidFill>
                  <a:schemeClr val="accent1"/>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r>
              <a:rPr lang="en-US" altLang="zh-CN" sz="1000" b="0" dirty="0">
                <a:solidFill>
                  <a:schemeClr val="bg1">
                    <a:lumMod val="65000"/>
                  </a:schemeClr>
                </a:solidFill>
                <a:latin typeface="+mn-lt"/>
                <a:cs typeface="+mn-ea"/>
                <a:sym typeface="+mn-lt"/>
              </a:rPr>
              <a:t>Add title text</a:t>
            </a:r>
            <a:endParaRPr lang="es-ES_tradnl" sz="1000" b="0" dirty="0">
              <a:solidFill>
                <a:schemeClr val="bg1">
                  <a:lumMod val="65000"/>
                </a:schemeClr>
              </a:solidFill>
              <a:latin typeface="+mn-lt"/>
              <a:cs typeface="+mn-ea"/>
              <a:sym typeface="+mn-lt"/>
            </a:endParaRPr>
          </a:p>
        </p:txBody>
      </p:sp>
      <p:sp>
        <p:nvSpPr>
          <p:cNvPr id="38" name="Text Placeholder 2"/>
          <p:cNvSpPr txBox="1">
            <a:spLocks/>
          </p:cNvSpPr>
          <p:nvPr/>
        </p:nvSpPr>
        <p:spPr>
          <a:xfrm>
            <a:off x="6486177" y="2567619"/>
            <a:ext cx="1311780" cy="433773"/>
          </a:xfrm>
          <a:prstGeom prst="rect">
            <a:avLst/>
          </a:prstGeom>
        </p:spPr>
        <p:txBody>
          <a:bodyPr vert="horz" wrap="square" lIns="0" tIns="0" rIns="0" bIns="0" anchor="t" anchorCtr="0">
            <a:spAutoFit/>
          </a:bodyPr>
          <a:lstStyle>
            <a:lvl1pPr marL="0" indent="0" algn="l" defTabSz="914476" rtl="0" eaLnBrk="1" latinLnBrk="0" hangingPunct="1">
              <a:lnSpc>
                <a:spcPct val="120000"/>
              </a:lnSpc>
              <a:spcBef>
                <a:spcPts val="0"/>
              </a:spcBef>
              <a:buFont typeface="Arial" panose="020B0604020202020204" pitchFamily="34" charset="0"/>
              <a:buNone/>
              <a:defRPr sz="1186" b="0" kern="1200" baseline="0">
                <a:solidFill>
                  <a:schemeClr val="tx1">
                    <a:lumMod val="50000"/>
                    <a:lumOff val="50000"/>
                  </a:schemeClr>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794034">
              <a:spcBef>
                <a:spcPct val="20000"/>
              </a:spcBef>
              <a:defRPr/>
            </a:pPr>
            <a:r>
              <a:rPr lang="en-US" altLang="zh-CN" sz="600" dirty="0">
                <a:solidFill>
                  <a:schemeClr val="bg1">
                    <a:lumMod val="65000"/>
                  </a:schemeClr>
                </a:solidFill>
                <a:latin typeface="+mn-lt"/>
                <a:cs typeface="+mn-ea"/>
                <a:sym typeface="+mn-lt"/>
              </a:rPr>
              <a:t>Please replace text, click add relevant headline, modify the text content, also can copy your content to this directly.</a:t>
            </a:r>
          </a:p>
        </p:txBody>
      </p:sp>
      <p:sp>
        <p:nvSpPr>
          <p:cNvPr id="39" name="Rounded Rectangle 23"/>
          <p:cNvSpPr>
            <a:spLocks noChangeAspect="1"/>
          </p:cNvSpPr>
          <p:nvPr/>
        </p:nvSpPr>
        <p:spPr>
          <a:xfrm>
            <a:off x="5931252" y="2412895"/>
            <a:ext cx="468892" cy="469374"/>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20000"/>
              </a:lnSpc>
            </a:pPr>
            <a:endParaRPr lang="en-US" sz="1100" dirty="0">
              <a:solidFill>
                <a:schemeClr val="tx1"/>
              </a:solidFill>
              <a:cs typeface="+mn-ea"/>
              <a:sym typeface="+mn-lt"/>
            </a:endParaRPr>
          </a:p>
        </p:txBody>
      </p:sp>
      <p:sp>
        <p:nvSpPr>
          <p:cNvPr id="40" name="Text Placeholder 7"/>
          <p:cNvSpPr txBox="1">
            <a:spLocks/>
          </p:cNvSpPr>
          <p:nvPr/>
        </p:nvSpPr>
        <p:spPr>
          <a:xfrm>
            <a:off x="5975914" y="2472350"/>
            <a:ext cx="379568" cy="313258"/>
          </a:xfrm>
          <a:prstGeom prst="rect">
            <a:avLst/>
          </a:prstGeom>
        </p:spPr>
        <p:txBody>
          <a:bodyPr vert="horz" lIns="0" tIns="64153" rIns="0" bIns="64153" anchor="ctr"/>
          <a:lstStyle>
            <a:lvl1pPr marL="0" indent="0" algn="ctr" defTabSz="914476" rtl="0" eaLnBrk="1" latinLnBrk="0" hangingPunct="1">
              <a:lnSpc>
                <a:spcPct val="100000"/>
              </a:lnSpc>
              <a:spcBef>
                <a:spcPts val="0"/>
              </a:spcBef>
              <a:buFont typeface="Arial" panose="020B0604020202020204" pitchFamily="34" charset="0"/>
              <a:buNone/>
              <a:defRPr sz="1582" b="1" kern="1200">
                <a:solidFill>
                  <a:schemeClr val="bg1"/>
                </a:solidFill>
                <a:latin typeface="FontAwesome"/>
                <a:ea typeface="+mn-ea"/>
                <a:cs typeface="FontAwesome"/>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100" b="0" dirty="0">
                <a:latin typeface="+mn-lt"/>
                <a:cs typeface="+mn-ea"/>
                <a:sym typeface="+mn-lt"/>
              </a:rPr>
              <a:t>02</a:t>
            </a:r>
          </a:p>
        </p:txBody>
      </p:sp>
      <p:sp>
        <p:nvSpPr>
          <p:cNvPr id="41" name="Text Placeholder 7"/>
          <p:cNvSpPr txBox="1">
            <a:spLocks/>
          </p:cNvSpPr>
          <p:nvPr/>
        </p:nvSpPr>
        <p:spPr>
          <a:xfrm>
            <a:off x="4355641" y="3247686"/>
            <a:ext cx="1006753" cy="282780"/>
          </a:xfrm>
          <a:prstGeom prst="rect">
            <a:avLst/>
          </a:prstGeom>
        </p:spPr>
        <p:txBody>
          <a:bodyPr vert="horz" wrap="square" lIns="0" tIns="64153" rIns="0" bIns="64153" anchor="t" anchorCtr="0">
            <a:spAutoFit/>
          </a:bodyPr>
          <a:lstStyle>
            <a:lvl1pPr marL="0" indent="0" algn="l" defTabSz="914476" rtl="0" eaLnBrk="1" latinLnBrk="0" hangingPunct="1">
              <a:lnSpc>
                <a:spcPct val="100000"/>
              </a:lnSpc>
              <a:spcBef>
                <a:spcPts val="0"/>
              </a:spcBef>
              <a:spcAft>
                <a:spcPts val="0"/>
              </a:spcAft>
              <a:buFont typeface="Arial" panose="020B0604020202020204" pitchFamily="34" charset="0"/>
              <a:buNone/>
              <a:defRPr sz="1384" b="1" kern="1200" baseline="0">
                <a:solidFill>
                  <a:schemeClr val="accent1"/>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r>
              <a:rPr lang="en-US" altLang="zh-CN" sz="1000" b="0" dirty="0">
                <a:solidFill>
                  <a:schemeClr val="bg1">
                    <a:lumMod val="65000"/>
                  </a:schemeClr>
                </a:solidFill>
                <a:latin typeface="+mn-lt"/>
                <a:cs typeface="+mn-ea"/>
                <a:sym typeface="+mn-lt"/>
              </a:rPr>
              <a:t>Add title text</a:t>
            </a:r>
            <a:endParaRPr lang="es-ES_tradnl" sz="1000" b="0" dirty="0">
              <a:solidFill>
                <a:schemeClr val="bg1">
                  <a:lumMod val="65000"/>
                </a:schemeClr>
              </a:solidFill>
              <a:latin typeface="+mn-lt"/>
              <a:cs typeface="+mn-ea"/>
              <a:sym typeface="+mn-lt"/>
            </a:endParaRPr>
          </a:p>
        </p:txBody>
      </p:sp>
      <p:sp>
        <p:nvSpPr>
          <p:cNvPr id="42" name="Text Placeholder 2"/>
          <p:cNvSpPr txBox="1">
            <a:spLocks/>
          </p:cNvSpPr>
          <p:nvPr/>
        </p:nvSpPr>
        <p:spPr>
          <a:xfrm>
            <a:off x="4355640" y="3543327"/>
            <a:ext cx="1311780" cy="433773"/>
          </a:xfrm>
          <a:prstGeom prst="rect">
            <a:avLst/>
          </a:prstGeom>
        </p:spPr>
        <p:txBody>
          <a:bodyPr vert="horz" wrap="square" lIns="0" tIns="0" rIns="0" bIns="0" anchor="t" anchorCtr="0">
            <a:spAutoFit/>
          </a:bodyPr>
          <a:lstStyle>
            <a:lvl1pPr marL="0" indent="0" algn="l" defTabSz="914476" rtl="0" eaLnBrk="1" latinLnBrk="0" hangingPunct="1">
              <a:lnSpc>
                <a:spcPct val="120000"/>
              </a:lnSpc>
              <a:spcBef>
                <a:spcPts val="0"/>
              </a:spcBef>
              <a:buFont typeface="Arial" panose="020B0604020202020204" pitchFamily="34" charset="0"/>
              <a:buNone/>
              <a:defRPr sz="1186" b="0" kern="1200" baseline="0">
                <a:solidFill>
                  <a:schemeClr val="tx1">
                    <a:lumMod val="50000"/>
                    <a:lumOff val="50000"/>
                  </a:schemeClr>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794034">
              <a:spcBef>
                <a:spcPct val="20000"/>
              </a:spcBef>
              <a:defRPr/>
            </a:pPr>
            <a:r>
              <a:rPr lang="en-US" altLang="zh-CN" sz="600" dirty="0">
                <a:solidFill>
                  <a:schemeClr val="bg1">
                    <a:lumMod val="65000"/>
                  </a:schemeClr>
                </a:solidFill>
                <a:latin typeface="+mn-lt"/>
                <a:cs typeface="+mn-ea"/>
                <a:sym typeface="+mn-lt"/>
              </a:rPr>
              <a:t>Please replace text, click add relevant headline, modify the text content, also can copy your content to this directly.</a:t>
            </a:r>
          </a:p>
        </p:txBody>
      </p:sp>
      <p:sp>
        <p:nvSpPr>
          <p:cNvPr id="59" name="Rounded Rectangle 27"/>
          <p:cNvSpPr>
            <a:spLocks noChangeAspect="1"/>
          </p:cNvSpPr>
          <p:nvPr/>
        </p:nvSpPr>
        <p:spPr>
          <a:xfrm>
            <a:off x="3783609" y="3388602"/>
            <a:ext cx="468892" cy="469374"/>
          </a:xfrm>
          <a:prstGeom prst="roundRect">
            <a:avLst>
              <a:gd name="adj" fmla="val 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20000"/>
              </a:lnSpc>
            </a:pPr>
            <a:endParaRPr lang="en-US" sz="1100" dirty="0">
              <a:solidFill>
                <a:schemeClr val="tx1"/>
              </a:solidFill>
              <a:cs typeface="+mn-ea"/>
              <a:sym typeface="+mn-lt"/>
            </a:endParaRPr>
          </a:p>
        </p:txBody>
      </p:sp>
      <p:sp>
        <p:nvSpPr>
          <p:cNvPr id="60" name="Text Placeholder 7"/>
          <p:cNvSpPr txBox="1">
            <a:spLocks/>
          </p:cNvSpPr>
          <p:nvPr/>
        </p:nvSpPr>
        <p:spPr>
          <a:xfrm>
            <a:off x="3828271" y="3448057"/>
            <a:ext cx="379568" cy="313258"/>
          </a:xfrm>
          <a:prstGeom prst="rect">
            <a:avLst/>
          </a:prstGeom>
        </p:spPr>
        <p:txBody>
          <a:bodyPr vert="horz" lIns="0" tIns="64153" rIns="0" bIns="64153" anchor="ctr"/>
          <a:lstStyle>
            <a:lvl1pPr marL="0" indent="0" algn="ctr" defTabSz="914476" rtl="0" eaLnBrk="1" latinLnBrk="0" hangingPunct="1">
              <a:lnSpc>
                <a:spcPct val="100000"/>
              </a:lnSpc>
              <a:spcBef>
                <a:spcPts val="0"/>
              </a:spcBef>
              <a:buFont typeface="Arial" panose="020B0604020202020204" pitchFamily="34" charset="0"/>
              <a:buNone/>
              <a:defRPr sz="1582" b="1" kern="1200">
                <a:solidFill>
                  <a:schemeClr val="bg1"/>
                </a:solidFill>
                <a:latin typeface="FontAwesome"/>
                <a:ea typeface="+mn-ea"/>
                <a:cs typeface="FontAwesome"/>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100" b="0" dirty="0">
                <a:latin typeface="+mn-lt"/>
                <a:cs typeface="+mn-ea"/>
                <a:sym typeface="+mn-lt"/>
              </a:rPr>
              <a:t>03</a:t>
            </a:r>
          </a:p>
        </p:txBody>
      </p:sp>
      <p:sp>
        <p:nvSpPr>
          <p:cNvPr id="61" name="Text Placeholder 7"/>
          <p:cNvSpPr txBox="1">
            <a:spLocks/>
          </p:cNvSpPr>
          <p:nvPr/>
        </p:nvSpPr>
        <p:spPr>
          <a:xfrm>
            <a:off x="6486179" y="3257006"/>
            <a:ext cx="1006753" cy="282780"/>
          </a:xfrm>
          <a:prstGeom prst="rect">
            <a:avLst/>
          </a:prstGeom>
        </p:spPr>
        <p:txBody>
          <a:bodyPr vert="horz" wrap="square" lIns="0" tIns="64153" rIns="0" bIns="64153" anchor="t" anchorCtr="0">
            <a:spAutoFit/>
          </a:bodyPr>
          <a:lstStyle>
            <a:lvl1pPr marL="0" indent="0" algn="l" defTabSz="914476" rtl="0" eaLnBrk="1" latinLnBrk="0" hangingPunct="1">
              <a:lnSpc>
                <a:spcPct val="100000"/>
              </a:lnSpc>
              <a:spcBef>
                <a:spcPts val="0"/>
              </a:spcBef>
              <a:spcAft>
                <a:spcPts val="0"/>
              </a:spcAft>
              <a:buFont typeface="Arial" panose="020B0604020202020204" pitchFamily="34" charset="0"/>
              <a:buNone/>
              <a:defRPr sz="1384" b="1" kern="1200" baseline="0">
                <a:solidFill>
                  <a:schemeClr val="accent1"/>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r>
              <a:rPr lang="en-US" altLang="zh-CN" sz="1000" b="0" dirty="0">
                <a:solidFill>
                  <a:schemeClr val="bg1">
                    <a:lumMod val="65000"/>
                  </a:schemeClr>
                </a:solidFill>
                <a:latin typeface="+mn-lt"/>
                <a:cs typeface="+mn-ea"/>
                <a:sym typeface="+mn-lt"/>
              </a:rPr>
              <a:t>Add title text</a:t>
            </a:r>
            <a:endParaRPr lang="es-ES_tradnl" sz="1000" b="0" dirty="0">
              <a:solidFill>
                <a:schemeClr val="bg1">
                  <a:lumMod val="65000"/>
                </a:schemeClr>
              </a:solidFill>
              <a:latin typeface="+mn-lt"/>
              <a:cs typeface="+mn-ea"/>
              <a:sym typeface="+mn-lt"/>
            </a:endParaRPr>
          </a:p>
        </p:txBody>
      </p:sp>
      <p:sp>
        <p:nvSpPr>
          <p:cNvPr id="62" name="Text Placeholder 2"/>
          <p:cNvSpPr txBox="1">
            <a:spLocks/>
          </p:cNvSpPr>
          <p:nvPr/>
        </p:nvSpPr>
        <p:spPr>
          <a:xfrm>
            <a:off x="6486179" y="3552645"/>
            <a:ext cx="1311780" cy="433773"/>
          </a:xfrm>
          <a:prstGeom prst="rect">
            <a:avLst/>
          </a:prstGeom>
        </p:spPr>
        <p:txBody>
          <a:bodyPr vert="horz" wrap="square" lIns="0" tIns="0" rIns="0" bIns="0" anchor="t" anchorCtr="0">
            <a:spAutoFit/>
          </a:bodyPr>
          <a:lstStyle>
            <a:lvl1pPr marL="0" indent="0" algn="l" defTabSz="914476" rtl="0" eaLnBrk="1" latinLnBrk="0" hangingPunct="1">
              <a:lnSpc>
                <a:spcPct val="120000"/>
              </a:lnSpc>
              <a:spcBef>
                <a:spcPts val="0"/>
              </a:spcBef>
              <a:buFont typeface="Arial" panose="020B0604020202020204" pitchFamily="34" charset="0"/>
              <a:buNone/>
              <a:defRPr sz="1186" b="0" kern="1200" baseline="0">
                <a:solidFill>
                  <a:schemeClr val="tx1">
                    <a:lumMod val="50000"/>
                    <a:lumOff val="50000"/>
                  </a:schemeClr>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794034">
              <a:spcBef>
                <a:spcPct val="20000"/>
              </a:spcBef>
              <a:defRPr/>
            </a:pPr>
            <a:r>
              <a:rPr lang="en-US" altLang="zh-CN" sz="600" dirty="0">
                <a:solidFill>
                  <a:schemeClr val="bg1">
                    <a:lumMod val="65000"/>
                  </a:schemeClr>
                </a:solidFill>
                <a:latin typeface="+mn-lt"/>
                <a:cs typeface="+mn-ea"/>
                <a:sym typeface="+mn-lt"/>
              </a:rPr>
              <a:t>Please replace text, click add relevant headline, modify the text content, also can copy your content to this directly.</a:t>
            </a:r>
          </a:p>
        </p:txBody>
      </p:sp>
      <p:sp>
        <p:nvSpPr>
          <p:cNvPr id="63" name="Rounded Rectangle 16"/>
          <p:cNvSpPr>
            <a:spLocks noChangeAspect="1"/>
          </p:cNvSpPr>
          <p:nvPr/>
        </p:nvSpPr>
        <p:spPr>
          <a:xfrm>
            <a:off x="5931252" y="3397921"/>
            <a:ext cx="468892" cy="469374"/>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20000"/>
              </a:lnSpc>
            </a:pPr>
            <a:endParaRPr lang="en-US" sz="1100" dirty="0">
              <a:solidFill>
                <a:schemeClr val="tx1"/>
              </a:solidFill>
              <a:cs typeface="+mn-ea"/>
              <a:sym typeface="+mn-lt"/>
            </a:endParaRPr>
          </a:p>
        </p:txBody>
      </p:sp>
      <p:sp>
        <p:nvSpPr>
          <p:cNvPr id="64" name="Text Placeholder 7"/>
          <p:cNvSpPr txBox="1">
            <a:spLocks/>
          </p:cNvSpPr>
          <p:nvPr/>
        </p:nvSpPr>
        <p:spPr>
          <a:xfrm>
            <a:off x="5975914" y="3457376"/>
            <a:ext cx="379568" cy="313258"/>
          </a:xfrm>
          <a:prstGeom prst="rect">
            <a:avLst/>
          </a:prstGeom>
        </p:spPr>
        <p:txBody>
          <a:bodyPr vert="horz" lIns="0" tIns="64153" rIns="0" bIns="64153" anchor="ctr"/>
          <a:lstStyle>
            <a:lvl1pPr marL="0" indent="0" algn="ctr" defTabSz="914476" rtl="0" eaLnBrk="1" latinLnBrk="0" hangingPunct="1">
              <a:lnSpc>
                <a:spcPct val="100000"/>
              </a:lnSpc>
              <a:spcBef>
                <a:spcPts val="0"/>
              </a:spcBef>
              <a:buFont typeface="Arial" panose="020B0604020202020204" pitchFamily="34" charset="0"/>
              <a:buNone/>
              <a:defRPr sz="1582" b="1" kern="1200">
                <a:solidFill>
                  <a:schemeClr val="bg1"/>
                </a:solidFill>
                <a:latin typeface="FontAwesome"/>
                <a:ea typeface="+mn-ea"/>
                <a:cs typeface="FontAwesome"/>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100" b="0" dirty="0">
                <a:latin typeface="+mn-lt"/>
                <a:cs typeface="+mn-ea"/>
                <a:sym typeface="+mn-lt"/>
              </a:rPr>
              <a:t>04</a:t>
            </a:r>
          </a:p>
        </p:txBody>
      </p:sp>
      <p:sp>
        <p:nvSpPr>
          <p:cNvPr id="65" name="Text Placeholder 7"/>
          <p:cNvSpPr txBox="1">
            <a:spLocks/>
          </p:cNvSpPr>
          <p:nvPr/>
        </p:nvSpPr>
        <p:spPr>
          <a:xfrm>
            <a:off x="3764809" y="1420754"/>
            <a:ext cx="1169318" cy="282780"/>
          </a:xfrm>
          <a:prstGeom prst="rect">
            <a:avLst/>
          </a:prstGeom>
        </p:spPr>
        <p:txBody>
          <a:bodyPr vert="horz" wrap="square" lIns="0" tIns="64153" rIns="0" bIns="64153" anchor="t" anchorCtr="0">
            <a:spAutoFit/>
          </a:bodyPr>
          <a:lstStyle>
            <a:lvl1pPr marL="0" indent="0" algn="l" defTabSz="914476" rtl="0" eaLnBrk="1" latinLnBrk="0" hangingPunct="1">
              <a:lnSpc>
                <a:spcPct val="100000"/>
              </a:lnSpc>
              <a:spcBef>
                <a:spcPts val="0"/>
              </a:spcBef>
              <a:spcAft>
                <a:spcPts val="0"/>
              </a:spcAft>
              <a:buFont typeface="Arial" panose="020B0604020202020204" pitchFamily="34" charset="0"/>
              <a:buNone/>
              <a:defRPr sz="1384" b="1" kern="1200" baseline="0">
                <a:solidFill>
                  <a:schemeClr val="accent1"/>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r>
              <a:rPr lang="en-US" altLang="zh-CN" sz="1000" b="0" dirty="0">
                <a:solidFill>
                  <a:schemeClr val="bg1">
                    <a:lumMod val="65000"/>
                  </a:schemeClr>
                </a:solidFill>
                <a:latin typeface="+mn-lt"/>
                <a:cs typeface="+mn-ea"/>
                <a:sym typeface="+mn-lt"/>
              </a:rPr>
              <a:t>Add title text</a:t>
            </a:r>
            <a:endParaRPr lang="es-ES_tradnl" sz="1000" b="0" dirty="0">
              <a:solidFill>
                <a:schemeClr val="bg1">
                  <a:lumMod val="65000"/>
                </a:schemeClr>
              </a:solidFill>
              <a:latin typeface="+mn-lt"/>
              <a:cs typeface="+mn-ea"/>
              <a:sym typeface="+mn-lt"/>
            </a:endParaRPr>
          </a:p>
        </p:txBody>
      </p:sp>
      <p:sp>
        <p:nvSpPr>
          <p:cNvPr id="66" name="Text Placeholder 2"/>
          <p:cNvSpPr txBox="1">
            <a:spLocks/>
          </p:cNvSpPr>
          <p:nvPr/>
        </p:nvSpPr>
        <p:spPr>
          <a:xfrm>
            <a:off x="3764809" y="1702439"/>
            <a:ext cx="4423270" cy="211405"/>
          </a:xfrm>
          <a:prstGeom prst="rect">
            <a:avLst/>
          </a:prstGeom>
        </p:spPr>
        <p:txBody>
          <a:bodyPr vert="horz" wrap="square" lIns="0" tIns="0" rIns="0" bIns="0" anchor="t" anchorCtr="0">
            <a:spAutoFit/>
          </a:bodyPr>
          <a:lstStyle>
            <a:lvl1pPr marL="0" indent="0" algn="l" defTabSz="914476" rtl="0" eaLnBrk="1" latinLnBrk="0" hangingPunct="1">
              <a:lnSpc>
                <a:spcPct val="120000"/>
              </a:lnSpc>
              <a:spcBef>
                <a:spcPts val="0"/>
              </a:spcBef>
              <a:buFont typeface="Arial" panose="020B0604020202020204" pitchFamily="34" charset="0"/>
              <a:buNone/>
              <a:defRPr sz="1186" b="0" kern="1200" baseline="0">
                <a:solidFill>
                  <a:schemeClr val="tx1">
                    <a:lumMod val="50000"/>
                    <a:lumOff val="50000"/>
                  </a:schemeClr>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794034">
              <a:spcBef>
                <a:spcPct val="20000"/>
              </a:spcBef>
              <a:defRPr/>
            </a:pPr>
            <a:r>
              <a:rPr lang="en-US" altLang="zh-CN" sz="600" dirty="0">
                <a:solidFill>
                  <a:schemeClr val="bg1">
                    <a:lumMod val="65000"/>
                  </a:schemeClr>
                </a:solidFill>
                <a:latin typeface="+mn-lt"/>
                <a:cs typeface="+mn-ea"/>
                <a:sym typeface="+mn-lt"/>
              </a:rPr>
              <a:t>Please replace text, click add relevant headline, modify the text content, also can copy your content to this </a:t>
            </a:r>
            <a:r>
              <a:rPr lang="en-US" altLang="zh-CN" sz="600" dirty="0" err="1">
                <a:solidFill>
                  <a:schemeClr val="bg1">
                    <a:lumMod val="65000"/>
                  </a:schemeClr>
                </a:solidFill>
                <a:latin typeface="+mn-lt"/>
                <a:cs typeface="+mn-ea"/>
                <a:sym typeface="+mn-lt"/>
              </a:rPr>
              <a:t>directly.Please</a:t>
            </a:r>
            <a:r>
              <a:rPr lang="en-US" altLang="zh-CN" sz="600" dirty="0">
                <a:solidFill>
                  <a:schemeClr val="bg1">
                    <a:lumMod val="65000"/>
                  </a:schemeClr>
                </a:solidFill>
                <a:latin typeface="+mn-lt"/>
                <a:cs typeface="+mn-ea"/>
                <a:sym typeface="+mn-lt"/>
              </a:rPr>
              <a:t> replace text, click add relevant headline, modify the text content, also can copy your content to this directly.</a:t>
            </a:r>
          </a:p>
        </p:txBody>
      </p:sp>
    </p:spTree>
    <p:extLst>
      <p:ext uri="{BB962C8B-B14F-4D97-AF65-F5344CB8AC3E}">
        <p14:creationId xmlns:p14="http://schemas.microsoft.com/office/powerpoint/2010/main" val="2704621514"/>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200"/>
                                  </p:stCondLst>
                                  <p:childTnLst>
                                    <p:set>
                                      <p:cBhvr>
                                        <p:cTn id="10" dur="1" fill="hold">
                                          <p:stCondLst>
                                            <p:cond delay="0"/>
                                          </p:stCondLst>
                                        </p:cTn>
                                        <p:tgtEl>
                                          <p:spTgt spid="33">
                                            <p:txEl>
                                              <p:pRg st="0" end="0"/>
                                            </p:txEl>
                                          </p:spTgt>
                                        </p:tgtEl>
                                        <p:attrNameLst>
                                          <p:attrName>style.visibility</p:attrName>
                                        </p:attrNameLst>
                                      </p:cBhvr>
                                      <p:to>
                                        <p:strVal val="visible"/>
                                      </p:to>
                                    </p:set>
                                    <p:anim calcmode="lin" valueType="num">
                                      <p:cBhvr>
                                        <p:cTn id="11" dur="5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3">
                                            <p:txEl>
                                              <p:pRg st="0" end="0"/>
                                            </p:txEl>
                                          </p:spTgt>
                                        </p:tgtEl>
                                      </p:cBhvr>
                                    </p:animEffect>
                                  </p:childTnLst>
                                </p:cTn>
                              </p:par>
                              <p:par>
                                <p:cTn id="14" presetID="23" presetClass="entr" presetSubtype="16" fill="hold" grpId="0" nodeType="withEffect">
                                  <p:stCondLst>
                                    <p:cond delay="200"/>
                                  </p:stCondLst>
                                  <p:childTnLst>
                                    <p:set>
                                      <p:cBhvr>
                                        <p:cTn id="15" dur="1" fill="hold">
                                          <p:stCondLst>
                                            <p:cond delay="0"/>
                                          </p:stCondLst>
                                        </p:cTn>
                                        <p:tgtEl>
                                          <p:spTgt spid="34">
                                            <p:txEl>
                                              <p:pRg st="0" end="0"/>
                                            </p:txEl>
                                          </p:spTgt>
                                        </p:tgtEl>
                                        <p:attrNameLst>
                                          <p:attrName>style.visibility</p:attrName>
                                        </p:attrNameLst>
                                      </p:cBhvr>
                                      <p:to>
                                        <p:strVal val="visible"/>
                                      </p:to>
                                    </p:set>
                                    <p:anim calcmode="lin" valueType="num">
                                      <p:cBhvr>
                                        <p:cTn id="16"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34">
                                            <p:txEl>
                                              <p:pRg st="0" end="0"/>
                                            </p:txEl>
                                          </p:spTgt>
                                        </p:tgtEl>
                                        <p:attrNameLst>
                                          <p:attrName>ppt_h</p:attrName>
                                        </p:attrNameLst>
                                      </p:cBhvr>
                                      <p:tavLst>
                                        <p:tav tm="0">
                                          <p:val>
                                            <p:fltVal val="0"/>
                                          </p:val>
                                        </p:tav>
                                        <p:tav tm="100000">
                                          <p:val>
                                            <p:strVal val="#ppt_h"/>
                                          </p:val>
                                        </p:tav>
                                      </p:tavLst>
                                    </p:anim>
                                  </p:childTnLst>
                                </p:cTn>
                              </p:par>
                              <p:par>
                                <p:cTn id="18" presetID="53" presetClass="entr" presetSubtype="16" fill="hold" grpId="0" nodeType="withEffect">
                                  <p:stCondLst>
                                    <p:cond delay="200"/>
                                  </p:stCondLst>
                                  <p:childTnLst>
                                    <p:set>
                                      <p:cBhvr>
                                        <p:cTn id="19" dur="1" fill="hold">
                                          <p:stCondLst>
                                            <p:cond delay="0"/>
                                          </p:stCondLst>
                                        </p:cTn>
                                        <p:tgtEl>
                                          <p:spTgt spid="35"/>
                                        </p:tgtEl>
                                        <p:attrNameLst>
                                          <p:attrName>style.visibility</p:attrName>
                                        </p:attrNameLst>
                                      </p:cBhvr>
                                      <p:to>
                                        <p:strVal val="visible"/>
                                      </p:to>
                                    </p:set>
                                    <p:anim calcmode="lin" valueType="num">
                                      <p:cBhvr>
                                        <p:cTn id="20" dur="500" fill="hold"/>
                                        <p:tgtEl>
                                          <p:spTgt spid="35"/>
                                        </p:tgtEl>
                                        <p:attrNameLst>
                                          <p:attrName>ppt_w</p:attrName>
                                        </p:attrNameLst>
                                      </p:cBhvr>
                                      <p:tavLst>
                                        <p:tav tm="0">
                                          <p:val>
                                            <p:fltVal val="0"/>
                                          </p:val>
                                        </p:tav>
                                        <p:tav tm="100000">
                                          <p:val>
                                            <p:strVal val="#ppt_w"/>
                                          </p:val>
                                        </p:tav>
                                      </p:tavLst>
                                    </p:anim>
                                    <p:anim calcmode="lin" valueType="num">
                                      <p:cBhvr>
                                        <p:cTn id="21" dur="500" fill="hold"/>
                                        <p:tgtEl>
                                          <p:spTgt spid="35"/>
                                        </p:tgtEl>
                                        <p:attrNameLst>
                                          <p:attrName>ppt_h</p:attrName>
                                        </p:attrNameLst>
                                      </p:cBhvr>
                                      <p:tavLst>
                                        <p:tav tm="0">
                                          <p:val>
                                            <p:fltVal val="0"/>
                                          </p:val>
                                        </p:tav>
                                        <p:tav tm="100000">
                                          <p:val>
                                            <p:strVal val="#ppt_h"/>
                                          </p:val>
                                        </p:tav>
                                      </p:tavLst>
                                    </p:anim>
                                    <p:animEffect transition="in" filter="fade">
                                      <p:cBhvr>
                                        <p:cTn id="22" dur="500"/>
                                        <p:tgtEl>
                                          <p:spTgt spid="35"/>
                                        </p:tgtEl>
                                      </p:cBhvr>
                                    </p:animEffect>
                                  </p:childTnLst>
                                </p:cTn>
                              </p:par>
                              <p:par>
                                <p:cTn id="23" presetID="53" presetClass="entr" presetSubtype="16" fill="hold" grpId="0" nodeType="withEffect">
                                  <p:stCondLst>
                                    <p:cond delay="200"/>
                                  </p:stCondLst>
                                  <p:childTnLst>
                                    <p:set>
                                      <p:cBhvr>
                                        <p:cTn id="24" dur="1" fill="hold">
                                          <p:stCondLst>
                                            <p:cond delay="0"/>
                                          </p:stCondLst>
                                        </p:cTn>
                                        <p:tgtEl>
                                          <p:spTgt spid="36">
                                            <p:txEl>
                                              <p:pRg st="0" end="0"/>
                                            </p:txEl>
                                          </p:spTgt>
                                        </p:tgtEl>
                                        <p:attrNameLst>
                                          <p:attrName>style.visibility</p:attrName>
                                        </p:attrNameLst>
                                      </p:cBhvr>
                                      <p:to>
                                        <p:strVal val="visible"/>
                                      </p:to>
                                    </p:set>
                                    <p:anim calcmode="lin" valueType="num">
                                      <p:cBhvr>
                                        <p:cTn id="25" dur="5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36">
                                            <p:txEl>
                                              <p:pRg st="0" end="0"/>
                                            </p:txEl>
                                          </p:spTgt>
                                        </p:tgtEl>
                                      </p:cBhvr>
                                    </p:animEffect>
                                  </p:childTnLst>
                                </p:cTn>
                              </p:par>
                              <p:par>
                                <p:cTn id="28" presetID="53" presetClass="entr" presetSubtype="16" fill="hold" grpId="0" nodeType="withEffect">
                                  <p:stCondLst>
                                    <p:cond delay="200"/>
                                  </p:stCondLst>
                                  <p:childTnLst>
                                    <p:set>
                                      <p:cBhvr>
                                        <p:cTn id="29" dur="1" fill="hold">
                                          <p:stCondLst>
                                            <p:cond delay="0"/>
                                          </p:stCondLst>
                                        </p:cTn>
                                        <p:tgtEl>
                                          <p:spTgt spid="37">
                                            <p:txEl>
                                              <p:pRg st="0" end="0"/>
                                            </p:txEl>
                                          </p:spTgt>
                                        </p:tgtEl>
                                        <p:attrNameLst>
                                          <p:attrName>style.visibility</p:attrName>
                                        </p:attrNameLst>
                                      </p:cBhvr>
                                      <p:to>
                                        <p:strVal val="visible"/>
                                      </p:to>
                                    </p:set>
                                    <p:anim calcmode="lin" valueType="num">
                                      <p:cBhvr>
                                        <p:cTn id="30"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32" dur="500"/>
                                        <p:tgtEl>
                                          <p:spTgt spid="37">
                                            <p:txEl>
                                              <p:pRg st="0" end="0"/>
                                            </p:txEl>
                                          </p:spTgt>
                                        </p:tgtEl>
                                      </p:cBhvr>
                                    </p:animEffect>
                                  </p:childTnLst>
                                </p:cTn>
                              </p:par>
                              <p:par>
                                <p:cTn id="33" presetID="23" presetClass="entr" presetSubtype="16" fill="hold" grpId="0" nodeType="withEffect">
                                  <p:stCondLst>
                                    <p:cond delay="200"/>
                                  </p:stCondLst>
                                  <p:childTnLst>
                                    <p:set>
                                      <p:cBhvr>
                                        <p:cTn id="34" dur="1" fill="hold">
                                          <p:stCondLst>
                                            <p:cond delay="0"/>
                                          </p:stCondLst>
                                        </p:cTn>
                                        <p:tgtEl>
                                          <p:spTgt spid="38">
                                            <p:txEl>
                                              <p:pRg st="0" end="0"/>
                                            </p:txEl>
                                          </p:spTgt>
                                        </p:tgtEl>
                                        <p:attrNameLst>
                                          <p:attrName>style.visibility</p:attrName>
                                        </p:attrNameLst>
                                      </p:cBhvr>
                                      <p:to>
                                        <p:strVal val="visible"/>
                                      </p:to>
                                    </p:set>
                                    <p:anim calcmode="lin" valueType="num">
                                      <p:cBhvr>
                                        <p:cTn id="35" dur="500" fill="hold"/>
                                        <p:tgtEl>
                                          <p:spTgt spid="38">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38">
                                            <p:txEl>
                                              <p:pRg st="0" end="0"/>
                                            </p:txEl>
                                          </p:spTgt>
                                        </p:tgtEl>
                                        <p:attrNameLst>
                                          <p:attrName>ppt_h</p:attrName>
                                        </p:attrNameLst>
                                      </p:cBhvr>
                                      <p:tavLst>
                                        <p:tav tm="0">
                                          <p:val>
                                            <p:fltVal val="0"/>
                                          </p:val>
                                        </p:tav>
                                        <p:tav tm="100000">
                                          <p:val>
                                            <p:strVal val="#ppt_h"/>
                                          </p:val>
                                        </p:tav>
                                      </p:tavLst>
                                    </p:anim>
                                  </p:childTnLst>
                                </p:cTn>
                              </p:par>
                              <p:par>
                                <p:cTn id="37" presetID="53" presetClass="entr" presetSubtype="16" fill="hold" grpId="0" nodeType="withEffect">
                                  <p:stCondLst>
                                    <p:cond delay="20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Effect transition="in" filter="fade">
                                      <p:cBhvr>
                                        <p:cTn id="41" dur="500"/>
                                        <p:tgtEl>
                                          <p:spTgt spid="39"/>
                                        </p:tgtEl>
                                      </p:cBhvr>
                                    </p:animEffect>
                                  </p:childTnLst>
                                </p:cTn>
                              </p:par>
                              <p:par>
                                <p:cTn id="42" presetID="53" presetClass="entr" presetSubtype="16" fill="hold" grpId="0" nodeType="withEffect">
                                  <p:stCondLst>
                                    <p:cond delay="200"/>
                                  </p:stCondLst>
                                  <p:childTnLst>
                                    <p:set>
                                      <p:cBhvr>
                                        <p:cTn id="43" dur="1" fill="hold">
                                          <p:stCondLst>
                                            <p:cond delay="0"/>
                                          </p:stCondLst>
                                        </p:cTn>
                                        <p:tgtEl>
                                          <p:spTgt spid="40">
                                            <p:txEl>
                                              <p:pRg st="0" end="0"/>
                                            </p:txEl>
                                          </p:spTgt>
                                        </p:tgtEl>
                                        <p:attrNameLst>
                                          <p:attrName>style.visibility</p:attrName>
                                        </p:attrNameLst>
                                      </p:cBhvr>
                                      <p:to>
                                        <p:strVal val="visible"/>
                                      </p:to>
                                    </p:set>
                                    <p:anim calcmode="lin" valueType="num">
                                      <p:cBhvr>
                                        <p:cTn id="44"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45"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46" dur="500"/>
                                        <p:tgtEl>
                                          <p:spTgt spid="40">
                                            <p:txEl>
                                              <p:pRg st="0" end="0"/>
                                            </p:txEl>
                                          </p:spTgt>
                                        </p:tgtEl>
                                      </p:cBhvr>
                                    </p:animEffect>
                                  </p:childTnLst>
                                </p:cTn>
                              </p:par>
                              <p:par>
                                <p:cTn id="47" presetID="53" presetClass="entr" presetSubtype="16" fill="hold" grpId="0" nodeType="withEffect">
                                  <p:stCondLst>
                                    <p:cond delay="200"/>
                                  </p:stCondLst>
                                  <p:childTnLst>
                                    <p:set>
                                      <p:cBhvr>
                                        <p:cTn id="48" dur="1" fill="hold">
                                          <p:stCondLst>
                                            <p:cond delay="0"/>
                                          </p:stCondLst>
                                        </p:cTn>
                                        <p:tgtEl>
                                          <p:spTgt spid="41">
                                            <p:txEl>
                                              <p:pRg st="0" end="0"/>
                                            </p:txEl>
                                          </p:spTgt>
                                        </p:tgtEl>
                                        <p:attrNameLst>
                                          <p:attrName>style.visibility</p:attrName>
                                        </p:attrNameLst>
                                      </p:cBhvr>
                                      <p:to>
                                        <p:strVal val="visible"/>
                                      </p:to>
                                    </p:set>
                                    <p:anim calcmode="lin" valueType="num">
                                      <p:cBhvr>
                                        <p:cTn id="49" dur="5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41">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41">
                                            <p:txEl>
                                              <p:pRg st="0" end="0"/>
                                            </p:txEl>
                                          </p:spTgt>
                                        </p:tgtEl>
                                      </p:cBhvr>
                                    </p:animEffect>
                                  </p:childTnLst>
                                </p:cTn>
                              </p:par>
                              <p:par>
                                <p:cTn id="52" presetID="23" presetClass="entr" presetSubtype="16" fill="hold" grpId="0" nodeType="withEffect">
                                  <p:stCondLst>
                                    <p:cond delay="200"/>
                                  </p:stCondLst>
                                  <p:childTnLst>
                                    <p:set>
                                      <p:cBhvr>
                                        <p:cTn id="53" dur="1" fill="hold">
                                          <p:stCondLst>
                                            <p:cond delay="0"/>
                                          </p:stCondLst>
                                        </p:cTn>
                                        <p:tgtEl>
                                          <p:spTgt spid="42">
                                            <p:txEl>
                                              <p:pRg st="0" end="0"/>
                                            </p:txEl>
                                          </p:spTgt>
                                        </p:tgtEl>
                                        <p:attrNameLst>
                                          <p:attrName>style.visibility</p:attrName>
                                        </p:attrNameLst>
                                      </p:cBhvr>
                                      <p:to>
                                        <p:strVal val="visible"/>
                                      </p:to>
                                    </p:set>
                                    <p:anim calcmode="lin" valueType="num">
                                      <p:cBhvr>
                                        <p:cTn id="54" dur="500" fill="hold"/>
                                        <p:tgtEl>
                                          <p:spTgt spid="42">
                                            <p:txEl>
                                              <p:pRg st="0" end="0"/>
                                            </p:txEl>
                                          </p:spTgt>
                                        </p:tgtEl>
                                        <p:attrNameLst>
                                          <p:attrName>ppt_w</p:attrName>
                                        </p:attrNameLst>
                                      </p:cBhvr>
                                      <p:tavLst>
                                        <p:tav tm="0">
                                          <p:val>
                                            <p:fltVal val="0"/>
                                          </p:val>
                                        </p:tav>
                                        <p:tav tm="100000">
                                          <p:val>
                                            <p:strVal val="#ppt_w"/>
                                          </p:val>
                                        </p:tav>
                                      </p:tavLst>
                                    </p:anim>
                                    <p:anim calcmode="lin" valueType="num">
                                      <p:cBhvr>
                                        <p:cTn id="55" dur="500" fill="hold"/>
                                        <p:tgtEl>
                                          <p:spTgt spid="42">
                                            <p:txEl>
                                              <p:pRg st="0" end="0"/>
                                            </p:txEl>
                                          </p:spTgt>
                                        </p:tgtEl>
                                        <p:attrNameLst>
                                          <p:attrName>ppt_h</p:attrName>
                                        </p:attrNameLst>
                                      </p:cBhvr>
                                      <p:tavLst>
                                        <p:tav tm="0">
                                          <p:val>
                                            <p:fltVal val="0"/>
                                          </p:val>
                                        </p:tav>
                                        <p:tav tm="100000">
                                          <p:val>
                                            <p:strVal val="#ppt_h"/>
                                          </p:val>
                                        </p:tav>
                                      </p:tavLst>
                                    </p:anim>
                                  </p:childTnLst>
                                </p:cTn>
                              </p:par>
                              <p:par>
                                <p:cTn id="56" presetID="53" presetClass="entr" presetSubtype="16" fill="hold" grpId="0" nodeType="withEffect">
                                  <p:stCondLst>
                                    <p:cond delay="200"/>
                                  </p:stCondLst>
                                  <p:childTnLst>
                                    <p:set>
                                      <p:cBhvr>
                                        <p:cTn id="57" dur="1" fill="hold">
                                          <p:stCondLst>
                                            <p:cond delay="0"/>
                                          </p:stCondLst>
                                        </p:cTn>
                                        <p:tgtEl>
                                          <p:spTgt spid="59"/>
                                        </p:tgtEl>
                                        <p:attrNameLst>
                                          <p:attrName>style.visibility</p:attrName>
                                        </p:attrNameLst>
                                      </p:cBhvr>
                                      <p:to>
                                        <p:strVal val="visible"/>
                                      </p:to>
                                    </p:set>
                                    <p:anim calcmode="lin" valueType="num">
                                      <p:cBhvr>
                                        <p:cTn id="58" dur="500" fill="hold"/>
                                        <p:tgtEl>
                                          <p:spTgt spid="59"/>
                                        </p:tgtEl>
                                        <p:attrNameLst>
                                          <p:attrName>ppt_w</p:attrName>
                                        </p:attrNameLst>
                                      </p:cBhvr>
                                      <p:tavLst>
                                        <p:tav tm="0">
                                          <p:val>
                                            <p:fltVal val="0"/>
                                          </p:val>
                                        </p:tav>
                                        <p:tav tm="100000">
                                          <p:val>
                                            <p:strVal val="#ppt_w"/>
                                          </p:val>
                                        </p:tav>
                                      </p:tavLst>
                                    </p:anim>
                                    <p:anim calcmode="lin" valueType="num">
                                      <p:cBhvr>
                                        <p:cTn id="59" dur="500" fill="hold"/>
                                        <p:tgtEl>
                                          <p:spTgt spid="59"/>
                                        </p:tgtEl>
                                        <p:attrNameLst>
                                          <p:attrName>ppt_h</p:attrName>
                                        </p:attrNameLst>
                                      </p:cBhvr>
                                      <p:tavLst>
                                        <p:tav tm="0">
                                          <p:val>
                                            <p:fltVal val="0"/>
                                          </p:val>
                                        </p:tav>
                                        <p:tav tm="100000">
                                          <p:val>
                                            <p:strVal val="#ppt_h"/>
                                          </p:val>
                                        </p:tav>
                                      </p:tavLst>
                                    </p:anim>
                                    <p:animEffect transition="in" filter="fade">
                                      <p:cBhvr>
                                        <p:cTn id="60" dur="500"/>
                                        <p:tgtEl>
                                          <p:spTgt spid="59"/>
                                        </p:tgtEl>
                                      </p:cBhvr>
                                    </p:animEffect>
                                  </p:childTnLst>
                                </p:cTn>
                              </p:par>
                              <p:par>
                                <p:cTn id="61" presetID="53" presetClass="entr" presetSubtype="16" fill="hold" grpId="0" nodeType="withEffect">
                                  <p:stCondLst>
                                    <p:cond delay="200"/>
                                  </p:stCondLst>
                                  <p:childTnLst>
                                    <p:set>
                                      <p:cBhvr>
                                        <p:cTn id="62" dur="1" fill="hold">
                                          <p:stCondLst>
                                            <p:cond delay="0"/>
                                          </p:stCondLst>
                                        </p:cTn>
                                        <p:tgtEl>
                                          <p:spTgt spid="60">
                                            <p:txEl>
                                              <p:pRg st="0" end="0"/>
                                            </p:txEl>
                                          </p:spTgt>
                                        </p:tgtEl>
                                        <p:attrNameLst>
                                          <p:attrName>style.visibility</p:attrName>
                                        </p:attrNameLst>
                                      </p:cBhvr>
                                      <p:to>
                                        <p:strVal val="visible"/>
                                      </p:to>
                                    </p:set>
                                    <p:anim calcmode="lin" valueType="num">
                                      <p:cBhvr>
                                        <p:cTn id="63" dur="500" fill="hold"/>
                                        <p:tgtEl>
                                          <p:spTgt spid="60">
                                            <p:txEl>
                                              <p:pRg st="0" end="0"/>
                                            </p:txEl>
                                          </p:spTgt>
                                        </p:tgtEl>
                                        <p:attrNameLst>
                                          <p:attrName>ppt_w</p:attrName>
                                        </p:attrNameLst>
                                      </p:cBhvr>
                                      <p:tavLst>
                                        <p:tav tm="0">
                                          <p:val>
                                            <p:fltVal val="0"/>
                                          </p:val>
                                        </p:tav>
                                        <p:tav tm="100000">
                                          <p:val>
                                            <p:strVal val="#ppt_w"/>
                                          </p:val>
                                        </p:tav>
                                      </p:tavLst>
                                    </p:anim>
                                    <p:anim calcmode="lin" valueType="num">
                                      <p:cBhvr>
                                        <p:cTn id="64" dur="500" fill="hold"/>
                                        <p:tgtEl>
                                          <p:spTgt spid="60">
                                            <p:txEl>
                                              <p:pRg st="0" end="0"/>
                                            </p:txEl>
                                          </p:spTgt>
                                        </p:tgtEl>
                                        <p:attrNameLst>
                                          <p:attrName>ppt_h</p:attrName>
                                        </p:attrNameLst>
                                      </p:cBhvr>
                                      <p:tavLst>
                                        <p:tav tm="0">
                                          <p:val>
                                            <p:fltVal val="0"/>
                                          </p:val>
                                        </p:tav>
                                        <p:tav tm="100000">
                                          <p:val>
                                            <p:strVal val="#ppt_h"/>
                                          </p:val>
                                        </p:tav>
                                      </p:tavLst>
                                    </p:anim>
                                    <p:animEffect transition="in" filter="fade">
                                      <p:cBhvr>
                                        <p:cTn id="65" dur="500"/>
                                        <p:tgtEl>
                                          <p:spTgt spid="60">
                                            <p:txEl>
                                              <p:pRg st="0" end="0"/>
                                            </p:txEl>
                                          </p:spTgt>
                                        </p:tgtEl>
                                      </p:cBhvr>
                                    </p:animEffect>
                                  </p:childTnLst>
                                </p:cTn>
                              </p:par>
                              <p:par>
                                <p:cTn id="66" presetID="53" presetClass="entr" presetSubtype="16" fill="hold" grpId="0" nodeType="withEffect">
                                  <p:stCondLst>
                                    <p:cond delay="200"/>
                                  </p:stCondLst>
                                  <p:childTnLst>
                                    <p:set>
                                      <p:cBhvr>
                                        <p:cTn id="67" dur="1" fill="hold">
                                          <p:stCondLst>
                                            <p:cond delay="0"/>
                                          </p:stCondLst>
                                        </p:cTn>
                                        <p:tgtEl>
                                          <p:spTgt spid="61">
                                            <p:txEl>
                                              <p:pRg st="0" end="0"/>
                                            </p:txEl>
                                          </p:spTgt>
                                        </p:tgtEl>
                                        <p:attrNameLst>
                                          <p:attrName>style.visibility</p:attrName>
                                        </p:attrNameLst>
                                      </p:cBhvr>
                                      <p:to>
                                        <p:strVal val="visible"/>
                                      </p:to>
                                    </p:set>
                                    <p:anim calcmode="lin" valueType="num">
                                      <p:cBhvr>
                                        <p:cTn id="68" dur="500" fill="hold"/>
                                        <p:tgtEl>
                                          <p:spTgt spid="61">
                                            <p:txEl>
                                              <p:pRg st="0" end="0"/>
                                            </p:txEl>
                                          </p:spTgt>
                                        </p:tgtEl>
                                        <p:attrNameLst>
                                          <p:attrName>ppt_w</p:attrName>
                                        </p:attrNameLst>
                                      </p:cBhvr>
                                      <p:tavLst>
                                        <p:tav tm="0">
                                          <p:val>
                                            <p:fltVal val="0"/>
                                          </p:val>
                                        </p:tav>
                                        <p:tav tm="100000">
                                          <p:val>
                                            <p:strVal val="#ppt_w"/>
                                          </p:val>
                                        </p:tav>
                                      </p:tavLst>
                                    </p:anim>
                                    <p:anim calcmode="lin" valueType="num">
                                      <p:cBhvr>
                                        <p:cTn id="69" dur="500" fill="hold"/>
                                        <p:tgtEl>
                                          <p:spTgt spid="61">
                                            <p:txEl>
                                              <p:pRg st="0" end="0"/>
                                            </p:txEl>
                                          </p:spTgt>
                                        </p:tgtEl>
                                        <p:attrNameLst>
                                          <p:attrName>ppt_h</p:attrName>
                                        </p:attrNameLst>
                                      </p:cBhvr>
                                      <p:tavLst>
                                        <p:tav tm="0">
                                          <p:val>
                                            <p:fltVal val="0"/>
                                          </p:val>
                                        </p:tav>
                                        <p:tav tm="100000">
                                          <p:val>
                                            <p:strVal val="#ppt_h"/>
                                          </p:val>
                                        </p:tav>
                                      </p:tavLst>
                                    </p:anim>
                                    <p:animEffect transition="in" filter="fade">
                                      <p:cBhvr>
                                        <p:cTn id="70" dur="500"/>
                                        <p:tgtEl>
                                          <p:spTgt spid="61">
                                            <p:txEl>
                                              <p:pRg st="0" end="0"/>
                                            </p:txEl>
                                          </p:spTgt>
                                        </p:tgtEl>
                                      </p:cBhvr>
                                    </p:animEffect>
                                  </p:childTnLst>
                                </p:cTn>
                              </p:par>
                              <p:par>
                                <p:cTn id="71" presetID="23" presetClass="entr" presetSubtype="16" fill="hold" grpId="0" nodeType="withEffect">
                                  <p:stCondLst>
                                    <p:cond delay="200"/>
                                  </p:stCondLst>
                                  <p:childTnLst>
                                    <p:set>
                                      <p:cBhvr>
                                        <p:cTn id="72" dur="1" fill="hold">
                                          <p:stCondLst>
                                            <p:cond delay="0"/>
                                          </p:stCondLst>
                                        </p:cTn>
                                        <p:tgtEl>
                                          <p:spTgt spid="62">
                                            <p:txEl>
                                              <p:pRg st="0" end="0"/>
                                            </p:txEl>
                                          </p:spTgt>
                                        </p:tgtEl>
                                        <p:attrNameLst>
                                          <p:attrName>style.visibility</p:attrName>
                                        </p:attrNameLst>
                                      </p:cBhvr>
                                      <p:to>
                                        <p:strVal val="visible"/>
                                      </p:to>
                                    </p:set>
                                    <p:anim calcmode="lin" valueType="num">
                                      <p:cBhvr>
                                        <p:cTn id="73" dur="500" fill="hold"/>
                                        <p:tgtEl>
                                          <p:spTgt spid="62">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62">
                                            <p:txEl>
                                              <p:pRg st="0" end="0"/>
                                            </p:txEl>
                                          </p:spTgt>
                                        </p:tgtEl>
                                        <p:attrNameLst>
                                          <p:attrName>ppt_h</p:attrName>
                                        </p:attrNameLst>
                                      </p:cBhvr>
                                      <p:tavLst>
                                        <p:tav tm="0">
                                          <p:val>
                                            <p:fltVal val="0"/>
                                          </p:val>
                                        </p:tav>
                                        <p:tav tm="100000">
                                          <p:val>
                                            <p:strVal val="#ppt_h"/>
                                          </p:val>
                                        </p:tav>
                                      </p:tavLst>
                                    </p:anim>
                                  </p:childTnLst>
                                </p:cTn>
                              </p:par>
                              <p:par>
                                <p:cTn id="75" presetID="53" presetClass="entr" presetSubtype="16" fill="hold" grpId="0" nodeType="withEffect">
                                  <p:stCondLst>
                                    <p:cond delay="2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par>
                                <p:cTn id="80" presetID="53" presetClass="entr" presetSubtype="16" fill="hold" grpId="0" nodeType="withEffect">
                                  <p:stCondLst>
                                    <p:cond delay="200"/>
                                  </p:stCondLst>
                                  <p:childTnLst>
                                    <p:set>
                                      <p:cBhvr>
                                        <p:cTn id="81" dur="1" fill="hold">
                                          <p:stCondLst>
                                            <p:cond delay="0"/>
                                          </p:stCondLst>
                                        </p:cTn>
                                        <p:tgtEl>
                                          <p:spTgt spid="64">
                                            <p:txEl>
                                              <p:pRg st="0" end="0"/>
                                            </p:txEl>
                                          </p:spTgt>
                                        </p:tgtEl>
                                        <p:attrNameLst>
                                          <p:attrName>style.visibility</p:attrName>
                                        </p:attrNameLst>
                                      </p:cBhvr>
                                      <p:to>
                                        <p:strVal val="visible"/>
                                      </p:to>
                                    </p:set>
                                    <p:anim calcmode="lin" valueType="num">
                                      <p:cBhvr>
                                        <p:cTn id="82" dur="500" fill="hold"/>
                                        <p:tgtEl>
                                          <p:spTgt spid="64">
                                            <p:txEl>
                                              <p:pRg st="0" end="0"/>
                                            </p:txEl>
                                          </p:spTgt>
                                        </p:tgtEl>
                                        <p:attrNameLst>
                                          <p:attrName>ppt_w</p:attrName>
                                        </p:attrNameLst>
                                      </p:cBhvr>
                                      <p:tavLst>
                                        <p:tav tm="0">
                                          <p:val>
                                            <p:fltVal val="0"/>
                                          </p:val>
                                        </p:tav>
                                        <p:tav tm="100000">
                                          <p:val>
                                            <p:strVal val="#ppt_w"/>
                                          </p:val>
                                        </p:tav>
                                      </p:tavLst>
                                    </p:anim>
                                    <p:anim calcmode="lin" valueType="num">
                                      <p:cBhvr>
                                        <p:cTn id="83" dur="500" fill="hold"/>
                                        <p:tgtEl>
                                          <p:spTgt spid="64">
                                            <p:txEl>
                                              <p:pRg st="0" end="0"/>
                                            </p:txEl>
                                          </p:spTgt>
                                        </p:tgtEl>
                                        <p:attrNameLst>
                                          <p:attrName>ppt_h</p:attrName>
                                        </p:attrNameLst>
                                      </p:cBhvr>
                                      <p:tavLst>
                                        <p:tav tm="0">
                                          <p:val>
                                            <p:fltVal val="0"/>
                                          </p:val>
                                        </p:tav>
                                        <p:tav tm="100000">
                                          <p:val>
                                            <p:strVal val="#ppt_h"/>
                                          </p:val>
                                        </p:tav>
                                      </p:tavLst>
                                    </p:anim>
                                    <p:animEffect transition="in" filter="fade">
                                      <p:cBhvr>
                                        <p:cTn id="84" dur="500"/>
                                        <p:tgtEl>
                                          <p:spTgt spid="64">
                                            <p:txEl>
                                              <p:pRg st="0" end="0"/>
                                            </p:txEl>
                                          </p:spTgt>
                                        </p:tgtEl>
                                      </p:cBhvr>
                                    </p:animEffect>
                                  </p:childTnLst>
                                </p:cTn>
                              </p:par>
                              <p:par>
                                <p:cTn id="85" presetID="53" presetClass="entr" presetSubtype="16" fill="hold" grpId="0" nodeType="withEffect">
                                  <p:stCondLst>
                                    <p:cond delay="200"/>
                                  </p:stCondLst>
                                  <p:childTnLst>
                                    <p:set>
                                      <p:cBhvr>
                                        <p:cTn id="86" dur="1" fill="hold">
                                          <p:stCondLst>
                                            <p:cond delay="0"/>
                                          </p:stCondLst>
                                        </p:cTn>
                                        <p:tgtEl>
                                          <p:spTgt spid="65">
                                            <p:txEl>
                                              <p:pRg st="0" end="0"/>
                                            </p:txEl>
                                          </p:spTgt>
                                        </p:tgtEl>
                                        <p:attrNameLst>
                                          <p:attrName>style.visibility</p:attrName>
                                        </p:attrNameLst>
                                      </p:cBhvr>
                                      <p:to>
                                        <p:strVal val="visible"/>
                                      </p:to>
                                    </p:set>
                                    <p:anim calcmode="lin" valueType="num">
                                      <p:cBhvr>
                                        <p:cTn id="87" dur="500" fill="hold"/>
                                        <p:tgtEl>
                                          <p:spTgt spid="65">
                                            <p:txEl>
                                              <p:pRg st="0" end="0"/>
                                            </p:txEl>
                                          </p:spTgt>
                                        </p:tgtEl>
                                        <p:attrNameLst>
                                          <p:attrName>ppt_w</p:attrName>
                                        </p:attrNameLst>
                                      </p:cBhvr>
                                      <p:tavLst>
                                        <p:tav tm="0">
                                          <p:val>
                                            <p:fltVal val="0"/>
                                          </p:val>
                                        </p:tav>
                                        <p:tav tm="100000">
                                          <p:val>
                                            <p:strVal val="#ppt_w"/>
                                          </p:val>
                                        </p:tav>
                                      </p:tavLst>
                                    </p:anim>
                                    <p:anim calcmode="lin" valueType="num">
                                      <p:cBhvr>
                                        <p:cTn id="88" dur="500" fill="hold"/>
                                        <p:tgtEl>
                                          <p:spTgt spid="65">
                                            <p:txEl>
                                              <p:pRg st="0" end="0"/>
                                            </p:txEl>
                                          </p:spTgt>
                                        </p:tgtEl>
                                        <p:attrNameLst>
                                          <p:attrName>ppt_h</p:attrName>
                                        </p:attrNameLst>
                                      </p:cBhvr>
                                      <p:tavLst>
                                        <p:tav tm="0">
                                          <p:val>
                                            <p:fltVal val="0"/>
                                          </p:val>
                                        </p:tav>
                                        <p:tav tm="100000">
                                          <p:val>
                                            <p:strVal val="#ppt_h"/>
                                          </p:val>
                                        </p:tav>
                                      </p:tavLst>
                                    </p:anim>
                                    <p:animEffect transition="in" filter="fade">
                                      <p:cBhvr>
                                        <p:cTn id="89" dur="500"/>
                                        <p:tgtEl>
                                          <p:spTgt spid="65">
                                            <p:txEl>
                                              <p:pRg st="0" end="0"/>
                                            </p:txEl>
                                          </p:spTgt>
                                        </p:tgtEl>
                                      </p:cBhvr>
                                    </p:animEffect>
                                  </p:childTnLst>
                                </p:cTn>
                              </p:par>
                            </p:childTnLst>
                          </p:cTn>
                        </p:par>
                        <p:par>
                          <p:cTn id="90" fill="hold">
                            <p:stCondLst>
                              <p:cond delay="700"/>
                            </p:stCondLst>
                            <p:childTnLst>
                              <p:par>
                                <p:cTn id="91" presetID="23" presetClass="entr" presetSubtype="16" fill="hold" grpId="0" nodeType="afterEffect">
                                  <p:stCondLst>
                                    <p:cond delay="0"/>
                                  </p:stCondLst>
                                  <p:childTnLst>
                                    <p:set>
                                      <p:cBhvr>
                                        <p:cTn id="92" dur="1" fill="hold">
                                          <p:stCondLst>
                                            <p:cond delay="0"/>
                                          </p:stCondLst>
                                        </p:cTn>
                                        <p:tgtEl>
                                          <p:spTgt spid="66">
                                            <p:txEl>
                                              <p:pRg st="0" end="0"/>
                                            </p:txEl>
                                          </p:spTgt>
                                        </p:tgtEl>
                                        <p:attrNameLst>
                                          <p:attrName>style.visibility</p:attrName>
                                        </p:attrNameLst>
                                      </p:cBhvr>
                                      <p:to>
                                        <p:strVal val="visible"/>
                                      </p:to>
                                    </p:set>
                                    <p:anim calcmode="lin" valueType="num">
                                      <p:cBhvr>
                                        <p:cTn id="93" dur="500" fill="hold"/>
                                        <p:tgtEl>
                                          <p:spTgt spid="66">
                                            <p:txEl>
                                              <p:pRg st="0" end="0"/>
                                            </p:txEl>
                                          </p:spTgt>
                                        </p:tgtEl>
                                        <p:attrNameLst>
                                          <p:attrName>ppt_w</p:attrName>
                                        </p:attrNameLst>
                                      </p:cBhvr>
                                      <p:tavLst>
                                        <p:tav tm="0">
                                          <p:val>
                                            <p:fltVal val="0"/>
                                          </p:val>
                                        </p:tav>
                                        <p:tav tm="100000">
                                          <p:val>
                                            <p:strVal val="#ppt_w"/>
                                          </p:val>
                                        </p:tav>
                                      </p:tavLst>
                                    </p:anim>
                                    <p:anim calcmode="lin" valueType="num">
                                      <p:cBhvr>
                                        <p:cTn id="94" dur="500" fill="hold"/>
                                        <p:tgtEl>
                                          <p:spTgt spid="66">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p:tmplLst>
          <p:tmpl lvl="1">
            <p:tnLst>
              <p:par>
                <p:cTn presetID="53" presetClass="entr" presetSubtype="16" fill="hold" nodeType="withEffect">
                  <p:stCondLst>
                    <p:cond delay="200"/>
                  </p:stCondLst>
                  <p:childTnLst>
                    <p:set>
                      <p:cBhvr>
                        <p:cTn dur="1" fill="hold">
                          <p:stCondLst>
                            <p:cond delay="0"/>
                          </p:stCondLst>
                        </p:cTn>
                        <p:tgtEl>
                          <p:spTgt spid="33"/>
                        </p:tgtEl>
                        <p:attrNameLst>
                          <p:attrName>style.visibility</p:attrName>
                        </p:attrNameLst>
                      </p:cBhvr>
                      <p:to>
                        <p:strVal val="visible"/>
                      </p:to>
                    </p:set>
                    <p:anim calcmode="lin" valueType="num">
                      <p:cBhvr>
                        <p:cTn dur="500" fill="hold"/>
                        <p:tgtEl>
                          <p:spTgt spid="33"/>
                        </p:tgtEl>
                        <p:attrNameLst>
                          <p:attrName>ppt_w</p:attrName>
                        </p:attrNameLst>
                      </p:cBhvr>
                      <p:tavLst>
                        <p:tav tm="0">
                          <p:val>
                            <p:fltVal val="0"/>
                          </p:val>
                        </p:tav>
                        <p:tav tm="100000">
                          <p:val>
                            <p:strVal val="#ppt_w"/>
                          </p:val>
                        </p:tav>
                      </p:tavLst>
                    </p:anim>
                    <p:anim calcmode="lin" valueType="num">
                      <p:cBhvr>
                        <p:cTn dur="500" fill="hold"/>
                        <p:tgtEl>
                          <p:spTgt spid="33"/>
                        </p:tgtEl>
                        <p:attrNameLst>
                          <p:attrName>ppt_h</p:attrName>
                        </p:attrNameLst>
                      </p:cBhvr>
                      <p:tavLst>
                        <p:tav tm="0">
                          <p:val>
                            <p:fltVal val="0"/>
                          </p:val>
                        </p:tav>
                        <p:tav tm="100000">
                          <p:val>
                            <p:strVal val="#ppt_h"/>
                          </p:val>
                        </p:tav>
                      </p:tavLst>
                    </p:anim>
                    <p:animEffect transition="in" filter="fade">
                      <p:cBhvr>
                        <p:cTn dur="500"/>
                        <p:tgtEl>
                          <p:spTgt spid="33"/>
                        </p:tgtEl>
                      </p:cBhvr>
                    </p:animEffect>
                  </p:childTnLst>
                </p:cTn>
              </p:par>
            </p:tnLst>
          </p:tmpl>
        </p:tmplLst>
      </p:bldP>
      <p:bldP spid="34" grpId="0" build="p">
        <p:tmplLst>
          <p:tmpl lvl="1">
            <p:tnLst>
              <p:par>
                <p:cTn presetID="23" presetClass="entr" presetSubtype="16"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 calcmode="lin" valueType="num">
                      <p:cBhvr>
                        <p:cTn dur="500" fill="hold"/>
                        <p:tgtEl>
                          <p:spTgt spid="34"/>
                        </p:tgtEl>
                        <p:attrNameLst>
                          <p:attrName>ppt_w</p:attrName>
                        </p:attrNameLst>
                      </p:cBhvr>
                      <p:tavLst>
                        <p:tav tm="0">
                          <p:val>
                            <p:fltVal val="0"/>
                          </p:val>
                        </p:tav>
                        <p:tav tm="100000">
                          <p:val>
                            <p:strVal val="#ppt_w"/>
                          </p:val>
                        </p:tav>
                      </p:tavLst>
                    </p:anim>
                    <p:anim calcmode="lin" valueType="num">
                      <p:cBhvr>
                        <p:cTn dur="500" fill="hold"/>
                        <p:tgtEl>
                          <p:spTgt spid="34"/>
                        </p:tgtEl>
                        <p:attrNameLst>
                          <p:attrName>ppt_h</p:attrName>
                        </p:attrNameLst>
                      </p:cBhvr>
                      <p:tavLst>
                        <p:tav tm="0">
                          <p:val>
                            <p:fltVal val="0"/>
                          </p:val>
                        </p:tav>
                        <p:tav tm="100000">
                          <p:val>
                            <p:strVal val="#ppt_h"/>
                          </p:val>
                        </p:tav>
                      </p:tavLst>
                    </p:anim>
                  </p:childTnLst>
                </p:cTn>
              </p:par>
            </p:tnLst>
          </p:tmpl>
        </p:tmplLst>
      </p:bldP>
      <p:bldP spid="35" grpId="0" animBg="1"/>
      <p:bldP spid="36" grpId="0" build="p">
        <p:tmplLst>
          <p:tmpl lvl="1">
            <p:tnLst>
              <p:par>
                <p:cTn presetID="53" presetClass="entr" presetSubtype="16" fill="hold" nodeType="withEffect">
                  <p:stCondLst>
                    <p:cond delay="200"/>
                  </p:stCondLst>
                  <p:childTnLst>
                    <p:set>
                      <p:cBhvr>
                        <p:cTn dur="1" fill="hold">
                          <p:stCondLst>
                            <p:cond delay="0"/>
                          </p:stCondLst>
                        </p:cTn>
                        <p:tgtEl>
                          <p:spTgt spid="36"/>
                        </p:tgtEl>
                        <p:attrNameLst>
                          <p:attrName>style.visibility</p:attrName>
                        </p:attrNameLst>
                      </p:cBhvr>
                      <p:to>
                        <p:strVal val="visible"/>
                      </p:to>
                    </p:set>
                    <p:anim calcmode="lin" valueType="num">
                      <p:cBhvr>
                        <p:cTn dur="500" fill="hold"/>
                        <p:tgtEl>
                          <p:spTgt spid="36"/>
                        </p:tgtEl>
                        <p:attrNameLst>
                          <p:attrName>ppt_w</p:attrName>
                        </p:attrNameLst>
                      </p:cBhvr>
                      <p:tavLst>
                        <p:tav tm="0">
                          <p:val>
                            <p:fltVal val="0"/>
                          </p:val>
                        </p:tav>
                        <p:tav tm="100000">
                          <p:val>
                            <p:strVal val="#ppt_w"/>
                          </p:val>
                        </p:tav>
                      </p:tavLst>
                    </p:anim>
                    <p:anim calcmode="lin" valueType="num">
                      <p:cBhvr>
                        <p:cTn dur="500" fill="hold"/>
                        <p:tgtEl>
                          <p:spTgt spid="36"/>
                        </p:tgtEl>
                        <p:attrNameLst>
                          <p:attrName>ppt_h</p:attrName>
                        </p:attrNameLst>
                      </p:cBhvr>
                      <p:tavLst>
                        <p:tav tm="0">
                          <p:val>
                            <p:fltVal val="0"/>
                          </p:val>
                        </p:tav>
                        <p:tav tm="100000">
                          <p:val>
                            <p:strVal val="#ppt_h"/>
                          </p:val>
                        </p:tav>
                      </p:tavLst>
                    </p:anim>
                    <p:animEffect transition="in" filter="fade">
                      <p:cBhvr>
                        <p:cTn dur="500"/>
                        <p:tgtEl>
                          <p:spTgt spid="36"/>
                        </p:tgtEl>
                      </p:cBhvr>
                    </p:animEffect>
                  </p:childTnLst>
                </p:cTn>
              </p:par>
            </p:tnLst>
          </p:tmpl>
        </p:tmplLst>
      </p:bldP>
      <p:bldP spid="37" grpId="0" build="p">
        <p:tmplLst>
          <p:tmpl lvl="1">
            <p:tnLst>
              <p:par>
                <p:cTn presetID="53" presetClass="entr" presetSubtype="16" fill="hold" nodeType="withEffect">
                  <p:stCondLst>
                    <p:cond delay="200"/>
                  </p:stCondLst>
                  <p:childTnLst>
                    <p:set>
                      <p:cBhvr>
                        <p:cTn dur="1" fill="hold">
                          <p:stCondLst>
                            <p:cond delay="0"/>
                          </p:stCondLst>
                        </p:cTn>
                        <p:tgtEl>
                          <p:spTgt spid="37"/>
                        </p:tgtEl>
                        <p:attrNameLst>
                          <p:attrName>style.visibility</p:attrName>
                        </p:attrNameLst>
                      </p:cBhvr>
                      <p:to>
                        <p:strVal val="visible"/>
                      </p:to>
                    </p:set>
                    <p:anim calcmode="lin" valueType="num">
                      <p:cBhvr>
                        <p:cTn dur="500" fill="hold"/>
                        <p:tgtEl>
                          <p:spTgt spid="37"/>
                        </p:tgtEl>
                        <p:attrNameLst>
                          <p:attrName>ppt_w</p:attrName>
                        </p:attrNameLst>
                      </p:cBhvr>
                      <p:tavLst>
                        <p:tav tm="0">
                          <p:val>
                            <p:fltVal val="0"/>
                          </p:val>
                        </p:tav>
                        <p:tav tm="100000">
                          <p:val>
                            <p:strVal val="#ppt_w"/>
                          </p:val>
                        </p:tav>
                      </p:tavLst>
                    </p:anim>
                    <p:anim calcmode="lin" valueType="num">
                      <p:cBhvr>
                        <p:cTn dur="500" fill="hold"/>
                        <p:tgtEl>
                          <p:spTgt spid="37"/>
                        </p:tgtEl>
                        <p:attrNameLst>
                          <p:attrName>ppt_h</p:attrName>
                        </p:attrNameLst>
                      </p:cBhvr>
                      <p:tavLst>
                        <p:tav tm="0">
                          <p:val>
                            <p:fltVal val="0"/>
                          </p:val>
                        </p:tav>
                        <p:tav tm="100000">
                          <p:val>
                            <p:strVal val="#ppt_h"/>
                          </p:val>
                        </p:tav>
                      </p:tavLst>
                    </p:anim>
                    <p:animEffect transition="in" filter="fade">
                      <p:cBhvr>
                        <p:cTn dur="500"/>
                        <p:tgtEl>
                          <p:spTgt spid="37"/>
                        </p:tgtEl>
                      </p:cBhvr>
                    </p:animEffect>
                  </p:childTnLst>
                </p:cTn>
              </p:par>
            </p:tnLst>
          </p:tmpl>
        </p:tmplLst>
      </p:bldP>
      <p:bldP spid="38" grpId="0" build="p">
        <p:tmplLst>
          <p:tmpl lvl="1">
            <p:tnLst>
              <p:par>
                <p:cTn presetID="23" presetClass="entr" presetSubtype="16" fill="hold" nodeType="withEffect">
                  <p:stCondLst>
                    <p:cond delay="200"/>
                  </p:stCondLst>
                  <p:childTnLst>
                    <p:set>
                      <p:cBhvr>
                        <p:cTn dur="1" fill="hold">
                          <p:stCondLst>
                            <p:cond delay="0"/>
                          </p:stCondLst>
                        </p:cTn>
                        <p:tgtEl>
                          <p:spTgt spid="38"/>
                        </p:tgtEl>
                        <p:attrNameLst>
                          <p:attrName>style.visibility</p:attrName>
                        </p:attrNameLst>
                      </p:cBhvr>
                      <p:to>
                        <p:strVal val="visible"/>
                      </p:to>
                    </p:set>
                    <p:anim calcmode="lin" valueType="num">
                      <p:cBhvr>
                        <p:cTn dur="500" fill="hold"/>
                        <p:tgtEl>
                          <p:spTgt spid="38"/>
                        </p:tgtEl>
                        <p:attrNameLst>
                          <p:attrName>ppt_w</p:attrName>
                        </p:attrNameLst>
                      </p:cBhvr>
                      <p:tavLst>
                        <p:tav tm="0">
                          <p:val>
                            <p:fltVal val="0"/>
                          </p:val>
                        </p:tav>
                        <p:tav tm="100000">
                          <p:val>
                            <p:strVal val="#ppt_w"/>
                          </p:val>
                        </p:tav>
                      </p:tavLst>
                    </p:anim>
                    <p:anim calcmode="lin" valueType="num">
                      <p:cBhvr>
                        <p:cTn dur="500" fill="hold"/>
                        <p:tgtEl>
                          <p:spTgt spid="38"/>
                        </p:tgtEl>
                        <p:attrNameLst>
                          <p:attrName>ppt_h</p:attrName>
                        </p:attrNameLst>
                      </p:cBhvr>
                      <p:tavLst>
                        <p:tav tm="0">
                          <p:val>
                            <p:fltVal val="0"/>
                          </p:val>
                        </p:tav>
                        <p:tav tm="100000">
                          <p:val>
                            <p:strVal val="#ppt_h"/>
                          </p:val>
                        </p:tav>
                      </p:tavLst>
                    </p:anim>
                  </p:childTnLst>
                </p:cTn>
              </p:par>
            </p:tnLst>
          </p:tmpl>
        </p:tmplLst>
      </p:bldP>
      <p:bldP spid="39" grpId="0" animBg="1"/>
      <p:bldP spid="40" grpId="0" build="p">
        <p:tmplLst>
          <p:tmpl lvl="1">
            <p:tnLst>
              <p:par>
                <p:cTn presetID="53" presetClass="entr" presetSubtype="16" fill="hold" nodeType="withEffect">
                  <p:stCondLst>
                    <p:cond delay="20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Effect transition="in" filter="fade">
                      <p:cBhvr>
                        <p:cTn dur="500"/>
                        <p:tgtEl>
                          <p:spTgt spid="40"/>
                        </p:tgtEl>
                      </p:cBhvr>
                    </p:animEffect>
                  </p:childTnLst>
                </p:cTn>
              </p:par>
            </p:tnLst>
          </p:tmpl>
        </p:tmplLst>
      </p:bldP>
      <p:bldP spid="41" grpId="0" build="p">
        <p:tmplLst>
          <p:tmpl lvl="1">
            <p:tnLst>
              <p:par>
                <p:cTn presetID="53" presetClass="entr" presetSubtype="16"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 calcmode="lin" valueType="num">
                      <p:cBhvr>
                        <p:cTn dur="500" fill="hold"/>
                        <p:tgtEl>
                          <p:spTgt spid="41"/>
                        </p:tgtEl>
                        <p:attrNameLst>
                          <p:attrName>ppt_w</p:attrName>
                        </p:attrNameLst>
                      </p:cBhvr>
                      <p:tavLst>
                        <p:tav tm="0">
                          <p:val>
                            <p:fltVal val="0"/>
                          </p:val>
                        </p:tav>
                        <p:tav tm="100000">
                          <p:val>
                            <p:strVal val="#ppt_w"/>
                          </p:val>
                        </p:tav>
                      </p:tavLst>
                    </p:anim>
                    <p:anim calcmode="lin" valueType="num">
                      <p:cBhvr>
                        <p:cTn dur="500" fill="hold"/>
                        <p:tgtEl>
                          <p:spTgt spid="41"/>
                        </p:tgtEl>
                        <p:attrNameLst>
                          <p:attrName>ppt_h</p:attrName>
                        </p:attrNameLst>
                      </p:cBhvr>
                      <p:tavLst>
                        <p:tav tm="0">
                          <p:val>
                            <p:fltVal val="0"/>
                          </p:val>
                        </p:tav>
                        <p:tav tm="100000">
                          <p:val>
                            <p:strVal val="#ppt_h"/>
                          </p:val>
                        </p:tav>
                      </p:tavLst>
                    </p:anim>
                    <p:animEffect transition="in" filter="fade">
                      <p:cBhvr>
                        <p:cTn dur="500"/>
                        <p:tgtEl>
                          <p:spTgt spid="41"/>
                        </p:tgtEl>
                      </p:cBhvr>
                    </p:animEffect>
                  </p:childTnLst>
                </p:cTn>
              </p:par>
            </p:tnLst>
          </p:tmpl>
        </p:tmplLst>
      </p:bldP>
      <p:bldP spid="42" grpId="0" build="p">
        <p:tmplLst>
          <p:tmpl lvl="1">
            <p:tnLst>
              <p:par>
                <p:cTn presetID="23" presetClass="entr" presetSubtype="16"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 calcmode="lin" valueType="num">
                      <p:cBhvr>
                        <p:cTn dur="500" fill="hold"/>
                        <p:tgtEl>
                          <p:spTgt spid="42"/>
                        </p:tgtEl>
                        <p:attrNameLst>
                          <p:attrName>ppt_w</p:attrName>
                        </p:attrNameLst>
                      </p:cBhvr>
                      <p:tavLst>
                        <p:tav tm="0">
                          <p:val>
                            <p:fltVal val="0"/>
                          </p:val>
                        </p:tav>
                        <p:tav tm="100000">
                          <p:val>
                            <p:strVal val="#ppt_w"/>
                          </p:val>
                        </p:tav>
                      </p:tavLst>
                    </p:anim>
                    <p:anim calcmode="lin" valueType="num">
                      <p:cBhvr>
                        <p:cTn dur="500" fill="hold"/>
                        <p:tgtEl>
                          <p:spTgt spid="42"/>
                        </p:tgtEl>
                        <p:attrNameLst>
                          <p:attrName>ppt_h</p:attrName>
                        </p:attrNameLst>
                      </p:cBhvr>
                      <p:tavLst>
                        <p:tav tm="0">
                          <p:val>
                            <p:fltVal val="0"/>
                          </p:val>
                        </p:tav>
                        <p:tav tm="100000">
                          <p:val>
                            <p:strVal val="#ppt_h"/>
                          </p:val>
                        </p:tav>
                      </p:tavLst>
                    </p:anim>
                  </p:childTnLst>
                </p:cTn>
              </p:par>
            </p:tnLst>
          </p:tmpl>
        </p:tmplLst>
      </p:bldP>
      <p:bldP spid="59" grpId="0" animBg="1"/>
      <p:bldP spid="60" grpId="0" build="p">
        <p:tmplLst>
          <p:tmpl lvl="1">
            <p:tnLst>
              <p:par>
                <p:cTn presetID="53" presetClass="entr" presetSubtype="16" fill="hold" nodeType="withEffect">
                  <p:stCondLst>
                    <p:cond delay="200"/>
                  </p:stCondLst>
                  <p:childTnLst>
                    <p:set>
                      <p:cBhvr>
                        <p:cTn dur="1" fill="hold">
                          <p:stCondLst>
                            <p:cond delay="0"/>
                          </p:stCondLst>
                        </p:cTn>
                        <p:tgtEl>
                          <p:spTgt spid="60"/>
                        </p:tgtEl>
                        <p:attrNameLst>
                          <p:attrName>style.visibility</p:attrName>
                        </p:attrNameLst>
                      </p:cBhvr>
                      <p:to>
                        <p:strVal val="visible"/>
                      </p:to>
                    </p:set>
                    <p:anim calcmode="lin" valueType="num">
                      <p:cBhvr>
                        <p:cTn dur="500" fill="hold"/>
                        <p:tgtEl>
                          <p:spTgt spid="60"/>
                        </p:tgtEl>
                        <p:attrNameLst>
                          <p:attrName>ppt_w</p:attrName>
                        </p:attrNameLst>
                      </p:cBhvr>
                      <p:tavLst>
                        <p:tav tm="0">
                          <p:val>
                            <p:fltVal val="0"/>
                          </p:val>
                        </p:tav>
                        <p:tav tm="100000">
                          <p:val>
                            <p:strVal val="#ppt_w"/>
                          </p:val>
                        </p:tav>
                      </p:tavLst>
                    </p:anim>
                    <p:anim calcmode="lin" valueType="num">
                      <p:cBhvr>
                        <p:cTn dur="500" fill="hold"/>
                        <p:tgtEl>
                          <p:spTgt spid="60"/>
                        </p:tgtEl>
                        <p:attrNameLst>
                          <p:attrName>ppt_h</p:attrName>
                        </p:attrNameLst>
                      </p:cBhvr>
                      <p:tavLst>
                        <p:tav tm="0">
                          <p:val>
                            <p:fltVal val="0"/>
                          </p:val>
                        </p:tav>
                        <p:tav tm="100000">
                          <p:val>
                            <p:strVal val="#ppt_h"/>
                          </p:val>
                        </p:tav>
                      </p:tavLst>
                    </p:anim>
                    <p:animEffect transition="in" filter="fade">
                      <p:cBhvr>
                        <p:cTn dur="500"/>
                        <p:tgtEl>
                          <p:spTgt spid="60"/>
                        </p:tgtEl>
                      </p:cBhvr>
                    </p:animEffect>
                  </p:childTnLst>
                </p:cTn>
              </p:par>
            </p:tnLst>
          </p:tmpl>
        </p:tmplLst>
      </p:bldP>
      <p:bldP spid="61" grpId="0" build="p">
        <p:tmplLst>
          <p:tmpl lvl="1">
            <p:tnLst>
              <p:par>
                <p:cTn presetID="53" presetClass="entr" presetSubtype="16" fill="hold" nodeType="withEffect">
                  <p:stCondLst>
                    <p:cond delay="200"/>
                  </p:stCondLst>
                  <p:childTnLst>
                    <p:set>
                      <p:cBhvr>
                        <p:cTn dur="1" fill="hold">
                          <p:stCondLst>
                            <p:cond delay="0"/>
                          </p:stCondLst>
                        </p:cTn>
                        <p:tgtEl>
                          <p:spTgt spid="61"/>
                        </p:tgtEl>
                        <p:attrNameLst>
                          <p:attrName>style.visibility</p:attrName>
                        </p:attrNameLst>
                      </p:cBhvr>
                      <p:to>
                        <p:strVal val="visible"/>
                      </p:to>
                    </p:set>
                    <p:anim calcmode="lin" valueType="num">
                      <p:cBhvr>
                        <p:cTn dur="500" fill="hold"/>
                        <p:tgtEl>
                          <p:spTgt spid="61"/>
                        </p:tgtEl>
                        <p:attrNameLst>
                          <p:attrName>ppt_w</p:attrName>
                        </p:attrNameLst>
                      </p:cBhvr>
                      <p:tavLst>
                        <p:tav tm="0">
                          <p:val>
                            <p:fltVal val="0"/>
                          </p:val>
                        </p:tav>
                        <p:tav tm="100000">
                          <p:val>
                            <p:strVal val="#ppt_w"/>
                          </p:val>
                        </p:tav>
                      </p:tavLst>
                    </p:anim>
                    <p:anim calcmode="lin" valueType="num">
                      <p:cBhvr>
                        <p:cTn dur="500" fill="hold"/>
                        <p:tgtEl>
                          <p:spTgt spid="61"/>
                        </p:tgtEl>
                        <p:attrNameLst>
                          <p:attrName>ppt_h</p:attrName>
                        </p:attrNameLst>
                      </p:cBhvr>
                      <p:tavLst>
                        <p:tav tm="0">
                          <p:val>
                            <p:fltVal val="0"/>
                          </p:val>
                        </p:tav>
                        <p:tav tm="100000">
                          <p:val>
                            <p:strVal val="#ppt_h"/>
                          </p:val>
                        </p:tav>
                      </p:tavLst>
                    </p:anim>
                    <p:animEffect transition="in" filter="fade">
                      <p:cBhvr>
                        <p:cTn dur="500"/>
                        <p:tgtEl>
                          <p:spTgt spid="61"/>
                        </p:tgtEl>
                      </p:cBhvr>
                    </p:animEffect>
                  </p:childTnLst>
                </p:cTn>
              </p:par>
            </p:tnLst>
          </p:tmpl>
        </p:tmplLst>
      </p:bldP>
      <p:bldP spid="62" grpId="0" build="p">
        <p:tmplLst>
          <p:tmpl lvl="1">
            <p:tnLst>
              <p:par>
                <p:cTn presetID="23" presetClass="entr" presetSubtype="16" fill="hold" nodeType="withEffect">
                  <p:stCondLst>
                    <p:cond delay="200"/>
                  </p:stCondLst>
                  <p:childTnLst>
                    <p:set>
                      <p:cBhvr>
                        <p:cTn dur="1" fill="hold">
                          <p:stCondLst>
                            <p:cond delay="0"/>
                          </p:stCondLst>
                        </p:cTn>
                        <p:tgtEl>
                          <p:spTgt spid="62"/>
                        </p:tgtEl>
                        <p:attrNameLst>
                          <p:attrName>style.visibility</p:attrName>
                        </p:attrNameLst>
                      </p:cBhvr>
                      <p:to>
                        <p:strVal val="visible"/>
                      </p:to>
                    </p:set>
                    <p:anim calcmode="lin" valueType="num">
                      <p:cBhvr>
                        <p:cTn dur="500" fill="hold"/>
                        <p:tgtEl>
                          <p:spTgt spid="62"/>
                        </p:tgtEl>
                        <p:attrNameLst>
                          <p:attrName>ppt_w</p:attrName>
                        </p:attrNameLst>
                      </p:cBhvr>
                      <p:tavLst>
                        <p:tav tm="0">
                          <p:val>
                            <p:fltVal val="0"/>
                          </p:val>
                        </p:tav>
                        <p:tav tm="100000">
                          <p:val>
                            <p:strVal val="#ppt_w"/>
                          </p:val>
                        </p:tav>
                      </p:tavLst>
                    </p:anim>
                    <p:anim calcmode="lin" valueType="num">
                      <p:cBhvr>
                        <p:cTn dur="500" fill="hold"/>
                        <p:tgtEl>
                          <p:spTgt spid="62"/>
                        </p:tgtEl>
                        <p:attrNameLst>
                          <p:attrName>ppt_h</p:attrName>
                        </p:attrNameLst>
                      </p:cBhvr>
                      <p:tavLst>
                        <p:tav tm="0">
                          <p:val>
                            <p:fltVal val="0"/>
                          </p:val>
                        </p:tav>
                        <p:tav tm="100000">
                          <p:val>
                            <p:strVal val="#ppt_h"/>
                          </p:val>
                        </p:tav>
                      </p:tavLst>
                    </p:anim>
                  </p:childTnLst>
                </p:cTn>
              </p:par>
            </p:tnLst>
          </p:tmpl>
        </p:tmplLst>
      </p:bldP>
      <p:bldP spid="63" grpId="0" animBg="1"/>
      <p:bldP spid="64" grpId="0" build="p">
        <p:tmplLst>
          <p:tmpl lvl="1">
            <p:tnLst>
              <p:par>
                <p:cTn presetID="53" presetClass="entr" presetSubtype="16" fill="hold" nodeType="withEffect">
                  <p:stCondLst>
                    <p:cond delay="200"/>
                  </p:stCondLst>
                  <p:childTnLst>
                    <p:set>
                      <p:cBhvr>
                        <p:cTn dur="1" fill="hold">
                          <p:stCondLst>
                            <p:cond delay="0"/>
                          </p:stCondLst>
                        </p:cTn>
                        <p:tgtEl>
                          <p:spTgt spid="64"/>
                        </p:tgtEl>
                        <p:attrNameLst>
                          <p:attrName>style.visibility</p:attrName>
                        </p:attrNameLst>
                      </p:cBhvr>
                      <p:to>
                        <p:strVal val="visible"/>
                      </p:to>
                    </p:set>
                    <p:anim calcmode="lin" valueType="num">
                      <p:cBhvr>
                        <p:cTn dur="500" fill="hold"/>
                        <p:tgtEl>
                          <p:spTgt spid="64"/>
                        </p:tgtEl>
                        <p:attrNameLst>
                          <p:attrName>ppt_w</p:attrName>
                        </p:attrNameLst>
                      </p:cBhvr>
                      <p:tavLst>
                        <p:tav tm="0">
                          <p:val>
                            <p:fltVal val="0"/>
                          </p:val>
                        </p:tav>
                        <p:tav tm="100000">
                          <p:val>
                            <p:strVal val="#ppt_w"/>
                          </p:val>
                        </p:tav>
                      </p:tavLst>
                    </p:anim>
                    <p:anim calcmode="lin" valueType="num">
                      <p:cBhvr>
                        <p:cTn dur="500" fill="hold"/>
                        <p:tgtEl>
                          <p:spTgt spid="64"/>
                        </p:tgtEl>
                        <p:attrNameLst>
                          <p:attrName>ppt_h</p:attrName>
                        </p:attrNameLst>
                      </p:cBhvr>
                      <p:tavLst>
                        <p:tav tm="0">
                          <p:val>
                            <p:fltVal val="0"/>
                          </p:val>
                        </p:tav>
                        <p:tav tm="100000">
                          <p:val>
                            <p:strVal val="#ppt_h"/>
                          </p:val>
                        </p:tav>
                      </p:tavLst>
                    </p:anim>
                    <p:animEffect transition="in" filter="fade">
                      <p:cBhvr>
                        <p:cTn dur="500"/>
                        <p:tgtEl>
                          <p:spTgt spid="64"/>
                        </p:tgtEl>
                      </p:cBhvr>
                    </p:animEffect>
                  </p:childTnLst>
                </p:cTn>
              </p:par>
            </p:tnLst>
          </p:tmpl>
        </p:tmplLst>
      </p:bldP>
      <p:bldP spid="65" grpId="0" build="p">
        <p:tmplLst>
          <p:tmpl lvl="1">
            <p:tnLst>
              <p:par>
                <p:cTn presetID="53" presetClass="entr" presetSubtype="16" fill="hold" nodeType="withEffect">
                  <p:stCondLst>
                    <p:cond delay="200"/>
                  </p:stCondLst>
                  <p:childTnLst>
                    <p:set>
                      <p:cBhvr>
                        <p:cTn dur="1" fill="hold">
                          <p:stCondLst>
                            <p:cond delay="0"/>
                          </p:stCondLst>
                        </p:cTn>
                        <p:tgtEl>
                          <p:spTgt spid="65"/>
                        </p:tgtEl>
                        <p:attrNameLst>
                          <p:attrName>style.visibility</p:attrName>
                        </p:attrNameLst>
                      </p:cBhvr>
                      <p:to>
                        <p:strVal val="visible"/>
                      </p:to>
                    </p:set>
                    <p:anim calcmode="lin" valueType="num">
                      <p:cBhvr>
                        <p:cTn dur="500" fill="hold"/>
                        <p:tgtEl>
                          <p:spTgt spid="65"/>
                        </p:tgtEl>
                        <p:attrNameLst>
                          <p:attrName>ppt_w</p:attrName>
                        </p:attrNameLst>
                      </p:cBhvr>
                      <p:tavLst>
                        <p:tav tm="0">
                          <p:val>
                            <p:fltVal val="0"/>
                          </p:val>
                        </p:tav>
                        <p:tav tm="100000">
                          <p:val>
                            <p:strVal val="#ppt_w"/>
                          </p:val>
                        </p:tav>
                      </p:tavLst>
                    </p:anim>
                    <p:anim calcmode="lin" valueType="num">
                      <p:cBhvr>
                        <p:cTn dur="500" fill="hold"/>
                        <p:tgtEl>
                          <p:spTgt spid="65"/>
                        </p:tgtEl>
                        <p:attrNameLst>
                          <p:attrName>ppt_h</p:attrName>
                        </p:attrNameLst>
                      </p:cBhvr>
                      <p:tavLst>
                        <p:tav tm="0">
                          <p:val>
                            <p:fltVal val="0"/>
                          </p:val>
                        </p:tav>
                        <p:tav tm="100000">
                          <p:val>
                            <p:strVal val="#ppt_h"/>
                          </p:val>
                        </p:tav>
                      </p:tavLst>
                    </p:anim>
                    <p:animEffect transition="in" filter="fade">
                      <p:cBhvr>
                        <p:cTn dur="500"/>
                        <p:tgtEl>
                          <p:spTgt spid="65"/>
                        </p:tgtEl>
                      </p:cBhvr>
                    </p:animEffect>
                  </p:childTnLst>
                </p:cTn>
              </p:par>
            </p:tnLst>
          </p:tmpl>
        </p:tmplLst>
      </p:bldP>
      <p:bldP spid="66" grpId="0" build="p">
        <p:tmplLst>
          <p:tmpl lvl="1">
            <p:tnLst>
              <p:par>
                <p:cTn presetID="23" presetClass="entr" presetSubtype="16"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 calcmode="lin" valueType="num">
                      <p:cBhvr>
                        <p:cTn dur="500" fill="hold"/>
                        <p:tgtEl>
                          <p:spTgt spid="66"/>
                        </p:tgtEl>
                        <p:attrNameLst>
                          <p:attrName>ppt_w</p:attrName>
                        </p:attrNameLst>
                      </p:cBhvr>
                      <p:tavLst>
                        <p:tav tm="0">
                          <p:val>
                            <p:fltVal val="0"/>
                          </p:val>
                        </p:tav>
                        <p:tav tm="100000">
                          <p:val>
                            <p:strVal val="#ppt_w"/>
                          </p:val>
                        </p:tav>
                      </p:tavLst>
                    </p:anim>
                    <p:anim calcmode="lin" valueType="num">
                      <p:cBhvr>
                        <p:cTn dur="500" fill="hold"/>
                        <p:tgtEl>
                          <p:spTgt spid="66"/>
                        </p:tgtEl>
                        <p:attrNameLst>
                          <p:attrName>ppt_h</p:attrName>
                        </p:attrNameLst>
                      </p:cBhvr>
                      <p:tavLst>
                        <p:tav tm="0">
                          <p:val>
                            <p:fltVal val="0"/>
                          </p:val>
                        </p:tav>
                        <p:tav tm="100000">
                          <p:val>
                            <p:strVal val="#ppt_h"/>
                          </p:val>
                        </p:tav>
                      </p:tavLst>
                    </p:anim>
                  </p:childTnLst>
                </p:cTn>
              </p:par>
            </p:tnLst>
          </p:tmpl>
        </p:tmplLst>
      </p:b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3148625" y="2796167"/>
            <a:ext cx="2819320" cy="369332"/>
          </a:xfrm>
          <a:prstGeom prst="rect">
            <a:avLst/>
          </a:prstGeom>
        </p:spPr>
        <p:txBody>
          <a:bodyPr wrap="square" lIns="0" tIns="0" rIns="0" bIns="0">
            <a:spAutoFit/>
          </a:bodyPr>
          <a:lstStyle/>
          <a:p>
            <a:pPr algn="ctr"/>
            <a:r>
              <a:rPr lang="en-US" altLang="zh-CN" sz="2400" b="1" dirty="0">
                <a:solidFill>
                  <a:schemeClr val="bg1">
                    <a:lumMod val="50000"/>
                  </a:schemeClr>
                </a:solidFill>
                <a:cs typeface="+mn-ea"/>
                <a:sym typeface="+mn-lt"/>
              </a:rPr>
              <a:t>Add title text</a:t>
            </a:r>
            <a:endParaRPr lang="zh-CN" altLang="en-US" sz="2400" b="1" dirty="0">
              <a:solidFill>
                <a:schemeClr val="bg1">
                  <a:lumMod val="50000"/>
                </a:schemeClr>
              </a:solidFill>
              <a:cs typeface="+mn-ea"/>
              <a:sym typeface="+mn-lt"/>
            </a:endParaRPr>
          </a:p>
        </p:txBody>
      </p:sp>
      <p:sp>
        <p:nvSpPr>
          <p:cNvPr id="30" name="TextBox 11"/>
          <p:cNvSpPr txBox="1"/>
          <p:nvPr/>
        </p:nvSpPr>
        <p:spPr>
          <a:xfrm>
            <a:off x="3386056" y="3306237"/>
            <a:ext cx="923010" cy="153888"/>
          </a:xfrm>
          <a:prstGeom prst="rect">
            <a:avLst/>
          </a:prstGeom>
          <a:noFill/>
        </p:spPr>
        <p:txBody>
          <a:bodyPr wrap="none" lIns="0" tIns="0" rIns="0" bIns="0" rtlCol="0">
            <a:spAutoFit/>
          </a:bodyPr>
          <a:lstStyle/>
          <a:p>
            <a:pPr marL="121906" lvl="1" indent="-121906">
              <a:buFont typeface="Arial" panose="020B0604020202020204" pitchFamily="34" charset="0"/>
              <a:buChar char="•"/>
            </a:pPr>
            <a:r>
              <a:rPr lang="en-US" altLang="zh-CN" sz="1000" dirty="0">
                <a:solidFill>
                  <a:schemeClr val="bg1">
                    <a:lumMod val="50000"/>
                  </a:schemeClr>
                </a:solidFill>
                <a:cs typeface="+mn-ea"/>
                <a:sym typeface="+mn-lt"/>
              </a:rPr>
              <a:t>Add title text</a:t>
            </a:r>
          </a:p>
        </p:txBody>
      </p:sp>
      <p:sp>
        <p:nvSpPr>
          <p:cNvPr id="31" name="TextBox 11"/>
          <p:cNvSpPr txBox="1"/>
          <p:nvPr/>
        </p:nvSpPr>
        <p:spPr>
          <a:xfrm>
            <a:off x="4585715" y="3306237"/>
            <a:ext cx="923010" cy="153888"/>
          </a:xfrm>
          <a:prstGeom prst="rect">
            <a:avLst/>
          </a:prstGeom>
          <a:noFill/>
        </p:spPr>
        <p:txBody>
          <a:bodyPr wrap="none" lIns="0" tIns="0" rIns="0" bIns="0" rtlCol="0">
            <a:spAutoFit/>
          </a:bodyPr>
          <a:lstStyle/>
          <a:p>
            <a:pPr marL="121906" lvl="1" indent="-121906">
              <a:buFont typeface="Arial" panose="020B0604020202020204" pitchFamily="34" charset="0"/>
              <a:buChar char="•"/>
            </a:pPr>
            <a:r>
              <a:rPr lang="en-US" altLang="zh-CN" sz="1000" dirty="0">
                <a:solidFill>
                  <a:schemeClr val="bg1">
                    <a:lumMod val="50000"/>
                  </a:schemeClr>
                </a:solidFill>
                <a:cs typeface="+mn-ea"/>
                <a:sym typeface="+mn-lt"/>
              </a:rPr>
              <a:t>Add title text</a:t>
            </a:r>
          </a:p>
        </p:txBody>
      </p:sp>
      <p:sp>
        <p:nvSpPr>
          <p:cNvPr id="32" name="TextBox 11"/>
          <p:cNvSpPr txBox="1"/>
          <p:nvPr/>
        </p:nvSpPr>
        <p:spPr>
          <a:xfrm>
            <a:off x="3386056" y="3497982"/>
            <a:ext cx="923010" cy="153888"/>
          </a:xfrm>
          <a:prstGeom prst="rect">
            <a:avLst/>
          </a:prstGeom>
          <a:noFill/>
        </p:spPr>
        <p:txBody>
          <a:bodyPr wrap="none" lIns="0" tIns="0" rIns="0" bIns="0" rtlCol="0">
            <a:spAutoFit/>
          </a:bodyPr>
          <a:lstStyle/>
          <a:p>
            <a:pPr marL="121906" lvl="1" indent="-121906">
              <a:buFont typeface="Arial" panose="020B0604020202020204" pitchFamily="34" charset="0"/>
              <a:buChar char="•"/>
            </a:pPr>
            <a:r>
              <a:rPr lang="en-US" altLang="zh-CN" sz="1000" dirty="0">
                <a:solidFill>
                  <a:schemeClr val="bg1">
                    <a:lumMod val="50000"/>
                  </a:schemeClr>
                </a:solidFill>
                <a:cs typeface="+mn-ea"/>
                <a:sym typeface="+mn-lt"/>
              </a:rPr>
              <a:t>Add title text</a:t>
            </a:r>
          </a:p>
        </p:txBody>
      </p:sp>
      <p:sp>
        <p:nvSpPr>
          <p:cNvPr id="33" name="TextBox 32"/>
          <p:cNvSpPr txBox="1"/>
          <p:nvPr/>
        </p:nvSpPr>
        <p:spPr>
          <a:xfrm>
            <a:off x="4585715" y="3497982"/>
            <a:ext cx="923010" cy="153888"/>
          </a:xfrm>
          <a:prstGeom prst="rect">
            <a:avLst/>
          </a:prstGeom>
          <a:noFill/>
        </p:spPr>
        <p:txBody>
          <a:bodyPr wrap="none" lIns="0" tIns="0" rIns="0" bIns="0" rtlCol="0">
            <a:spAutoFit/>
          </a:bodyPr>
          <a:lstStyle/>
          <a:p>
            <a:pPr marL="121906" lvl="1" indent="-121906">
              <a:buFont typeface="Arial" panose="020B0604020202020204" pitchFamily="34" charset="0"/>
              <a:buChar char="•"/>
            </a:pPr>
            <a:r>
              <a:rPr lang="en-US" altLang="zh-CN" sz="1000" dirty="0">
                <a:solidFill>
                  <a:schemeClr val="bg1">
                    <a:lumMod val="50000"/>
                  </a:schemeClr>
                </a:solidFill>
                <a:cs typeface="+mn-ea"/>
                <a:sym typeface="+mn-lt"/>
              </a:rPr>
              <a:t>Add title text</a:t>
            </a:r>
          </a:p>
        </p:txBody>
      </p:sp>
      <p:sp>
        <p:nvSpPr>
          <p:cNvPr id="12" name="菱形 11"/>
          <p:cNvSpPr/>
          <p:nvPr/>
        </p:nvSpPr>
        <p:spPr>
          <a:xfrm>
            <a:off x="3707904" y="1059582"/>
            <a:ext cx="1592560" cy="1592560"/>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TextBox 13"/>
          <p:cNvSpPr txBox="1"/>
          <p:nvPr/>
        </p:nvSpPr>
        <p:spPr>
          <a:xfrm>
            <a:off x="4067944" y="1443429"/>
            <a:ext cx="1953364" cy="923330"/>
          </a:xfrm>
          <a:prstGeom prst="rect">
            <a:avLst/>
          </a:prstGeom>
          <a:noFill/>
        </p:spPr>
        <p:txBody>
          <a:bodyPr wrap="square" rtlCol="0">
            <a:spAutoFit/>
          </a:bodyPr>
          <a:lstStyle>
            <a:defPPr>
              <a:defRPr lang="zh-CN"/>
            </a:defPPr>
            <a:lvl1pPr>
              <a:defRPr sz="5400" spc="-300">
                <a:solidFill>
                  <a:schemeClr val="bg1">
                    <a:lumMod val="50000"/>
                  </a:schemeClr>
                </a:solidFill>
                <a:latin typeface="Agency FB" panose="020B0503020202020204" pitchFamily="34" charset="0"/>
                <a:cs typeface="+mn-ea"/>
              </a:defRPr>
            </a:lvl1pPr>
          </a:lstStyle>
          <a:p>
            <a:r>
              <a:rPr lang="en-US" altLang="zh-CN" dirty="0">
                <a:sym typeface="+mn-lt"/>
              </a:rPr>
              <a:t>0 2</a:t>
            </a:r>
            <a:endParaRPr lang="zh-CN" altLang="en-US" dirty="0">
              <a:sym typeface="+mn-lt"/>
            </a:endParaRPr>
          </a:p>
        </p:txBody>
      </p:sp>
      <p:sp>
        <p:nvSpPr>
          <p:cNvPr id="15" name="菱形 14"/>
          <p:cNvSpPr/>
          <p:nvPr/>
        </p:nvSpPr>
        <p:spPr>
          <a:xfrm>
            <a:off x="5508104" y="1059582"/>
            <a:ext cx="3168352" cy="3168352"/>
          </a:xfrm>
          <a:prstGeom prst="diamond">
            <a:avLst/>
          </a:prstGeom>
          <a:noFill/>
          <a:ln>
            <a:solidFill>
              <a:schemeClr val="bg1">
                <a:lumMod val="75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菱形 15"/>
          <p:cNvSpPr/>
          <p:nvPr/>
        </p:nvSpPr>
        <p:spPr>
          <a:xfrm>
            <a:off x="467544" y="1059582"/>
            <a:ext cx="3168352" cy="3168352"/>
          </a:xfrm>
          <a:prstGeom prst="diamond">
            <a:avLst/>
          </a:prstGeom>
          <a:noFill/>
          <a:ln>
            <a:solidFill>
              <a:schemeClr val="bg1">
                <a:lumMod val="75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med" advClick="0" advTm="6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45" presetClass="entr" presetSubtype="0" fill="hold" grpId="0" nodeType="afterEffect">
                                  <p:stCondLst>
                                    <p:cond delay="0"/>
                                  </p:stCondLst>
                                  <p:iterate type="lt">
                                    <p:tmPct val="10000"/>
                                  </p:iterate>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ppt_w</p:attrName>
                                        </p:attrNameLst>
                                      </p:cBhvr>
                                      <p:tavLst>
                                        <p:tav tm="0" fmla="#ppt_w*sin(2.5*pi*$)">
                                          <p:val>
                                            <p:fltVal val="0"/>
                                          </p:val>
                                        </p:tav>
                                        <p:tav tm="100000">
                                          <p:val>
                                            <p:fltVal val="1"/>
                                          </p:val>
                                        </p:tav>
                                      </p:tavLst>
                                    </p:anim>
                                    <p:anim calcmode="lin" valueType="num">
                                      <p:cBhvr>
                                        <p:cTn id="24" dur="1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1000" fill="hold"/>
                                        <p:tgtEl>
                                          <p:spTgt spid="29"/>
                                        </p:tgtEl>
                                        <p:attrNameLst>
                                          <p:attrName>ppt_x</p:attrName>
                                        </p:attrNameLst>
                                      </p:cBhvr>
                                      <p:tavLst>
                                        <p:tav tm="0">
                                          <p:val>
                                            <p:strVal val="0-#ppt_w/2"/>
                                          </p:val>
                                        </p:tav>
                                        <p:tav tm="100000">
                                          <p:val>
                                            <p:strVal val="#ppt_x"/>
                                          </p:val>
                                        </p:tav>
                                      </p:tavLst>
                                    </p:anim>
                                    <p:anim calcmode="lin" valueType="num">
                                      <p:cBhvr additive="base">
                                        <p:cTn id="30"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12" grpId="0" animBg="1"/>
      <p:bldP spid="14" grpId="0"/>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Freeform 24"/>
          <p:cNvSpPr>
            <a:spLocks/>
          </p:cNvSpPr>
          <p:nvPr/>
        </p:nvSpPr>
        <p:spPr bwMode="auto">
          <a:xfrm rot="5400000">
            <a:off x="1514963" y="1637922"/>
            <a:ext cx="1038114" cy="1408201"/>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chemeClr val="accent1"/>
          </a:solidFill>
          <a:ln w="19050" cap="flat" cmpd="sng">
            <a:noFill/>
            <a:prstDash val="solid"/>
            <a:round/>
            <a:headEnd type="none" w="med" len="med"/>
            <a:tailEnd type="none" w="med" len="med"/>
          </a:ln>
          <a:effectLst/>
        </p:spPr>
        <p:txBody>
          <a:bodyPr lIns="65023" tIns="32511" rIns="65023" bIns="32511"/>
          <a:lstStyle/>
          <a:p>
            <a:pPr algn="just">
              <a:lnSpc>
                <a:spcPct val="120000"/>
              </a:lnSpc>
              <a:defRPr/>
            </a:pPr>
            <a:endParaRPr lang="da-DK" sz="600" kern="0" dirty="0">
              <a:solidFill>
                <a:schemeClr val="tx1">
                  <a:lumMod val="95000"/>
                  <a:lumOff val="5000"/>
                </a:schemeClr>
              </a:solidFill>
              <a:cs typeface="+mn-ea"/>
              <a:sym typeface="+mn-lt"/>
            </a:endParaRPr>
          </a:p>
        </p:txBody>
      </p:sp>
      <p:sp>
        <p:nvSpPr>
          <p:cNvPr id="113" name="Freeform 24"/>
          <p:cNvSpPr>
            <a:spLocks/>
          </p:cNvSpPr>
          <p:nvPr/>
        </p:nvSpPr>
        <p:spPr bwMode="auto">
          <a:xfrm rot="5400000">
            <a:off x="3208229" y="1637922"/>
            <a:ext cx="1038114" cy="1408201"/>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chemeClr val="accent2"/>
          </a:solidFill>
          <a:ln w="19050" cap="flat" cmpd="sng">
            <a:noFill/>
            <a:prstDash val="solid"/>
            <a:round/>
            <a:headEnd type="none" w="med" len="med"/>
            <a:tailEnd type="none" w="med" len="med"/>
          </a:ln>
          <a:effectLst/>
        </p:spPr>
        <p:txBody>
          <a:bodyPr lIns="65023" tIns="32511" rIns="65023" bIns="32511"/>
          <a:lstStyle/>
          <a:p>
            <a:pPr algn="just">
              <a:lnSpc>
                <a:spcPct val="120000"/>
              </a:lnSpc>
              <a:defRPr/>
            </a:pPr>
            <a:endParaRPr lang="da-DK" sz="600" kern="0" dirty="0">
              <a:solidFill>
                <a:schemeClr val="tx1">
                  <a:lumMod val="95000"/>
                  <a:lumOff val="5000"/>
                </a:schemeClr>
              </a:solidFill>
              <a:cs typeface="+mn-ea"/>
              <a:sym typeface="+mn-lt"/>
            </a:endParaRPr>
          </a:p>
        </p:txBody>
      </p:sp>
      <p:sp>
        <p:nvSpPr>
          <p:cNvPr id="114" name="Freeform 24"/>
          <p:cNvSpPr>
            <a:spLocks/>
          </p:cNvSpPr>
          <p:nvPr/>
        </p:nvSpPr>
        <p:spPr bwMode="auto">
          <a:xfrm rot="5400000">
            <a:off x="4901496" y="1637922"/>
            <a:ext cx="1038114" cy="1408201"/>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chemeClr val="accent3"/>
          </a:solidFill>
          <a:ln w="19050" cap="flat" cmpd="sng">
            <a:noFill/>
            <a:prstDash val="solid"/>
            <a:round/>
            <a:headEnd type="none" w="med" len="med"/>
            <a:tailEnd type="none" w="med" len="med"/>
          </a:ln>
          <a:effectLst/>
        </p:spPr>
        <p:txBody>
          <a:bodyPr lIns="65023" tIns="32511" rIns="65023" bIns="32511"/>
          <a:lstStyle/>
          <a:p>
            <a:pPr algn="just">
              <a:lnSpc>
                <a:spcPct val="120000"/>
              </a:lnSpc>
              <a:defRPr/>
            </a:pPr>
            <a:endParaRPr lang="da-DK" sz="600" kern="0" dirty="0">
              <a:solidFill>
                <a:schemeClr val="tx1">
                  <a:lumMod val="95000"/>
                  <a:lumOff val="5000"/>
                </a:schemeClr>
              </a:solidFill>
              <a:cs typeface="+mn-ea"/>
              <a:sym typeface="+mn-lt"/>
            </a:endParaRPr>
          </a:p>
        </p:txBody>
      </p:sp>
      <p:sp>
        <p:nvSpPr>
          <p:cNvPr id="116" name="Freeform 24"/>
          <p:cNvSpPr>
            <a:spLocks/>
          </p:cNvSpPr>
          <p:nvPr/>
        </p:nvSpPr>
        <p:spPr bwMode="auto">
          <a:xfrm rot="5400000">
            <a:off x="6594763" y="1637922"/>
            <a:ext cx="1038114" cy="1408201"/>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chemeClr val="accent4"/>
          </a:solidFill>
          <a:ln w="19050" cap="flat" cmpd="sng">
            <a:noFill/>
            <a:prstDash val="solid"/>
            <a:round/>
            <a:headEnd type="none" w="med" len="med"/>
            <a:tailEnd type="none" w="med" len="med"/>
          </a:ln>
          <a:effectLst/>
        </p:spPr>
        <p:txBody>
          <a:bodyPr lIns="65023" tIns="32511" rIns="65023" bIns="32511"/>
          <a:lstStyle/>
          <a:p>
            <a:pPr algn="just">
              <a:lnSpc>
                <a:spcPct val="120000"/>
              </a:lnSpc>
              <a:defRPr/>
            </a:pPr>
            <a:endParaRPr lang="da-DK" sz="600" kern="0" dirty="0">
              <a:solidFill>
                <a:schemeClr val="tx1">
                  <a:lumMod val="95000"/>
                  <a:lumOff val="5000"/>
                </a:schemeClr>
              </a:solidFill>
              <a:cs typeface="+mn-ea"/>
              <a:sym typeface="+mn-lt"/>
            </a:endParaRPr>
          </a:p>
        </p:txBody>
      </p:sp>
      <p:grpSp>
        <p:nvGrpSpPr>
          <p:cNvPr id="2" name="Group 128"/>
          <p:cNvGrpSpPr/>
          <p:nvPr/>
        </p:nvGrpSpPr>
        <p:grpSpPr>
          <a:xfrm>
            <a:off x="1618115" y="1925252"/>
            <a:ext cx="445482" cy="445506"/>
            <a:chOff x="1316879" y="4254550"/>
            <a:chExt cx="684000" cy="684000"/>
          </a:xfrm>
        </p:grpSpPr>
        <p:sp>
          <p:nvSpPr>
            <p:cNvPr id="117" name="Freeform 49"/>
            <p:cNvSpPr>
              <a:spLocks noChangeAspect="1" noEditPoints="1"/>
            </p:cNvSpPr>
            <p:nvPr/>
          </p:nvSpPr>
          <p:spPr bwMode="auto">
            <a:xfrm>
              <a:off x="1467830" y="4412272"/>
              <a:ext cx="407999" cy="347492"/>
            </a:xfrm>
            <a:custGeom>
              <a:avLst/>
              <a:gdLst>
                <a:gd name="T0" fmla="*/ 182 w 400"/>
                <a:gd name="T1" fmla="*/ 180 h 340"/>
                <a:gd name="T2" fmla="*/ 218 w 400"/>
                <a:gd name="T3" fmla="*/ 180 h 340"/>
                <a:gd name="T4" fmla="*/ 218 w 400"/>
                <a:gd name="T5" fmla="*/ 220 h 340"/>
                <a:gd name="T6" fmla="*/ 400 w 400"/>
                <a:gd name="T7" fmla="*/ 220 h 340"/>
                <a:gd name="T8" fmla="*/ 396 w 400"/>
                <a:gd name="T9" fmla="*/ 103 h 340"/>
                <a:gd name="T10" fmla="*/ 356 w 400"/>
                <a:gd name="T11" fmla="*/ 60 h 340"/>
                <a:gd name="T12" fmla="*/ 292 w 400"/>
                <a:gd name="T13" fmla="*/ 60 h 340"/>
                <a:gd name="T14" fmla="*/ 268 w 400"/>
                <a:gd name="T15" fmla="*/ 15 h 340"/>
                <a:gd name="T16" fmla="*/ 244 w 400"/>
                <a:gd name="T17" fmla="*/ 0 h 340"/>
                <a:gd name="T18" fmla="*/ 155 w 400"/>
                <a:gd name="T19" fmla="*/ 0 h 340"/>
                <a:gd name="T20" fmla="*/ 132 w 400"/>
                <a:gd name="T21" fmla="*/ 15 h 340"/>
                <a:gd name="T22" fmla="*/ 108 w 400"/>
                <a:gd name="T23" fmla="*/ 60 h 340"/>
                <a:gd name="T24" fmla="*/ 44 w 400"/>
                <a:gd name="T25" fmla="*/ 60 h 340"/>
                <a:gd name="T26" fmla="*/ 4 w 400"/>
                <a:gd name="T27" fmla="*/ 103 h 340"/>
                <a:gd name="T28" fmla="*/ 0 w 400"/>
                <a:gd name="T29" fmla="*/ 220 h 340"/>
                <a:gd name="T30" fmla="*/ 182 w 400"/>
                <a:gd name="T31" fmla="*/ 220 h 340"/>
                <a:gd name="T32" fmla="*/ 182 w 400"/>
                <a:gd name="T33" fmla="*/ 180 h 340"/>
                <a:gd name="T34" fmla="*/ 153 w 400"/>
                <a:gd name="T35" fmla="*/ 38 h 340"/>
                <a:gd name="T36" fmla="*/ 169 w 400"/>
                <a:gd name="T37" fmla="*/ 28 h 340"/>
                <a:gd name="T38" fmla="*/ 230 w 400"/>
                <a:gd name="T39" fmla="*/ 28 h 340"/>
                <a:gd name="T40" fmla="*/ 247 w 400"/>
                <a:gd name="T41" fmla="*/ 38 h 340"/>
                <a:gd name="T42" fmla="*/ 258 w 400"/>
                <a:gd name="T43" fmla="*/ 60 h 340"/>
                <a:gd name="T44" fmla="*/ 141 w 400"/>
                <a:gd name="T45" fmla="*/ 60 h 340"/>
                <a:gd name="T46" fmla="*/ 153 w 400"/>
                <a:gd name="T47" fmla="*/ 38 h 340"/>
                <a:gd name="T48" fmla="*/ 218 w 400"/>
                <a:gd name="T49" fmla="*/ 280 h 340"/>
                <a:gd name="T50" fmla="*/ 182 w 400"/>
                <a:gd name="T51" fmla="*/ 280 h 340"/>
                <a:gd name="T52" fmla="*/ 182 w 400"/>
                <a:gd name="T53" fmla="*/ 240 h 340"/>
                <a:gd name="T54" fmla="*/ 10 w 400"/>
                <a:gd name="T55" fmla="*/ 240 h 340"/>
                <a:gd name="T56" fmla="*/ 14 w 400"/>
                <a:gd name="T57" fmla="*/ 306 h 340"/>
                <a:gd name="T58" fmla="*/ 50 w 400"/>
                <a:gd name="T59" fmla="*/ 340 h 340"/>
                <a:gd name="T60" fmla="*/ 350 w 400"/>
                <a:gd name="T61" fmla="*/ 340 h 340"/>
                <a:gd name="T62" fmla="*/ 386 w 400"/>
                <a:gd name="T63" fmla="*/ 306 h 340"/>
                <a:gd name="T64" fmla="*/ 390 w 400"/>
                <a:gd name="T65" fmla="*/ 240 h 340"/>
                <a:gd name="T66" fmla="*/ 218 w 400"/>
                <a:gd name="T67" fmla="*/ 240 h 340"/>
                <a:gd name="T68" fmla="*/ 218 w 400"/>
                <a:gd name="T69"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0" h="340">
                  <a:moveTo>
                    <a:pt x="182" y="180"/>
                  </a:moveTo>
                  <a:cubicBezTo>
                    <a:pt x="218" y="180"/>
                    <a:pt x="218" y="180"/>
                    <a:pt x="218" y="180"/>
                  </a:cubicBezTo>
                  <a:cubicBezTo>
                    <a:pt x="218" y="220"/>
                    <a:pt x="218" y="220"/>
                    <a:pt x="218" y="220"/>
                  </a:cubicBezTo>
                  <a:cubicBezTo>
                    <a:pt x="400" y="220"/>
                    <a:pt x="400" y="220"/>
                    <a:pt x="400" y="220"/>
                  </a:cubicBezTo>
                  <a:cubicBezTo>
                    <a:pt x="400" y="220"/>
                    <a:pt x="397" y="131"/>
                    <a:pt x="396" y="103"/>
                  </a:cubicBezTo>
                  <a:cubicBezTo>
                    <a:pt x="395" y="76"/>
                    <a:pt x="385" y="60"/>
                    <a:pt x="356" y="60"/>
                  </a:cubicBezTo>
                  <a:cubicBezTo>
                    <a:pt x="292" y="60"/>
                    <a:pt x="292" y="60"/>
                    <a:pt x="292" y="60"/>
                  </a:cubicBezTo>
                  <a:cubicBezTo>
                    <a:pt x="282" y="41"/>
                    <a:pt x="271" y="21"/>
                    <a:pt x="268" y="15"/>
                  </a:cubicBezTo>
                  <a:cubicBezTo>
                    <a:pt x="261" y="2"/>
                    <a:pt x="259" y="0"/>
                    <a:pt x="244" y="0"/>
                  </a:cubicBezTo>
                  <a:cubicBezTo>
                    <a:pt x="155" y="0"/>
                    <a:pt x="155" y="0"/>
                    <a:pt x="155" y="0"/>
                  </a:cubicBezTo>
                  <a:cubicBezTo>
                    <a:pt x="141" y="0"/>
                    <a:pt x="138" y="2"/>
                    <a:pt x="132" y="15"/>
                  </a:cubicBezTo>
                  <a:cubicBezTo>
                    <a:pt x="129" y="21"/>
                    <a:pt x="118" y="41"/>
                    <a:pt x="108" y="60"/>
                  </a:cubicBezTo>
                  <a:cubicBezTo>
                    <a:pt x="44" y="60"/>
                    <a:pt x="44" y="60"/>
                    <a:pt x="44" y="60"/>
                  </a:cubicBezTo>
                  <a:cubicBezTo>
                    <a:pt x="14" y="60"/>
                    <a:pt x="5" y="76"/>
                    <a:pt x="4" y="103"/>
                  </a:cubicBezTo>
                  <a:cubicBezTo>
                    <a:pt x="3" y="129"/>
                    <a:pt x="0" y="220"/>
                    <a:pt x="0" y="220"/>
                  </a:cubicBezTo>
                  <a:cubicBezTo>
                    <a:pt x="182" y="220"/>
                    <a:pt x="182" y="220"/>
                    <a:pt x="182" y="220"/>
                  </a:cubicBezTo>
                  <a:lnTo>
                    <a:pt x="182" y="180"/>
                  </a:lnTo>
                  <a:close/>
                  <a:moveTo>
                    <a:pt x="153" y="38"/>
                  </a:moveTo>
                  <a:cubicBezTo>
                    <a:pt x="157" y="30"/>
                    <a:pt x="159" y="28"/>
                    <a:pt x="169" y="28"/>
                  </a:cubicBezTo>
                  <a:cubicBezTo>
                    <a:pt x="230" y="28"/>
                    <a:pt x="230" y="28"/>
                    <a:pt x="230" y="28"/>
                  </a:cubicBezTo>
                  <a:cubicBezTo>
                    <a:pt x="241" y="28"/>
                    <a:pt x="242" y="30"/>
                    <a:pt x="247" y="38"/>
                  </a:cubicBezTo>
                  <a:cubicBezTo>
                    <a:pt x="248" y="41"/>
                    <a:pt x="253" y="50"/>
                    <a:pt x="258" y="60"/>
                  </a:cubicBezTo>
                  <a:cubicBezTo>
                    <a:pt x="141" y="60"/>
                    <a:pt x="141" y="60"/>
                    <a:pt x="141" y="60"/>
                  </a:cubicBezTo>
                  <a:cubicBezTo>
                    <a:pt x="146" y="50"/>
                    <a:pt x="151" y="41"/>
                    <a:pt x="153" y="38"/>
                  </a:cubicBezTo>
                  <a:close/>
                  <a:moveTo>
                    <a:pt x="218" y="280"/>
                  </a:moveTo>
                  <a:cubicBezTo>
                    <a:pt x="182" y="280"/>
                    <a:pt x="182" y="280"/>
                    <a:pt x="182" y="280"/>
                  </a:cubicBezTo>
                  <a:cubicBezTo>
                    <a:pt x="182" y="240"/>
                    <a:pt x="182" y="240"/>
                    <a:pt x="182" y="240"/>
                  </a:cubicBezTo>
                  <a:cubicBezTo>
                    <a:pt x="10" y="240"/>
                    <a:pt x="10" y="240"/>
                    <a:pt x="10" y="240"/>
                  </a:cubicBezTo>
                  <a:cubicBezTo>
                    <a:pt x="10" y="240"/>
                    <a:pt x="12" y="276"/>
                    <a:pt x="14" y="306"/>
                  </a:cubicBezTo>
                  <a:cubicBezTo>
                    <a:pt x="14" y="319"/>
                    <a:pt x="18" y="340"/>
                    <a:pt x="50" y="340"/>
                  </a:cubicBezTo>
                  <a:cubicBezTo>
                    <a:pt x="350" y="340"/>
                    <a:pt x="350" y="340"/>
                    <a:pt x="350" y="340"/>
                  </a:cubicBezTo>
                  <a:cubicBezTo>
                    <a:pt x="381" y="340"/>
                    <a:pt x="385" y="319"/>
                    <a:pt x="386" y="306"/>
                  </a:cubicBezTo>
                  <a:cubicBezTo>
                    <a:pt x="388" y="275"/>
                    <a:pt x="390" y="240"/>
                    <a:pt x="390" y="240"/>
                  </a:cubicBezTo>
                  <a:cubicBezTo>
                    <a:pt x="218" y="240"/>
                    <a:pt x="218" y="240"/>
                    <a:pt x="218" y="240"/>
                  </a:cubicBezTo>
                  <a:lnTo>
                    <a:pt x="218" y="280"/>
                  </a:lnTo>
                  <a:close/>
                </a:path>
              </a:pathLst>
            </a:custGeom>
            <a:noFill/>
            <a:ln w="12700">
              <a:solidFill>
                <a:schemeClr val="bg1"/>
              </a:solidFill>
            </a:ln>
          </p:spPr>
          <p:txBody>
            <a:bodyPr vert="horz" wrap="square" lIns="83748" tIns="41874" rIns="83748" bIns="41874" numCol="1" anchor="t" anchorCtr="0" compatLnSpc="1">
              <a:prstTxWarp prst="textNoShape">
                <a:avLst/>
              </a:prstTxWarp>
            </a:bodyPr>
            <a:lstStyle/>
            <a:p>
              <a:pPr algn="just">
                <a:lnSpc>
                  <a:spcPct val="120000"/>
                </a:lnSpc>
              </a:pPr>
              <a:endParaRPr lang="en-US" sz="600" dirty="0">
                <a:cs typeface="+mn-ea"/>
                <a:sym typeface="+mn-lt"/>
              </a:endParaRPr>
            </a:p>
          </p:txBody>
        </p:sp>
        <p:sp>
          <p:nvSpPr>
            <p:cNvPr id="125" name="Oval 124"/>
            <p:cNvSpPr/>
            <p:nvPr/>
          </p:nvSpPr>
          <p:spPr>
            <a:xfrm>
              <a:off x="1316879" y="4254550"/>
              <a:ext cx="684000" cy="684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00" dirty="0">
                <a:cs typeface="+mn-ea"/>
                <a:sym typeface="+mn-lt"/>
              </a:endParaRPr>
            </a:p>
          </p:txBody>
        </p:sp>
      </p:grpSp>
      <p:grpSp>
        <p:nvGrpSpPr>
          <p:cNvPr id="3" name="Group 129"/>
          <p:cNvGrpSpPr/>
          <p:nvPr/>
        </p:nvGrpSpPr>
        <p:grpSpPr>
          <a:xfrm>
            <a:off x="3312479" y="1925252"/>
            <a:ext cx="445482" cy="445506"/>
            <a:chOff x="3401741" y="4254550"/>
            <a:chExt cx="684000" cy="684000"/>
          </a:xfrm>
        </p:grpSpPr>
        <p:sp>
          <p:nvSpPr>
            <p:cNvPr id="120" name="Freeform 31"/>
            <p:cNvSpPr>
              <a:spLocks noChangeAspect="1" noEditPoints="1"/>
            </p:cNvSpPr>
            <p:nvPr/>
          </p:nvSpPr>
          <p:spPr bwMode="auto">
            <a:xfrm>
              <a:off x="3577110" y="4366532"/>
              <a:ext cx="333262" cy="468000"/>
            </a:xfrm>
            <a:custGeom>
              <a:avLst/>
              <a:gdLst>
                <a:gd name="T0" fmla="*/ 90 w 293"/>
                <a:gd name="T1" fmla="*/ 383 h 400"/>
                <a:gd name="T2" fmla="*/ 147 w 293"/>
                <a:gd name="T3" fmla="*/ 400 h 400"/>
                <a:gd name="T4" fmla="*/ 203 w 293"/>
                <a:gd name="T5" fmla="*/ 383 h 400"/>
                <a:gd name="T6" fmla="*/ 203 w 293"/>
                <a:gd name="T7" fmla="*/ 342 h 400"/>
                <a:gd name="T8" fmla="*/ 90 w 293"/>
                <a:gd name="T9" fmla="*/ 342 h 400"/>
                <a:gd name="T10" fmla="*/ 90 w 293"/>
                <a:gd name="T11" fmla="*/ 383 h 400"/>
                <a:gd name="T12" fmla="*/ 201 w 293"/>
                <a:gd name="T13" fmla="*/ 318 h 400"/>
                <a:gd name="T14" fmla="*/ 286 w 293"/>
                <a:gd name="T15" fmla="*/ 116 h 400"/>
                <a:gd name="T16" fmla="*/ 147 w 293"/>
                <a:gd name="T17" fmla="*/ 0 h 400"/>
                <a:gd name="T18" fmla="*/ 7 w 293"/>
                <a:gd name="T19" fmla="*/ 116 h 400"/>
                <a:gd name="T20" fmla="*/ 93 w 293"/>
                <a:gd name="T21" fmla="*/ 318 h 400"/>
                <a:gd name="T22" fmla="*/ 201 w 293"/>
                <a:gd name="T23" fmla="*/ 318 h 400"/>
                <a:gd name="T24" fmla="*/ 50 w 293"/>
                <a:gd name="T25" fmla="*/ 119 h 400"/>
                <a:gd name="T26" fmla="*/ 147 w 293"/>
                <a:gd name="T27" fmla="*/ 41 h 400"/>
                <a:gd name="T28" fmla="*/ 244 w 293"/>
                <a:gd name="T29" fmla="*/ 119 h 400"/>
                <a:gd name="T30" fmla="*/ 208 w 293"/>
                <a:gd name="T31" fmla="*/ 198 h 400"/>
                <a:gd name="T32" fmla="*/ 163 w 293"/>
                <a:gd name="T33" fmla="*/ 283 h 400"/>
                <a:gd name="T34" fmla="*/ 130 w 293"/>
                <a:gd name="T35" fmla="*/ 283 h 400"/>
                <a:gd name="T36" fmla="*/ 86 w 293"/>
                <a:gd name="T37" fmla="*/ 198 h 400"/>
                <a:gd name="T38" fmla="*/ 50 w 293"/>
                <a:gd name="T39" fmla="*/ 119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3" h="400">
                  <a:moveTo>
                    <a:pt x="90" y="383"/>
                  </a:moveTo>
                  <a:cubicBezTo>
                    <a:pt x="106" y="393"/>
                    <a:pt x="125" y="400"/>
                    <a:pt x="147" y="400"/>
                  </a:cubicBezTo>
                  <a:cubicBezTo>
                    <a:pt x="169" y="400"/>
                    <a:pt x="187" y="393"/>
                    <a:pt x="203" y="383"/>
                  </a:cubicBezTo>
                  <a:cubicBezTo>
                    <a:pt x="203" y="342"/>
                    <a:pt x="203" y="342"/>
                    <a:pt x="203" y="342"/>
                  </a:cubicBezTo>
                  <a:cubicBezTo>
                    <a:pt x="90" y="342"/>
                    <a:pt x="90" y="342"/>
                    <a:pt x="90" y="342"/>
                  </a:cubicBezTo>
                  <a:lnTo>
                    <a:pt x="90" y="383"/>
                  </a:lnTo>
                  <a:close/>
                  <a:moveTo>
                    <a:pt x="201" y="318"/>
                  </a:moveTo>
                  <a:cubicBezTo>
                    <a:pt x="201" y="231"/>
                    <a:pt x="293" y="203"/>
                    <a:pt x="286" y="116"/>
                  </a:cubicBezTo>
                  <a:cubicBezTo>
                    <a:pt x="282" y="61"/>
                    <a:pt x="245" y="0"/>
                    <a:pt x="147" y="0"/>
                  </a:cubicBezTo>
                  <a:cubicBezTo>
                    <a:pt x="49" y="0"/>
                    <a:pt x="12" y="61"/>
                    <a:pt x="7" y="116"/>
                  </a:cubicBezTo>
                  <a:cubicBezTo>
                    <a:pt x="0" y="203"/>
                    <a:pt x="93" y="231"/>
                    <a:pt x="93" y="318"/>
                  </a:cubicBezTo>
                  <a:lnTo>
                    <a:pt x="201" y="318"/>
                  </a:lnTo>
                  <a:close/>
                  <a:moveTo>
                    <a:pt x="50" y="119"/>
                  </a:moveTo>
                  <a:cubicBezTo>
                    <a:pt x="54" y="67"/>
                    <a:pt x="89" y="41"/>
                    <a:pt x="147" y="41"/>
                  </a:cubicBezTo>
                  <a:cubicBezTo>
                    <a:pt x="204" y="41"/>
                    <a:pt x="240" y="67"/>
                    <a:pt x="244" y="119"/>
                  </a:cubicBezTo>
                  <a:cubicBezTo>
                    <a:pt x="246" y="148"/>
                    <a:pt x="230" y="167"/>
                    <a:pt x="208" y="198"/>
                  </a:cubicBezTo>
                  <a:cubicBezTo>
                    <a:pt x="192" y="221"/>
                    <a:pt x="172" y="248"/>
                    <a:pt x="163" y="283"/>
                  </a:cubicBezTo>
                  <a:cubicBezTo>
                    <a:pt x="130" y="283"/>
                    <a:pt x="130" y="283"/>
                    <a:pt x="130" y="283"/>
                  </a:cubicBezTo>
                  <a:cubicBezTo>
                    <a:pt x="121" y="248"/>
                    <a:pt x="102" y="221"/>
                    <a:pt x="86" y="198"/>
                  </a:cubicBezTo>
                  <a:cubicBezTo>
                    <a:pt x="64" y="167"/>
                    <a:pt x="47" y="148"/>
                    <a:pt x="50" y="119"/>
                  </a:cubicBezTo>
                  <a:close/>
                </a:path>
              </a:pathLst>
            </a:custGeom>
            <a:noFill/>
            <a:ln w="12700">
              <a:solidFill>
                <a:schemeClr val="bg1"/>
              </a:solidFill>
            </a:ln>
          </p:spPr>
          <p:txBody>
            <a:bodyPr vert="horz" wrap="square" lIns="83748" tIns="41874" rIns="83748" bIns="41874" numCol="1" anchor="t" anchorCtr="0" compatLnSpc="1">
              <a:prstTxWarp prst="textNoShape">
                <a:avLst/>
              </a:prstTxWarp>
            </a:bodyPr>
            <a:lstStyle/>
            <a:p>
              <a:pPr algn="just">
                <a:lnSpc>
                  <a:spcPct val="120000"/>
                </a:lnSpc>
              </a:pPr>
              <a:endParaRPr lang="en-US" sz="600" dirty="0">
                <a:solidFill>
                  <a:schemeClr val="bg1">
                    <a:lumMod val="65000"/>
                  </a:schemeClr>
                </a:solidFill>
                <a:cs typeface="+mn-ea"/>
                <a:sym typeface="+mn-lt"/>
              </a:endParaRPr>
            </a:p>
          </p:txBody>
        </p:sp>
        <p:sp>
          <p:nvSpPr>
            <p:cNvPr id="126" name="Oval 125"/>
            <p:cNvSpPr/>
            <p:nvPr/>
          </p:nvSpPr>
          <p:spPr>
            <a:xfrm>
              <a:off x="3401741" y="4254550"/>
              <a:ext cx="684000" cy="68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00" dirty="0">
                <a:cs typeface="+mn-ea"/>
                <a:sym typeface="+mn-lt"/>
              </a:endParaRPr>
            </a:p>
          </p:txBody>
        </p:sp>
      </p:grpSp>
      <p:grpSp>
        <p:nvGrpSpPr>
          <p:cNvPr id="4" name="Group 130"/>
          <p:cNvGrpSpPr/>
          <p:nvPr/>
        </p:nvGrpSpPr>
        <p:grpSpPr>
          <a:xfrm>
            <a:off x="5006843" y="1925252"/>
            <a:ext cx="445482" cy="445506"/>
            <a:chOff x="6006611" y="4240036"/>
            <a:chExt cx="684000" cy="684000"/>
          </a:xfrm>
        </p:grpSpPr>
        <p:sp>
          <p:nvSpPr>
            <p:cNvPr id="119" name="Freeform 44"/>
            <p:cNvSpPr>
              <a:spLocks noChangeAspect="1" noEditPoints="1"/>
            </p:cNvSpPr>
            <p:nvPr/>
          </p:nvSpPr>
          <p:spPr bwMode="auto">
            <a:xfrm>
              <a:off x="6132322" y="4366036"/>
              <a:ext cx="432579" cy="432000"/>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noFill/>
            <a:ln w="12700">
              <a:solidFill>
                <a:schemeClr val="bg1"/>
              </a:solidFill>
            </a:ln>
          </p:spPr>
          <p:txBody>
            <a:bodyPr vert="horz" wrap="square" lIns="83748" tIns="41874" rIns="83748" bIns="41874" numCol="1" anchor="t" anchorCtr="0" compatLnSpc="1">
              <a:prstTxWarp prst="textNoShape">
                <a:avLst/>
              </a:prstTxWarp>
            </a:bodyPr>
            <a:lstStyle/>
            <a:p>
              <a:pPr algn="just">
                <a:lnSpc>
                  <a:spcPct val="120000"/>
                </a:lnSpc>
              </a:pPr>
              <a:endParaRPr lang="en-US" sz="600" dirty="0">
                <a:cs typeface="+mn-ea"/>
                <a:sym typeface="+mn-lt"/>
              </a:endParaRPr>
            </a:p>
          </p:txBody>
        </p:sp>
        <p:sp>
          <p:nvSpPr>
            <p:cNvPr id="127" name="Oval 126"/>
            <p:cNvSpPr/>
            <p:nvPr/>
          </p:nvSpPr>
          <p:spPr>
            <a:xfrm>
              <a:off x="6006611" y="4240036"/>
              <a:ext cx="684000" cy="68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00" dirty="0">
                <a:cs typeface="+mn-ea"/>
                <a:sym typeface="+mn-lt"/>
              </a:endParaRPr>
            </a:p>
          </p:txBody>
        </p:sp>
      </p:grpSp>
      <p:grpSp>
        <p:nvGrpSpPr>
          <p:cNvPr id="5" name="Group 131"/>
          <p:cNvGrpSpPr/>
          <p:nvPr/>
        </p:nvGrpSpPr>
        <p:grpSpPr>
          <a:xfrm>
            <a:off x="6696019" y="1925252"/>
            <a:ext cx="445482" cy="445506"/>
            <a:chOff x="8794034" y="4283578"/>
            <a:chExt cx="684000" cy="684000"/>
          </a:xfrm>
        </p:grpSpPr>
        <p:sp>
          <p:nvSpPr>
            <p:cNvPr id="118" name="Freeform 36"/>
            <p:cNvSpPr>
              <a:spLocks noChangeAspect="1" noEditPoints="1"/>
            </p:cNvSpPr>
            <p:nvPr/>
          </p:nvSpPr>
          <p:spPr bwMode="auto">
            <a:xfrm>
              <a:off x="8879066" y="4481578"/>
              <a:ext cx="513936" cy="288000"/>
            </a:xfrm>
            <a:custGeom>
              <a:avLst/>
              <a:gdLst>
                <a:gd name="T0" fmla="*/ 200 w 400"/>
                <a:gd name="T1" fmla="*/ 0 h 224"/>
                <a:gd name="T2" fmla="*/ 0 w 400"/>
                <a:gd name="T3" fmla="*/ 112 h 224"/>
                <a:gd name="T4" fmla="*/ 200 w 400"/>
                <a:gd name="T5" fmla="*/ 224 h 224"/>
                <a:gd name="T6" fmla="*/ 400 w 400"/>
                <a:gd name="T7" fmla="*/ 112 h 224"/>
                <a:gd name="T8" fmla="*/ 200 w 400"/>
                <a:gd name="T9" fmla="*/ 0 h 224"/>
                <a:gd name="T10" fmla="*/ 200 w 400"/>
                <a:gd name="T11" fmla="*/ 198 h 224"/>
                <a:gd name="T12" fmla="*/ 111 w 400"/>
                <a:gd name="T13" fmla="*/ 112 h 224"/>
                <a:gd name="T14" fmla="*/ 200 w 400"/>
                <a:gd name="T15" fmla="*/ 26 h 224"/>
                <a:gd name="T16" fmla="*/ 289 w 400"/>
                <a:gd name="T17" fmla="*/ 112 h 224"/>
                <a:gd name="T18" fmla="*/ 200 w 400"/>
                <a:gd name="T19" fmla="*/ 198 h 224"/>
                <a:gd name="T20" fmla="*/ 200 w 400"/>
                <a:gd name="T21" fmla="*/ 112 h 224"/>
                <a:gd name="T22" fmla="*/ 200 w 400"/>
                <a:gd name="T23" fmla="*/ 69 h 224"/>
                <a:gd name="T24" fmla="*/ 155 w 400"/>
                <a:gd name="T25" fmla="*/ 112 h 224"/>
                <a:gd name="T26" fmla="*/ 200 w 400"/>
                <a:gd name="T27" fmla="*/ 155 h 224"/>
                <a:gd name="T28" fmla="*/ 244 w 400"/>
                <a:gd name="T29" fmla="*/ 112 h 224"/>
                <a:gd name="T30" fmla="*/ 200 w 400"/>
                <a:gd name="T31"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0" h="224">
                  <a:moveTo>
                    <a:pt x="200" y="0"/>
                  </a:moveTo>
                  <a:cubicBezTo>
                    <a:pt x="69" y="0"/>
                    <a:pt x="0" y="97"/>
                    <a:pt x="0" y="112"/>
                  </a:cubicBezTo>
                  <a:cubicBezTo>
                    <a:pt x="0" y="127"/>
                    <a:pt x="69" y="224"/>
                    <a:pt x="200" y="224"/>
                  </a:cubicBezTo>
                  <a:cubicBezTo>
                    <a:pt x="331" y="224"/>
                    <a:pt x="400" y="127"/>
                    <a:pt x="400" y="112"/>
                  </a:cubicBezTo>
                  <a:cubicBezTo>
                    <a:pt x="400" y="97"/>
                    <a:pt x="331" y="0"/>
                    <a:pt x="200" y="0"/>
                  </a:cubicBezTo>
                  <a:close/>
                  <a:moveTo>
                    <a:pt x="200" y="198"/>
                  </a:moveTo>
                  <a:cubicBezTo>
                    <a:pt x="151" y="198"/>
                    <a:pt x="111" y="159"/>
                    <a:pt x="111" y="112"/>
                  </a:cubicBezTo>
                  <a:cubicBezTo>
                    <a:pt x="111" y="64"/>
                    <a:pt x="151" y="26"/>
                    <a:pt x="200" y="26"/>
                  </a:cubicBezTo>
                  <a:cubicBezTo>
                    <a:pt x="249" y="26"/>
                    <a:pt x="289" y="64"/>
                    <a:pt x="289" y="112"/>
                  </a:cubicBezTo>
                  <a:cubicBezTo>
                    <a:pt x="289" y="159"/>
                    <a:pt x="249" y="198"/>
                    <a:pt x="200" y="198"/>
                  </a:cubicBezTo>
                  <a:close/>
                  <a:moveTo>
                    <a:pt x="200" y="112"/>
                  </a:moveTo>
                  <a:cubicBezTo>
                    <a:pt x="192" y="103"/>
                    <a:pt x="213" y="69"/>
                    <a:pt x="200" y="69"/>
                  </a:cubicBezTo>
                  <a:cubicBezTo>
                    <a:pt x="175" y="69"/>
                    <a:pt x="155" y="88"/>
                    <a:pt x="155" y="112"/>
                  </a:cubicBezTo>
                  <a:cubicBezTo>
                    <a:pt x="155" y="136"/>
                    <a:pt x="175" y="155"/>
                    <a:pt x="200" y="155"/>
                  </a:cubicBezTo>
                  <a:cubicBezTo>
                    <a:pt x="224" y="155"/>
                    <a:pt x="244" y="136"/>
                    <a:pt x="244" y="112"/>
                  </a:cubicBezTo>
                  <a:cubicBezTo>
                    <a:pt x="244" y="101"/>
                    <a:pt x="207" y="119"/>
                    <a:pt x="200" y="112"/>
                  </a:cubicBezTo>
                  <a:close/>
                </a:path>
              </a:pathLst>
            </a:custGeom>
            <a:noFill/>
            <a:ln w="12700">
              <a:solidFill>
                <a:schemeClr val="bg1"/>
              </a:solidFill>
            </a:ln>
          </p:spPr>
          <p:txBody>
            <a:bodyPr vert="horz" wrap="square" lIns="83748" tIns="41874" rIns="83748" bIns="41874" numCol="1" anchor="t" anchorCtr="0" compatLnSpc="1">
              <a:prstTxWarp prst="textNoShape">
                <a:avLst/>
              </a:prstTxWarp>
            </a:bodyPr>
            <a:lstStyle/>
            <a:p>
              <a:pPr algn="just">
                <a:lnSpc>
                  <a:spcPct val="120000"/>
                </a:lnSpc>
              </a:pPr>
              <a:endParaRPr lang="en-US" sz="600" dirty="0">
                <a:cs typeface="+mn-ea"/>
                <a:sym typeface="+mn-lt"/>
              </a:endParaRPr>
            </a:p>
          </p:txBody>
        </p:sp>
        <p:sp>
          <p:nvSpPr>
            <p:cNvPr id="128" name="Oval 127"/>
            <p:cNvSpPr/>
            <p:nvPr/>
          </p:nvSpPr>
          <p:spPr>
            <a:xfrm>
              <a:off x="8794034" y="4283578"/>
              <a:ext cx="684000" cy="68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00" dirty="0">
                <a:cs typeface="+mn-ea"/>
                <a:sym typeface="+mn-lt"/>
              </a:endParaRPr>
            </a:p>
          </p:txBody>
        </p:sp>
      </p:grpSp>
      <p:sp>
        <p:nvSpPr>
          <p:cNvPr id="22" name="Content Placeholder 2"/>
          <p:cNvSpPr txBox="1">
            <a:spLocks/>
          </p:cNvSpPr>
          <p:nvPr/>
        </p:nvSpPr>
        <p:spPr>
          <a:xfrm>
            <a:off x="1281006" y="3092857"/>
            <a:ext cx="1147548" cy="168764"/>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1000" dirty="0">
                <a:solidFill>
                  <a:schemeClr val="bg1">
                    <a:lumMod val="65000"/>
                  </a:schemeClr>
                </a:solidFill>
                <a:cs typeface="+mn-ea"/>
                <a:sym typeface="+mn-lt"/>
              </a:rPr>
              <a:t>Add title text</a:t>
            </a:r>
            <a:endParaRPr lang="en-US" sz="1000" b="1" dirty="0">
              <a:solidFill>
                <a:schemeClr val="bg1">
                  <a:lumMod val="65000"/>
                </a:schemeClr>
              </a:solidFill>
              <a:cs typeface="+mn-ea"/>
              <a:sym typeface="+mn-lt"/>
            </a:endParaRPr>
          </a:p>
        </p:txBody>
      </p:sp>
      <p:sp>
        <p:nvSpPr>
          <p:cNvPr id="23" name="Content Placeholder 2"/>
          <p:cNvSpPr txBox="1">
            <a:spLocks/>
          </p:cNvSpPr>
          <p:nvPr/>
        </p:nvSpPr>
        <p:spPr>
          <a:xfrm>
            <a:off x="1281007" y="3254740"/>
            <a:ext cx="1457114" cy="33239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600" dirty="0">
                <a:solidFill>
                  <a:schemeClr val="bg1">
                    <a:lumMod val="65000"/>
                  </a:schemeClr>
                </a:solidFill>
                <a:cs typeface="+mn-ea"/>
                <a:sym typeface="+mn-lt"/>
              </a:rPr>
              <a:t>Please replace text, click add relevant headline, modify the text content, also can copy your content to this directly.</a:t>
            </a:r>
            <a:endParaRPr lang="en-US" sz="600" b="1" dirty="0">
              <a:solidFill>
                <a:schemeClr val="bg1">
                  <a:lumMod val="65000"/>
                </a:schemeClr>
              </a:solidFill>
              <a:cs typeface="+mn-ea"/>
              <a:sym typeface="+mn-lt"/>
            </a:endParaRPr>
          </a:p>
        </p:txBody>
      </p:sp>
      <p:sp>
        <p:nvSpPr>
          <p:cNvPr id="24" name="Content Placeholder 2"/>
          <p:cNvSpPr txBox="1">
            <a:spLocks/>
          </p:cNvSpPr>
          <p:nvPr/>
        </p:nvSpPr>
        <p:spPr>
          <a:xfrm>
            <a:off x="3019893" y="3092857"/>
            <a:ext cx="1147548" cy="168764"/>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1000" dirty="0">
                <a:solidFill>
                  <a:schemeClr val="bg1">
                    <a:lumMod val="65000"/>
                  </a:schemeClr>
                </a:solidFill>
                <a:cs typeface="+mn-ea"/>
                <a:sym typeface="+mn-lt"/>
              </a:rPr>
              <a:t>Add title text</a:t>
            </a:r>
            <a:endParaRPr lang="en-US" sz="1000" b="1" dirty="0">
              <a:solidFill>
                <a:schemeClr val="bg1">
                  <a:lumMod val="65000"/>
                </a:schemeClr>
              </a:solidFill>
              <a:cs typeface="+mn-ea"/>
              <a:sym typeface="+mn-lt"/>
            </a:endParaRPr>
          </a:p>
        </p:txBody>
      </p:sp>
      <p:sp>
        <p:nvSpPr>
          <p:cNvPr id="25" name="Content Placeholder 2"/>
          <p:cNvSpPr txBox="1">
            <a:spLocks/>
          </p:cNvSpPr>
          <p:nvPr/>
        </p:nvSpPr>
        <p:spPr>
          <a:xfrm>
            <a:off x="3019893" y="3254740"/>
            <a:ext cx="1457114" cy="33239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600" dirty="0">
                <a:solidFill>
                  <a:schemeClr val="bg1">
                    <a:lumMod val="65000"/>
                  </a:schemeClr>
                </a:solidFill>
                <a:cs typeface="+mn-ea"/>
                <a:sym typeface="+mn-lt"/>
              </a:rPr>
              <a:t>Please replace text, click add relevant headline, modify the text content, also can copy your content to this directly.</a:t>
            </a:r>
            <a:endParaRPr lang="en-US" sz="600" b="1" dirty="0">
              <a:solidFill>
                <a:schemeClr val="bg1">
                  <a:lumMod val="65000"/>
                </a:schemeClr>
              </a:solidFill>
              <a:cs typeface="+mn-ea"/>
              <a:sym typeface="+mn-lt"/>
            </a:endParaRPr>
          </a:p>
        </p:txBody>
      </p:sp>
      <p:sp>
        <p:nvSpPr>
          <p:cNvPr id="26" name="Content Placeholder 2"/>
          <p:cNvSpPr txBox="1">
            <a:spLocks/>
          </p:cNvSpPr>
          <p:nvPr/>
        </p:nvSpPr>
        <p:spPr>
          <a:xfrm>
            <a:off x="4713963" y="3092857"/>
            <a:ext cx="1147548" cy="168764"/>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1000" dirty="0">
                <a:solidFill>
                  <a:schemeClr val="bg1">
                    <a:lumMod val="65000"/>
                  </a:schemeClr>
                </a:solidFill>
                <a:cs typeface="+mn-ea"/>
                <a:sym typeface="+mn-lt"/>
              </a:rPr>
              <a:t>Add title text</a:t>
            </a:r>
            <a:endParaRPr lang="en-US" sz="1000" b="1" dirty="0">
              <a:solidFill>
                <a:schemeClr val="bg1">
                  <a:lumMod val="65000"/>
                </a:schemeClr>
              </a:solidFill>
              <a:cs typeface="+mn-ea"/>
              <a:sym typeface="+mn-lt"/>
            </a:endParaRPr>
          </a:p>
        </p:txBody>
      </p:sp>
      <p:sp>
        <p:nvSpPr>
          <p:cNvPr id="27" name="Content Placeholder 2"/>
          <p:cNvSpPr txBox="1">
            <a:spLocks/>
          </p:cNvSpPr>
          <p:nvPr/>
        </p:nvSpPr>
        <p:spPr>
          <a:xfrm>
            <a:off x="4713963" y="3254740"/>
            <a:ext cx="1457114" cy="33239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600" dirty="0">
                <a:solidFill>
                  <a:schemeClr val="bg1">
                    <a:lumMod val="65000"/>
                  </a:schemeClr>
                </a:solidFill>
                <a:cs typeface="+mn-ea"/>
                <a:sym typeface="+mn-lt"/>
              </a:rPr>
              <a:t>Please replace text, click add relevant headline, modify the text content, also can copy your content to this directly.</a:t>
            </a:r>
            <a:endParaRPr lang="en-US" sz="600" b="1" dirty="0">
              <a:solidFill>
                <a:schemeClr val="bg1">
                  <a:lumMod val="65000"/>
                </a:schemeClr>
              </a:solidFill>
              <a:cs typeface="+mn-ea"/>
              <a:sym typeface="+mn-lt"/>
            </a:endParaRPr>
          </a:p>
        </p:txBody>
      </p:sp>
      <p:sp>
        <p:nvSpPr>
          <p:cNvPr id="28" name="Content Placeholder 2"/>
          <p:cNvSpPr txBox="1">
            <a:spLocks/>
          </p:cNvSpPr>
          <p:nvPr/>
        </p:nvSpPr>
        <p:spPr>
          <a:xfrm>
            <a:off x="6408032" y="3092857"/>
            <a:ext cx="1147548" cy="168764"/>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1000" dirty="0">
                <a:solidFill>
                  <a:schemeClr val="bg1">
                    <a:lumMod val="65000"/>
                  </a:schemeClr>
                </a:solidFill>
                <a:cs typeface="+mn-ea"/>
                <a:sym typeface="+mn-lt"/>
              </a:rPr>
              <a:t>Add title text</a:t>
            </a:r>
            <a:endParaRPr lang="en-US" sz="1000" b="1" dirty="0">
              <a:solidFill>
                <a:schemeClr val="bg1">
                  <a:lumMod val="65000"/>
                </a:schemeClr>
              </a:solidFill>
              <a:cs typeface="+mn-ea"/>
              <a:sym typeface="+mn-lt"/>
            </a:endParaRPr>
          </a:p>
        </p:txBody>
      </p:sp>
      <p:sp>
        <p:nvSpPr>
          <p:cNvPr id="29" name="Content Placeholder 2"/>
          <p:cNvSpPr txBox="1">
            <a:spLocks/>
          </p:cNvSpPr>
          <p:nvPr/>
        </p:nvSpPr>
        <p:spPr>
          <a:xfrm>
            <a:off x="6408033" y="3254740"/>
            <a:ext cx="1457114" cy="33239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600" dirty="0">
                <a:solidFill>
                  <a:schemeClr val="bg1">
                    <a:lumMod val="65000"/>
                  </a:schemeClr>
                </a:solidFill>
                <a:cs typeface="+mn-ea"/>
                <a:sym typeface="+mn-lt"/>
              </a:rPr>
              <a:t>Please replace text, click add relevant headline, modify the text content, also can copy your content to this directly.</a:t>
            </a:r>
            <a:endParaRPr lang="en-US" sz="600" b="1" dirty="0">
              <a:solidFill>
                <a:schemeClr val="bg1">
                  <a:lumMod val="65000"/>
                </a:schemeClr>
              </a:solidFill>
              <a:cs typeface="+mn-ea"/>
              <a:sym typeface="+mn-lt"/>
            </a:endParaRPr>
          </a:p>
        </p:txBody>
      </p:sp>
    </p:spTree>
    <p:extLst>
      <p:ext uri="{BB962C8B-B14F-4D97-AF65-F5344CB8AC3E}">
        <p14:creationId xmlns:p14="http://schemas.microsoft.com/office/powerpoint/2010/main" val="278024364"/>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ppt_w</p:attrName>
                                        </p:attrNameLst>
                                      </p:cBhvr>
                                      <p:tavLst>
                                        <p:tav tm="0" fmla="#ppt_w*sin(2.5*pi*$)">
                                          <p:val>
                                            <p:fltVal val="0"/>
                                          </p:val>
                                        </p:tav>
                                        <p:tav tm="100000">
                                          <p:val>
                                            <p:fltVal val="1"/>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3"/>
                                        </p:tgtEl>
                                        <p:attrNameLst>
                                          <p:attrName>style.visibility</p:attrName>
                                        </p:attrNameLst>
                                      </p:cBhvr>
                                      <p:to>
                                        <p:strVal val="visible"/>
                                      </p:to>
                                    </p:set>
                                    <p:animEffect transition="in" filter="wipe(left)">
                                      <p:cBhvr>
                                        <p:cTn id="17" dur="500"/>
                                        <p:tgtEl>
                                          <p:spTgt spid="113"/>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ppt_w</p:attrName>
                                        </p:attrNameLst>
                                      </p:cBhvr>
                                      <p:tavLst>
                                        <p:tav tm="0" fmla="#ppt_w*sin(2.5*pi*$)">
                                          <p:val>
                                            <p:fltVal val="0"/>
                                          </p:val>
                                        </p:tav>
                                        <p:tav tm="100000">
                                          <p:val>
                                            <p:fltVal val="1"/>
                                          </p:val>
                                        </p:tav>
                                      </p:tavLst>
                                    </p:anim>
                                    <p:anim calcmode="lin" valueType="num">
                                      <p:cBhvr>
                                        <p:cTn id="23" dur="1000" fill="hold"/>
                                        <p:tgtEl>
                                          <p:spTgt spid="3"/>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114"/>
                                        </p:tgtEl>
                                        <p:attrNameLst>
                                          <p:attrName>style.visibility</p:attrName>
                                        </p:attrNameLst>
                                      </p:cBhvr>
                                      <p:to>
                                        <p:strVal val="visible"/>
                                      </p:to>
                                    </p:set>
                                    <p:animEffect transition="in" filter="wipe(left)">
                                      <p:cBhvr>
                                        <p:cTn id="27" dur="500"/>
                                        <p:tgtEl>
                                          <p:spTgt spid="114"/>
                                        </p:tgtEl>
                                      </p:cBhvr>
                                    </p:animEffect>
                                  </p:childTnLst>
                                </p:cTn>
                              </p:par>
                            </p:childTnLst>
                          </p:cTn>
                        </p:par>
                        <p:par>
                          <p:cTn id="28" fill="hold">
                            <p:stCondLst>
                              <p:cond delay="3500"/>
                            </p:stCondLst>
                            <p:childTnLst>
                              <p:par>
                                <p:cTn id="29" presetID="45"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ppt_w</p:attrName>
                                        </p:attrNameLst>
                                      </p:cBhvr>
                                      <p:tavLst>
                                        <p:tav tm="0" fmla="#ppt_w*sin(2.5*pi*$)">
                                          <p:val>
                                            <p:fltVal val="0"/>
                                          </p:val>
                                        </p:tav>
                                        <p:tav tm="100000">
                                          <p:val>
                                            <p:fltVal val="1"/>
                                          </p:val>
                                        </p:tav>
                                      </p:tavLst>
                                    </p:anim>
                                    <p:anim calcmode="lin" valueType="num">
                                      <p:cBhvr>
                                        <p:cTn id="33" dur="1000" fill="hold"/>
                                        <p:tgtEl>
                                          <p:spTgt spid="4"/>
                                        </p:tgtEl>
                                        <p:attrNameLst>
                                          <p:attrName>ppt_h</p:attrName>
                                        </p:attrNameLst>
                                      </p:cBhvr>
                                      <p:tavLst>
                                        <p:tav tm="0">
                                          <p:val>
                                            <p:strVal val="#ppt_h"/>
                                          </p:val>
                                        </p:tav>
                                        <p:tav tm="100000">
                                          <p:val>
                                            <p:strVal val="#ppt_h"/>
                                          </p:val>
                                        </p:tav>
                                      </p:tavLst>
                                    </p:anim>
                                  </p:childTnLst>
                                </p:cTn>
                              </p:par>
                            </p:childTnLst>
                          </p:cTn>
                        </p:par>
                        <p:par>
                          <p:cTn id="34" fill="hold">
                            <p:stCondLst>
                              <p:cond delay="4500"/>
                            </p:stCondLst>
                            <p:childTnLst>
                              <p:par>
                                <p:cTn id="35" presetID="22" presetClass="entr" presetSubtype="8" fill="hold" grpId="0" nodeType="afterEffect">
                                  <p:stCondLst>
                                    <p:cond delay="0"/>
                                  </p:stCondLst>
                                  <p:childTnLst>
                                    <p:set>
                                      <p:cBhvr>
                                        <p:cTn id="36" dur="1" fill="hold">
                                          <p:stCondLst>
                                            <p:cond delay="0"/>
                                          </p:stCondLst>
                                        </p:cTn>
                                        <p:tgtEl>
                                          <p:spTgt spid="116"/>
                                        </p:tgtEl>
                                        <p:attrNameLst>
                                          <p:attrName>style.visibility</p:attrName>
                                        </p:attrNameLst>
                                      </p:cBhvr>
                                      <p:to>
                                        <p:strVal val="visible"/>
                                      </p:to>
                                    </p:set>
                                    <p:animEffect transition="in" filter="wipe(left)">
                                      <p:cBhvr>
                                        <p:cTn id="37" dur="500"/>
                                        <p:tgtEl>
                                          <p:spTgt spid="116"/>
                                        </p:tgtEl>
                                      </p:cBhvr>
                                    </p:animEffect>
                                  </p:childTnLst>
                                </p:cTn>
                              </p:par>
                            </p:childTnLst>
                          </p:cTn>
                        </p:par>
                        <p:par>
                          <p:cTn id="38" fill="hold">
                            <p:stCondLst>
                              <p:cond delay="5000"/>
                            </p:stCondLst>
                            <p:childTnLst>
                              <p:par>
                                <p:cTn id="39" presetID="45" presetClass="entr" presetSubtype="0"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ppt_w</p:attrName>
                                        </p:attrNameLst>
                                      </p:cBhvr>
                                      <p:tavLst>
                                        <p:tav tm="0" fmla="#ppt_w*sin(2.5*pi*$)">
                                          <p:val>
                                            <p:fltVal val="0"/>
                                          </p:val>
                                        </p:tav>
                                        <p:tav tm="100000">
                                          <p:val>
                                            <p:fltVal val="1"/>
                                          </p:val>
                                        </p:tav>
                                      </p:tavLst>
                                    </p:anim>
                                    <p:anim calcmode="lin" valueType="num">
                                      <p:cBhvr>
                                        <p:cTn id="43" dur="1000" fill="hold"/>
                                        <p:tgtEl>
                                          <p:spTgt spid="5"/>
                                        </p:tgtEl>
                                        <p:attrNameLst>
                                          <p:attrName>ppt_h</p:attrName>
                                        </p:attrNameLst>
                                      </p:cBhvr>
                                      <p:tavLst>
                                        <p:tav tm="0">
                                          <p:val>
                                            <p:strVal val="#ppt_h"/>
                                          </p:val>
                                        </p:tav>
                                        <p:tav tm="100000">
                                          <p:val>
                                            <p:strVal val="#ppt_h"/>
                                          </p:val>
                                        </p:tav>
                                      </p:tavLst>
                                    </p:anim>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par>
                          <p:cTn id="48" fill="hold">
                            <p:stCondLst>
                              <p:cond delay="675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750"/>
                                        <p:tgtEl>
                                          <p:spTgt spid="23"/>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750"/>
                                        <p:tgtEl>
                                          <p:spTgt spid="24"/>
                                        </p:tgtEl>
                                      </p:cBhvr>
                                    </p:animEffect>
                                  </p:childTnLst>
                                </p:cTn>
                              </p:par>
                            </p:childTnLst>
                          </p:cTn>
                        </p:par>
                        <p:par>
                          <p:cTn id="56" fill="hold">
                            <p:stCondLst>
                              <p:cond delay="8250"/>
                            </p:stCondLst>
                            <p:childTnLst>
                              <p:par>
                                <p:cTn id="57" presetID="22" presetClass="entr" presetSubtype="8"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left)">
                                      <p:cBhvr>
                                        <p:cTn id="59" dur="750"/>
                                        <p:tgtEl>
                                          <p:spTgt spid="25"/>
                                        </p:tgtEl>
                                      </p:cBhvr>
                                    </p:animEffect>
                                  </p:childTnLst>
                                </p:cTn>
                              </p:par>
                            </p:childTnLst>
                          </p:cTn>
                        </p:par>
                        <p:par>
                          <p:cTn id="60" fill="hold">
                            <p:stCondLst>
                              <p:cond delay="9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750"/>
                                        <p:tgtEl>
                                          <p:spTgt spid="26"/>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750"/>
                                        <p:tgtEl>
                                          <p:spTgt spid="27"/>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750"/>
                                        <p:tgtEl>
                                          <p:spTgt spid="28"/>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left)">
                                      <p:cBhvr>
                                        <p:cTn id="75"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3" grpId="0" animBg="1"/>
      <p:bldP spid="114" grpId="0" animBg="1"/>
      <p:bldP spid="116" grpId="0" animBg="1"/>
      <p:bldP spid="22" grpId="0"/>
      <p:bldP spid="23" grpId="0"/>
      <p:bldP spid="24" grpId="0"/>
      <p:bldP spid="25" grpId="0"/>
      <p:bldP spid="26" grpId="0"/>
      <p:bldP spid="27" grpId="0"/>
      <p:bldP spid="28" grpId="0"/>
      <p:bldP spid="2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多彩年度工作总结"/>
</p:tagLst>
</file>

<file path=ppt/tags/tag10.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9"/>
</p:tagLst>
</file>

<file path=ppt/tags/tag11.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SubTitle"/>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4"/>
</p:tagLst>
</file>

<file path=ppt/tags/tag13.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5"/>
</p:tagLst>
</file>

<file path=ppt/tags/tag14.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6"/>
</p:tagLst>
</file>

<file path=ppt/tags/tag15.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SubTitle"/>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2"/>
</p:tagLst>
</file>

<file path=ppt/tags/tag18.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3"/>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SubTitle"/>
  <p:tag name="MH_ORDER" val="4"/>
</p:tagLst>
</file>

<file path=ppt/tags/tag4.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10"/>
</p:tagLst>
</file>

<file path=ppt/tags/tag5.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11"/>
</p:tagLst>
</file>

<file path=ppt/tags/tag6.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12"/>
</p:tagLst>
</file>

<file path=ppt/tags/tag7.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SubTitle"/>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7"/>
</p:tagLst>
</file>

<file path=ppt/tags/tag9.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8"/>
</p:tagLst>
</file>

<file path=ppt/theme/theme1.xml><?xml version="1.0" encoding="utf-8"?>
<a:theme xmlns:a="http://schemas.openxmlformats.org/drawingml/2006/main" name="www.freeppt7.com">
  <a:themeElements>
    <a:clrScheme name="自定义 1180">
      <a:dk1>
        <a:sysClr val="windowText" lastClr="000000"/>
      </a:dk1>
      <a:lt1>
        <a:sysClr val="window" lastClr="FFFFFF"/>
      </a:lt1>
      <a:dk2>
        <a:srgbClr val="4F271C"/>
      </a:dk2>
      <a:lt2>
        <a:srgbClr val="7F7F7F"/>
      </a:lt2>
      <a:accent1>
        <a:srgbClr val="475A8D"/>
      </a:accent1>
      <a:accent2>
        <a:srgbClr val="3891A7"/>
      </a:accent2>
      <a:accent3>
        <a:srgbClr val="475A8D"/>
      </a:accent3>
      <a:accent4>
        <a:srgbClr val="3891A7"/>
      </a:accent4>
      <a:accent5>
        <a:srgbClr val="475A8D"/>
      </a:accent5>
      <a:accent6>
        <a:srgbClr val="3891A7"/>
      </a:accent6>
      <a:hlink>
        <a:srgbClr val="8DC765"/>
      </a:hlink>
      <a:folHlink>
        <a:srgbClr val="AA8A14"/>
      </a:folHlink>
    </a:clrScheme>
    <a:fontScheme name="r33eyhda">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3875</TotalTime>
  <Words>2068</Words>
  <Application>Microsoft Office PowerPoint</Application>
  <PresentationFormat>全屏显示(16:9)</PresentationFormat>
  <Paragraphs>268</Paragraphs>
  <Slides>25</Slides>
  <Notes>24</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25</vt:i4>
      </vt:variant>
    </vt:vector>
  </HeadingPairs>
  <TitlesOfParts>
    <vt:vector size="31" baseType="lpstr">
      <vt:lpstr>微软雅黑</vt:lpstr>
      <vt:lpstr>Agency FB</vt:lpstr>
      <vt:lpstr>Arial</vt:lpstr>
      <vt:lpstr>Calibri</vt:lpstr>
      <vt:lpstr>www.freeppt7.com</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之灵</cp:lastModifiedBy>
  <cp:revision>427</cp:revision>
  <dcterms:created xsi:type="dcterms:W3CDTF">2014-11-09T01:07:25Z</dcterms:created>
  <dcterms:modified xsi:type="dcterms:W3CDTF">2021-11-02T00:30:22Z</dcterms:modified>
</cp:coreProperties>
</file>