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34"/>
  </p:notesMasterIdLst>
  <p:sldIdLst>
    <p:sldId id="294" r:id="rId3"/>
    <p:sldId id="266" r:id="rId4"/>
    <p:sldId id="295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3" r:id="rId14"/>
    <p:sldId id="332" r:id="rId15"/>
    <p:sldId id="331" r:id="rId16"/>
    <p:sldId id="334" r:id="rId17"/>
    <p:sldId id="335" r:id="rId18"/>
    <p:sldId id="336" r:id="rId19"/>
    <p:sldId id="337" r:id="rId20"/>
    <p:sldId id="342" r:id="rId21"/>
    <p:sldId id="338" r:id="rId22"/>
    <p:sldId id="340" r:id="rId23"/>
    <p:sldId id="341" r:id="rId24"/>
    <p:sldId id="339" r:id="rId25"/>
    <p:sldId id="344" r:id="rId26"/>
    <p:sldId id="343" r:id="rId27"/>
    <p:sldId id="345" r:id="rId28"/>
    <p:sldId id="321" r:id="rId29"/>
    <p:sldId id="1773" r:id="rId30"/>
    <p:sldId id="304" r:id="rId31"/>
    <p:sldId id="305" r:id="rId32"/>
    <p:sldId id="306" r:id="rId33"/>
  </p:sldIdLst>
  <p:sldSz cx="12190413" cy="6859588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3B7"/>
    <a:srgbClr val="18D2A6"/>
    <a:srgbClr val="03A6AF"/>
    <a:srgbClr val="0374AF"/>
    <a:srgbClr val="14B28B"/>
    <a:srgbClr val="01ACBE"/>
    <a:srgbClr val="0170C1"/>
    <a:srgbClr val="EB5145"/>
    <a:srgbClr val="EB5345"/>
    <a:srgbClr val="FE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68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983B7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713-4310-84A5-51209E26171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713-4310-84A5-51209E26171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713-4310-84A5-51209E26171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713-4310-84A5-51209E2617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>
                        <a:latin typeface="印品黑体" panose="00000500000000000000" pitchFamily="2" charset="-122"/>
                      </a:rPr>
                      <a:t> 68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713-4310-84A5-51209E2617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>
                        <a:latin typeface="印品黑体" panose="00000500000000000000" pitchFamily="2" charset="-122"/>
                      </a:rPr>
                      <a:t> 9</a:t>
                    </a:r>
                    <a:endParaRPr lang="en-US" altLang="en-US" dirty="0">
                      <a:latin typeface="印品黑体" panose="00000500000000000000" pitchFamily="2" charset="-12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713-4310-84A5-51209E2617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>
                        <a:latin typeface="印品黑体" panose="00000500000000000000" pitchFamily="2" charset="-122"/>
                      </a:rPr>
                      <a:t> 3</a:t>
                    </a:r>
                    <a:endParaRPr lang="en-US" altLang="en-US" dirty="0">
                      <a:latin typeface="印品黑体" panose="00000500000000000000" pitchFamily="2" charset="-12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713-4310-84A5-51209E26171E}"/>
                </c:ext>
              </c:extLst>
            </c:dLbl>
            <c:spPr>
              <a:noFill/>
              <a:ln w="25323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3-4310-84A5-51209E261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23">
          <a:noFill/>
        </a:ln>
      </c:spPr>
    </c:plotArea>
    <c:plotVisOnly val="1"/>
    <c:dispBlanksAs val="gap"/>
    <c:showDLblsOverMax val="0"/>
  </c:chart>
  <c:txPr>
    <a:bodyPr/>
    <a:lstStyle/>
    <a:p>
      <a:pPr>
        <a:defRPr sz="1795" b="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012C8C0-A3D3-487B-AECC-CB6663EAE28D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9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7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9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7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9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9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12350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3964" y="1131854"/>
            <a:ext cx="3560304" cy="540381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864" y="1347812"/>
            <a:ext cx="153848" cy="501636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6655" y="1277072"/>
            <a:ext cx="686008" cy="685059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612" y="1637593"/>
            <a:ext cx="2231957" cy="5233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612" y="2127956"/>
            <a:ext cx="2231957" cy="73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135" y="5809784"/>
            <a:ext cx="2231709" cy="307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135" y="4451355"/>
            <a:ext cx="2716942" cy="13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7044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96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2021/11/3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2021/11/3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8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0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7361" y="6713197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229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07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06" r:id="rId13"/>
    <p:sldLayoutId id="2147483705" r:id="rId14"/>
    <p:sldLayoutId id="2147483713" r:id="rId15"/>
    <p:sldLayoutId id="214748371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6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notesSlide" Target="../notesSlides/notesSlide19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slideLayout" Target="../slideLayouts/slideLayout13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8" Type="http://schemas.openxmlformats.org/officeDocument/2006/relationships/tags" Target="../tags/tag40.xml"/><Relationship Id="rId3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70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36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501444"/>
            <a:ext cx="12190414" cy="5592095"/>
            <a:chOff x="0" y="4292079"/>
            <a:chExt cx="12190414" cy="4843505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4" name="波形 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波形 7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76" name="波形 7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波形 7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7" name="组合 86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96" name="波形 9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波形 9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6095207" y="5400390"/>
                <a:ext cx="6095207" cy="4439559"/>
                <a:chOff x="0" y="5320120"/>
                <a:chExt cx="12190413" cy="4439559"/>
              </a:xfrm>
            </p:grpSpPr>
            <p:sp>
              <p:nvSpPr>
                <p:cNvPr id="94" name="波形 9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波形 94"/>
                <p:cNvSpPr/>
                <p:nvPr/>
              </p:nvSpPr>
              <p:spPr>
                <a:xfrm flipH="1">
                  <a:off x="0" y="5340080"/>
                  <a:ext cx="12190413" cy="4419599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4981578" y="596696"/>
            <a:ext cx="2219954" cy="2035512"/>
            <a:chOff x="4674126" y="671782"/>
            <a:chExt cx="2704420" cy="2479727"/>
          </a:xfrm>
        </p:grpSpPr>
        <p:sp>
          <p:nvSpPr>
            <p:cNvPr id="30" name="PA_任意多边形 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1801673">
              <a:off x="4674126" y="671782"/>
              <a:ext cx="2704420" cy="2479727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 cap="flat">
              <a:solidFill>
                <a:srgbClr val="1983B7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D2A6"/>
                </a:solidFill>
                <a:cs typeface="+mn-ea"/>
                <a:sym typeface="+mn-lt"/>
              </a:endParaRPr>
            </a:p>
          </p:txBody>
        </p:sp>
        <p:sp>
          <p:nvSpPr>
            <p:cNvPr id="31" name="PA_任意多边形 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1801673">
              <a:off x="4796801" y="803556"/>
              <a:ext cx="2458016" cy="221617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 cap="flat">
              <a:solidFill>
                <a:srgbClr val="1983B7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D2A6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_文本框 11"/>
            <p:cNvSpPr txBox="1"/>
            <p:nvPr>
              <p:custDataLst>
                <p:tags r:id="rId5"/>
              </p:custDataLst>
            </p:nvPr>
          </p:nvSpPr>
          <p:spPr>
            <a:xfrm>
              <a:off x="5143913" y="1294145"/>
              <a:ext cx="1763796" cy="8623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983B7"/>
                  </a:solidFill>
                  <a:cs typeface="+mn-ea"/>
                  <a:sym typeface="+mn-lt"/>
                </a:rPr>
                <a:t>20XX</a:t>
              </a:r>
              <a:endParaRPr lang="zh-CN" altLang="en-US" sz="4000" dirty="0">
                <a:solidFill>
                  <a:srgbClr val="1983B7"/>
                </a:solidFill>
                <a:cs typeface="+mn-ea"/>
                <a:sym typeface="+mn-lt"/>
              </a:endParaRPr>
            </a:p>
          </p:txBody>
        </p:sp>
        <p:sp>
          <p:nvSpPr>
            <p:cNvPr id="35" name="PA_文本框 12"/>
            <p:cNvSpPr txBox="1"/>
            <p:nvPr>
              <p:custDataLst>
                <p:tags r:id="rId6"/>
              </p:custDataLst>
            </p:nvPr>
          </p:nvSpPr>
          <p:spPr>
            <a:xfrm>
              <a:off x="5092593" y="2067640"/>
              <a:ext cx="1866438" cy="4499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1983B7"/>
                  </a:solidFill>
                  <a:cs typeface="+mn-ea"/>
                  <a:sym typeface="+mn-lt"/>
                </a:rPr>
                <a:t>YOURNAME</a:t>
              </a:r>
              <a:endParaRPr lang="zh-CN" altLang="en-US" dirty="0">
                <a:solidFill>
                  <a:srgbClr val="1983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PA_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0630" y="2935201"/>
            <a:ext cx="1036185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>
                <a:solidFill>
                  <a:srgbClr val="1983B7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6000" b="1" dirty="0">
              <a:solidFill>
                <a:srgbClr val="1983B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PA_副标题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4911" y="4130315"/>
            <a:ext cx="8533289" cy="3834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5" name="TextBox 3">
            <a:hlinkClick r:id="rId9"/>
            <a:extLst>
              <a:ext uri="{FF2B5EF4-FFF2-40B4-BE49-F238E27FC236}">
                <a16:creationId xmlns:a16="http://schemas.microsoft.com/office/drawing/2014/main" id="{96A6C290-4903-4C19-987A-B92EC996E599}"/>
              </a:ext>
            </a:extLst>
          </p:cNvPr>
          <p:cNvSpPr txBox="1"/>
          <p:nvPr/>
        </p:nvSpPr>
        <p:spPr>
          <a:xfrm>
            <a:off x="3506315" y="65586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2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759" y="1981200"/>
            <a:ext cx="2997994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11688" y="1987550"/>
            <a:ext cx="3146425" cy="1992313"/>
          </a:xfrm>
          <a:prstGeom prst="rect">
            <a:avLst/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794625" y="1987550"/>
            <a:ext cx="3144838" cy="1992313"/>
          </a:xfrm>
          <a:prstGeom prst="rect">
            <a:avLst/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圆角矩形 6"/>
          <p:cNvSpPr>
            <a:spLocks noChangeArrowheads="1"/>
          </p:cNvSpPr>
          <p:nvPr/>
        </p:nvSpPr>
        <p:spPr bwMode="auto">
          <a:xfrm>
            <a:off x="1419225" y="4391025"/>
            <a:ext cx="2471738" cy="461963"/>
          </a:xfrm>
          <a:prstGeom prst="roundRect">
            <a:avLst>
              <a:gd name="adj" fmla="val 16667"/>
            </a:avLst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1255713" y="4438650"/>
            <a:ext cx="279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185150" y="26177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8389938" y="29718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951413" y="26177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156200" y="29718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1419225" y="5078413"/>
            <a:ext cx="972502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矩形 14"/>
          <p:cNvSpPr>
            <a:spLocks noChangeArrowheads="1"/>
          </p:cNvSpPr>
          <p:nvPr/>
        </p:nvSpPr>
        <p:spPr bwMode="auto">
          <a:xfrm>
            <a:off x="1430338" y="5353050"/>
            <a:ext cx="972502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3" name="矩形 15"/>
          <p:cNvSpPr>
            <a:spLocks noChangeArrowheads="1"/>
          </p:cNvSpPr>
          <p:nvPr/>
        </p:nvSpPr>
        <p:spPr bwMode="auto">
          <a:xfrm>
            <a:off x="1430338" y="5627688"/>
            <a:ext cx="972502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18022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48"/>
          <p:cNvGrpSpPr/>
          <p:nvPr/>
        </p:nvGrpSpPr>
        <p:grpSpPr>
          <a:xfrm>
            <a:off x="940484" y="2224832"/>
            <a:ext cx="2228850" cy="2232025"/>
            <a:chOff x="0" y="0"/>
            <a:chExt cx="2227424" cy="2232424"/>
          </a:xfrm>
        </p:grpSpPr>
        <p:grpSp>
          <p:nvGrpSpPr>
            <p:cNvPr id="13" name="组合 49"/>
            <p:cNvGrpSpPr/>
            <p:nvPr/>
          </p:nvGrpSpPr>
          <p:grpSpPr>
            <a:xfrm>
              <a:off x="0" y="0"/>
              <a:ext cx="2227424" cy="2232424"/>
              <a:chOff x="0" y="0"/>
              <a:chExt cx="2373418" cy="2378746"/>
            </a:xfrm>
          </p:grpSpPr>
          <p:sp>
            <p:nvSpPr>
              <p:cNvPr id="16" name="椭圆 53"/>
              <p:cNvSpPr/>
              <p:nvPr/>
            </p:nvSpPr>
            <p:spPr>
              <a:xfrm>
                <a:off x="107407" y="110071"/>
                <a:ext cx="2158604" cy="2158604"/>
              </a:xfrm>
              <a:prstGeom prst="ellipse">
                <a:avLst/>
              </a:prstGeom>
              <a:noFill/>
              <a:ln w="19050" cap="flat" cmpd="sng">
                <a:solidFill>
                  <a:schemeClr val="bg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"/>
              <p:cNvSpPr/>
              <p:nvPr/>
            </p:nvSpPr>
            <p:spPr>
              <a:xfrm>
                <a:off x="0" y="0"/>
                <a:ext cx="2373418" cy="2378746"/>
              </a:xfrm>
              <a:custGeom>
                <a:avLst/>
                <a:gdLst>
                  <a:gd name="txL" fmla="*/ 0 w 2373418"/>
                  <a:gd name="txT" fmla="*/ 0 h 2378746"/>
                  <a:gd name="txR" fmla="*/ 2373418 w 2373418"/>
                  <a:gd name="txB" fmla="*/ 2378746 h 2378746"/>
                </a:gdLst>
                <a:ahLst/>
                <a:cxnLst>
                  <a:cxn ang="0">
                    <a:pos x="1189373" y="0"/>
                  </a:cxn>
                  <a:cxn ang="0">
                    <a:pos x="1189373" y="287688"/>
                  </a:cxn>
                  <a:cxn ang="0">
                    <a:pos x="287688" y="1189373"/>
                  </a:cxn>
                  <a:cxn ang="0">
                    <a:pos x="1189373" y="2091058"/>
                  </a:cxn>
                  <a:cxn ang="0">
                    <a:pos x="2084369" y="1294891"/>
                  </a:cxn>
                  <a:cxn ang="0">
                    <a:pos x="2373418" y="1294891"/>
                  </a:cxn>
                  <a:cxn ang="0">
                    <a:pos x="1189373" y="2378746"/>
                  </a:cxn>
                  <a:cxn ang="0">
                    <a:pos x="0" y="1189373"/>
                  </a:cxn>
                  <a:cxn ang="0">
                    <a:pos x="1189373" y="0"/>
                  </a:cxn>
                </a:cxnLst>
                <a:rect l="txL" t="txT" r="txR" b="tx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198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50"/>
            <p:cNvSpPr/>
            <p:nvPr/>
          </p:nvSpPr>
          <p:spPr>
            <a:xfrm>
              <a:off x="783728" y="668147"/>
              <a:ext cx="820534" cy="4617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76%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1"/>
            <p:cNvSpPr/>
            <p:nvPr/>
          </p:nvSpPr>
          <p:spPr>
            <a:xfrm>
              <a:off x="354852" y="1100391"/>
              <a:ext cx="1610821" cy="4001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54"/>
          <p:cNvGrpSpPr/>
          <p:nvPr/>
        </p:nvGrpSpPr>
        <p:grpSpPr>
          <a:xfrm>
            <a:off x="945247" y="4533057"/>
            <a:ext cx="2224087" cy="2158869"/>
            <a:chOff x="0" y="0"/>
            <a:chExt cx="2223504" cy="2159465"/>
          </a:xfrm>
        </p:grpSpPr>
        <p:sp>
          <p:nvSpPr>
            <p:cNvPr id="19" name="矩形 55"/>
            <p:cNvSpPr/>
            <p:nvPr/>
          </p:nvSpPr>
          <p:spPr>
            <a:xfrm>
              <a:off x="96880" y="0"/>
              <a:ext cx="2126624" cy="7071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56"/>
            <p:cNvSpPr/>
            <p:nvPr/>
          </p:nvSpPr>
          <p:spPr>
            <a:xfrm>
              <a:off x="0" y="149514"/>
              <a:ext cx="2198213" cy="200995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30000"/>
                </a:lnSpc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lvl="0" eaLnBrk="1" hangingPunct="1">
                <a:lnSpc>
                  <a:spcPct val="120000"/>
                </a:lnSpc>
                <a:buNone/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57"/>
          <p:cNvGrpSpPr/>
          <p:nvPr/>
        </p:nvGrpSpPr>
        <p:grpSpPr>
          <a:xfrm>
            <a:off x="3680509" y="2224832"/>
            <a:ext cx="2127250" cy="2128838"/>
            <a:chOff x="0" y="0"/>
            <a:chExt cx="2126625" cy="2129124"/>
          </a:xfrm>
        </p:grpSpPr>
        <p:sp>
          <p:nvSpPr>
            <p:cNvPr id="22" name="椭圆 58"/>
            <p:cNvSpPr/>
            <p:nvPr/>
          </p:nvSpPr>
          <p:spPr>
            <a:xfrm>
              <a:off x="0" y="0"/>
              <a:ext cx="2025824" cy="2025823"/>
            </a:xfrm>
            <a:prstGeom prst="ellipse">
              <a:avLst/>
            </a:pr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"/>
            <p:cNvSpPr/>
            <p:nvPr/>
          </p:nvSpPr>
          <p:spPr>
            <a:xfrm>
              <a:off x="37794" y="1111940"/>
              <a:ext cx="2088831" cy="1017184"/>
            </a:xfrm>
            <a:custGeom>
              <a:avLst/>
              <a:gdLst>
                <a:gd name="txL" fmla="*/ 0 w 2088831"/>
                <a:gd name="txT" fmla="*/ 0 h 1017184"/>
                <a:gd name="txR" fmla="*/ 2088831 w 2088831"/>
                <a:gd name="txB" fmla="*/ 1017184 h 1017184"/>
              </a:gdLst>
              <a:ahLst/>
              <a:cxnLst>
                <a:cxn ang="0">
                  <a:pos x="1817562" y="0"/>
                </a:cxn>
                <a:cxn ang="0">
                  <a:pos x="2088831" y="0"/>
                </a:cxn>
                <a:cxn ang="0">
                  <a:pos x="977619" y="1017184"/>
                </a:cxn>
                <a:cxn ang="0">
                  <a:pos x="0" y="439399"/>
                </a:cxn>
                <a:cxn ang="0">
                  <a:pos x="248210" y="323051"/>
                </a:cxn>
                <a:cxn ang="0">
                  <a:pos x="977619" y="747193"/>
                </a:cxn>
                <a:cxn ang="0">
                  <a:pos x="1817562" y="0"/>
                </a:cxn>
              </a:cxnLst>
              <a:rect l="txL" t="txT" r="txR" b="tx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60"/>
            <p:cNvSpPr/>
            <p:nvPr/>
          </p:nvSpPr>
          <p:spPr>
            <a:xfrm>
              <a:off x="682928" y="564847"/>
              <a:ext cx="820818" cy="4617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48%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61"/>
            <p:cNvSpPr/>
            <p:nvPr/>
          </p:nvSpPr>
          <p:spPr>
            <a:xfrm>
              <a:off x="204241" y="1043961"/>
              <a:ext cx="1611378" cy="40016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62"/>
          <p:cNvGrpSpPr/>
          <p:nvPr/>
        </p:nvGrpSpPr>
        <p:grpSpPr>
          <a:xfrm>
            <a:off x="3583672" y="4531470"/>
            <a:ext cx="2295525" cy="1894952"/>
            <a:chOff x="0" y="0"/>
            <a:chExt cx="2295900" cy="1895454"/>
          </a:xfrm>
        </p:grpSpPr>
        <p:sp>
          <p:nvSpPr>
            <p:cNvPr id="27" name="矩形 63"/>
            <p:cNvSpPr/>
            <p:nvPr/>
          </p:nvSpPr>
          <p:spPr>
            <a:xfrm>
              <a:off x="96879" y="0"/>
              <a:ext cx="2126624" cy="7071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64"/>
            <p:cNvSpPr/>
            <p:nvPr/>
          </p:nvSpPr>
          <p:spPr>
            <a:xfrm>
              <a:off x="0" y="149514"/>
              <a:ext cx="2295900" cy="17459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30000"/>
                </a:lnSpc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65"/>
          <p:cNvGrpSpPr/>
          <p:nvPr/>
        </p:nvGrpSpPr>
        <p:grpSpPr>
          <a:xfrm>
            <a:off x="6318934" y="2224832"/>
            <a:ext cx="2122488" cy="2128838"/>
            <a:chOff x="0" y="0"/>
            <a:chExt cx="2122208" cy="2129124"/>
          </a:xfrm>
        </p:grpSpPr>
        <p:sp>
          <p:nvSpPr>
            <p:cNvPr id="30" name="椭圆 67"/>
            <p:cNvSpPr/>
            <p:nvPr/>
          </p:nvSpPr>
          <p:spPr>
            <a:xfrm>
              <a:off x="96384" y="0"/>
              <a:ext cx="2025824" cy="2025823"/>
            </a:xfrm>
            <a:prstGeom prst="ellipse">
              <a:avLst/>
            </a:pr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68"/>
            <p:cNvSpPr/>
            <p:nvPr/>
          </p:nvSpPr>
          <p:spPr>
            <a:xfrm>
              <a:off x="779312" y="564847"/>
              <a:ext cx="820951" cy="4617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22%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69"/>
            <p:cNvSpPr/>
            <p:nvPr/>
          </p:nvSpPr>
          <p:spPr>
            <a:xfrm>
              <a:off x="464556" y="1070263"/>
              <a:ext cx="1611639" cy="40016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1"/>
            <p:cNvSpPr/>
            <p:nvPr/>
          </p:nvSpPr>
          <p:spPr>
            <a:xfrm>
              <a:off x="0" y="1100342"/>
              <a:ext cx="1173991" cy="1028782"/>
            </a:xfrm>
            <a:custGeom>
              <a:avLst/>
              <a:gdLst>
                <a:gd name="txL" fmla="*/ 0 w 1173991"/>
                <a:gd name="txT" fmla="*/ 0 h 1028782"/>
                <a:gd name="txR" fmla="*/ 1173991 w 1173991"/>
                <a:gd name="txB" fmla="*/ 1028782 h 1028782"/>
              </a:gdLst>
              <a:ahLst/>
              <a:cxnLst>
                <a:cxn ang="0">
                  <a:pos x="0" y="0"/>
                </a:cxn>
                <a:cxn ang="0">
                  <a:pos x="270084" y="0"/>
                </a:cxn>
                <a:cxn ang="0">
                  <a:pos x="1111797" y="758791"/>
                </a:cxn>
                <a:cxn ang="0">
                  <a:pos x="1173991" y="755875"/>
                </a:cxn>
                <a:cxn ang="0">
                  <a:pos x="1173991" y="1025811"/>
                </a:cxn>
                <a:cxn ang="0">
                  <a:pos x="1111797" y="1028782"/>
                </a:cxn>
                <a:cxn ang="0">
                  <a:pos x="0" y="0"/>
                </a:cxn>
              </a:cxnLst>
              <a:rect l="txL" t="txT" r="txR" b="tx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70"/>
          <p:cNvGrpSpPr/>
          <p:nvPr/>
        </p:nvGrpSpPr>
        <p:grpSpPr>
          <a:xfrm>
            <a:off x="6341159" y="4534645"/>
            <a:ext cx="2225675" cy="1894923"/>
            <a:chOff x="0" y="0"/>
            <a:chExt cx="2225194" cy="1895795"/>
          </a:xfrm>
        </p:grpSpPr>
        <p:sp>
          <p:nvSpPr>
            <p:cNvPr id="35" name="矩形 71"/>
            <p:cNvSpPr/>
            <p:nvPr/>
          </p:nvSpPr>
          <p:spPr>
            <a:xfrm>
              <a:off x="73434" y="0"/>
              <a:ext cx="2126624" cy="7071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72"/>
            <p:cNvSpPr/>
            <p:nvPr/>
          </p:nvSpPr>
          <p:spPr>
            <a:xfrm>
              <a:off x="0" y="149514"/>
              <a:ext cx="2225194" cy="174628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30000"/>
                </a:lnSpc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65"/>
          <p:cNvGrpSpPr/>
          <p:nvPr/>
        </p:nvGrpSpPr>
        <p:grpSpPr>
          <a:xfrm>
            <a:off x="8837995" y="2222507"/>
            <a:ext cx="2295982" cy="2025551"/>
            <a:chOff x="-173471" y="0"/>
            <a:chExt cx="2295679" cy="2025823"/>
          </a:xfrm>
        </p:grpSpPr>
        <p:sp>
          <p:nvSpPr>
            <p:cNvPr id="38" name="椭圆 67"/>
            <p:cNvSpPr/>
            <p:nvPr/>
          </p:nvSpPr>
          <p:spPr>
            <a:xfrm>
              <a:off x="96384" y="0"/>
              <a:ext cx="2025824" cy="2025823"/>
            </a:xfrm>
            <a:prstGeom prst="ellipse">
              <a:avLst/>
            </a:prstGeom>
            <a:noFill/>
            <a:ln w="19050" cap="flat" cmpd="sng">
              <a:solidFill>
                <a:schemeClr val="bg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68"/>
            <p:cNvSpPr/>
            <p:nvPr/>
          </p:nvSpPr>
          <p:spPr>
            <a:xfrm>
              <a:off x="779312" y="564847"/>
              <a:ext cx="820951" cy="4617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22%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9"/>
            <p:cNvSpPr/>
            <p:nvPr/>
          </p:nvSpPr>
          <p:spPr>
            <a:xfrm>
              <a:off x="413525" y="1067747"/>
              <a:ext cx="1611639" cy="40016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>
                <a:buNone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1"/>
            <p:cNvSpPr/>
            <p:nvPr/>
          </p:nvSpPr>
          <p:spPr>
            <a:xfrm rot="1370220">
              <a:off x="-173471" y="855047"/>
              <a:ext cx="1173991" cy="1028782"/>
            </a:xfrm>
            <a:custGeom>
              <a:avLst/>
              <a:gdLst>
                <a:gd name="txL" fmla="*/ 0 w 1173991"/>
                <a:gd name="txT" fmla="*/ 0 h 1028782"/>
                <a:gd name="txR" fmla="*/ 1173991 w 1173991"/>
                <a:gd name="txB" fmla="*/ 1028782 h 1028782"/>
              </a:gdLst>
              <a:ahLst/>
              <a:cxnLst>
                <a:cxn ang="0">
                  <a:pos x="0" y="0"/>
                </a:cxn>
                <a:cxn ang="0">
                  <a:pos x="270084" y="0"/>
                </a:cxn>
                <a:cxn ang="0">
                  <a:pos x="1111797" y="758791"/>
                </a:cxn>
                <a:cxn ang="0">
                  <a:pos x="1173991" y="755875"/>
                </a:cxn>
                <a:cxn ang="0">
                  <a:pos x="1173991" y="1025811"/>
                </a:cxn>
                <a:cxn ang="0">
                  <a:pos x="1111797" y="1028782"/>
                </a:cxn>
                <a:cxn ang="0">
                  <a:pos x="0" y="0"/>
                </a:cxn>
              </a:cxnLst>
              <a:rect l="txL" t="txT" r="txR" b="tx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70"/>
          <p:cNvGrpSpPr/>
          <p:nvPr/>
        </p:nvGrpSpPr>
        <p:grpSpPr>
          <a:xfrm>
            <a:off x="9033714" y="4532320"/>
            <a:ext cx="2225675" cy="1894923"/>
            <a:chOff x="0" y="0"/>
            <a:chExt cx="2225194" cy="1895795"/>
          </a:xfrm>
        </p:grpSpPr>
        <p:sp>
          <p:nvSpPr>
            <p:cNvPr id="43" name="矩形 71"/>
            <p:cNvSpPr/>
            <p:nvPr/>
          </p:nvSpPr>
          <p:spPr>
            <a:xfrm>
              <a:off x="73434" y="0"/>
              <a:ext cx="2126624" cy="7071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endParaRPr lang="zh-CN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72"/>
            <p:cNvSpPr/>
            <p:nvPr/>
          </p:nvSpPr>
          <p:spPr>
            <a:xfrm>
              <a:off x="0" y="149514"/>
              <a:ext cx="2225194" cy="174628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30000"/>
                </a:lnSpc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6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4452938" y="4636747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Freeform 14"/>
          <p:cNvSpPr>
            <a:spLocks noChangeArrowheads="1"/>
          </p:cNvSpPr>
          <p:nvPr/>
        </p:nvSpPr>
        <p:spPr bwMode="auto">
          <a:xfrm>
            <a:off x="5053013" y="3733459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6"/>
          <p:cNvSpPr>
            <a:spLocks noChangeArrowheads="1"/>
          </p:cNvSpPr>
          <p:nvPr/>
        </p:nvSpPr>
        <p:spPr bwMode="auto">
          <a:xfrm>
            <a:off x="5578475" y="2823822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3808413" y="4916147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5688013" y="2099922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Freeform 10"/>
          <p:cNvSpPr>
            <a:spLocks noChangeArrowheads="1"/>
          </p:cNvSpPr>
          <p:nvPr/>
        </p:nvSpPr>
        <p:spPr bwMode="auto">
          <a:xfrm>
            <a:off x="5162550" y="3004797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2"/>
          <p:cNvSpPr>
            <a:spLocks noChangeArrowheads="1"/>
          </p:cNvSpPr>
          <p:nvPr/>
        </p:nvSpPr>
        <p:spPr bwMode="auto">
          <a:xfrm>
            <a:off x="4640263" y="3908084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59070" y="2341423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5991225" y="3176247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Freeform 19"/>
          <p:cNvSpPr>
            <a:spLocks noEditPoints="1"/>
          </p:cNvSpPr>
          <p:nvPr/>
        </p:nvSpPr>
        <p:spPr bwMode="auto">
          <a:xfrm>
            <a:off x="5934075" y="4120809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86426" y="5183090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60"/>
          <p:cNvSpPr>
            <a:spLocks noChangeArrowheads="1"/>
          </p:cNvSpPr>
          <p:nvPr/>
        </p:nvSpPr>
        <p:spPr bwMode="auto">
          <a:xfrm>
            <a:off x="938213" y="2649197"/>
            <a:ext cx="31113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MORE  THAN  TEMPLATE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Center of the  narrative thought</a:t>
            </a:r>
          </a:p>
          <a:p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60"/>
          <p:cNvSpPr>
            <a:spLocks noChangeArrowheads="1"/>
          </p:cNvSpPr>
          <p:nvPr/>
        </p:nvSpPr>
        <p:spPr bwMode="auto">
          <a:xfrm>
            <a:off x="938213" y="5076484"/>
            <a:ext cx="31113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MORE  THAN  TEMPLATE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Center of the  narrative thought</a:t>
            </a:r>
          </a:p>
          <a:p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60"/>
          <p:cNvSpPr>
            <a:spLocks noChangeArrowheads="1"/>
          </p:cNvSpPr>
          <p:nvPr/>
        </p:nvSpPr>
        <p:spPr bwMode="auto">
          <a:xfrm>
            <a:off x="8590377" y="2666659"/>
            <a:ext cx="31113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MORE  THAN  TEMPLATE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Center of the  narrative thought</a:t>
            </a:r>
          </a:p>
          <a:p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60"/>
          <p:cNvSpPr>
            <a:spLocks noChangeArrowheads="1"/>
          </p:cNvSpPr>
          <p:nvPr/>
        </p:nvSpPr>
        <p:spPr bwMode="auto">
          <a:xfrm>
            <a:off x="8590377" y="5092359"/>
            <a:ext cx="31113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MORE  THAN  TEMPLATE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Center of the  narrative thought</a:t>
            </a:r>
          </a:p>
          <a:p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0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301286" y="2067493"/>
            <a:ext cx="11874613" cy="3929712"/>
            <a:chOff x="683800" y="1500040"/>
            <a:chExt cx="8064664" cy="2668871"/>
          </a:xfrm>
        </p:grpSpPr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2192543" y="1977629"/>
              <a:ext cx="4830365" cy="922734"/>
              <a:chOff x="2922847" y="2636911"/>
              <a:chExt cx="6440416" cy="1229529"/>
            </a:xfrm>
          </p:grpSpPr>
          <p:sp>
            <p:nvSpPr>
              <p:cNvPr id="34" name="直接连接符 33"/>
              <p:cNvSpPr>
                <a:spLocks noChangeShapeType="1"/>
              </p:cNvSpPr>
              <p:nvPr/>
            </p:nvSpPr>
            <p:spPr bwMode="auto">
              <a:xfrm>
                <a:off x="2922847" y="3186087"/>
                <a:ext cx="1839656" cy="680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直接连接符 158"/>
              <p:cNvSpPr>
                <a:spLocks noChangeShapeType="1"/>
              </p:cNvSpPr>
              <p:nvPr/>
            </p:nvSpPr>
            <p:spPr bwMode="auto">
              <a:xfrm flipV="1">
                <a:off x="4762503" y="2636911"/>
                <a:ext cx="2628847" cy="1229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直接连接符 159"/>
              <p:cNvSpPr>
                <a:spLocks noChangeShapeType="1"/>
              </p:cNvSpPr>
              <p:nvPr/>
            </p:nvSpPr>
            <p:spPr bwMode="auto">
              <a:xfrm>
                <a:off x="7391350" y="2636912"/>
                <a:ext cx="1971913" cy="961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>
              <a:grpSpLocks/>
            </p:cNvGrpSpPr>
            <p:nvPr/>
          </p:nvGrpSpPr>
          <p:grpSpPr bwMode="auto">
            <a:xfrm>
              <a:off x="1576983" y="2091930"/>
              <a:ext cx="647700" cy="682228"/>
              <a:chOff x="2102110" y="2789212"/>
              <a:chExt cx="863600" cy="909637"/>
            </a:xfrm>
            <a:solidFill>
              <a:schemeClr val="accent6"/>
            </a:solidFill>
          </p:grpSpPr>
          <p:sp>
            <p:nvSpPr>
              <p:cNvPr id="32" name="矩形 2"/>
              <p:cNvSpPr>
                <a:spLocks noChangeArrowheads="1"/>
              </p:cNvSpPr>
              <p:nvPr/>
            </p:nvSpPr>
            <p:spPr bwMode="auto">
              <a:xfrm>
                <a:off x="2102110" y="2789212"/>
                <a:ext cx="863600" cy="909637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857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19"/>
              <p:cNvSpPr>
                <a:spLocks noChangeArrowheads="1"/>
              </p:cNvSpPr>
              <p:nvPr/>
            </p:nvSpPr>
            <p:spPr bwMode="auto">
              <a:xfrm>
                <a:off x="2129162" y="2895217"/>
                <a:ext cx="809497" cy="6410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3108364" y="2197894"/>
              <a:ext cx="885032" cy="933450"/>
              <a:chOff x="4197139" y="3106258"/>
              <a:chExt cx="1181100" cy="1244600"/>
            </a:xfrm>
            <a:solidFill>
              <a:schemeClr val="accent6"/>
            </a:solidFill>
          </p:grpSpPr>
          <p:sp>
            <p:nvSpPr>
              <p:cNvPr id="30" name="矩形 150"/>
              <p:cNvSpPr>
                <a:spLocks noChangeArrowheads="1"/>
              </p:cNvSpPr>
              <p:nvPr/>
            </p:nvSpPr>
            <p:spPr bwMode="auto">
              <a:xfrm>
                <a:off x="4197139" y="3106258"/>
                <a:ext cx="1181100" cy="1244600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857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19"/>
              <p:cNvSpPr>
                <a:spLocks noChangeArrowheads="1"/>
              </p:cNvSpPr>
              <p:nvPr/>
            </p:nvSpPr>
            <p:spPr bwMode="auto">
              <a:xfrm>
                <a:off x="4224463" y="3338709"/>
                <a:ext cx="1126448" cy="696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4990646" y="1500040"/>
              <a:ext cx="1033328" cy="1089422"/>
              <a:chOff x="6534338" y="2152171"/>
              <a:chExt cx="1377950" cy="1452562"/>
            </a:xfrm>
            <a:solidFill>
              <a:schemeClr val="accent6"/>
            </a:solidFill>
          </p:grpSpPr>
          <p:sp>
            <p:nvSpPr>
              <p:cNvPr id="28" name="矩形 156"/>
              <p:cNvSpPr>
                <a:spLocks noChangeArrowheads="1"/>
              </p:cNvSpPr>
              <p:nvPr/>
            </p:nvSpPr>
            <p:spPr bwMode="auto">
              <a:xfrm>
                <a:off x="6534338" y="2152171"/>
                <a:ext cx="1377950" cy="1452562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857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19"/>
              <p:cNvSpPr>
                <a:spLocks noChangeArrowheads="1"/>
              </p:cNvSpPr>
              <p:nvPr/>
            </p:nvSpPr>
            <p:spPr bwMode="auto">
              <a:xfrm>
                <a:off x="6818909" y="2447566"/>
                <a:ext cx="808807" cy="75249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7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800" spc="-113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spc="-113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6807404" y="2068116"/>
              <a:ext cx="885825" cy="933450"/>
              <a:chOff x="9036558" y="2991386"/>
              <a:chExt cx="1181100" cy="1244600"/>
            </a:xfrm>
            <a:solidFill>
              <a:schemeClr val="accent6"/>
            </a:solidFill>
          </p:grpSpPr>
          <p:sp>
            <p:nvSpPr>
              <p:cNvPr id="26" name="矩形 157"/>
              <p:cNvSpPr>
                <a:spLocks noChangeArrowheads="1"/>
              </p:cNvSpPr>
              <p:nvPr/>
            </p:nvSpPr>
            <p:spPr bwMode="auto">
              <a:xfrm>
                <a:off x="9036558" y="2991386"/>
                <a:ext cx="1181100" cy="1244600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857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19"/>
              <p:cNvSpPr>
                <a:spLocks noChangeArrowheads="1"/>
              </p:cNvSpPr>
              <p:nvPr/>
            </p:nvSpPr>
            <p:spPr bwMode="auto">
              <a:xfrm>
                <a:off x="9264796" y="3264873"/>
                <a:ext cx="724628" cy="6410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 flipH="1">
              <a:off x="683800" y="3182610"/>
              <a:ext cx="2088000" cy="3989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683816" y="2887861"/>
              <a:ext cx="1628775" cy="3135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r>
                <a:rPr lang="zh-CN" altLang="en-US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en-US" altLang="zh-CN" sz="24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2772042" y="3769930"/>
              <a:ext cx="2088000" cy="3989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2772058" y="3475182"/>
              <a:ext cx="1628775" cy="3135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r>
                <a:rPr lang="zh-CN" altLang="en-US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en-US" altLang="zh-CN" sz="24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4644240" y="3010515"/>
              <a:ext cx="2088000" cy="3989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4644256" y="2715766"/>
              <a:ext cx="1628775" cy="3135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r>
                <a:rPr lang="zh-CN" altLang="en-US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en-US" altLang="zh-CN" sz="24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6660464" y="3769930"/>
              <a:ext cx="2088000" cy="3989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flipH="1">
              <a:off x="6660480" y="3475182"/>
              <a:ext cx="1628775" cy="3135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r>
                <a:rPr lang="zh-CN" altLang="en-US" sz="24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en-US" altLang="zh-CN" sz="24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939168" y="2132986"/>
            <a:ext cx="10621123" cy="4233399"/>
            <a:chOff x="835790" y="1320187"/>
            <a:chExt cx="7503331" cy="2990700"/>
          </a:xfrm>
        </p:grpSpPr>
        <p:sp>
          <p:nvSpPr>
            <p:cNvPr id="13" name="TextBox 12"/>
            <p:cNvSpPr txBox="1"/>
            <p:nvPr/>
          </p:nvSpPr>
          <p:spPr>
            <a:xfrm>
              <a:off x="835790" y="3854284"/>
              <a:ext cx="2078860" cy="45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559" y="3346737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08822" y="3801439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50925" y="1327150"/>
              <a:ext cx="1701800" cy="1701800"/>
              <a:chOff x="1050925" y="1327150"/>
              <a:chExt cx="1701800" cy="1701800"/>
            </a:xfrm>
          </p:grpSpPr>
          <p:sp>
            <p:nvSpPr>
              <p:cNvPr id="29" name="饼形 28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16230288"/>
                  <a:gd name="adj2" fmla="val 12256012"/>
                </a:avLst>
              </a:prstGeom>
              <a:solidFill>
                <a:srgbClr val="198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547239" y="3847321"/>
              <a:ext cx="2078860" cy="45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2008" y="3339774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620271" y="3794476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3762374" y="1320187"/>
              <a:ext cx="1701800" cy="1701800"/>
              <a:chOff x="1050925" y="1327150"/>
              <a:chExt cx="1701800" cy="1701800"/>
            </a:xfrm>
          </p:grpSpPr>
          <p:sp>
            <p:nvSpPr>
              <p:cNvPr id="27" name="饼形 26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12283961"/>
                  <a:gd name="adj2" fmla="val 16233538"/>
                </a:avLst>
              </a:prstGeom>
              <a:solidFill>
                <a:srgbClr val="198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60261" y="3851620"/>
              <a:ext cx="2078860" cy="45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5030" y="3344073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333293" y="3798775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6475396" y="1324486"/>
              <a:ext cx="1701800" cy="1701800"/>
              <a:chOff x="1050925" y="1327150"/>
              <a:chExt cx="1701800" cy="1701800"/>
            </a:xfrm>
          </p:grpSpPr>
          <p:sp>
            <p:nvSpPr>
              <p:cNvPr id="25" name="饼形 24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7576676"/>
                  <a:gd name="adj2" fmla="val 16233538"/>
                </a:avLst>
              </a:prstGeom>
              <a:solidFill>
                <a:srgbClr val="198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3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0"/>
            <a:ext cx="12190414" cy="6196958"/>
            <a:chOff x="0" y="4292079"/>
            <a:chExt cx="12190414" cy="4843505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6" name="波形 2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波形 2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24" name="波形 2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波形 24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0" name="波形 19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波形 2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18" name="波形 17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波形 18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422399" y="2228645"/>
            <a:ext cx="9334502" cy="1465924"/>
            <a:chOff x="1655358" y="2273300"/>
            <a:chExt cx="9625869" cy="1796124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2" y="2273300"/>
              <a:ext cx="8187645" cy="1796123"/>
              <a:chOff x="2320696" y="479446"/>
              <a:chExt cx="8187645" cy="710238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6" y="479446"/>
                <a:ext cx="8187645" cy="710238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87844" y="620459"/>
                <a:ext cx="4797584" cy="405099"/>
                <a:chOff x="4142494" y="576066"/>
                <a:chExt cx="4797584" cy="405099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5216792" y="578552"/>
                  <a:ext cx="3723286" cy="40261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en-US" altLang="zh-CN" sz="4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42494" y="576066"/>
                  <a:ext cx="263524" cy="395287"/>
                  <a:chOff x="-730818" y="6655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30818" y="6655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30818" y="220411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1655358" y="2273300"/>
              <a:ext cx="2463171" cy="1796124"/>
              <a:chOff x="2576209" y="1071086"/>
              <a:chExt cx="1301379" cy="746657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576209" y="1071086"/>
                <a:ext cx="759833" cy="746657"/>
              </a:xfrm>
              <a:prstGeom prst="parallelogram">
                <a:avLst>
                  <a:gd name="adj" fmla="val 0"/>
                </a:avLst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810789" y="1151964"/>
                <a:ext cx="1066799" cy="5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676841" y="1779430"/>
            <a:ext cx="10998201" cy="4732704"/>
            <a:chOff x="812799" y="1328566"/>
            <a:chExt cx="12045951" cy="5183568"/>
          </a:xfrm>
        </p:grpSpPr>
        <p:sp>
          <p:nvSpPr>
            <p:cNvPr id="37" name="矩形 36"/>
            <p:cNvSpPr/>
            <p:nvPr/>
          </p:nvSpPr>
          <p:spPr>
            <a:xfrm>
              <a:off x="4577830" y="1336677"/>
              <a:ext cx="8280920" cy="517545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12800" y="1328566"/>
              <a:ext cx="5245872" cy="171169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12799" y="4482475"/>
              <a:ext cx="3384327" cy="498722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812799" y="5034805"/>
              <a:ext cx="3384328" cy="137409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1162176" y="1630415"/>
              <a:ext cx="4608512" cy="10201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2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12" name="3"/>
          <p:cNvCxnSpPr/>
          <p:nvPr>
            <p:custDataLst>
              <p:tags r:id="rId1"/>
            </p:custDataLst>
          </p:nvPr>
        </p:nvCxnSpPr>
        <p:spPr>
          <a:xfrm flipV="1">
            <a:off x="1031358" y="4347557"/>
            <a:ext cx="101672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品 5"/>
          <p:cNvCxnSpPr/>
          <p:nvPr>
            <p:custDataLst>
              <p:tags r:id="rId2"/>
            </p:custDataLst>
          </p:nvPr>
        </p:nvCxnSpPr>
        <p:spPr>
          <a:xfrm>
            <a:off x="2266469" y="3546832"/>
            <a:ext cx="0" cy="1262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"/>
          <p:cNvSpPr/>
          <p:nvPr>
            <p:custDataLst>
              <p:tags r:id="rId3"/>
            </p:custDataLst>
          </p:nvPr>
        </p:nvSpPr>
        <p:spPr>
          <a:xfrm>
            <a:off x="2209319" y="4809575"/>
            <a:ext cx="114300" cy="1143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8"/>
          <p:cNvSpPr/>
          <p:nvPr>
            <p:custDataLst>
              <p:tags r:id="rId4"/>
            </p:custDataLst>
          </p:nvPr>
        </p:nvSpPr>
        <p:spPr>
          <a:xfrm>
            <a:off x="1640959" y="2543463"/>
            <a:ext cx="1251020" cy="1251020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11"/>
          <p:cNvCxnSpPr/>
          <p:nvPr>
            <p:custDataLst>
              <p:tags r:id="rId5"/>
            </p:custDataLst>
          </p:nvPr>
        </p:nvCxnSpPr>
        <p:spPr>
          <a:xfrm>
            <a:off x="4720115" y="3546832"/>
            <a:ext cx="0" cy="1262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2"/>
          <p:cNvSpPr/>
          <p:nvPr>
            <p:custDataLst>
              <p:tags r:id="rId6"/>
            </p:custDataLst>
          </p:nvPr>
        </p:nvSpPr>
        <p:spPr>
          <a:xfrm>
            <a:off x="4662965" y="4809575"/>
            <a:ext cx="114300" cy="1143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9"/>
          <p:cNvSpPr/>
          <p:nvPr>
            <p:custDataLst>
              <p:tags r:id="rId7"/>
            </p:custDataLst>
          </p:nvPr>
        </p:nvSpPr>
        <p:spPr>
          <a:xfrm>
            <a:off x="3734958" y="1610850"/>
            <a:ext cx="1970314" cy="1970314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19"/>
          <p:cNvCxnSpPr/>
          <p:nvPr>
            <p:custDataLst>
              <p:tags r:id="rId8"/>
            </p:custDataLst>
          </p:nvPr>
        </p:nvCxnSpPr>
        <p:spPr>
          <a:xfrm>
            <a:off x="7493216" y="3546832"/>
            <a:ext cx="0" cy="1262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0"/>
          <p:cNvSpPr/>
          <p:nvPr>
            <p:custDataLst>
              <p:tags r:id="rId9"/>
            </p:custDataLst>
          </p:nvPr>
        </p:nvSpPr>
        <p:spPr>
          <a:xfrm>
            <a:off x="7436066" y="4809575"/>
            <a:ext cx="114300" cy="1143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品 18"/>
          <p:cNvSpPr/>
          <p:nvPr>
            <p:custDataLst>
              <p:tags r:id="rId10"/>
            </p:custDataLst>
          </p:nvPr>
        </p:nvSpPr>
        <p:spPr>
          <a:xfrm>
            <a:off x="6508059" y="1610850"/>
            <a:ext cx="1970314" cy="1970314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24"/>
          <p:cNvCxnSpPr/>
          <p:nvPr>
            <p:custDataLst>
              <p:tags r:id="rId11"/>
            </p:custDataLst>
          </p:nvPr>
        </p:nvCxnSpPr>
        <p:spPr>
          <a:xfrm>
            <a:off x="9926767" y="3546832"/>
            <a:ext cx="0" cy="1262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5"/>
          <p:cNvSpPr/>
          <p:nvPr>
            <p:custDataLst>
              <p:tags r:id="rId12"/>
            </p:custDataLst>
          </p:nvPr>
        </p:nvSpPr>
        <p:spPr>
          <a:xfrm>
            <a:off x="9869617" y="4809575"/>
            <a:ext cx="114300" cy="1143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23"/>
          <p:cNvSpPr/>
          <p:nvPr>
            <p:custDataLst>
              <p:tags r:id="rId13"/>
            </p:custDataLst>
          </p:nvPr>
        </p:nvSpPr>
        <p:spPr>
          <a:xfrm>
            <a:off x="9301257" y="2543463"/>
            <a:ext cx="1251020" cy="1251020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KSO_Shape"/>
          <p:cNvSpPr/>
          <p:nvPr>
            <p:custDataLst>
              <p:tags r:id="rId14"/>
            </p:custDataLst>
          </p:nvPr>
        </p:nvSpPr>
        <p:spPr>
          <a:xfrm>
            <a:off x="9674263" y="2807710"/>
            <a:ext cx="505007" cy="839347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KSO_Shape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850611" y="2823014"/>
            <a:ext cx="839347" cy="815566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_KSO_Shape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020828" y="2088393"/>
            <a:ext cx="944775" cy="120098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PA_KSO_Shape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35898" y="2020334"/>
            <a:ext cx="1198983" cy="1200984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30"/>
          <p:cNvSpPr txBox="1"/>
          <p:nvPr>
            <p:custDataLst>
              <p:tags r:id="rId18"/>
            </p:custDataLst>
          </p:nvPr>
        </p:nvSpPr>
        <p:spPr>
          <a:xfrm>
            <a:off x="1593047" y="4998586"/>
            <a:ext cx="1346844" cy="369332"/>
          </a:xfrm>
          <a:prstGeom prst="rect">
            <a:avLst/>
          </a:prstGeom>
          <a:solidFill>
            <a:srgbClr val="1983B7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31"/>
          <p:cNvSpPr txBox="1"/>
          <p:nvPr>
            <p:custDataLst>
              <p:tags r:id="rId19"/>
            </p:custDataLst>
          </p:nvPr>
        </p:nvSpPr>
        <p:spPr>
          <a:xfrm>
            <a:off x="4061968" y="4998586"/>
            <a:ext cx="1346844" cy="369332"/>
          </a:xfrm>
          <a:prstGeom prst="rect">
            <a:avLst/>
          </a:prstGeom>
          <a:solidFill>
            <a:srgbClr val="1983B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32"/>
          <p:cNvSpPr txBox="1"/>
          <p:nvPr>
            <p:custDataLst>
              <p:tags r:id="rId20"/>
            </p:custDataLst>
          </p:nvPr>
        </p:nvSpPr>
        <p:spPr>
          <a:xfrm>
            <a:off x="6822288" y="4998586"/>
            <a:ext cx="1346844" cy="369332"/>
          </a:xfrm>
          <a:prstGeom prst="rect">
            <a:avLst/>
          </a:prstGeom>
          <a:solidFill>
            <a:srgbClr val="1983B7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3"/>
          <p:cNvSpPr txBox="1"/>
          <p:nvPr>
            <p:custDataLst>
              <p:tags r:id="rId21"/>
            </p:custDataLst>
          </p:nvPr>
        </p:nvSpPr>
        <p:spPr>
          <a:xfrm>
            <a:off x="9301257" y="4998586"/>
            <a:ext cx="1346844" cy="369332"/>
          </a:xfrm>
          <a:prstGeom prst="rect">
            <a:avLst/>
          </a:prstGeom>
          <a:solidFill>
            <a:srgbClr val="1983B7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15"/>
          <p:cNvSpPr txBox="1"/>
          <p:nvPr>
            <p:custDataLst>
              <p:tags r:id="rId22"/>
            </p:custDataLst>
          </p:nvPr>
        </p:nvSpPr>
        <p:spPr>
          <a:xfrm>
            <a:off x="1264820" y="5561800"/>
            <a:ext cx="200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15"/>
          <p:cNvSpPr txBox="1"/>
          <p:nvPr>
            <p:custDataLst>
              <p:tags r:id="rId23"/>
            </p:custDataLst>
          </p:nvPr>
        </p:nvSpPr>
        <p:spPr>
          <a:xfrm>
            <a:off x="3718466" y="5561800"/>
            <a:ext cx="200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15"/>
          <p:cNvSpPr txBox="1"/>
          <p:nvPr>
            <p:custDataLst>
              <p:tags r:id="rId24"/>
            </p:custDataLst>
          </p:nvPr>
        </p:nvSpPr>
        <p:spPr>
          <a:xfrm>
            <a:off x="6434417" y="5561800"/>
            <a:ext cx="200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15"/>
          <p:cNvSpPr txBox="1"/>
          <p:nvPr>
            <p:custDataLst>
              <p:tags r:id="rId25"/>
            </p:custDataLst>
          </p:nvPr>
        </p:nvSpPr>
        <p:spPr>
          <a:xfrm>
            <a:off x="8925117" y="5561800"/>
            <a:ext cx="200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6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 autoUpdateAnimBg="0"/>
      <p:bldP spid="21" grpId="0" animBg="1"/>
      <p:bldP spid="23" grpId="0" animBg="1" autoUpdateAnimBg="0"/>
      <p:bldP spid="24" grpId="0" animBg="1"/>
      <p:bldP spid="25" grpId="0" animBg="1" autoUpdateAnimBg="0"/>
      <p:bldP spid="26" grpId="0" animBg="1" autoUpdateAnimBg="0"/>
      <p:bldP spid="27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AutoShape 3"/>
          <p:cNvSpPr>
            <a:spLocks/>
          </p:cNvSpPr>
          <p:nvPr/>
        </p:nvSpPr>
        <p:spPr bwMode="auto">
          <a:xfrm>
            <a:off x="3275013" y="2014538"/>
            <a:ext cx="931862" cy="823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0886" y="341"/>
                </a:moveTo>
                <a:lnTo>
                  <a:pt x="10886" y="0"/>
                </a:lnTo>
                <a:lnTo>
                  <a:pt x="10800" y="171"/>
                </a:lnTo>
                <a:lnTo>
                  <a:pt x="10714" y="0"/>
                </a:lnTo>
                <a:lnTo>
                  <a:pt x="10714" y="341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10886" y="341"/>
                  <a:pt x="10886" y="341"/>
                </a:cubicBezTo>
                <a:close/>
                <a:moveTo>
                  <a:pt x="10886" y="341"/>
                </a:moveTo>
              </a:path>
            </a:pathLst>
          </a:custGeom>
          <a:solidFill>
            <a:srgbClr val="1983B7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2792413" y="2855913"/>
            <a:ext cx="1897062" cy="8350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6167" y="0"/>
                </a:lnTo>
                <a:lnTo>
                  <a:pt x="5432" y="0"/>
                </a:lnTo>
                <a:cubicBezTo>
                  <a:pt x="5432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983B7">
              <a:alpha val="85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2316163" y="3706813"/>
            <a:ext cx="2851150" cy="8318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007" y="0"/>
                </a:lnTo>
                <a:lnTo>
                  <a:pt x="3593" y="0"/>
                </a:lnTo>
                <a:cubicBezTo>
                  <a:pt x="3593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983B7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1833563" y="4559300"/>
            <a:ext cx="3821112" cy="8366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901" y="0"/>
                </a:lnTo>
                <a:lnTo>
                  <a:pt x="2699" y="0"/>
                </a:lnTo>
                <a:cubicBezTo>
                  <a:pt x="2699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983B7">
              <a:alpha val="85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>
            <a:off x="1382713" y="5411788"/>
            <a:ext cx="4721225" cy="7889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0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0783" y="21600"/>
                </a:lnTo>
                <a:lnTo>
                  <a:pt x="10817" y="21600"/>
                </a:lnTo>
                <a:lnTo>
                  <a:pt x="21600" y="21600"/>
                </a:lnTo>
                <a:lnTo>
                  <a:pt x="19540" y="0"/>
                </a:lnTo>
                <a:lnTo>
                  <a:pt x="2060" y="0"/>
                </a:lnTo>
                <a:cubicBezTo>
                  <a:pt x="2060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983B7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71"/>
          <p:cNvCxnSpPr>
            <a:cxnSpLocks noChangeShapeType="1"/>
          </p:cNvCxnSpPr>
          <p:nvPr/>
        </p:nvCxnSpPr>
        <p:spPr bwMode="auto">
          <a:xfrm>
            <a:off x="4373563" y="2838450"/>
            <a:ext cx="66198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72"/>
          <p:cNvCxnSpPr>
            <a:cxnSpLocks noChangeShapeType="1"/>
          </p:cNvCxnSpPr>
          <p:nvPr/>
        </p:nvCxnSpPr>
        <p:spPr bwMode="auto">
          <a:xfrm>
            <a:off x="4803775" y="3678238"/>
            <a:ext cx="618966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73"/>
          <p:cNvCxnSpPr>
            <a:cxnSpLocks noChangeShapeType="1"/>
          </p:cNvCxnSpPr>
          <p:nvPr/>
        </p:nvCxnSpPr>
        <p:spPr bwMode="auto">
          <a:xfrm>
            <a:off x="5326063" y="4548188"/>
            <a:ext cx="56673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74"/>
          <p:cNvCxnSpPr>
            <a:cxnSpLocks noChangeShapeType="1"/>
          </p:cNvCxnSpPr>
          <p:nvPr/>
        </p:nvCxnSpPr>
        <p:spPr bwMode="auto">
          <a:xfrm>
            <a:off x="5802313" y="5394325"/>
            <a:ext cx="519112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75"/>
          <p:cNvCxnSpPr>
            <a:cxnSpLocks noChangeShapeType="1"/>
          </p:cNvCxnSpPr>
          <p:nvPr/>
        </p:nvCxnSpPr>
        <p:spPr bwMode="auto">
          <a:xfrm>
            <a:off x="6186488" y="6161088"/>
            <a:ext cx="4806950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76"/>
          <p:cNvSpPr txBox="1">
            <a:spLocks noChangeArrowheads="1"/>
          </p:cNvSpPr>
          <p:nvPr/>
        </p:nvSpPr>
        <p:spPr bwMode="auto">
          <a:xfrm>
            <a:off x="3509963" y="2274888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77"/>
          <p:cNvSpPr txBox="1">
            <a:spLocks noChangeArrowheads="1"/>
          </p:cNvSpPr>
          <p:nvPr/>
        </p:nvSpPr>
        <p:spPr bwMode="auto">
          <a:xfrm>
            <a:off x="3509963" y="3017838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78"/>
          <p:cNvSpPr txBox="1">
            <a:spLocks noChangeArrowheads="1"/>
          </p:cNvSpPr>
          <p:nvPr/>
        </p:nvSpPr>
        <p:spPr bwMode="auto">
          <a:xfrm>
            <a:off x="3509963" y="3840163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79"/>
          <p:cNvSpPr txBox="1">
            <a:spLocks noChangeArrowheads="1"/>
          </p:cNvSpPr>
          <p:nvPr/>
        </p:nvSpPr>
        <p:spPr bwMode="auto">
          <a:xfrm>
            <a:off x="3509963" y="4741863"/>
            <a:ext cx="554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80"/>
          <p:cNvSpPr txBox="1">
            <a:spLocks noChangeArrowheads="1"/>
          </p:cNvSpPr>
          <p:nvPr/>
        </p:nvSpPr>
        <p:spPr bwMode="auto">
          <a:xfrm>
            <a:off x="3509963" y="5534025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81"/>
          <p:cNvSpPr>
            <a:spLocks noChangeArrowheads="1"/>
          </p:cNvSpPr>
          <p:nvPr/>
        </p:nvSpPr>
        <p:spPr bwMode="auto">
          <a:xfrm>
            <a:off x="4441825" y="2212975"/>
            <a:ext cx="5870575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矩形 82"/>
          <p:cNvSpPr>
            <a:spLocks noChangeArrowheads="1"/>
          </p:cNvSpPr>
          <p:nvPr/>
        </p:nvSpPr>
        <p:spPr bwMode="auto">
          <a:xfrm>
            <a:off x="4803775" y="3036888"/>
            <a:ext cx="5870575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矩形 83"/>
          <p:cNvSpPr>
            <a:spLocks noChangeArrowheads="1"/>
          </p:cNvSpPr>
          <p:nvPr/>
        </p:nvSpPr>
        <p:spPr bwMode="auto">
          <a:xfrm>
            <a:off x="5257800" y="3887788"/>
            <a:ext cx="5735638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矩形 84"/>
          <p:cNvSpPr>
            <a:spLocks noChangeArrowheads="1"/>
          </p:cNvSpPr>
          <p:nvPr/>
        </p:nvSpPr>
        <p:spPr bwMode="auto">
          <a:xfrm>
            <a:off x="5740400" y="4751388"/>
            <a:ext cx="5253038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矩形 85"/>
          <p:cNvSpPr>
            <a:spLocks noChangeArrowheads="1"/>
          </p:cNvSpPr>
          <p:nvPr/>
        </p:nvSpPr>
        <p:spPr bwMode="auto">
          <a:xfrm>
            <a:off x="6186488" y="5554663"/>
            <a:ext cx="4941887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7493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2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721822" y="2105973"/>
            <a:ext cx="381240" cy="381808"/>
          </a:xfrm>
          <a:custGeom>
            <a:avLst/>
            <a:gdLst>
              <a:gd name="T0" fmla="*/ 3433 w 282"/>
              <a:gd name="T1" fmla="*/ 352 h 282"/>
              <a:gd name="T2" fmla="*/ 2202 w 282"/>
              <a:gd name="T3" fmla="*/ 352 h 282"/>
              <a:gd name="T4" fmla="*/ 0 w 282"/>
              <a:gd name="T5" fmla="*/ 2560 h 282"/>
              <a:gd name="T6" fmla="*/ 1235 w 282"/>
              <a:gd name="T7" fmla="*/ 3800 h 282"/>
              <a:gd name="T8" fmla="*/ 3433 w 282"/>
              <a:gd name="T9" fmla="*/ 1601 h 282"/>
              <a:gd name="T10" fmla="*/ 3433 w 282"/>
              <a:gd name="T11" fmla="*/ 352 h 282"/>
              <a:gd name="T12" fmla="*/ 739 w 282"/>
              <a:gd name="T13" fmla="*/ 2586 h 282"/>
              <a:gd name="T14" fmla="*/ 592 w 282"/>
              <a:gd name="T15" fmla="*/ 2441 h 282"/>
              <a:gd name="T16" fmla="*/ 2457 w 282"/>
              <a:gd name="T17" fmla="*/ 566 h 282"/>
              <a:gd name="T18" fmla="*/ 2602 w 282"/>
              <a:gd name="T19" fmla="*/ 566 h 282"/>
              <a:gd name="T20" fmla="*/ 2602 w 282"/>
              <a:gd name="T21" fmla="*/ 714 h 282"/>
              <a:gd name="T22" fmla="*/ 739 w 282"/>
              <a:gd name="T23" fmla="*/ 2586 h 282"/>
              <a:gd name="T24" fmla="*/ 1045 w 282"/>
              <a:gd name="T25" fmla="*/ 2898 h 282"/>
              <a:gd name="T26" fmla="*/ 898 w 282"/>
              <a:gd name="T27" fmla="*/ 2746 h 282"/>
              <a:gd name="T28" fmla="*/ 2913 w 282"/>
              <a:gd name="T29" fmla="*/ 726 h 282"/>
              <a:gd name="T30" fmla="*/ 3060 w 282"/>
              <a:gd name="T31" fmla="*/ 726 h 282"/>
              <a:gd name="T32" fmla="*/ 3060 w 282"/>
              <a:gd name="T33" fmla="*/ 878 h 282"/>
              <a:gd name="T34" fmla="*/ 1045 w 282"/>
              <a:gd name="T35" fmla="*/ 2898 h 282"/>
              <a:gd name="T36" fmla="*/ 1354 w 282"/>
              <a:gd name="T37" fmla="*/ 3205 h 282"/>
              <a:gd name="T38" fmla="*/ 1207 w 282"/>
              <a:gd name="T39" fmla="*/ 3058 h 282"/>
              <a:gd name="T40" fmla="*/ 3070 w 282"/>
              <a:gd name="T41" fmla="*/ 1183 h 282"/>
              <a:gd name="T42" fmla="*/ 3217 w 282"/>
              <a:gd name="T43" fmla="*/ 1183 h 282"/>
              <a:gd name="T44" fmla="*/ 3217 w 282"/>
              <a:gd name="T45" fmla="*/ 1337 h 282"/>
              <a:gd name="T46" fmla="*/ 1354 w 282"/>
              <a:gd name="T47" fmla="*/ 3205 h 2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2" h="282">
                <a:moveTo>
                  <a:pt x="256" y="26"/>
                </a:moveTo>
                <a:cubicBezTo>
                  <a:pt x="231" y="0"/>
                  <a:pt x="189" y="0"/>
                  <a:pt x="164" y="26"/>
                </a:cubicBezTo>
                <a:cubicBezTo>
                  <a:pt x="0" y="190"/>
                  <a:pt x="0" y="190"/>
                  <a:pt x="0" y="190"/>
                </a:cubicBezTo>
                <a:cubicBezTo>
                  <a:pt x="92" y="282"/>
                  <a:pt x="92" y="282"/>
                  <a:pt x="92" y="282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82" y="93"/>
                  <a:pt x="282" y="52"/>
                  <a:pt x="256" y="26"/>
                </a:cubicBezTo>
                <a:close/>
                <a:moveTo>
                  <a:pt x="55" y="192"/>
                </a:moveTo>
                <a:cubicBezTo>
                  <a:pt x="44" y="181"/>
                  <a:pt x="44" y="181"/>
                  <a:pt x="44" y="181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6" y="39"/>
                  <a:pt x="191" y="39"/>
                  <a:pt x="194" y="42"/>
                </a:cubicBezTo>
                <a:cubicBezTo>
                  <a:pt x="197" y="45"/>
                  <a:pt x="197" y="50"/>
                  <a:pt x="194" y="53"/>
                </a:cubicBezTo>
                <a:lnTo>
                  <a:pt x="55" y="192"/>
                </a:lnTo>
                <a:close/>
                <a:moveTo>
                  <a:pt x="78" y="215"/>
                </a:moveTo>
                <a:cubicBezTo>
                  <a:pt x="67" y="204"/>
                  <a:pt x="67" y="204"/>
                  <a:pt x="67" y="20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20" y="51"/>
                  <a:pt x="225" y="51"/>
                  <a:pt x="228" y="54"/>
                </a:cubicBezTo>
                <a:cubicBezTo>
                  <a:pt x="231" y="57"/>
                  <a:pt x="231" y="62"/>
                  <a:pt x="228" y="65"/>
                </a:cubicBezTo>
                <a:lnTo>
                  <a:pt x="78" y="215"/>
                </a:lnTo>
                <a:close/>
                <a:moveTo>
                  <a:pt x="101" y="238"/>
                </a:moveTo>
                <a:cubicBezTo>
                  <a:pt x="90" y="227"/>
                  <a:pt x="90" y="227"/>
                  <a:pt x="90" y="227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2" y="85"/>
                  <a:pt x="237" y="85"/>
                  <a:pt x="240" y="88"/>
                </a:cubicBezTo>
                <a:cubicBezTo>
                  <a:pt x="243" y="91"/>
                  <a:pt x="243" y="96"/>
                  <a:pt x="240" y="99"/>
                </a:cubicBezTo>
                <a:lnTo>
                  <a:pt x="101" y="238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2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510718" y="2432018"/>
            <a:ext cx="263454" cy="264022"/>
          </a:xfrm>
          <a:custGeom>
            <a:avLst/>
            <a:gdLst>
              <a:gd name="T0" fmla="*/ 299 w 463"/>
              <a:gd name="T1" fmla="*/ 276 h 464"/>
              <a:gd name="T2" fmla="*/ 280 w 463"/>
              <a:gd name="T3" fmla="*/ 255 h 464"/>
              <a:gd name="T4" fmla="*/ 463 w 463"/>
              <a:gd name="T5" fmla="*/ 71 h 464"/>
              <a:gd name="T6" fmla="*/ 390 w 463"/>
              <a:gd name="T7" fmla="*/ 0 h 464"/>
              <a:gd name="T8" fmla="*/ 206 w 463"/>
              <a:gd name="T9" fmla="*/ 183 h 464"/>
              <a:gd name="T10" fmla="*/ 187 w 463"/>
              <a:gd name="T11" fmla="*/ 164 h 464"/>
              <a:gd name="T12" fmla="*/ 145 w 463"/>
              <a:gd name="T13" fmla="*/ 186 h 464"/>
              <a:gd name="T14" fmla="*/ 0 w 463"/>
              <a:gd name="T15" fmla="*/ 419 h 464"/>
              <a:gd name="T16" fmla="*/ 42 w 463"/>
              <a:gd name="T17" fmla="*/ 464 h 464"/>
              <a:gd name="T18" fmla="*/ 275 w 463"/>
              <a:gd name="T19" fmla="*/ 319 h 464"/>
              <a:gd name="T20" fmla="*/ 299 w 463"/>
              <a:gd name="T21" fmla="*/ 276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3" h="464">
                <a:moveTo>
                  <a:pt x="299" y="276"/>
                </a:moveTo>
                <a:lnTo>
                  <a:pt x="280" y="255"/>
                </a:lnTo>
                <a:lnTo>
                  <a:pt x="463" y="71"/>
                </a:lnTo>
                <a:lnTo>
                  <a:pt x="390" y="0"/>
                </a:lnTo>
                <a:lnTo>
                  <a:pt x="206" y="183"/>
                </a:lnTo>
                <a:lnTo>
                  <a:pt x="187" y="164"/>
                </a:lnTo>
                <a:lnTo>
                  <a:pt x="145" y="186"/>
                </a:lnTo>
                <a:lnTo>
                  <a:pt x="0" y="419"/>
                </a:lnTo>
                <a:lnTo>
                  <a:pt x="42" y="464"/>
                </a:lnTo>
                <a:lnTo>
                  <a:pt x="275" y="319"/>
                </a:lnTo>
                <a:lnTo>
                  <a:pt x="299" y="276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品 2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65766" y="2111094"/>
            <a:ext cx="278817" cy="280524"/>
          </a:xfrm>
          <a:custGeom>
            <a:avLst/>
            <a:gdLst>
              <a:gd name="T0" fmla="*/ 1387 w 206"/>
              <a:gd name="T1" fmla="*/ 0 h 207"/>
              <a:gd name="T2" fmla="*/ 1035 w 206"/>
              <a:gd name="T3" fmla="*/ 40 h 207"/>
              <a:gd name="T4" fmla="*/ 1075 w 206"/>
              <a:gd name="T5" fmla="*/ 69 h 207"/>
              <a:gd name="T6" fmla="*/ 1572 w 206"/>
              <a:gd name="T7" fmla="*/ 579 h 207"/>
              <a:gd name="T8" fmla="*/ 1572 w 206"/>
              <a:gd name="T9" fmla="*/ 1515 h 207"/>
              <a:gd name="T10" fmla="*/ 645 w 206"/>
              <a:gd name="T11" fmla="*/ 1515 h 207"/>
              <a:gd name="T12" fmla="*/ 147 w 206"/>
              <a:gd name="T13" fmla="*/ 998 h 207"/>
              <a:gd name="T14" fmla="*/ 78 w 206"/>
              <a:gd name="T15" fmla="*/ 919 h 207"/>
              <a:gd name="T16" fmla="*/ 0 w 206"/>
              <a:gd name="T17" fmla="*/ 1391 h 207"/>
              <a:gd name="T18" fmla="*/ 1387 w 206"/>
              <a:gd name="T19" fmla="*/ 2796 h 207"/>
              <a:gd name="T20" fmla="*/ 2773 w 206"/>
              <a:gd name="T21" fmla="*/ 1391 h 207"/>
              <a:gd name="T22" fmla="*/ 1387 w 206"/>
              <a:gd name="T23" fmla="*/ 0 h 2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6" h="207">
                <a:moveTo>
                  <a:pt x="103" y="0"/>
                </a:moveTo>
                <a:cubicBezTo>
                  <a:pt x="94" y="0"/>
                  <a:pt x="86" y="1"/>
                  <a:pt x="77" y="3"/>
                </a:cubicBezTo>
                <a:cubicBezTo>
                  <a:pt x="78" y="4"/>
                  <a:pt x="79" y="5"/>
                  <a:pt x="80" y="5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36" y="62"/>
                  <a:pt x="136" y="93"/>
                  <a:pt x="117" y="112"/>
                </a:cubicBezTo>
                <a:cubicBezTo>
                  <a:pt x="98" y="131"/>
                  <a:pt x="67" y="131"/>
                  <a:pt x="48" y="112"/>
                </a:cubicBezTo>
                <a:cubicBezTo>
                  <a:pt x="11" y="74"/>
                  <a:pt x="11" y="74"/>
                  <a:pt x="11" y="74"/>
                </a:cubicBezTo>
                <a:cubicBezTo>
                  <a:pt x="9" y="72"/>
                  <a:pt x="7" y="70"/>
                  <a:pt x="6" y="68"/>
                </a:cubicBezTo>
                <a:cubicBezTo>
                  <a:pt x="2" y="79"/>
                  <a:pt x="0" y="91"/>
                  <a:pt x="0" y="103"/>
                </a:cubicBezTo>
                <a:cubicBezTo>
                  <a:pt x="0" y="161"/>
                  <a:pt x="46" y="207"/>
                  <a:pt x="103" y="207"/>
                </a:cubicBezTo>
                <a:cubicBezTo>
                  <a:pt x="160" y="207"/>
                  <a:pt x="206" y="161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品 2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811158" y="2442829"/>
            <a:ext cx="252642" cy="253211"/>
          </a:xfrm>
          <a:custGeom>
            <a:avLst/>
            <a:gdLst>
              <a:gd name="T0" fmla="*/ 2194 w 187"/>
              <a:gd name="T1" fmla="*/ 2208 h 187"/>
              <a:gd name="T2" fmla="*/ 2194 w 187"/>
              <a:gd name="T3" fmla="*/ 1121 h 187"/>
              <a:gd name="T4" fmla="*/ 1083 w 187"/>
              <a:gd name="T5" fmla="*/ 0 h 187"/>
              <a:gd name="T6" fmla="*/ 0 w 187"/>
              <a:gd name="T7" fmla="*/ 1092 h 187"/>
              <a:gd name="T8" fmla="*/ 1111 w 187"/>
              <a:gd name="T9" fmla="*/ 2208 h 187"/>
              <a:gd name="T10" fmla="*/ 2194 w 187"/>
              <a:gd name="T11" fmla="*/ 2208 h 187"/>
              <a:gd name="T12" fmla="*/ 1460 w 187"/>
              <a:gd name="T13" fmla="*/ 1466 h 187"/>
              <a:gd name="T14" fmla="*/ 1916 w 187"/>
              <a:gd name="T15" fmla="*/ 1466 h 187"/>
              <a:gd name="T16" fmla="*/ 1916 w 187"/>
              <a:gd name="T17" fmla="*/ 1925 h 187"/>
              <a:gd name="T18" fmla="*/ 1460 w 187"/>
              <a:gd name="T19" fmla="*/ 1925 h 187"/>
              <a:gd name="T20" fmla="*/ 1460 w 187"/>
              <a:gd name="T21" fmla="*/ 1466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7" h="187">
                <a:moveTo>
                  <a:pt x="164" y="164"/>
                </a:moveTo>
                <a:cubicBezTo>
                  <a:pt x="187" y="142"/>
                  <a:pt x="187" y="105"/>
                  <a:pt x="164" y="83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105" y="187"/>
                  <a:pt x="142" y="187"/>
                  <a:pt x="164" y="164"/>
                </a:cubicBezTo>
                <a:close/>
                <a:moveTo>
                  <a:pt x="109" y="109"/>
                </a:moveTo>
                <a:cubicBezTo>
                  <a:pt x="118" y="100"/>
                  <a:pt x="133" y="100"/>
                  <a:pt x="143" y="109"/>
                </a:cubicBezTo>
                <a:cubicBezTo>
                  <a:pt x="152" y="118"/>
                  <a:pt x="152" y="133"/>
                  <a:pt x="143" y="143"/>
                </a:cubicBezTo>
                <a:cubicBezTo>
                  <a:pt x="133" y="152"/>
                  <a:pt x="118" y="152"/>
                  <a:pt x="109" y="143"/>
                </a:cubicBezTo>
                <a:cubicBezTo>
                  <a:pt x="100" y="133"/>
                  <a:pt x="100" y="118"/>
                  <a:pt x="109" y="109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502567" y="3017741"/>
            <a:ext cx="563694" cy="158100"/>
          </a:xfrm>
          <a:custGeom>
            <a:avLst/>
            <a:gdLst>
              <a:gd name="T0" fmla="*/ 4742 w 351"/>
              <a:gd name="T1" fmla="*/ 555 h 110"/>
              <a:gd name="T2" fmla="*/ 3970 w 351"/>
              <a:gd name="T3" fmla="*/ 69 h 110"/>
              <a:gd name="T4" fmla="*/ 555 w 351"/>
              <a:gd name="T5" fmla="*/ 743 h 110"/>
              <a:gd name="T6" fmla="*/ 29 w 351"/>
              <a:gd name="T7" fmla="*/ 1486 h 110"/>
              <a:gd name="T8" fmla="*/ 4742 w 351"/>
              <a:gd name="T9" fmla="*/ 555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1" h="110">
                <a:moveTo>
                  <a:pt x="351" y="41"/>
                </a:moveTo>
                <a:cubicBezTo>
                  <a:pt x="343" y="16"/>
                  <a:pt x="319" y="0"/>
                  <a:pt x="294" y="5"/>
                </a:cubicBezTo>
                <a:cubicBezTo>
                  <a:pt x="41" y="55"/>
                  <a:pt x="41" y="55"/>
                  <a:pt x="41" y="55"/>
                </a:cubicBezTo>
                <a:cubicBezTo>
                  <a:pt x="17" y="60"/>
                  <a:pt x="0" y="84"/>
                  <a:pt x="2" y="110"/>
                </a:cubicBezTo>
                <a:lnTo>
                  <a:pt x="351" y="41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品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11593" y="3017741"/>
            <a:ext cx="113953" cy="42844"/>
          </a:xfrm>
          <a:custGeom>
            <a:avLst/>
            <a:gdLst>
              <a:gd name="T0" fmla="*/ 957 w 71"/>
              <a:gd name="T1" fmla="*/ 225 h 30"/>
              <a:gd name="T2" fmla="*/ 957 w 71"/>
              <a:gd name="T3" fmla="*/ 213 h 30"/>
              <a:gd name="T4" fmla="*/ 743 w 71"/>
              <a:gd name="T5" fmla="*/ 28 h 30"/>
              <a:gd name="T6" fmla="*/ 148 w 71"/>
              <a:gd name="T7" fmla="*/ 135 h 30"/>
              <a:gd name="T8" fmla="*/ 29 w 71"/>
              <a:gd name="T9" fmla="*/ 386 h 30"/>
              <a:gd name="T10" fmla="*/ 29 w 71"/>
              <a:gd name="T11" fmla="*/ 398 h 30"/>
              <a:gd name="T12" fmla="*/ 957 w 71"/>
              <a:gd name="T13" fmla="*/ 225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30">
                <a:moveTo>
                  <a:pt x="71" y="17"/>
                </a:moveTo>
                <a:cubicBezTo>
                  <a:pt x="71" y="16"/>
                  <a:pt x="71" y="16"/>
                  <a:pt x="71" y="16"/>
                </a:cubicBezTo>
                <a:cubicBezTo>
                  <a:pt x="69" y="7"/>
                  <a:pt x="62" y="0"/>
                  <a:pt x="55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4" y="12"/>
                  <a:pt x="0" y="20"/>
                  <a:pt x="2" y="29"/>
                </a:cubicBezTo>
                <a:cubicBezTo>
                  <a:pt x="2" y="30"/>
                  <a:pt x="2" y="30"/>
                  <a:pt x="2" y="30"/>
                </a:cubicBezTo>
                <a:lnTo>
                  <a:pt x="71" y="17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品 1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491779" y="3188513"/>
            <a:ext cx="604825" cy="502058"/>
          </a:xfrm>
          <a:custGeom>
            <a:avLst/>
            <a:gdLst>
              <a:gd name="T0" fmla="*/ 0 w 377"/>
              <a:gd name="T1" fmla="*/ 254 h 350"/>
              <a:gd name="T2" fmla="*/ 928 w 377"/>
              <a:gd name="T3" fmla="*/ 4215 h 350"/>
              <a:gd name="T4" fmla="*/ 4109 w 377"/>
              <a:gd name="T5" fmla="*/ 4702 h 350"/>
              <a:gd name="T6" fmla="*/ 4756 w 377"/>
              <a:gd name="T7" fmla="*/ 509 h 350"/>
              <a:gd name="T8" fmla="*/ 4823 w 377"/>
              <a:gd name="T9" fmla="*/ 0 h 350"/>
              <a:gd name="T10" fmla="*/ 2072 w 377"/>
              <a:gd name="T11" fmla="*/ 1022 h 350"/>
              <a:gd name="T12" fmla="*/ 2208 w 377"/>
              <a:gd name="T13" fmla="*/ 1022 h 350"/>
              <a:gd name="T14" fmla="*/ 2774 w 377"/>
              <a:gd name="T15" fmla="*/ 1034 h 350"/>
              <a:gd name="T16" fmla="*/ 2158 w 377"/>
              <a:gd name="T17" fmla="*/ 1802 h 350"/>
              <a:gd name="T18" fmla="*/ 2020 w 377"/>
              <a:gd name="T19" fmla="*/ 1921 h 350"/>
              <a:gd name="T20" fmla="*/ 1630 w 377"/>
              <a:gd name="T21" fmla="*/ 1559 h 350"/>
              <a:gd name="T22" fmla="*/ 1592 w 377"/>
              <a:gd name="T23" fmla="*/ 2056 h 350"/>
              <a:gd name="T24" fmla="*/ 2032 w 377"/>
              <a:gd name="T25" fmla="*/ 2380 h 350"/>
              <a:gd name="T26" fmla="*/ 2129 w 377"/>
              <a:gd name="T27" fmla="*/ 2565 h 350"/>
              <a:gd name="T28" fmla="*/ 2011 w 377"/>
              <a:gd name="T29" fmla="*/ 2553 h 350"/>
              <a:gd name="T30" fmla="*/ 1806 w 377"/>
              <a:gd name="T31" fmla="*/ 2741 h 350"/>
              <a:gd name="T32" fmla="*/ 1268 w 377"/>
              <a:gd name="T33" fmla="*/ 2646 h 350"/>
              <a:gd name="T34" fmla="*/ 1309 w 377"/>
              <a:gd name="T35" fmla="*/ 2187 h 350"/>
              <a:gd name="T36" fmla="*/ 2372 w 377"/>
              <a:gd name="T37" fmla="*/ 3357 h 350"/>
              <a:gd name="T38" fmla="*/ 1563 w 377"/>
              <a:gd name="T39" fmla="*/ 3345 h 350"/>
              <a:gd name="T40" fmla="*/ 1228 w 377"/>
              <a:gd name="T41" fmla="*/ 2769 h 350"/>
              <a:gd name="T42" fmla="*/ 1252 w 377"/>
              <a:gd name="T43" fmla="*/ 2791 h 350"/>
              <a:gd name="T44" fmla="*/ 2303 w 377"/>
              <a:gd name="T45" fmla="*/ 2898 h 350"/>
              <a:gd name="T46" fmla="*/ 2667 w 377"/>
              <a:gd name="T47" fmla="*/ 1909 h 350"/>
              <a:gd name="T48" fmla="*/ 2451 w 377"/>
              <a:gd name="T49" fmla="*/ 1864 h 350"/>
              <a:gd name="T50" fmla="*/ 2548 w 377"/>
              <a:gd name="T51" fmla="*/ 1785 h 350"/>
              <a:gd name="T52" fmla="*/ 2532 w 377"/>
              <a:gd name="T53" fmla="*/ 1628 h 350"/>
              <a:gd name="T54" fmla="*/ 2532 w 377"/>
              <a:gd name="T55" fmla="*/ 1502 h 350"/>
              <a:gd name="T56" fmla="*/ 3046 w 377"/>
              <a:gd name="T57" fmla="*/ 1288 h 350"/>
              <a:gd name="T58" fmla="*/ 3300 w 377"/>
              <a:gd name="T59" fmla="*/ 1357 h 350"/>
              <a:gd name="T60" fmla="*/ 3181 w 377"/>
              <a:gd name="T61" fmla="*/ 1707 h 350"/>
              <a:gd name="T62" fmla="*/ 2667 w 377"/>
              <a:gd name="T63" fmla="*/ 1909 h 350"/>
              <a:gd name="T64" fmla="*/ 3233 w 377"/>
              <a:gd name="T65" fmla="*/ 3316 h 350"/>
              <a:gd name="T66" fmla="*/ 3086 w 377"/>
              <a:gd name="T67" fmla="*/ 3521 h 350"/>
              <a:gd name="T68" fmla="*/ 2815 w 377"/>
              <a:gd name="T69" fmla="*/ 3278 h 350"/>
              <a:gd name="T70" fmla="*/ 2831 w 377"/>
              <a:gd name="T71" fmla="*/ 2729 h 350"/>
              <a:gd name="T72" fmla="*/ 2910 w 377"/>
              <a:gd name="T73" fmla="*/ 2527 h 350"/>
              <a:gd name="T74" fmla="*/ 2979 w 377"/>
              <a:gd name="T75" fmla="*/ 2646 h 350"/>
              <a:gd name="T76" fmla="*/ 3086 w 377"/>
              <a:gd name="T77" fmla="*/ 2712 h 350"/>
              <a:gd name="T78" fmla="*/ 3205 w 377"/>
              <a:gd name="T79" fmla="*/ 2700 h 350"/>
              <a:gd name="T80" fmla="*/ 3436 w 377"/>
              <a:gd name="T81" fmla="*/ 3197 h 350"/>
              <a:gd name="T82" fmla="*/ 3838 w 377"/>
              <a:gd name="T83" fmla="*/ 2634 h 350"/>
              <a:gd name="T84" fmla="*/ 3595 w 377"/>
              <a:gd name="T85" fmla="*/ 3114 h 350"/>
              <a:gd name="T86" fmla="*/ 3136 w 377"/>
              <a:gd name="T87" fmla="*/ 2254 h 350"/>
              <a:gd name="T88" fmla="*/ 3419 w 377"/>
              <a:gd name="T89" fmla="*/ 1883 h 350"/>
              <a:gd name="T90" fmla="*/ 3878 w 377"/>
              <a:gd name="T91" fmla="*/ 253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7" h="350">
                <a:moveTo>
                  <a:pt x="358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1" y="315"/>
                  <a:pt x="54" y="323"/>
                  <a:pt x="54" y="332"/>
                </a:cubicBezTo>
                <a:cubicBezTo>
                  <a:pt x="54" y="342"/>
                  <a:pt x="62" y="350"/>
                  <a:pt x="72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15" y="350"/>
                  <a:pt x="323" y="342"/>
                  <a:pt x="323" y="332"/>
                </a:cubicBezTo>
                <a:cubicBezTo>
                  <a:pt x="323" y="323"/>
                  <a:pt x="317" y="315"/>
                  <a:pt x="308" y="314"/>
                </a:cubicBezTo>
                <a:cubicBezTo>
                  <a:pt x="353" y="38"/>
                  <a:pt x="353" y="38"/>
                  <a:pt x="353" y="38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69" y="38"/>
                  <a:pt x="377" y="29"/>
                  <a:pt x="377" y="19"/>
                </a:cubicBezTo>
                <a:cubicBezTo>
                  <a:pt x="377" y="8"/>
                  <a:pt x="369" y="0"/>
                  <a:pt x="358" y="0"/>
                </a:cubicBezTo>
                <a:close/>
                <a:moveTo>
                  <a:pt x="121" y="116"/>
                </a:moveTo>
                <a:cubicBezTo>
                  <a:pt x="141" y="86"/>
                  <a:pt x="141" y="86"/>
                  <a:pt x="141" y="86"/>
                </a:cubicBezTo>
                <a:cubicBezTo>
                  <a:pt x="148" y="76"/>
                  <a:pt x="154" y="76"/>
                  <a:pt x="154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6" y="76"/>
                  <a:pt x="157" y="76"/>
                  <a:pt x="157" y="76"/>
                </a:cubicBezTo>
                <a:cubicBezTo>
                  <a:pt x="159" y="76"/>
                  <a:pt x="162" y="76"/>
                  <a:pt x="164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7" y="77"/>
                  <a:pt x="206" y="77"/>
                  <a:pt x="206" y="77"/>
                </a:cubicBezTo>
                <a:cubicBezTo>
                  <a:pt x="205" y="77"/>
                  <a:pt x="205" y="77"/>
                  <a:pt x="205" y="78"/>
                </a:cubicBezTo>
                <a:cubicBezTo>
                  <a:pt x="205" y="78"/>
                  <a:pt x="204" y="78"/>
                  <a:pt x="204" y="78"/>
                </a:cubicBezTo>
                <a:cubicBezTo>
                  <a:pt x="191" y="83"/>
                  <a:pt x="171" y="115"/>
                  <a:pt x="160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7"/>
                  <a:pt x="157" y="140"/>
                  <a:pt x="157" y="140"/>
                </a:cubicBezTo>
                <a:cubicBezTo>
                  <a:pt x="155" y="142"/>
                  <a:pt x="153" y="143"/>
                  <a:pt x="150" y="143"/>
                </a:cubicBezTo>
                <a:cubicBezTo>
                  <a:pt x="148" y="144"/>
                  <a:pt x="146" y="144"/>
                  <a:pt x="144" y="142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9" y="124"/>
                  <a:pt x="118" y="119"/>
                  <a:pt x="121" y="116"/>
                </a:cubicBezTo>
                <a:close/>
                <a:moveTo>
                  <a:pt x="92" y="156"/>
                </a:moveTo>
                <a:cubicBezTo>
                  <a:pt x="108" y="154"/>
                  <a:pt x="108" y="154"/>
                  <a:pt x="108" y="154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1"/>
                  <a:pt x="137" y="153"/>
                  <a:pt x="138" y="155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8" y="191"/>
                  <a:pt x="158" y="191"/>
                  <a:pt x="158" y="191"/>
                </a:cubicBezTo>
                <a:cubicBezTo>
                  <a:pt x="160" y="193"/>
                  <a:pt x="159" y="194"/>
                  <a:pt x="156" y="193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5" y="188"/>
                  <a:pt x="142" y="190"/>
                  <a:pt x="140" y="192"/>
                </a:cubicBezTo>
                <a:cubicBezTo>
                  <a:pt x="134" y="204"/>
                  <a:pt x="134" y="204"/>
                  <a:pt x="134" y="204"/>
                </a:cubicBezTo>
                <a:cubicBezTo>
                  <a:pt x="134" y="204"/>
                  <a:pt x="133" y="206"/>
                  <a:pt x="129" y="205"/>
                </a:cubicBezTo>
                <a:cubicBezTo>
                  <a:pt x="129" y="205"/>
                  <a:pt x="103" y="205"/>
                  <a:pt x="95" y="198"/>
                </a:cubicBezTo>
                <a:cubicBezTo>
                  <a:pt x="95" y="198"/>
                  <a:pt x="94" y="198"/>
                  <a:pt x="94" y="197"/>
                </a:cubicBezTo>
                <a:cubicBezTo>
                  <a:pt x="94" y="197"/>
                  <a:pt x="90" y="192"/>
                  <a:pt x="95" y="180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1" y="168"/>
                  <a:pt x="100" y="165"/>
                  <a:pt x="97" y="163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88" y="157"/>
                  <a:pt x="89" y="156"/>
                  <a:pt x="92" y="156"/>
                </a:cubicBezTo>
                <a:close/>
                <a:moveTo>
                  <a:pt x="176" y="250"/>
                </a:moveTo>
                <a:cubicBezTo>
                  <a:pt x="175" y="254"/>
                  <a:pt x="172" y="258"/>
                  <a:pt x="167" y="257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20" y="255"/>
                  <a:pt x="116" y="249"/>
                  <a:pt x="116" y="249"/>
                </a:cubicBezTo>
                <a:cubicBezTo>
                  <a:pt x="115" y="248"/>
                  <a:pt x="114" y="245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2" y="207"/>
                  <a:pt x="92" y="207"/>
                </a:cubicBezTo>
                <a:cubicBezTo>
                  <a:pt x="92" y="207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105" y="217"/>
                  <a:pt x="143" y="217"/>
                  <a:pt x="164" y="21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8" y="217"/>
                  <a:pt x="171" y="216"/>
                  <a:pt x="171" y="216"/>
                </a:cubicBezTo>
                <a:cubicBezTo>
                  <a:pt x="175" y="216"/>
                  <a:pt x="178" y="219"/>
                  <a:pt x="178" y="224"/>
                </a:cubicBezTo>
                <a:lnTo>
                  <a:pt x="176" y="250"/>
                </a:lnTo>
                <a:close/>
                <a:moveTo>
                  <a:pt x="198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80" y="142"/>
                  <a:pt x="179" y="140"/>
                  <a:pt x="182" y="139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92" y="131"/>
                  <a:pt x="192" y="128"/>
                  <a:pt x="191" y="126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6" y="117"/>
                  <a:pt x="185" y="115"/>
                  <a:pt x="188" y="112"/>
                </a:cubicBezTo>
                <a:cubicBezTo>
                  <a:pt x="188" y="112"/>
                  <a:pt x="201" y="90"/>
                  <a:pt x="211" y="87"/>
                </a:cubicBezTo>
                <a:cubicBezTo>
                  <a:pt x="212" y="86"/>
                  <a:pt x="212" y="86"/>
                  <a:pt x="213" y="86"/>
                </a:cubicBezTo>
                <a:cubicBezTo>
                  <a:pt x="213" y="86"/>
                  <a:pt x="219" y="86"/>
                  <a:pt x="226" y="96"/>
                </a:cubicBezTo>
                <a:cubicBezTo>
                  <a:pt x="230" y="102"/>
                  <a:pt x="230" y="102"/>
                  <a:pt x="230" y="102"/>
                </a:cubicBezTo>
                <a:cubicBezTo>
                  <a:pt x="232" y="104"/>
                  <a:pt x="235" y="105"/>
                  <a:pt x="238" y="104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8" y="99"/>
                  <a:pt x="249" y="100"/>
                  <a:pt x="247" y="103"/>
                </a:cubicBezTo>
                <a:cubicBezTo>
                  <a:pt x="240" y="118"/>
                  <a:pt x="240" y="118"/>
                  <a:pt x="240" y="118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9" y="141"/>
                  <a:pt x="226" y="143"/>
                  <a:pt x="223" y="143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lose/>
                <a:moveTo>
                  <a:pt x="255" y="238"/>
                </a:moveTo>
                <a:cubicBezTo>
                  <a:pt x="255" y="238"/>
                  <a:pt x="253" y="244"/>
                  <a:pt x="240" y="247"/>
                </a:cubicBezTo>
                <a:cubicBezTo>
                  <a:pt x="234" y="248"/>
                  <a:pt x="234" y="248"/>
                  <a:pt x="234" y="248"/>
                </a:cubicBezTo>
                <a:cubicBezTo>
                  <a:pt x="231" y="249"/>
                  <a:pt x="229" y="251"/>
                  <a:pt x="229" y="254"/>
                </a:cubicBezTo>
                <a:cubicBezTo>
                  <a:pt x="229" y="262"/>
                  <a:pt x="229" y="262"/>
                  <a:pt x="229" y="262"/>
                </a:cubicBezTo>
                <a:cubicBezTo>
                  <a:pt x="229" y="265"/>
                  <a:pt x="228" y="266"/>
                  <a:pt x="226" y="263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09" y="244"/>
                  <a:pt x="209" y="244"/>
                  <a:pt x="209" y="244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2"/>
                  <a:pt x="198" y="228"/>
                  <a:pt x="199" y="225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6" y="188"/>
                  <a:pt x="216" y="188"/>
                  <a:pt x="216" y="188"/>
                </a:cubicBezTo>
                <a:cubicBezTo>
                  <a:pt x="217" y="186"/>
                  <a:pt x="219" y="186"/>
                  <a:pt x="219" y="189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22" y="201"/>
                  <a:pt x="225" y="203"/>
                  <a:pt x="228" y="202"/>
                </a:cubicBezTo>
                <a:cubicBezTo>
                  <a:pt x="229" y="202"/>
                  <a:pt x="229" y="202"/>
                  <a:pt x="229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38" y="201"/>
                  <a:pt x="240" y="201"/>
                  <a:pt x="242" y="205"/>
                </a:cubicBezTo>
                <a:cubicBezTo>
                  <a:pt x="242" y="205"/>
                  <a:pt x="256" y="226"/>
                  <a:pt x="255" y="236"/>
                </a:cubicBezTo>
                <a:cubicBezTo>
                  <a:pt x="255" y="237"/>
                  <a:pt x="255" y="238"/>
                  <a:pt x="255" y="238"/>
                </a:cubicBezTo>
                <a:close/>
                <a:moveTo>
                  <a:pt x="288" y="189"/>
                </a:moveTo>
                <a:cubicBezTo>
                  <a:pt x="287" y="191"/>
                  <a:pt x="286" y="193"/>
                  <a:pt x="285" y="196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34"/>
                  <a:pt x="267" y="233"/>
                  <a:pt x="267" y="233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8" y="217"/>
                  <a:pt x="246" y="185"/>
                  <a:pt x="233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1" y="165"/>
                  <a:pt x="229" y="163"/>
                  <a:pt x="229" y="163"/>
                </a:cubicBezTo>
                <a:cubicBezTo>
                  <a:pt x="227" y="160"/>
                  <a:pt x="227" y="155"/>
                  <a:pt x="231" y="153"/>
                </a:cubicBezTo>
                <a:cubicBezTo>
                  <a:pt x="254" y="140"/>
                  <a:pt x="254" y="140"/>
                  <a:pt x="254" y="140"/>
                </a:cubicBezTo>
                <a:cubicBezTo>
                  <a:pt x="257" y="138"/>
                  <a:pt x="262" y="139"/>
                  <a:pt x="265" y="142"/>
                </a:cubicBezTo>
                <a:cubicBezTo>
                  <a:pt x="284" y="173"/>
                  <a:pt x="284" y="173"/>
                  <a:pt x="284" y="173"/>
                </a:cubicBezTo>
                <a:cubicBezTo>
                  <a:pt x="290" y="183"/>
                  <a:pt x="288" y="189"/>
                  <a:pt x="288" y="189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9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516736" y="437318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品 95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516736" y="4479321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出品 9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516736" y="4583919"/>
            <a:ext cx="89216" cy="49223"/>
          </a:xfrm>
          <a:custGeom>
            <a:avLst/>
            <a:gdLst>
              <a:gd name="T0" fmla="*/ 989 w 73"/>
              <a:gd name="T1" fmla="*/ 276 h 40"/>
              <a:gd name="T2" fmla="*/ 715 w 73"/>
              <a:gd name="T3" fmla="*/ 552 h 40"/>
              <a:gd name="T4" fmla="*/ 272 w 73"/>
              <a:gd name="T5" fmla="*/ 552 h 40"/>
              <a:gd name="T6" fmla="*/ 0 w 73"/>
              <a:gd name="T7" fmla="*/ 276 h 40"/>
              <a:gd name="T8" fmla="*/ 0 w 73"/>
              <a:gd name="T9" fmla="*/ 276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6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品 9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516736" y="469005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9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051006" y="4325500"/>
            <a:ext cx="37430" cy="104085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46 h 85"/>
              <a:gd name="T6" fmla="*/ 78 w 31"/>
              <a:gd name="T7" fmla="*/ 1158 h 85"/>
              <a:gd name="T8" fmla="*/ 405 w 31"/>
              <a:gd name="T9" fmla="*/ 817 h 85"/>
              <a:gd name="T10" fmla="*/ 405 w 31"/>
              <a:gd name="T11" fmla="*/ 353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9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051006" y="4434200"/>
            <a:ext cx="37430" cy="102547"/>
          </a:xfrm>
          <a:custGeom>
            <a:avLst/>
            <a:gdLst>
              <a:gd name="T0" fmla="*/ 78 w 31"/>
              <a:gd name="T1" fmla="*/ 0 h 84"/>
              <a:gd name="T2" fmla="*/ 0 w 31"/>
              <a:gd name="T3" fmla="*/ 12 h 84"/>
              <a:gd name="T4" fmla="*/ 0 w 31"/>
              <a:gd name="T5" fmla="*/ 1133 h 84"/>
              <a:gd name="T6" fmla="*/ 78 w 31"/>
              <a:gd name="T7" fmla="*/ 1133 h 84"/>
              <a:gd name="T8" fmla="*/ 405 w 31"/>
              <a:gd name="T9" fmla="*/ 793 h 84"/>
              <a:gd name="T10" fmla="*/ 405 w 31"/>
              <a:gd name="T11" fmla="*/ 340 h 84"/>
              <a:gd name="T12" fmla="*/ 78 w 31"/>
              <a:gd name="T13" fmla="*/ 0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4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4"/>
                  <a:pt x="4" y="84"/>
                  <a:pt x="6" y="84"/>
                </a:cubicBezTo>
                <a:cubicBezTo>
                  <a:pt x="20" y="84"/>
                  <a:pt x="31" y="73"/>
                  <a:pt x="31" y="59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11"/>
                  <a:pt x="20" y="0"/>
                  <a:pt x="6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10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051006" y="4541362"/>
            <a:ext cx="37430" cy="103573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29 h 85"/>
              <a:gd name="T6" fmla="*/ 78 w 31"/>
              <a:gd name="T7" fmla="*/ 1141 h 85"/>
              <a:gd name="T8" fmla="*/ 405 w 31"/>
              <a:gd name="T9" fmla="*/ 808 h 85"/>
              <a:gd name="T10" fmla="*/ 405 w 31"/>
              <a:gd name="T11" fmla="*/ 349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10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553140" y="4279354"/>
            <a:ext cx="486586" cy="553242"/>
          </a:xfrm>
          <a:custGeom>
            <a:avLst/>
            <a:gdLst>
              <a:gd name="T0" fmla="*/ 4814 w 399"/>
              <a:gd name="T1" fmla="*/ 0 h 454"/>
              <a:gd name="T2" fmla="*/ 554 w 399"/>
              <a:gd name="T3" fmla="*/ 0 h 454"/>
              <a:gd name="T4" fmla="*/ 0 w 399"/>
              <a:gd name="T5" fmla="*/ 549 h 454"/>
              <a:gd name="T6" fmla="*/ 0 w 399"/>
              <a:gd name="T7" fmla="*/ 870 h 454"/>
              <a:gd name="T8" fmla="*/ 312 w 399"/>
              <a:gd name="T9" fmla="*/ 870 h 454"/>
              <a:gd name="T10" fmla="*/ 742 w 399"/>
              <a:gd name="T11" fmla="*/ 1305 h 454"/>
              <a:gd name="T12" fmla="*/ 312 w 399"/>
              <a:gd name="T13" fmla="*/ 1744 h 454"/>
              <a:gd name="T14" fmla="*/ 0 w 399"/>
              <a:gd name="T15" fmla="*/ 1744 h 454"/>
              <a:gd name="T16" fmla="*/ 0 w 399"/>
              <a:gd name="T17" fmla="*/ 2039 h 454"/>
              <a:gd name="T18" fmla="*/ 312 w 399"/>
              <a:gd name="T19" fmla="*/ 2039 h 454"/>
              <a:gd name="T20" fmla="*/ 742 w 399"/>
              <a:gd name="T21" fmla="*/ 2469 h 454"/>
              <a:gd name="T22" fmla="*/ 312 w 399"/>
              <a:gd name="T23" fmla="*/ 2897 h 454"/>
              <a:gd name="T24" fmla="*/ 0 w 399"/>
              <a:gd name="T25" fmla="*/ 2897 h 454"/>
              <a:gd name="T26" fmla="*/ 0 w 399"/>
              <a:gd name="T27" fmla="*/ 3197 h 454"/>
              <a:gd name="T28" fmla="*/ 312 w 399"/>
              <a:gd name="T29" fmla="*/ 3197 h 454"/>
              <a:gd name="T30" fmla="*/ 742 w 399"/>
              <a:gd name="T31" fmla="*/ 3627 h 454"/>
              <a:gd name="T32" fmla="*/ 312 w 399"/>
              <a:gd name="T33" fmla="*/ 4055 h 454"/>
              <a:gd name="T34" fmla="*/ 0 w 399"/>
              <a:gd name="T35" fmla="*/ 4055 h 454"/>
              <a:gd name="T36" fmla="*/ 0 w 399"/>
              <a:gd name="T37" fmla="*/ 4361 h 454"/>
              <a:gd name="T38" fmla="*/ 312 w 399"/>
              <a:gd name="T39" fmla="*/ 4361 h 454"/>
              <a:gd name="T40" fmla="*/ 742 w 399"/>
              <a:gd name="T41" fmla="*/ 4789 h 454"/>
              <a:gd name="T42" fmla="*/ 312 w 399"/>
              <a:gd name="T43" fmla="*/ 5224 h 454"/>
              <a:gd name="T44" fmla="*/ 0 w 399"/>
              <a:gd name="T45" fmla="*/ 5224 h 454"/>
              <a:gd name="T46" fmla="*/ 0 w 399"/>
              <a:gd name="T47" fmla="*/ 5547 h 454"/>
              <a:gd name="T48" fmla="*/ 554 w 399"/>
              <a:gd name="T49" fmla="*/ 6094 h 454"/>
              <a:gd name="T50" fmla="*/ 4814 w 399"/>
              <a:gd name="T51" fmla="*/ 6094 h 454"/>
              <a:gd name="T52" fmla="*/ 5368 w 399"/>
              <a:gd name="T53" fmla="*/ 5547 h 454"/>
              <a:gd name="T54" fmla="*/ 5368 w 399"/>
              <a:gd name="T55" fmla="*/ 549 h 454"/>
              <a:gd name="T56" fmla="*/ 4814 w 399"/>
              <a:gd name="T57" fmla="*/ 0 h 454"/>
              <a:gd name="T58" fmla="*/ 1979 w 399"/>
              <a:gd name="T59" fmla="*/ 780 h 454"/>
              <a:gd name="T60" fmla="*/ 2462 w 399"/>
              <a:gd name="T61" fmla="*/ 1005 h 454"/>
              <a:gd name="T62" fmla="*/ 2676 w 399"/>
              <a:gd name="T63" fmla="*/ 1580 h 454"/>
              <a:gd name="T64" fmla="*/ 2450 w 399"/>
              <a:gd name="T65" fmla="*/ 2068 h 454"/>
              <a:gd name="T66" fmla="*/ 2421 w 399"/>
              <a:gd name="T67" fmla="*/ 2080 h 454"/>
              <a:gd name="T68" fmla="*/ 1962 w 399"/>
              <a:gd name="T69" fmla="*/ 791 h 454"/>
              <a:gd name="T70" fmla="*/ 1979 w 399"/>
              <a:gd name="T71" fmla="*/ 780 h 454"/>
              <a:gd name="T72" fmla="*/ 3094 w 399"/>
              <a:gd name="T73" fmla="*/ 5157 h 454"/>
              <a:gd name="T74" fmla="*/ 1855 w 399"/>
              <a:gd name="T75" fmla="*/ 3677 h 454"/>
              <a:gd name="T76" fmla="*/ 1280 w 399"/>
              <a:gd name="T77" fmla="*/ 1842 h 454"/>
              <a:gd name="T78" fmla="*/ 1827 w 399"/>
              <a:gd name="T79" fmla="*/ 846 h 454"/>
              <a:gd name="T80" fmla="*/ 2274 w 399"/>
              <a:gd name="T81" fmla="*/ 2096 h 454"/>
              <a:gd name="T82" fmla="*/ 2245 w 399"/>
              <a:gd name="T83" fmla="*/ 2096 h 454"/>
              <a:gd name="T84" fmla="*/ 2462 w 399"/>
              <a:gd name="T85" fmla="*/ 3327 h 454"/>
              <a:gd name="T86" fmla="*/ 2462 w 399"/>
              <a:gd name="T87" fmla="*/ 3327 h 454"/>
              <a:gd name="T88" fmla="*/ 2478 w 399"/>
              <a:gd name="T89" fmla="*/ 3344 h 454"/>
              <a:gd name="T90" fmla="*/ 2478 w 399"/>
              <a:gd name="T91" fmla="*/ 3344 h 454"/>
              <a:gd name="T92" fmla="*/ 2478 w 399"/>
              <a:gd name="T93" fmla="*/ 3344 h 454"/>
              <a:gd name="T94" fmla="*/ 3406 w 399"/>
              <a:gd name="T95" fmla="*/ 4202 h 454"/>
              <a:gd name="T96" fmla="*/ 3418 w 399"/>
              <a:gd name="T97" fmla="*/ 4190 h 454"/>
              <a:gd name="T98" fmla="*/ 4226 w 399"/>
              <a:gd name="T99" fmla="*/ 5224 h 454"/>
              <a:gd name="T100" fmla="*/ 3094 w 399"/>
              <a:gd name="T101" fmla="*/ 5157 h 454"/>
              <a:gd name="T102" fmla="*/ 4362 w 399"/>
              <a:gd name="T103" fmla="*/ 5141 h 454"/>
              <a:gd name="T104" fmla="*/ 4345 w 399"/>
              <a:gd name="T105" fmla="*/ 5157 h 454"/>
              <a:gd name="T106" fmla="*/ 3513 w 399"/>
              <a:gd name="T107" fmla="*/ 4066 h 454"/>
              <a:gd name="T108" fmla="*/ 3525 w 399"/>
              <a:gd name="T109" fmla="*/ 4038 h 454"/>
              <a:gd name="T110" fmla="*/ 4062 w 399"/>
              <a:gd name="T111" fmla="*/ 4123 h 454"/>
              <a:gd name="T112" fmla="*/ 4441 w 399"/>
              <a:gd name="T113" fmla="*/ 4604 h 454"/>
              <a:gd name="T114" fmla="*/ 4362 w 399"/>
              <a:gd name="T115" fmla="*/ 5141 h 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9" h="454">
                <a:moveTo>
                  <a:pt x="3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0" y="65"/>
                  <a:pt x="55" y="80"/>
                  <a:pt x="55" y="97"/>
                </a:cubicBezTo>
                <a:cubicBezTo>
                  <a:pt x="55" y="115"/>
                  <a:pt x="40" y="129"/>
                  <a:pt x="23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52"/>
                  <a:pt x="0" y="152"/>
                  <a:pt x="0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40" y="152"/>
                  <a:pt x="55" y="166"/>
                  <a:pt x="55" y="184"/>
                </a:cubicBezTo>
                <a:cubicBezTo>
                  <a:pt x="55" y="202"/>
                  <a:pt x="40" y="216"/>
                  <a:pt x="23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8"/>
                  <a:pt x="0" y="238"/>
                  <a:pt x="0" y="238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0" y="238"/>
                  <a:pt x="55" y="253"/>
                  <a:pt x="55" y="270"/>
                </a:cubicBezTo>
                <a:cubicBezTo>
                  <a:pt x="55" y="288"/>
                  <a:pt x="40" y="302"/>
                  <a:pt x="23" y="302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25"/>
                  <a:pt x="0" y="325"/>
                  <a:pt x="0" y="325"/>
                </a:cubicBezTo>
                <a:cubicBezTo>
                  <a:pt x="23" y="325"/>
                  <a:pt x="23" y="325"/>
                  <a:pt x="23" y="325"/>
                </a:cubicBezTo>
                <a:cubicBezTo>
                  <a:pt x="40" y="325"/>
                  <a:pt x="55" y="339"/>
                  <a:pt x="55" y="357"/>
                </a:cubicBezTo>
                <a:cubicBezTo>
                  <a:pt x="55" y="375"/>
                  <a:pt x="40" y="389"/>
                  <a:pt x="23" y="389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36"/>
                  <a:pt x="19" y="454"/>
                  <a:pt x="41" y="454"/>
                </a:cubicBezTo>
                <a:cubicBezTo>
                  <a:pt x="358" y="454"/>
                  <a:pt x="358" y="454"/>
                  <a:pt x="358" y="454"/>
                </a:cubicBezTo>
                <a:cubicBezTo>
                  <a:pt x="381" y="454"/>
                  <a:pt x="399" y="436"/>
                  <a:pt x="399" y="413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9" y="18"/>
                  <a:pt x="381" y="0"/>
                  <a:pt x="358" y="0"/>
                </a:cubicBezTo>
                <a:close/>
                <a:moveTo>
                  <a:pt x="147" y="58"/>
                </a:moveTo>
                <a:cubicBezTo>
                  <a:pt x="161" y="53"/>
                  <a:pt x="178" y="60"/>
                  <a:pt x="183" y="75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204" y="133"/>
                  <a:pt x="197" y="149"/>
                  <a:pt x="182" y="154"/>
                </a:cubicBezTo>
                <a:cubicBezTo>
                  <a:pt x="182" y="155"/>
                  <a:pt x="181" y="155"/>
                  <a:pt x="180" y="155"/>
                </a:cubicBezTo>
                <a:cubicBezTo>
                  <a:pt x="163" y="123"/>
                  <a:pt x="152" y="85"/>
                  <a:pt x="146" y="59"/>
                </a:cubicBezTo>
                <a:cubicBezTo>
                  <a:pt x="146" y="58"/>
                  <a:pt x="146" y="58"/>
                  <a:pt x="147" y="58"/>
                </a:cubicBezTo>
                <a:close/>
                <a:moveTo>
                  <a:pt x="230" y="384"/>
                </a:moveTo>
                <a:cubicBezTo>
                  <a:pt x="182" y="357"/>
                  <a:pt x="142" y="280"/>
                  <a:pt x="138" y="274"/>
                </a:cubicBezTo>
                <a:cubicBezTo>
                  <a:pt x="135" y="267"/>
                  <a:pt x="92" y="192"/>
                  <a:pt x="95" y="137"/>
                </a:cubicBezTo>
                <a:cubicBezTo>
                  <a:pt x="97" y="93"/>
                  <a:pt x="123" y="72"/>
                  <a:pt x="136" y="63"/>
                </a:cubicBezTo>
                <a:cubicBezTo>
                  <a:pt x="142" y="89"/>
                  <a:pt x="153" y="124"/>
                  <a:pt x="169" y="156"/>
                </a:cubicBezTo>
                <a:cubicBezTo>
                  <a:pt x="168" y="156"/>
                  <a:pt x="168" y="156"/>
                  <a:pt x="167" y="156"/>
                </a:cubicBezTo>
                <a:cubicBezTo>
                  <a:pt x="139" y="172"/>
                  <a:pt x="178" y="240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8" y="258"/>
                  <a:pt x="224" y="328"/>
                  <a:pt x="253" y="313"/>
                </a:cubicBezTo>
                <a:cubicBezTo>
                  <a:pt x="253" y="312"/>
                  <a:pt x="254" y="312"/>
                  <a:pt x="254" y="312"/>
                </a:cubicBezTo>
                <a:cubicBezTo>
                  <a:pt x="272" y="343"/>
                  <a:pt x="296" y="370"/>
                  <a:pt x="314" y="389"/>
                </a:cubicBezTo>
                <a:cubicBezTo>
                  <a:pt x="300" y="396"/>
                  <a:pt x="268" y="406"/>
                  <a:pt x="230" y="384"/>
                </a:cubicBezTo>
                <a:close/>
                <a:moveTo>
                  <a:pt x="324" y="383"/>
                </a:moveTo>
                <a:cubicBezTo>
                  <a:pt x="324" y="383"/>
                  <a:pt x="324" y="383"/>
                  <a:pt x="323" y="384"/>
                </a:cubicBezTo>
                <a:cubicBezTo>
                  <a:pt x="304" y="364"/>
                  <a:pt x="279" y="335"/>
                  <a:pt x="261" y="303"/>
                </a:cubicBezTo>
                <a:cubicBezTo>
                  <a:pt x="261" y="302"/>
                  <a:pt x="262" y="302"/>
                  <a:pt x="262" y="301"/>
                </a:cubicBezTo>
                <a:cubicBezTo>
                  <a:pt x="275" y="292"/>
                  <a:pt x="292" y="294"/>
                  <a:pt x="302" y="307"/>
                </a:cubicBezTo>
                <a:cubicBezTo>
                  <a:pt x="330" y="343"/>
                  <a:pt x="330" y="343"/>
                  <a:pt x="330" y="343"/>
                </a:cubicBezTo>
                <a:cubicBezTo>
                  <a:pt x="339" y="356"/>
                  <a:pt x="337" y="374"/>
                  <a:pt x="324" y="383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14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734583" y="5325889"/>
            <a:ext cx="169183" cy="170164"/>
          </a:xfrm>
          <a:custGeom>
            <a:avLst/>
            <a:gdLst>
              <a:gd name="T0" fmla="*/ 2147483646 w 145"/>
              <a:gd name="T1" fmla="*/ 1281214459 h 146"/>
              <a:gd name="T2" fmla="*/ 2147483646 w 145"/>
              <a:gd name="T3" fmla="*/ 2147483646 h 146"/>
              <a:gd name="T4" fmla="*/ 2147483646 w 145"/>
              <a:gd name="T5" fmla="*/ 2147483646 h 146"/>
              <a:gd name="T6" fmla="*/ 2147483646 w 145"/>
              <a:gd name="T7" fmla="*/ 2147483646 h 146"/>
              <a:gd name="T8" fmla="*/ 2147483646 w 145"/>
              <a:gd name="T9" fmla="*/ 2147483646 h 146"/>
              <a:gd name="T10" fmla="*/ 2147483646 w 145"/>
              <a:gd name="T11" fmla="*/ 2147483646 h 146"/>
              <a:gd name="T12" fmla="*/ 2147483646 w 145"/>
              <a:gd name="T13" fmla="*/ 1010737444 h 146"/>
              <a:gd name="T14" fmla="*/ 2147483646 w 145"/>
              <a:gd name="T15" fmla="*/ 569429068 h 146"/>
              <a:gd name="T16" fmla="*/ 1226957098 w 145"/>
              <a:gd name="T17" fmla="*/ 1110386871 h 146"/>
              <a:gd name="T18" fmla="*/ 684813967 w 145"/>
              <a:gd name="T19" fmla="*/ 2147483646 h 146"/>
              <a:gd name="T20" fmla="*/ 1184154336 w 145"/>
              <a:gd name="T21" fmla="*/ 2147483646 h 146"/>
              <a:gd name="T22" fmla="*/ 2147483646 w 145"/>
              <a:gd name="T23" fmla="*/ 2147483646 h 146"/>
              <a:gd name="T24" fmla="*/ 2147483646 w 145"/>
              <a:gd name="T25" fmla="*/ 2147483646 h 146"/>
              <a:gd name="T26" fmla="*/ 2147483646 w 145"/>
              <a:gd name="T27" fmla="*/ 2147483646 h 146"/>
              <a:gd name="T28" fmla="*/ 2147483646 w 145"/>
              <a:gd name="T29" fmla="*/ 2147483646 h 146"/>
              <a:gd name="T30" fmla="*/ 713346623 w 145"/>
              <a:gd name="T31" fmla="*/ 2147483646 h 146"/>
              <a:gd name="T32" fmla="*/ 0 w 145"/>
              <a:gd name="T33" fmla="*/ 2147483646 h 146"/>
              <a:gd name="T34" fmla="*/ 741879279 w 145"/>
              <a:gd name="T35" fmla="*/ 711785392 h 146"/>
              <a:gd name="T36" fmla="*/ 2147483646 w 145"/>
              <a:gd name="T37" fmla="*/ 0 h 146"/>
              <a:gd name="T38" fmla="*/ 2147483646 w 145"/>
              <a:gd name="T39" fmla="*/ 640607230 h 146"/>
              <a:gd name="T40" fmla="*/ 2147483646 w 145"/>
              <a:gd name="T41" fmla="*/ 2135359948 h 146"/>
              <a:gd name="T42" fmla="*/ 2147483646 w 145"/>
              <a:gd name="T43" fmla="*/ 2147483646 h 146"/>
              <a:gd name="T44" fmla="*/ 2147483646 w 145"/>
              <a:gd name="T45" fmla="*/ 2147483646 h 146"/>
              <a:gd name="T46" fmla="*/ 2147483646 w 145"/>
              <a:gd name="T47" fmla="*/ 2147483646 h 146"/>
              <a:gd name="T48" fmla="*/ 2147483646 w 145"/>
              <a:gd name="T49" fmla="*/ 2147483646 h 146"/>
              <a:gd name="T50" fmla="*/ 1597896737 w 145"/>
              <a:gd name="T51" fmla="*/ 2147483646 h 146"/>
              <a:gd name="T52" fmla="*/ 1284022410 w 145"/>
              <a:gd name="T53" fmla="*/ 2147483646 h 146"/>
              <a:gd name="T54" fmla="*/ 1626429393 w 145"/>
              <a:gd name="T55" fmla="*/ 1622873409 h 146"/>
              <a:gd name="T56" fmla="*/ 2147483646 w 145"/>
              <a:gd name="T57" fmla="*/ 1252743195 h 146"/>
              <a:gd name="T58" fmla="*/ 2147483646 w 145"/>
              <a:gd name="T59" fmla="*/ 1452045821 h 146"/>
              <a:gd name="T60" fmla="*/ 2147483646 w 145"/>
              <a:gd name="T61" fmla="*/ 1281214459 h 146"/>
              <a:gd name="T62" fmla="*/ 2147483646 w 145"/>
              <a:gd name="T63" fmla="*/ 1281214459 h 146"/>
              <a:gd name="T64" fmla="*/ 2147483646 w 145"/>
              <a:gd name="T65" fmla="*/ 2147483646 h 146"/>
              <a:gd name="T66" fmla="*/ 2147483646 w 145"/>
              <a:gd name="T67" fmla="*/ 2147483646 h 146"/>
              <a:gd name="T68" fmla="*/ 2147483646 w 145"/>
              <a:gd name="T69" fmla="*/ 2147483646 h 146"/>
              <a:gd name="T70" fmla="*/ 2147483646 w 145"/>
              <a:gd name="T71" fmla="*/ 2035710521 h 146"/>
              <a:gd name="T72" fmla="*/ 2147483646 w 145"/>
              <a:gd name="T73" fmla="*/ 1893354197 h 146"/>
              <a:gd name="T74" fmla="*/ 2111503435 w 145"/>
              <a:gd name="T75" fmla="*/ 2092653050 h 146"/>
              <a:gd name="T76" fmla="*/ 1968836377 w 145"/>
              <a:gd name="T77" fmla="*/ 2147483646 h 146"/>
              <a:gd name="T78" fmla="*/ 2068704451 w 145"/>
              <a:gd name="T79" fmla="*/ 2147483646 h 146"/>
              <a:gd name="T80" fmla="*/ 2147483646 w 145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5" h="146">
                <a:moveTo>
                  <a:pt x="108" y="38"/>
                </a:moveTo>
                <a:cubicBezTo>
                  <a:pt x="102" y="84"/>
                  <a:pt x="102" y="84"/>
                  <a:pt x="102" y="84"/>
                </a:cubicBezTo>
                <a:cubicBezTo>
                  <a:pt x="102" y="87"/>
                  <a:pt x="102" y="89"/>
                  <a:pt x="102" y="92"/>
                </a:cubicBezTo>
                <a:cubicBezTo>
                  <a:pt x="102" y="94"/>
                  <a:pt x="103" y="96"/>
                  <a:pt x="106" y="96"/>
                </a:cubicBezTo>
                <a:cubicBezTo>
                  <a:pt x="110" y="96"/>
                  <a:pt x="115" y="93"/>
                  <a:pt x="120" y="87"/>
                </a:cubicBezTo>
                <a:cubicBezTo>
                  <a:pt x="124" y="81"/>
                  <a:pt x="126" y="73"/>
                  <a:pt x="126" y="64"/>
                </a:cubicBezTo>
                <a:cubicBezTo>
                  <a:pt x="126" y="50"/>
                  <a:pt x="121" y="39"/>
                  <a:pt x="112" y="30"/>
                </a:cubicBezTo>
                <a:cubicBezTo>
                  <a:pt x="102" y="21"/>
                  <a:pt x="90" y="17"/>
                  <a:pt x="75" y="17"/>
                </a:cubicBezTo>
                <a:cubicBezTo>
                  <a:pt x="60" y="17"/>
                  <a:pt x="47" y="22"/>
                  <a:pt x="36" y="33"/>
                </a:cubicBezTo>
                <a:cubicBezTo>
                  <a:pt x="26" y="44"/>
                  <a:pt x="20" y="57"/>
                  <a:pt x="20" y="73"/>
                </a:cubicBezTo>
                <a:cubicBezTo>
                  <a:pt x="20" y="88"/>
                  <a:pt x="25" y="101"/>
                  <a:pt x="35" y="112"/>
                </a:cubicBezTo>
                <a:cubicBezTo>
                  <a:pt x="45" y="123"/>
                  <a:pt x="59" y="129"/>
                  <a:pt x="77" y="129"/>
                </a:cubicBezTo>
                <a:cubicBezTo>
                  <a:pt x="91" y="129"/>
                  <a:pt x="106" y="125"/>
                  <a:pt x="121" y="11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11" y="142"/>
                  <a:pt x="94" y="146"/>
                  <a:pt x="77" y="146"/>
                </a:cubicBezTo>
                <a:cubicBezTo>
                  <a:pt x="54" y="146"/>
                  <a:pt x="35" y="139"/>
                  <a:pt x="21" y="125"/>
                </a:cubicBezTo>
                <a:cubicBezTo>
                  <a:pt x="7" y="110"/>
                  <a:pt x="0" y="93"/>
                  <a:pt x="0" y="73"/>
                </a:cubicBezTo>
                <a:cubicBezTo>
                  <a:pt x="0" y="53"/>
                  <a:pt x="7" y="35"/>
                  <a:pt x="22" y="21"/>
                </a:cubicBezTo>
                <a:cubicBezTo>
                  <a:pt x="37" y="7"/>
                  <a:pt x="54" y="0"/>
                  <a:pt x="75" y="0"/>
                </a:cubicBezTo>
                <a:cubicBezTo>
                  <a:pt x="95" y="0"/>
                  <a:pt x="112" y="6"/>
                  <a:pt x="125" y="19"/>
                </a:cubicBezTo>
                <a:cubicBezTo>
                  <a:pt x="138" y="31"/>
                  <a:pt x="145" y="46"/>
                  <a:pt x="145" y="63"/>
                </a:cubicBezTo>
                <a:cubicBezTo>
                  <a:pt x="145" y="77"/>
                  <a:pt x="141" y="89"/>
                  <a:pt x="133" y="98"/>
                </a:cubicBezTo>
                <a:cubicBezTo>
                  <a:pt x="125" y="108"/>
                  <a:pt x="115" y="113"/>
                  <a:pt x="104" y="113"/>
                </a:cubicBezTo>
                <a:cubicBezTo>
                  <a:pt x="96" y="113"/>
                  <a:pt x="90" y="110"/>
                  <a:pt x="86" y="104"/>
                </a:cubicBezTo>
                <a:cubicBezTo>
                  <a:pt x="81" y="110"/>
                  <a:pt x="75" y="113"/>
                  <a:pt x="68" y="113"/>
                </a:cubicBezTo>
                <a:cubicBezTo>
                  <a:pt x="60" y="113"/>
                  <a:pt x="53" y="110"/>
                  <a:pt x="47" y="103"/>
                </a:cubicBezTo>
                <a:cubicBezTo>
                  <a:pt x="41" y="96"/>
                  <a:pt x="38" y="87"/>
                  <a:pt x="38" y="76"/>
                </a:cubicBezTo>
                <a:cubicBezTo>
                  <a:pt x="38" y="64"/>
                  <a:pt x="41" y="55"/>
                  <a:pt x="48" y="48"/>
                </a:cubicBezTo>
                <a:cubicBezTo>
                  <a:pt x="54" y="40"/>
                  <a:pt x="62" y="37"/>
                  <a:pt x="71" y="37"/>
                </a:cubicBezTo>
                <a:cubicBezTo>
                  <a:pt x="77" y="37"/>
                  <a:pt x="83" y="39"/>
                  <a:pt x="87" y="43"/>
                </a:cubicBezTo>
                <a:cubicBezTo>
                  <a:pt x="89" y="38"/>
                  <a:pt x="89" y="38"/>
                  <a:pt x="89" y="38"/>
                </a:cubicBezTo>
                <a:lnTo>
                  <a:pt x="108" y="38"/>
                </a:lnTo>
                <a:close/>
                <a:moveTo>
                  <a:pt x="69" y="94"/>
                </a:moveTo>
                <a:cubicBezTo>
                  <a:pt x="74" y="94"/>
                  <a:pt x="78" y="92"/>
                  <a:pt x="81" y="87"/>
                </a:cubicBezTo>
                <a:cubicBezTo>
                  <a:pt x="84" y="83"/>
                  <a:pt x="86" y="77"/>
                  <a:pt x="86" y="72"/>
                </a:cubicBezTo>
                <a:cubicBezTo>
                  <a:pt x="86" y="67"/>
                  <a:pt x="85" y="63"/>
                  <a:pt x="82" y="60"/>
                </a:cubicBezTo>
                <a:cubicBezTo>
                  <a:pt x="79" y="57"/>
                  <a:pt x="76" y="56"/>
                  <a:pt x="73" y="56"/>
                </a:cubicBezTo>
                <a:cubicBezTo>
                  <a:pt x="68" y="56"/>
                  <a:pt x="65" y="58"/>
                  <a:pt x="62" y="62"/>
                </a:cubicBezTo>
                <a:cubicBezTo>
                  <a:pt x="60" y="65"/>
                  <a:pt x="58" y="70"/>
                  <a:pt x="58" y="77"/>
                </a:cubicBezTo>
                <a:cubicBezTo>
                  <a:pt x="58" y="82"/>
                  <a:pt x="59" y="86"/>
                  <a:pt x="61" y="89"/>
                </a:cubicBezTo>
                <a:cubicBezTo>
                  <a:pt x="63" y="92"/>
                  <a:pt x="66" y="94"/>
                  <a:pt x="69" y="94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1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569323" y="5366591"/>
            <a:ext cx="30404" cy="44135"/>
          </a:xfrm>
          <a:custGeom>
            <a:avLst/>
            <a:gdLst>
              <a:gd name="T0" fmla="*/ 0 w 26"/>
              <a:gd name="T1" fmla="*/ 664421388 h 38"/>
              <a:gd name="T2" fmla="*/ 888497617 w 26"/>
              <a:gd name="T3" fmla="*/ 1272294355 h 38"/>
              <a:gd name="T4" fmla="*/ 888497617 w 26"/>
              <a:gd name="T5" fmla="*/ 0 h 38"/>
              <a:gd name="T6" fmla="*/ 0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0" y="20"/>
                </a:moveTo>
                <a:cubicBezTo>
                  <a:pt x="6" y="29"/>
                  <a:pt x="15" y="36"/>
                  <a:pt x="26" y="38"/>
                </a:cubicBezTo>
                <a:cubicBezTo>
                  <a:pt x="26" y="0"/>
                  <a:pt x="26" y="0"/>
                  <a:pt x="26" y="0"/>
                </a:cubicBezTo>
                <a:lnTo>
                  <a:pt x="0" y="20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16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767439" y="5192014"/>
            <a:ext cx="103472" cy="35798"/>
          </a:xfrm>
          <a:custGeom>
            <a:avLst/>
            <a:gdLst>
              <a:gd name="T0" fmla="*/ 2011415179 w 89"/>
              <a:gd name="T1" fmla="*/ 223598359 h 31"/>
              <a:gd name="T2" fmla="*/ 977376870 w 89"/>
              <a:gd name="T3" fmla="*/ 223598359 h 31"/>
              <a:gd name="T4" fmla="*/ 0 w 89"/>
              <a:gd name="T5" fmla="*/ 1020160738 h 31"/>
              <a:gd name="T6" fmla="*/ 2147483646 w 89"/>
              <a:gd name="T7" fmla="*/ 1020160738 h 31"/>
              <a:gd name="T8" fmla="*/ 2011415179 w 89"/>
              <a:gd name="T9" fmla="*/ 223598359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1">
                <a:moveTo>
                  <a:pt x="60" y="7"/>
                </a:moveTo>
                <a:cubicBezTo>
                  <a:pt x="52" y="0"/>
                  <a:pt x="37" y="0"/>
                  <a:pt x="29" y="7"/>
                </a:cubicBezTo>
                <a:cubicBezTo>
                  <a:pt x="0" y="31"/>
                  <a:pt x="0" y="31"/>
                  <a:pt x="0" y="31"/>
                </a:cubicBezTo>
                <a:cubicBezTo>
                  <a:pt x="89" y="31"/>
                  <a:pt x="89" y="31"/>
                  <a:pt x="89" y="31"/>
                </a:cubicBezTo>
                <a:lnTo>
                  <a:pt x="60" y="7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17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039113" y="5366591"/>
            <a:ext cx="29914" cy="44135"/>
          </a:xfrm>
          <a:custGeom>
            <a:avLst/>
            <a:gdLst>
              <a:gd name="T0" fmla="*/ 846203965 w 26"/>
              <a:gd name="T1" fmla="*/ 664421388 h 38"/>
              <a:gd name="T2" fmla="*/ 0 w 26"/>
              <a:gd name="T3" fmla="*/ 0 h 38"/>
              <a:gd name="T4" fmla="*/ 0 w 26"/>
              <a:gd name="T5" fmla="*/ 1272294355 h 38"/>
              <a:gd name="T6" fmla="*/ 846203965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26" y="2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1" y="36"/>
                  <a:pt x="20" y="29"/>
                  <a:pt x="26" y="2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品 18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599727" y="5227812"/>
            <a:ext cx="439386" cy="363376"/>
          </a:xfrm>
          <a:custGeom>
            <a:avLst/>
            <a:gdLst>
              <a:gd name="T0" fmla="*/ 711754623 w 377"/>
              <a:gd name="T1" fmla="*/ 2147483646 h 312"/>
              <a:gd name="T2" fmla="*/ 711754623 w 377"/>
              <a:gd name="T3" fmla="*/ 1691614079 h 312"/>
              <a:gd name="T4" fmla="*/ 1010692545 w 377"/>
              <a:gd name="T5" fmla="*/ 1009282065 h 312"/>
              <a:gd name="T6" fmla="*/ 1765153125 w 377"/>
              <a:gd name="T7" fmla="*/ 710763929 h 312"/>
              <a:gd name="T8" fmla="*/ 2147483646 w 377"/>
              <a:gd name="T9" fmla="*/ 710763929 h 312"/>
              <a:gd name="T10" fmla="*/ 2147483646 w 377"/>
              <a:gd name="T11" fmla="*/ 1009282065 h 312"/>
              <a:gd name="T12" fmla="*/ 2147483646 w 377"/>
              <a:gd name="T13" fmla="*/ 1691614079 h 312"/>
              <a:gd name="T14" fmla="*/ 2147483646 w 377"/>
              <a:gd name="T15" fmla="*/ 2147483646 h 312"/>
              <a:gd name="T16" fmla="*/ 2147483646 w 377"/>
              <a:gd name="T17" fmla="*/ 2147483646 h 312"/>
              <a:gd name="T18" fmla="*/ 2147483646 w 377"/>
              <a:gd name="T19" fmla="*/ 1691614079 h 312"/>
              <a:gd name="T20" fmla="*/ 2147483646 w 377"/>
              <a:gd name="T21" fmla="*/ 0 h 312"/>
              <a:gd name="T22" fmla="*/ 1765153125 w 377"/>
              <a:gd name="T23" fmla="*/ 0 h 312"/>
              <a:gd name="T24" fmla="*/ 0 w 377"/>
              <a:gd name="T25" fmla="*/ 1691614079 h 312"/>
              <a:gd name="T26" fmla="*/ 0 w 377"/>
              <a:gd name="T27" fmla="*/ 2147483646 h 312"/>
              <a:gd name="T28" fmla="*/ 711754623 w 377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7" h="312">
                <a:moveTo>
                  <a:pt x="21" y="312"/>
                </a:moveTo>
                <a:cubicBezTo>
                  <a:pt x="21" y="50"/>
                  <a:pt x="21" y="50"/>
                  <a:pt x="21" y="50"/>
                </a:cubicBezTo>
                <a:cubicBezTo>
                  <a:pt x="21" y="42"/>
                  <a:pt x="24" y="35"/>
                  <a:pt x="30" y="30"/>
                </a:cubicBezTo>
                <a:cubicBezTo>
                  <a:pt x="35" y="24"/>
                  <a:pt x="43" y="21"/>
                  <a:pt x="52" y="21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34" y="21"/>
                  <a:pt x="342" y="24"/>
                  <a:pt x="347" y="30"/>
                </a:cubicBezTo>
                <a:cubicBezTo>
                  <a:pt x="353" y="35"/>
                  <a:pt x="356" y="42"/>
                  <a:pt x="356" y="50"/>
                </a:cubicBezTo>
                <a:cubicBezTo>
                  <a:pt x="356" y="312"/>
                  <a:pt x="356" y="312"/>
                  <a:pt x="356" y="312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77" y="50"/>
                  <a:pt x="377" y="50"/>
                  <a:pt x="377" y="50"/>
                </a:cubicBezTo>
                <a:cubicBezTo>
                  <a:pt x="377" y="22"/>
                  <a:pt x="353" y="0"/>
                  <a:pt x="32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2"/>
                  <a:pt x="0" y="50"/>
                </a:cubicBezTo>
                <a:cubicBezTo>
                  <a:pt x="0" y="312"/>
                  <a:pt x="0" y="312"/>
                  <a:pt x="0" y="312"/>
                </a:cubicBezTo>
                <a:lnTo>
                  <a:pt x="21" y="312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出品 19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1553140" y="5406313"/>
            <a:ext cx="531088" cy="327087"/>
          </a:xfrm>
          <a:custGeom>
            <a:avLst/>
            <a:gdLst>
              <a:gd name="T0" fmla="*/ 2147483646 w 456"/>
              <a:gd name="T1" fmla="*/ 0 h 281"/>
              <a:gd name="T2" fmla="*/ 2147483646 w 456"/>
              <a:gd name="T3" fmla="*/ 2147483646 h 281"/>
              <a:gd name="T4" fmla="*/ 2147483646 w 456"/>
              <a:gd name="T5" fmla="*/ 2147483646 h 281"/>
              <a:gd name="T6" fmla="*/ 241658250 w 456"/>
              <a:gd name="T7" fmla="*/ 0 h 281"/>
              <a:gd name="T8" fmla="*/ 0 w 456"/>
              <a:gd name="T9" fmla="*/ 738362183 h 281"/>
              <a:gd name="T10" fmla="*/ 0 w 456"/>
              <a:gd name="T11" fmla="*/ 2147483646 h 281"/>
              <a:gd name="T12" fmla="*/ 1449957040 w 456"/>
              <a:gd name="T13" fmla="*/ 2147483646 h 281"/>
              <a:gd name="T14" fmla="*/ 2147483646 w 456"/>
              <a:gd name="T15" fmla="*/ 2147483646 h 281"/>
              <a:gd name="T16" fmla="*/ 2147483646 w 456"/>
              <a:gd name="T17" fmla="*/ 2147483646 h 281"/>
              <a:gd name="T18" fmla="*/ 2147483646 w 456"/>
              <a:gd name="T19" fmla="*/ 738362183 h 281"/>
              <a:gd name="T20" fmla="*/ 2147483646 w 456"/>
              <a:gd name="T21" fmla="*/ 0 h 281"/>
              <a:gd name="T22" fmla="*/ 2147483646 w 456"/>
              <a:gd name="T23" fmla="*/ 2147483646 h 281"/>
              <a:gd name="T24" fmla="*/ 1521034992 w 456"/>
              <a:gd name="T25" fmla="*/ 2147483646 h 281"/>
              <a:gd name="T26" fmla="*/ 1108788904 w 456"/>
              <a:gd name="T27" fmla="*/ 2147483646 h 281"/>
              <a:gd name="T28" fmla="*/ 1222512873 w 456"/>
              <a:gd name="T29" fmla="*/ 2147483646 h 281"/>
              <a:gd name="T30" fmla="*/ 2147483646 w 456"/>
              <a:gd name="T31" fmla="*/ 2147483646 h 281"/>
              <a:gd name="T32" fmla="*/ 2147483646 w 456"/>
              <a:gd name="T33" fmla="*/ 2147483646 h 281"/>
              <a:gd name="T34" fmla="*/ 2147483646 w 456"/>
              <a:gd name="T35" fmla="*/ 2147483646 h 281"/>
              <a:gd name="T36" fmla="*/ 2147483646 w 456"/>
              <a:gd name="T37" fmla="*/ 2147483646 h 281"/>
              <a:gd name="T38" fmla="*/ 2147483646 w 456"/>
              <a:gd name="T39" fmla="*/ 2147483646 h 281"/>
              <a:gd name="T40" fmla="*/ 2147483646 w 456"/>
              <a:gd name="T41" fmla="*/ 2147483646 h 281"/>
              <a:gd name="T42" fmla="*/ 2147483646 w 456"/>
              <a:gd name="T43" fmla="*/ 2147483646 h 281"/>
              <a:gd name="T44" fmla="*/ 2147483646 w 456"/>
              <a:gd name="T45" fmla="*/ 2147483646 h 281"/>
              <a:gd name="T46" fmla="*/ 2147483646 w 456"/>
              <a:gd name="T47" fmla="*/ 2147483646 h 281"/>
              <a:gd name="T48" fmla="*/ 2147483646 w 456"/>
              <a:gd name="T49" fmla="*/ 2147483646 h 2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56" h="281">
                <a:moveTo>
                  <a:pt x="450" y="0"/>
                </a:moveTo>
                <a:cubicBezTo>
                  <a:pt x="245" y="169"/>
                  <a:pt x="245" y="169"/>
                  <a:pt x="245" y="169"/>
                </a:cubicBezTo>
                <a:cubicBezTo>
                  <a:pt x="236" y="176"/>
                  <a:pt x="221" y="176"/>
                  <a:pt x="212" y="169"/>
                </a:cubicBezTo>
                <a:cubicBezTo>
                  <a:pt x="7" y="0"/>
                  <a:pt x="7" y="0"/>
                  <a:pt x="7" y="0"/>
                </a:cubicBezTo>
                <a:cubicBezTo>
                  <a:pt x="3" y="7"/>
                  <a:pt x="0" y="14"/>
                  <a:pt x="0" y="22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62"/>
                  <a:pt x="19" y="281"/>
                  <a:pt x="43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37" y="281"/>
                  <a:pt x="456" y="262"/>
                  <a:pt x="456" y="239"/>
                </a:cubicBezTo>
                <a:cubicBezTo>
                  <a:pt x="456" y="22"/>
                  <a:pt x="456" y="22"/>
                  <a:pt x="456" y="22"/>
                </a:cubicBezTo>
                <a:cubicBezTo>
                  <a:pt x="456" y="14"/>
                  <a:pt x="454" y="7"/>
                  <a:pt x="450" y="0"/>
                </a:cubicBezTo>
                <a:close/>
                <a:moveTo>
                  <a:pt x="151" y="182"/>
                </a:moveTo>
                <a:cubicBezTo>
                  <a:pt x="45" y="248"/>
                  <a:pt x="45" y="248"/>
                  <a:pt x="45" y="248"/>
                </a:cubicBezTo>
                <a:cubicBezTo>
                  <a:pt x="41" y="250"/>
                  <a:pt x="35" y="249"/>
                  <a:pt x="33" y="245"/>
                </a:cubicBezTo>
                <a:cubicBezTo>
                  <a:pt x="30" y="241"/>
                  <a:pt x="31" y="235"/>
                  <a:pt x="36" y="233"/>
                </a:cubicBezTo>
                <a:cubicBezTo>
                  <a:pt x="142" y="167"/>
                  <a:pt x="142" y="167"/>
                  <a:pt x="142" y="167"/>
                </a:cubicBezTo>
                <a:cubicBezTo>
                  <a:pt x="146" y="165"/>
                  <a:pt x="151" y="166"/>
                  <a:pt x="154" y="170"/>
                </a:cubicBezTo>
                <a:cubicBezTo>
                  <a:pt x="156" y="174"/>
                  <a:pt x="155" y="180"/>
                  <a:pt x="151" y="182"/>
                </a:cubicBezTo>
                <a:close/>
                <a:moveTo>
                  <a:pt x="424" y="245"/>
                </a:moveTo>
                <a:cubicBezTo>
                  <a:pt x="422" y="249"/>
                  <a:pt x="416" y="250"/>
                  <a:pt x="412" y="248"/>
                </a:cubicBezTo>
                <a:cubicBezTo>
                  <a:pt x="306" y="182"/>
                  <a:pt x="306" y="182"/>
                  <a:pt x="306" y="182"/>
                </a:cubicBezTo>
                <a:cubicBezTo>
                  <a:pt x="302" y="180"/>
                  <a:pt x="301" y="174"/>
                  <a:pt x="303" y="170"/>
                </a:cubicBezTo>
                <a:cubicBezTo>
                  <a:pt x="306" y="166"/>
                  <a:pt x="311" y="165"/>
                  <a:pt x="315" y="167"/>
                </a:cubicBezTo>
                <a:cubicBezTo>
                  <a:pt x="421" y="233"/>
                  <a:pt x="421" y="233"/>
                  <a:pt x="421" y="233"/>
                </a:cubicBezTo>
                <a:cubicBezTo>
                  <a:pt x="426" y="235"/>
                  <a:pt x="427" y="241"/>
                  <a:pt x="424" y="245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品 26"/>
          <p:cNvSpPr/>
          <p:nvPr>
            <p:custDataLst>
              <p:tags r:id="rId22"/>
            </p:custDataLst>
          </p:nvPr>
        </p:nvSpPr>
        <p:spPr>
          <a:xfrm>
            <a:off x="2619657" y="2111139"/>
            <a:ext cx="4138530" cy="579736"/>
          </a:xfrm>
          <a:prstGeom prst="roundRect">
            <a:avLst>
              <a:gd name="adj" fmla="val 12912"/>
            </a:avLst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27"/>
          <p:cNvSpPr/>
          <p:nvPr>
            <p:custDataLst>
              <p:tags r:id="rId23"/>
            </p:custDataLst>
          </p:nvPr>
        </p:nvSpPr>
        <p:spPr>
          <a:xfrm>
            <a:off x="2619656" y="3127885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品 28"/>
          <p:cNvSpPr/>
          <p:nvPr>
            <p:custDataLst>
              <p:tags r:id="rId24"/>
            </p:custDataLst>
          </p:nvPr>
        </p:nvSpPr>
        <p:spPr>
          <a:xfrm>
            <a:off x="2619656" y="4206567"/>
            <a:ext cx="4138531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_圆品 29"/>
          <p:cNvSpPr/>
          <p:nvPr>
            <p:custDataLst>
              <p:tags r:id="rId25"/>
            </p:custDataLst>
          </p:nvPr>
        </p:nvSpPr>
        <p:spPr>
          <a:xfrm>
            <a:off x="2619656" y="5192014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30"/>
          <p:cNvSpPr/>
          <p:nvPr>
            <p:custDataLst>
              <p:tags r:id="rId26"/>
            </p:custDataLst>
          </p:nvPr>
        </p:nvSpPr>
        <p:spPr>
          <a:xfrm>
            <a:off x="7654392" y="3467321"/>
            <a:ext cx="4400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8" name="34"/>
          <p:cNvSpPr/>
          <p:nvPr>
            <p:custDataLst>
              <p:tags r:id="rId27"/>
            </p:custDataLst>
          </p:nvPr>
        </p:nvSpPr>
        <p:spPr>
          <a:xfrm>
            <a:off x="2619656" y="2111139"/>
            <a:ext cx="3606085" cy="579736"/>
          </a:xfrm>
          <a:prstGeom prst="roundRect">
            <a:avLst/>
          </a:prstGeom>
          <a:solidFill>
            <a:srgbClr val="198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品 35"/>
          <p:cNvSpPr txBox="1"/>
          <p:nvPr>
            <p:custDataLst>
              <p:tags r:id="rId28"/>
            </p:custDataLst>
          </p:nvPr>
        </p:nvSpPr>
        <p:spPr>
          <a:xfrm>
            <a:off x="5440959" y="2247352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95%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6"/>
          <p:cNvSpPr/>
          <p:nvPr>
            <p:custDataLst>
              <p:tags r:id="rId29"/>
            </p:custDataLst>
          </p:nvPr>
        </p:nvSpPr>
        <p:spPr>
          <a:xfrm>
            <a:off x="2619655" y="3124930"/>
            <a:ext cx="2640171" cy="579736"/>
          </a:xfrm>
          <a:prstGeom prst="roundRect">
            <a:avLst/>
          </a:prstGeom>
          <a:solidFill>
            <a:srgbClr val="198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37"/>
          <p:cNvSpPr txBox="1"/>
          <p:nvPr>
            <p:custDataLst>
              <p:tags r:id="rId30"/>
            </p:custDataLst>
          </p:nvPr>
        </p:nvSpPr>
        <p:spPr>
          <a:xfrm>
            <a:off x="4515305" y="326405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品 38"/>
          <p:cNvSpPr/>
          <p:nvPr>
            <p:custDataLst>
              <p:tags r:id="rId31"/>
            </p:custDataLst>
          </p:nvPr>
        </p:nvSpPr>
        <p:spPr>
          <a:xfrm>
            <a:off x="2619656" y="4213808"/>
            <a:ext cx="2060622" cy="579736"/>
          </a:xfrm>
          <a:prstGeom prst="roundRect">
            <a:avLst/>
          </a:prstGeom>
          <a:solidFill>
            <a:srgbClr val="198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39"/>
          <p:cNvSpPr txBox="1"/>
          <p:nvPr>
            <p:custDataLst>
              <p:tags r:id="rId32"/>
            </p:custDataLst>
          </p:nvPr>
        </p:nvSpPr>
        <p:spPr>
          <a:xfrm>
            <a:off x="3935756" y="4352081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55%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品 40"/>
          <p:cNvSpPr/>
          <p:nvPr>
            <p:custDataLst>
              <p:tags r:id="rId33"/>
            </p:custDataLst>
          </p:nvPr>
        </p:nvSpPr>
        <p:spPr>
          <a:xfrm>
            <a:off x="2619655" y="5199057"/>
            <a:ext cx="1423341" cy="579736"/>
          </a:xfrm>
          <a:prstGeom prst="roundRect">
            <a:avLst/>
          </a:prstGeom>
          <a:solidFill>
            <a:srgbClr val="198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41"/>
          <p:cNvSpPr txBox="1"/>
          <p:nvPr>
            <p:custDataLst>
              <p:tags r:id="rId34"/>
            </p:custDataLst>
          </p:nvPr>
        </p:nvSpPr>
        <p:spPr>
          <a:xfrm>
            <a:off x="3313350" y="5325889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14"/>
          <p:cNvSpPr txBox="1"/>
          <p:nvPr>
            <p:custDataLst>
              <p:tags r:id="rId35"/>
            </p:custDataLst>
          </p:nvPr>
        </p:nvSpPr>
        <p:spPr>
          <a:xfrm>
            <a:off x="7654392" y="2733227"/>
            <a:ext cx="389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6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 autoUpdateAnimBg="0"/>
      <p:bldP spid="20" grpId="0" animBg="1" autoUpdateAnimBg="0"/>
      <p:bldP spid="21" grpId="0" animBg="1"/>
      <p:bldP spid="22" grpId="0" animBg="1" autoUpdateAnimBg="0"/>
      <p:bldP spid="23" grpId="0" animBg="1" autoUpdateAnimBg="0"/>
      <p:bldP spid="24" grpId="0" animBg="1"/>
      <p:bldP spid="25" grpId="0" animBg="1" autoUpdateAnimBg="0"/>
      <p:bldP spid="26" grpId="0" animBg="1" autoUpdateAnimBg="0"/>
      <p:bldP spid="27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 animBg="1" autoUpdateAnimBg="0"/>
      <p:bldP spid="44" grpId="0" animBg="1" autoUpdateAnimBg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" y="0"/>
            <a:ext cx="12190414" cy="6177908"/>
            <a:chOff x="0" y="4292079"/>
            <a:chExt cx="12190414" cy="484350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48" name="波形 47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波形 48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46" name="波形 4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波形 4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42" name="波形 41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波形 42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40" name="波形 39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波形 4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7" name="TextBox 76"/>
          <p:cNvSpPr txBox="1"/>
          <p:nvPr/>
        </p:nvSpPr>
        <p:spPr>
          <a:xfrm>
            <a:off x="6730329" y="1578407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explanatory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30329" y="2354717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explanatory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61339" y="3131027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explanatory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61339" y="3907337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explanatory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970423" y="1512499"/>
            <a:ext cx="624684" cy="600549"/>
            <a:chOff x="2215144" y="982844"/>
            <a:chExt cx="1120898" cy="842780"/>
          </a:xfrm>
        </p:grpSpPr>
        <p:sp>
          <p:nvSpPr>
            <p:cNvPr id="82" name="平行四边形 8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999451" y="3065119"/>
            <a:ext cx="624684" cy="600549"/>
            <a:chOff x="2215144" y="982844"/>
            <a:chExt cx="1120898" cy="842780"/>
          </a:xfrm>
        </p:grpSpPr>
        <p:sp>
          <p:nvSpPr>
            <p:cNvPr id="85" name="平行四边形 84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987094" y="2288809"/>
            <a:ext cx="624684" cy="600549"/>
            <a:chOff x="2215144" y="982844"/>
            <a:chExt cx="1120898" cy="842780"/>
          </a:xfrm>
        </p:grpSpPr>
        <p:sp>
          <p:nvSpPr>
            <p:cNvPr id="88" name="平行四边形 8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016122" y="3841430"/>
            <a:ext cx="624684" cy="600549"/>
            <a:chOff x="2215144" y="982844"/>
            <a:chExt cx="1120898" cy="842780"/>
          </a:xfrm>
        </p:grpSpPr>
        <p:sp>
          <p:nvSpPr>
            <p:cNvPr id="91" name="平行四边形 9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 flipH="1">
            <a:off x="993912" y="2363576"/>
            <a:ext cx="3644348" cy="1309132"/>
          </a:xfrm>
          <a:prstGeom prst="rect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283"/>
          <p:cNvSpPr txBox="1"/>
          <p:nvPr/>
        </p:nvSpPr>
        <p:spPr>
          <a:xfrm>
            <a:off x="993912" y="2646261"/>
            <a:ext cx="364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188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7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69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grpSp>
        <p:nvGrpSpPr>
          <p:cNvPr id="1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14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6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17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9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20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23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26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8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29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31" name="Rectangle 143"/>
          <p:cNvSpPr/>
          <p:nvPr/>
        </p:nvSpPr>
        <p:spPr>
          <a:xfrm>
            <a:off x="1526419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55</a:t>
            </a:r>
          </a:p>
        </p:txBody>
      </p:sp>
      <p:sp>
        <p:nvSpPr>
          <p:cNvPr id="32" name="Rectangle 144"/>
          <p:cNvSpPr/>
          <p:nvPr/>
        </p:nvSpPr>
        <p:spPr>
          <a:xfrm>
            <a:off x="2064690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70</a:t>
            </a:r>
          </a:p>
        </p:txBody>
      </p:sp>
      <p:sp>
        <p:nvSpPr>
          <p:cNvPr id="33" name="Rectangle 145"/>
          <p:cNvSpPr/>
          <p:nvPr/>
        </p:nvSpPr>
        <p:spPr>
          <a:xfrm>
            <a:off x="2602961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85</a:t>
            </a:r>
          </a:p>
        </p:txBody>
      </p:sp>
      <p:sp>
        <p:nvSpPr>
          <p:cNvPr id="34" name="Rectangle 146"/>
          <p:cNvSpPr/>
          <p:nvPr/>
        </p:nvSpPr>
        <p:spPr>
          <a:xfrm>
            <a:off x="3141232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40</a:t>
            </a:r>
          </a:p>
        </p:txBody>
      </p:sp>
      <p:sp>
        <p:nvSpPr>
          <p:cNvPr id="35" name="Rectangle 147"/>
          <p:cNvSpPr/>
          <p:nvPr/>
        </p:nvSpPr>
        <p:spPr>
          <a:xfrm>
            <a:off x="3679503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60</a:t>
            </a:r>
          </a:p>
        </p:txBody>
      </p:sp>
      <p:sp>
        <p:nvSpPr>
          <p:cNvPr id="36" name="Rectangle 148"/>
          <p:cNvSpPr/>
          <p:nvPr/>
        </p:nvSpPr>
        <p:spPr>
          <a:xfrm>
            <a:off x="4217774" y="4810264"/>
            <a:ext cx="240450" cy="27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80</a:t>
            </a:r>
          </a:p>
        </p:txBody>
      </p:sp>
      <p:grpSp>
        <p:nvGrpSpPr>
          <p:cNvPr id="37" name="Group 149"/>
          <p:cNvGrpSpPr/>
          <p:nvPr/>
        </p:nvGrpSpPr>
        <p:grpSpPr>
          <a:xfrm>
            <a:off x="6389434" y="2305419"/>
            <a:ext cx="2090836" cy="702185"/>
            <a:chOff x="4597686" y="3155872"/>
            <a:chExt cx="1583966" cy="499359"/>
          </a:xfrm>
        </p:grpSpPr>
        <p:sp>
          <p:nvSpPr>
            <p:cNvPr id="38" name="TextBox 37"/>
            <p:cNvSpPr txBox="1"/>
            <p:nvPr/>
          </p:nvSpPr>
          <p:spPr>
            <a:xfrm>
              <a:off x="4597686" y="3155872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7686" y="3348942"/>
              <a:ext cx="1583966" cy="3062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52"/>
          <p:cNvGrpSpPr/>
          <p:nvPr/>
        </p:nvGrpSpPr>
        <p:grpSpPr>
          <a:xfrm>
            <a:off x="9386634" y="2305419"/>
            <a:ext cx="2036110" cy="702185"/>
            <a:chOff x="6978976" y="3155872"/>
            <a:chExt cx="1542507" cy="499359"/>
          </a:xfrm>
        </p:grpSpPr>
        <p:sp>
          <p:nvSpPr>
            <p:cNvPr id="41" name="TextBox 40"/>
            <p:cNvSpPr txBox="1"/>
            <p:nvPr/>
          </p:nvSpPr>
          <p:spPr>
            <a:xfrm>
              <a:off x="6978977" y="3155872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78976" y="3348942"/>
              <a:ext cx="1542507" cy="3062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155"/>
          <p:cNvGrpSpPr/>
          <p:nvPr/>
        </p:nvGrpSpPr>
        <p:grpSpPr>
          <a:xfrm>
            <a:off x="6389434" y="3213450"/>
            <a:ext cx="2036110" cy="702185"/>
            <a:chOff x="4597685" y="3914331"/>
            <a:chExt cx="1542507" cy="499358"/>
          </a:xfrm>
        </p:grpSpPr>
        <p:sp>
          <p:nvSpPr>
            <p:cNvPr id="44" name="TextBox 43"/>
            <p:cNvSpPr txBox="1"/>
            <p:nvPr/>
          </p:nvSpPr>
          <p:spPr>
            <a:xfrm>
              <a:off x="4597686" y="3914331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97685" y="4107401"/>
              <a:ext cx="1542507" cy="3062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158"/>
          <p:cNvGrpSpPr/>
          <p:nvPr/>
        </p:nvGrpSpPr>
        <p:grpSpPr>
          <a:xfrm>
            <a:off x="9386634" y="3213450"/>
            <a:ext cx="2036110" cy="702185"/>
            <a:chOff x="6978976" y="3914331"/>
            <a:chExt cx="1542507" cy="499358"/>
          </a:xfrm>
        </p:grpSpPr>
        <p:sp>
          <p:nvSpPr>
            <p:cNvPr id="47" name="TextBox 46"/>
            <p:cNvSpPr txBox="1"/>
            <p:nvPr/>
          </p:nvSpPr>
          <p:spPr>
            <a:xfrm>
              <a:off x="6978977" y="3914331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78976" y="4107401"/>
              <a:ext cx="1542507" cy="3062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9" name="Group 161"/>
          <p:cNvGrpSpPr/>
          <p:nvPr/>
        </p:nvGrpSpPr>
        <p:grpSpPr>
          <a:xfrm>
            <a:off x="6389434" y="4239173"/>
            <a:ext cx="2036110" cy="702185"/>
            <a:chOff x="4597685" y="3914331"/>
            <a:chExt cx="1542507" cy="499358"/>
          </a:xfrm>
        </p:grpSpPr>
        <p:sp>
          <p:nvSpPr>
            <p:cNvPr id="50" name="TextBox 49"/>
            <p:cNvSpPr txBox="1"/>
            <p:nvPr/>
          </p:nvSpPr>
          <p:spPr>
            <a:xfrm>
              <a:off x="4597686" y="3914331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97685" y="4107401"/>
              <a:ext cx="1542507" cy="3062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164"/>
          <p:cNvGrpSpPr/>
          <p:nvPr/>
        </p:nvGrpSpPr>
        <p:grpSpPr>
          <a:xfrm>
            <a:off x="9386634" y="4239173"/>
            <a:ext cx="2036110" cy="702185"/>
            <a:chOff x="6978976" y="3914331"/>
            <a:chExt cx="1542507" cy="499358"/>
          </a:xfrm>
        </p:grpSpPr>
        <p:sp>
          <p:nvSpPr>
            <p:cNvPr id="53" name="TextBox 52"/>
            <p:cNvSpPr txBox="1"/>
            <p:nvPr/>
          </p:nvSpPr>
          <p:spPr>
            <a:xfrm>
              <a:off x="6978977" y="3914331"/>
              <a:ext cx="1542506" cy="1682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78976" y="4107401"/>
              <a:ext cx="1542507" cy="3062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5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56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58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5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61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62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3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64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6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67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68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9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0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71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73" name="Footer Text"/>
          <p:cNvSpPr txBox="1"/>
          <p:nvPr/>
        </p:nvSpPr>
        <p:spPr>
          <a:xfrm>
            <a:off x="973504" y="5643811"/>
            <a:ext cx="1091174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4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0"/>
            <a:ext cx="12190414" cy="6006458"/>
            <a:chOff x="0" y="4292079"/>
            <a:chExt cx="12190414" cy="4843505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6" name="波形 2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波形 2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24" name="波形 2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波形 24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0" name="波形 19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波形 2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18" name="波形 17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波形 18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422399" y="2169648"/>
            <a:ext cx="9334502" cy="1465924"/>
            <a:chOff x="1655358" y="2273300"/>
            <a:chExt cx="9625869" cy="1796124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2" y="2273300"/>
              <a:ext cx="8187645" cy="1796123"/>
              <a:chOff x="2320696" y="479446"/>
              <a:chExt cx="8187645" cy="710238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6" y="479446"/>
                <a:ext cx="8187645" cy="710238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87844" y="620459"/>
                <a:ext cx="4797584" cy="405099"/>
                <a:chOff x="4142494" y="576066"/>
                <a:chExt cx="4797584" cy="405099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5216792" y="578552"/>
                  <a:ext cx="3723286" cy="40261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en-US" altLang="zh-CN" sz="4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42494" y="576066"/>
                  <a:ext cx="263524" cy="395287"/>
                  <a:chOff x="-730818" y="6655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30818" y="6655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30818" y="220411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1655358" y="2273300"/>
              <a:ext cx="2463171" cy="1796124"/>
              <a:chOff x="2576209" y="1071086"/>
              <a:chExt cx="1301379" cy="746657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576209" y="1071086"/>
                <a:ext cx="759833" cy="746657"/>
              </a:xfrm>
              <a:prstGeom prst="parallelogram">
                <a:avLst>
                  <a:gd name="adj" fmla="val 0"/>
                </a:avLst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810789" y="1151964"/>
                <a:ext cx="1066799" cy="5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圆角矩形 3"/>
          <p:cNvSpPr>
            <a:spLocks noChangeArrowheads="1"/>
          </p:cNvSpPr>
          <p:nvPr/>
        </p:nvSpPr>
        <p:spPr bwMode="auto">
          <a:xfrm>
            <a:off x="1254125" y="2044700"/>
            <a:ext cx="4591050" cy="1474788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587500" y="2371725"/>
            <a:ext cx="3924300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" name="圆角矩形 5"/>
          <p:cNvSpPr>
            <a:spLocks noChangeArrowheads="1"/>
          </p:cNvSpPr>
          <p:nvPr/>
        </p:nvSpPr>
        <p:spPr bwMode="auto">
          <a:xfrm>
            <a:off x="1254125" y="4254500"/>
            <a:ext cx="4591050" cy="1474788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587500" y="4581525"/>
            <a:ext cx="3924300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6" name="圆角矩形 7"/>
          <p:cNvSpPr>
            <a:spLocks noChangeArrowheads="1"/>
          </p:cNvSpPr>
          <p:nvPr/>
        </p:nvSpPr>
        <p:spPr bwMode="auto">
          <a:xfrm>
            <a:off x="1909763" y="1809750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2141538" y="1858963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圆角矩形 9"/>
          <p:cNvSpPr>
            <a:spLocks noChangeArrowheads="1"/>
          </p:cNvSpPr>
          <p:nvPr/>
        </p:nvSpPr>
        <p:spPr bwMode="auto">
          <a:xfrm>
            <a:off x="1909763" y="4060825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038" y="2633927"/>
            <a:ext cx="3392487" cy="22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2122488" y="4113213"/>
            <a:ext cx="2797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8022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33"/>
          <p:cNvGrpSpPr/>
          <p:nvPr/>
        </p:nvGrpSpPr>
        <p:grpSpPr>
          <a:xfrm>
            <a:off x="3686175" y="2663922"/>
            <a:ext cx="2557462" cy="908050"/>
            <a:chOff x="0" y="0"/>
            <a:chExt cx="2636520" cy="1447800"/>
          </a:xfrm>
        </p:grpSpPr>
        <p:sp>
          <p:nvSpPr>
            <p:cNvPr id="13" name="任意多边形 34"/>
            <p:cNvSpPr/>
            <p:nvPr/>
          </p:nvSpPr>
          <p:spPr>
            <a:xfrm>
              <a:off x="0" y="0"/>
              <a:ext cx="2636520" cy="1447800"/>
            </a:xfrm>
            <a:custGeom>
              <a:avLst/>
              <a:gdLst>
                <a:gd name="txL" fmla="*/ 0 w 2636520"/>
                <a:gd name="txT" fmla="*/ 0 h 1447800"/>
                <a:gd name="txR" fmla="*/ 2636520 w 2636520"/>
                <a:gd name="txB" fmla="*/ 1447800 h 1447800"/>
              </a:gdLst>
              <a:ahLst/>
              <a:cxnLst>
                <a:cxn ang="0">
                  <a:pos x="0" y="0"/>
                </a:cxn>
                <a:cxn ang="0">
                  <a:pos x="2103122" y="0"/>
                </a:cxn>
                <a:cxn ang="0">
                  <a:pos x="2636520" y="723900"/>
                </a:cxn>
                <a:cxn ang="0">
                  <a:pos x="2103122" y="1447800"/>
                </a:cxn>
                <a:cxn ang="0">
                  <a:pos x="0" y="1447800"/>
                </a:cxn>
                <a:cxn ang="0">
                  <a:pos x="0" y="1442632"/>
                </a:cxn>
                <a:cxn ang="0">
                  <a:pos x="529590" y="723900"/>
                </a:cxn>
                <a:cxn ang="0">
                  <a:pos x="0" y="5168"/>
                </a:cxn>
              </a:cxnLst>
              <a:rect l="txL" t="txT" r="txR" b="tx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35"/>
            <p:cNvSpPr/>
            <p:nvPr/>
          </p:nvSpPr>
          <p:spPr>
            <a:xfrm>
              <a:off x="304995" y="404827"/>
              <a:ext cx="2230360" cy="6381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2000" b="1" dirty="0">
                  <a:solidFill>
                    <a:srgbClr val="F2F2F2"/>
                  </a:solidFill>
                  <a:cs typeface="+mn-ea"/>
                  <a:sym typeface="+mn-lt"/>
                </a:rPr>
                <a:t>ADD TEXT</a:t>
              </a:r>
              <a:endParaRPr lang="zh-CN" altLang="en-US" sz="2000" b="1" baseline="-3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36"/>
          <p:cNvGrpSpPr/>
          <p:nvPr/>
        </p:nvGrpSpPr>
        <p:grpSpPr>
          <a:xfrm>
            <a:off x="1549400" y="2663922"/>
            <a:ext cx="2557462" cy="908050"/>
            <a:chOff x="0" y="0"/>
            <a:chExt cx="2636520" cy="1447800"/>
          </a:xfrm>
        </p:grpSpPr>
        <p:sp>
          <p:nvSpPr>
            <p:cNvPr id="16" name="任意多边形 37"/>
            <p:cNvSpPr/>
            <p:nvPr/>
          </p:nvSpPr>
          <p:spPr>
            <a:xfrm>
              <a:off x="0" y="0"/>
              <a:ext cx="2636520" cy="1447800"/>
            </a:xfrm>
            <a:custGeom>
              <a:avLst/>
              <a:gdLst>
                <a:gd name="txL" fmla="*/ 0 w 2636520"/>
                <a:gd name="txT" fmla="*/ 0 h 1447800"/>
                <a:gd name="txR" fmla="*/ 2636520 w 2636520"/>
                <a:gd name="txB" fmla="*/ 1447800 h 1447800"/>
              </a:gdLst>
              <a:ahLst/>
              <a:cxnLst>
                <a:cxn ang="0">
                  <a:pos x="0" y="0"/>
                </a:cxn>
                <a:cxn ang="0">
                  <a:pos x="2103122" y="0"/>
                </a:cxn>
                <a:cxn ang="0">
                  <a:pos x="2636520" y="723900"/>
                </a:cxn>
                <a:cxn ang="0">
                  <a:pos x="2103122" y="1447800"/>
                </a:cxn>
                <a:cxn ang="0">
                  <a:pos x="0" y="1447800"/>
                </a:cxn>
                <a:cxn ang="0">
                  <a:pos x="0" y="1442632"/>
                </a:cxn>
                <a:cxn ang="0">
                  <a:pos x="529590" y="723900"/>
                </a:cxn>
                <a:cxn ang="0">
                  <a:pos x="0" y="5168"/>
                </a:cxn>
              </a:cxnLst>
              <a:rect l="txL" t="txT" r="txR" b="tx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43"/>
            <p:cNvSpPr/>
            <p:nvPr/>
          </p:nvSpPr>
          <p:spPr>
            <a:xfrm>
              <a:off x="272839" y="380805"/>
              <a:ext cx="2293960" cy="6861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r>
                <a:rPr lang="en-US" altLang="zh-CN" sz="2000" b="1" dirty="0">
                  <a:solidFill>
                    <a:srgbClr val="F2F2F2"/>
                  </a:solidFill>
                  <a:cs typeface="+mn-ea"/>
                  <a:sym typeface="+mn-lt"/>
                </a:rPr>
                <a:t>ADD TEXT</a:t>
              </a:r>
              <a:endParaRPr lang="zh-CN" altLang="en-US" sz="2000" b="1" baseline="-3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44"/>
          <p:cNvGrpSpPr/>
          <p:nvPr/>
        </p:nvGrpSpPr>
        <p:grpSpPr>
          <a:xfrm>
            <a:off x="7961312" y="2663922"/>
            <a:ext cx="2557463" cy="908050"/>
            <a:chOff x="0" y="0"/>
            <a:chExt cx="2636520" cy="1447800"/>
          </a:xfrm>
        </p:grpSpPr>
        <p:sp>
          <p:nvSpPr>
            <p:cNvPr id="19" name="任意多边形 45"/>
            <p:cNvSpPr/>
            <p:nvPr/>
          </p:nvSpPr>
          <p:spPr>
            <a:xfrm>
              <a:off x="0" y="0"/>
              <a:ext cx="2636520" cy="1447800"/>
            </a:xfrm>
            <a:custGeom>
              <a:avLst/>
              <a:gdLst>
                <a:gd name="txL" fmla="*/ 0 w 2636520"/>
                <a:gd name="txT" fmla="*/ 0 h 1447800"/>
                <a:gd name="txR" fmla="*/ 2636520 w 2636520"/>
                <a:gd name="txB" fmla="*/ 1447800 h 1447800"/>
              </a:gdLst>
              <a:ahLst/>
              <a:cxnLst>
                <a:cxn ang="0">
                  <a:pos x="0" y="0"/>
                </a:cxn>
                <a:cxn ang="0">
                  <a:pos x="2103122" y="0"/>
                </a:cxn>
                <a:cxn ang="0">
                  <a:pos x="2636520" y="723900"/>
                </a:cxn>
                <a:cxn ang="0">
                  <a:pos x="2103122" y="1447800"/>
                </a:cxn>
                <a:cxn ang="0">
                  <a:pos x="0" y="1447800"/>
                </a:cxn>
                <a:cxn ang="0">
                  <a:pos x="0" y="1442632"/>
                </a:cxn>
                <a:cxn ang="0">
                  <a:pos x="529590" y="723900"/>
                </a:cxn>
                <a:cxn ang="0">
                  <a:pos x="0" y="5168"/>
                </a:cxn>
              </a:cxnLst>
              <a:rect l="txL" t="txT" r="txR" b="tx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46"/>
            <p:cNvSpPr/>
            <p:nvPr/>
          </p:nvSpPr>
          <p:spPr>
            <a:xfrm>
              <a:off x="311563" y="404827"/>
              <a:ext cx="2230360" cy="6381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2000" b="1" dirty="0">
                  <a:solidFill>
                    <a:srgbClr val="F2F2F2"/>
                  </a:solidFill>
                  <a:cs typeface="+mn-ea"/>
                  <a:sym typeface="+mn-lt"/>
                </a:rPr>
                <a:t>ADD TEXT</a:t>
              </a:r>
              <a:endParaRPr lang="zh-CN" altLang="en-US" sz="2000" b="1" baseline="-3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47"/>
          <p:cNvGrpSpPr/>
          <p:nvPr/>
        </p:nvGrpSpPr>
        <p:grpSpPr>
          <a:xfrm>
            <a:off x="5824537" y="2663922"/>
            <a:ext cx="2557463" cy="908050"/>
            <a:chOff x="0" y="0"/>
            <a:chExt cx="2636520" cy="1447800"/>
          </a:xfrm>
        </p:grpSpPr>
        <p:sp>
          <p:nvSpPr>
            <p:cNvPr id="22" name="任意多边形 48"/>
            <p:cNvSpPr/>
            <p:nvPr/>
          </p:nvSpPr>
          <p:spPr>
            <a:xfrm>
              <a:off x="0" y="0"/>
              <a:ext cx="2636520" cy="1447800"/>
            </a:xfrm>
            <a:custGeom>
              <a:avLst/>
              <a:gdLst>
                <a:gd name="txL" fmla="*/ 0 w 2636520"/>
                <a:gd name="txT" fmla="*/ 0 h 1447800"/>
                <a:gd name="txR" fmla="*/ 2636520 w 2636520"/>
                <a:gd name="txB" fmla="*/ 1447800 h 1447800"/>
              </a:gdLst>
              <a:ahLst/>
              <a:cxnLst>
                <a:cxn ang="0">
                  <a:pos x="0" y="0"/>
                </a:cxn>
                <a:cxn ang="0">
                  <a:pos x="2103122" y="0"/>
                </a:cxn>
                <a:cxn ang="0">
                  <a:pos x="2636520" y="723900"/>
                </a:cxn>
                <a:cxn ang="0">
                  <a:pos x="2103122" y="1447800"/>
                </a:cxn>
                <a:cxn ang="0">
                  <a:pos x="0" y="1447800"/>
                </a:cxn>
                <a:cxn ang="0">
                  <a:pos x="0" y="1442632"/>
                </a:cxn>
                <a:cxn ang="0">
                  <a:pos x="529590" y="723900"/>
                </a:cxn>
                <a:cxn ang="0">
                  <a:pos x="0" y="5168"/>
                </a:cxn>
              </a:cxnLst>
              <a:rect l="txL" t="txT" r="txR" b="tx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83B7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49"/>
            <p:cNvSpPr/>
            <p:nvPr/>
          </p:nvSpPr>
          <p:spPr>
            <a:xfrm>
              <a:off x="330619" y="380809"/>
              <a:ext cx="2205655" cy="6861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>
              <a:spAutoFit/>
            </a:bodyPr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r>
                <a:rPr lang="en-US" altLang="zh-CN" sz="2000" b="1" dirty="0">
                  <a:solidFill>
                    <a:srgbClr val="F2F2F2"/>
                  </a:solidFill>
                  <a:cs typeface="+mn-ea"/>
                  <a:sym typeface="+mn-lt"/>
                </a:rPr>
                <a:t>ADD TEXT</a:t>
              </a:r>
              <a:endParaRPr lang="zh-CN" altLang="en-US" sz="2000" b="1" baseline="-3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51"/>
          <p:cNvSpPr/>
          <p:nvPr/>
        </p:nvSpPr>
        <p:spPr>
          <a:xfrm>
            <a:off x="1882906" y="3851372"/>
            <a:ext cx="1753925" cy="43087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ctr" eaLnBrk="1" hangingPunct="1">
              <a:buNone/>
            </a:pPr>
            <a:r>
              <a:rPr lang="en-US" altLang="zh-CN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47"/>
          <p:cNvSpPr/>
          <p:nvPr/>
        </p:nvSpPr>
        <p:spPr>
          <a:xfrm>
            <a:off x="1808162" y="4329210"/>
            <a:ext cx="1908175" cy="84599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algn="ctr" eaLnBrk="1" hangingPunct="1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53"/>
          <p:cNvSpPr/>
          <p:nvPr/>
        </p:nvSpPr>
        <p:spPr>
          <a:xfrm>
            <a:off x="4049844" y="3851372"/>
            <a:ext cx="1753925" cy="43087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ctr" eaLnBrk="1" hangingPunct="1">
              <a:buNone/>
            </a:pPr>
            <a:r>
              <a:rPr lang="en-US" altLang="zh-CN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47"/>
          <p:cNvSpPr/>
          <p:nvPr/>
        </p:nvSpPr>
        <p:spPr>
          <a:xfrm>
            <a:off x="4017962" y="4329210"/>
            <a:ext cx="1874838" cy="84599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algn="ctr" eaLnBrk="1" hangingPunct="1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55"/>
          <p:cNvSpPr/>
          <p:nvPr/>
        </p:nvSpPr>
        <p:spPr>
          <a:xfrm>
            <a:off x="6216781" y="3851372"/>
            <a:ext cx="1753925" cy="43087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ctr" eaLnBrk="1" hangingPunct="1">
              <a:buNone/>
            </a:pPr>
            <a:r>
              <a:rPr lang="en-US" altLang="zh-CN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47"/>
          <p:cNvSpPr/>
          <p:nvPr/>
        </p:nvSpPr>
        <p:spPr>
          <a:xfrm>
            <a:off x="6196012" y="4329210"/>
            <a:ext cx="1892300" cy="84599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algn="ctr" eaLnBrk="1" hangingPunct="1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57"/>
          <p:cNvSpPr/>
          <p:nvPr/>
        </p:nvSpPr>
        <p:spPr>
          <a:xfrm>
            <a:off x="8383719" y="3851372"/>
            <a:ext cx="1753925" cy="43087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ctr" eaLnBrk="1" hangingPunct="1">
              <a:buNone/>
            </a:pPr>
            <a:r>
              <a:rPr lang="en-US" altLang="zh-CN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7"/>
          <p:cNvSpPr/>
          <p:nvPr/>
        </p:nvSpPr>
        <p:spPr>
          <a:xfrm>
            <a:off x="8389937" y="4329210"/>
            <a:ext cx="1874838" cy="84599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algn="ctr" eaLnBrk="1" hangingPunct="1">
              <a:lnSpc>
                <a:spcPct val="12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0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2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4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4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5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5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6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/>
      <p:bldP spid="25" grpId="0" bldLvl="0"/>
      <p:bldP spid="26" grpId="0" bldLvl="0"/>
      <p:bldP spid="27" grpId="0" bldLvl="0"/>
      <p:bldP spid="28" grpId="0" bldLvl="0"/>
      <p:bldP spid="29" grpId="0" bldLvl="0"/>
      <p:bldP spid="30" grpId="0" bldLvl="0"/>
      <p:bldP spid="31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834368" y="1866254"/>
            <a:ext cx="9018642" cy="4570398"/>
            <a:chOff x="2835020" y="2598067"/>
            <a:chExt cx="6402360" cy="3244541"/>
          </a:xfrm>
        </p:grpSpPr>
        <p:sp>
          <p:nvSpPr>
            <p:cNvPr id="13" name="TextBox 33"/>
            <p:cNvSpPr txBox="1"/>
            <p:nvPr/>
          </p:nvSpPr>
          <p:spPr>
            <a:xfrm>
              <a:off x="3267058" y="5021353"/>
              <a:ext cx="5616000" cy="8212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000">
                  <a:solidFill>
                    <a:prstClr val="black"/>
                  </a:solidFill>
                  <a:latin typeface="Arial"/>
                  <a:ea typeface="微软雅黑"/>
                  <a:cs typeface="+mn-ea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 that matches the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sym typeface="+mn-lt"/>
                </a:rPr>
                <a:t>title.Click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sym typeface="+mn-lt"/>
                </a:rPr>
                <a:t> here to add content that matches the title.</a:t>
              </a:r>
            </a:p>
            <a:p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4" name="五角星 18"/>
            <p:cNvSpPr/>
            <p:nvPr/>
          </p:nvSpPr>
          <p:spPr>
            <a:xfrm rot="2134838">
              <a:off x="2835020" y="2604417"/>
              <a:ext cx="1855575" cy="1883670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淘宝店chenying0907出品 7"/>
            <p:cNvGrpSpPr/>
            <p:nvPr/>
          </p:nvGrpSpPr>
          <p:grpSpPr>
            <a:xfrm>
              <a:off x="3560137" y="3084834"/>
              <a:ext cx="421994" cy="424052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27" name="饼形 26"/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39"/>
            <p:cNvSpPr txBox="1"/>
            <p:nvPr/>
          </p:nvSpPr>
          <p:spPr>
            <a:xfrm>
              <a:off x="3155995" y="3564624"/>
              <a:ext cx="1226863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ADD TEXT</a:t>
              </a:r>
              <a:endParaRPr lang="zh-CN" altLang="en-US" sz="1600" b="1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17" name="五角星 18"/>
            <p:cNvSpPr/>
            <p:nvPr/>
          </p:nvSpPr>
          <p:spPr>
            <a:xfrm rot="2134838">
              <a:off x="5034644" y="2598067"/>
              <a:ext cx="1855575" cy="1883670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5397477" y="3563166"/>
              <a:ext cx="1120505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ADD TEXT</a:t>
              </a:r>
              <a:endParaRPr lang="zh-CN" altLang="en-US" sz="1600" b="1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淘宝店chenying0907出品 14"/>
            <p:cNvGrpSpPr/>
            <p:nvPr/>
          </p:nvGrpSpPr>
          <p:grpSpPr>
            <a:xfrm>
              <a:off x="5677458" y="3085501"/>
              <a:ext cx="577030" cy="405139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24" name="流程图: 联系 2"/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流程图: 联系 2"/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流程图: 联系 2"/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五角星 18"/>
            <p:cNvSpPr/>
            <p:nvPr/>
          </p:nvSpPr>
          <p:spPr>
            <a:xfrm rot="2134838">
              <a:off x="7381805" y="2598067"/>
              <a:ext cx="1855575" cy="1883670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7731564" y="3563166"/>
              <a:ext cx="1226863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sz="1600" b="1" dirty="0">
                  <a:solidFill>
                    <a:srgbClr val="F8F8F8"/>
                  </a:solidFill>
                  <a:cs typeface="+mn-ea"/>
                  <a:sym typeface="+mn-lt"/>
                </a:rPr>
                <a:t>ADD TEXT</a:t>
              </a:r>
              <a:endParaRPr lang="zh-CN" altLang="en-US" sz="1600" b="1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22" name="25"/>
            <p:cNvSpPr/>
            <p:nvPr/>
          </p:nvSpPr>
          <p:spPr>
            <a:xfrm>
              <a:off x="8138244" y="3063389"/>
              <a:ext cx="443513" cy="448797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5316947" y="4748797"/>
              <a:ext cx="1905633" cy="320240"/>
            </a:xfrm>
            <a:prstGeom prst="rect">
              <a:avLst/>
            </a:prstGeom>
            <a:noFill/>
          </p:spPr>
          <p:txBody>
            <a:bodyPr wrap="none" lIns="80979" tIns="40490" rIns="80979" bIns="40490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Group 3"/>
          <p:cNvGrpSpPr/>
          <p:nvPr/>
        </p:nvGrpSpPr>
        <p:grpSpPr>
          <a:xfrm>
            <a:off x="856763" y="1769965"/>
            <a:ext cx="10601230" cy="4639424"/>
            <a:chOff x="1100786" y="1551735"/>
            <a:chExt cx="10052640" cy="4399344"/>
          </a:xfrm>
        </p:grpSpPr>
        <p:sp>
          <p:nvSpPr>
            <p:cNvPr id="35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36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37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38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39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40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41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cs typeface="+mn-ea"/>
                <a:sym typeface="+mn-lt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6" name="Straight Arrow Connector 37"/>
          <p:cNvCxnSpPr/>
          <p:nvPr/>
        </p:nvCxnSpPr>
        <p:spPr>
          <a:xfrm>
            <a:off x="3169779" y="408967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0"/>
          <p:cNvCxnSpPr/>
          <p:nvPr/>
        </p:nvCxnSpPr>
        <p:spPr>
          <a:xfrm>
            <a:off x="7149435" y="408967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1"/>
          <p:cNvCxnSpPr/>
          <p:nvPr/>
        </p:nvCxnSpPr>
        <p:spPr>
          <a:xfrm flipV="1">
            <a:off x="9135959" y="307684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2"/>
          <p:cNvCxnSpPr/>
          <p:nvPr/>
        </p:nvCxnSpPr>
        <p:spPr>
          <a:xfrm flipV="1">
            <a:off x="5171770" y="307684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5"/>
          <p:cNvGrpSpPr/>
          <p:nvPr/>
        </p:nvGrpSpPr>
        <p:grpSpPr>
          <a:xfrm>
            <a:off x="1900929" y="5309695"/>
            <a:ext cx="2537702" cy="838274"/>
            <a:chOff x="1929542" y="4908274"/>
            <a:chExt cx="2729132" cy="794892"/>
          </a:xfrm>
        </p:grpSpPr>
        <p:sp>
          <p:nvSpPr>
            <p:cNvPr id="51" name="TextBox 50"/>
            <p:cNvSpPr txBox="1"/>
            <p:nvPr/>
          </p:nvSpPr>
          <p:spPr>
            <a:xfrm>
              <a:off x="2454003" y="4908274"/>
              <a:ext cx="168020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44"/>
            <p:cNvSpPr/>
            <p:nvPr/>
          </p:nvSpPr>
          <p:spPr>
            <a:xfrm>
              <a:off x="1929542" y="5195350"/>
              <a:ext cx="2729132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8"/>
          <p:cNvGrpSpPr/>
          <p:nvPr/>
        </p:nvGrpSpPr>
        <p:grpSpPr>
          <a:xfrm>
            <a:off x="5880585" y="5334721"/>
            <a:ext cx="2537702" cy="813248"/>
            <a:chOff x="5703260" y="4932005"/>
            <a:chExt cx="2729132" cy="771161"/>
          </a:xfrm>
        </p:grpSpPr>
        <p:sp>
          <p:nvSpPr>
            <p:cNvPr id="54" name="TextBox 53"/>
            <p:cNvSpPr txBox="1"/>
            <p:nvPr/>
          </p:nvSpPr>
          <p:spPr>
            <a:xfrm>
              <a:off x="6227722" y="4932005"/>
              <a:ext cx="168020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48"/>
            <p:cNvSpPr/>
            <p:nvPr/>
          </p:nvSpPr>
          <p:spPr>
            <a:xfrm>
              <a:off x="5703260" y="5195350"/>
              <a:ext cx="2729132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6"/>
          <p:cNvGrpSpPr/>
          <p:nvPr/>
        </p:nvGrpSpPr>
        <p:grpSpPr>
          <a:xfrm>
            <a:off x="3863923" y="1843144"/>
            <a:ext cx="2611174" cy="828609"/>
            <a:chOff x="4038291" y="1621125"/>
            <a:chExt cx="2304129" cy="785730"/>
          </a:xfrm>
        </p:grpSpPr>
        <p:sp>
          <p:nvSpPr>
            <p:cNvPr id="57" name="TextBox 56"/>
            <p:cNvSpPr txBox="1"/>
            <p:nvPr/>
          </p:nvSpPr>
          <p:spPr>
            <a:xfrm>
              <a:off x="4501037" y="1621125"/>
              <a:ext cx="1378637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50"/>
            <p:cNvSpPr/>
            <p:nvPr/>
          </p:nvSpPr>
          <p:spPr>
            <a:xfrm>
              <a:off x="4038291" y="1899037"/>
              <a:ext cx="2304129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7"/>
          <p:cNvGrpSpPr/>
          <p:nvPr/>
        </p:nvGrpSpPr>
        <p:grpSpPr>
          <a:xfrm>
            <a:off x="7810083" y="1855043"/>
            <a:ext cx="2611174" cy="816703"/>
            <a:chOff x="7780247" y="1632414"/>
            <a:chExt cx="2304129" cy="774442"/>
          </a:xfrm>
        </p:grpSpPr>
        <p:sp>
          <p:nvSpPr>
            <p:cNvPr id="60" name="TextBox 59"/>
            <p:cNvSpPr txBox="1"/>
            <p:nvPr/>
          </p:nvSpPr>
          <p:spPr>
            <a:xfrm>
              <a:off x="8242992" y="1632414"/>
              <a:ext cx="1378637" cy="311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52"/>
            <p:cNvSpPr/>
            <p:nvPr/>
          </p:nvSpPr>
          <p:spPr>
            <a:xfrm>
              <a:off x="7780247" y="1899037"/>
              <a:ext cx="230412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3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533154" y="2173798"/>
            <a:ext cx="11153131" cy="3965738"/>
            <a:chOff x="611560" y="1491633"/>
            <a:chExt cx="7704856" cy="2739629"/>
          </a:xfrm>
        </p:grpSpPr>
        <p:graphicFrame>
          <p:nvGraphicFramePr>
            <p:cNvPr id="13" name="图表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727591"/>
                </p:ext>
              </p:extLst>
            </p:nvPr>
          </p:nvGraphicFramePr>
          <p:xfrm>
            <a:off x="2984972" y="1491633"/>
            <a:ext cx="2932510" cy="2739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5"/>
            <p:cNvSpPr/>
            <p:nvPr/>
          </p:nvSpPr>
          <p:spPr>
            <a:xfrm>
              <a:off x="3769600" y="2179812"/>
              <a:ext cx="1363265" cy="1363266"/>
            </a:xfrm>
            <a:prstGeom prst="ellipse">
              <a:avLst/>
            </a:prstGeom>
            <a:noFill/>
            <a:ln>
              <a:solidFill>
                <a:srgbClr val="1983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918" tIns="26459" rIns="52918" bIns="26459" anchor="ctr"/>
            <a:lstStyle/>
            <a:p>
              <a:pPr algn="ctr" defTabSz="6857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</a:t>
              </a:r>
            </a:p>
            <a:p>
              <a:pPr algn="ctr" defTabSz="6857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71"/>
            <p:cNvSpPr txBox="1">
              <a:spLocks noChangeArrowheads="1"/>
            </p:cNvSpPr>
            <p:nvPr/>
          </p:nvSpPr>
          <p:spPr bwMode="auto">
            <a:xfrm>
              <a:off x="611560" y="1621332"/>
              <a:ext cx="710580" cy="46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2"/>
            <p:cNvSpPr txBox="1">
              <a:spLocks noChangeArrowheads="1"/>
            </p:cNvSpPr>
            <p:nvPr/>
          </p:nvSpPr>
          <p:spPr bwMode="auto">
            <a:xfrm>
              <a:off x="5617449" y="1621332"/>
              <a:ext cx="710580" cy="46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73"/>
            <p:cNvSpPr txBox="1">
              <a:spLocks noChangeArrowheads="1"/>
            </p:cNvSpPr>
            <p:nvPr/>
          </p:nvSpPr>
          <p:spPr bwMode="auto">
            <a:xfrm>
              <a:off x="611560" y="3186138"/>
              <a:ext cx="710580" cy="46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7"/>
            <p:cNvSpPr txBox="1">
              <a:spLocks noChangeArrowheads="1"/>
            </p:cNvSpPr>
            <p:nvPr/>
          </p:nvSpPr>
          <p:spPr bwMode="auto">
            <a:xfrm>
              <a:off x="5617444" y="3186138"/>
              <a:ext cx="710580" cy="46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68</a:t>
              </a: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78"/>
            <p:cNvSpPr txBox="1"/>
            <p:nvPr/>
          </p:nvSpPr>
          <p:spPr>
            <a:xfrm>
              <a:off x="1403864" y="1923754"/>
              <a:ext cx="1944000" cy="326165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732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9"/>
            <p:cNvSpPr txBox="1">
              <a:spLocks noChangeArrowheads="1"/>
            </p:cNvSpPr>
            <p:nvPr/>
          </p:nvSpPr>
          <p:spPr bwMode="auto">
            <a:xfrm>
              <a:off x="1403864" y="1657051"/>
              <a:ext cx="1656000" cy="2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80"/>
            <p:cNvSpPr txBox="1"/>
            <p:nvPr/>
          </p:nvSpPr>
          <p:spPr>
            <a:xfrm>
              <a:off x="6372416" y="1923754"/>
              <a:ext cx="1944000" cy="326165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732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81"/>
            <p:cNvSpPr txBox="1">
              <a:spLocks noChangeArrowheads="1"/>
            </p:cNvSpPr>
            <p:nvPr/>
          </p:nvSpPr>
          <p:spPr bwMode="auto">
            <a:xfrm>
              <a:off x="6372417" y="1657051"/>
              <a:ext cx="1656000" cy="2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88"/>
            <p:cNvSpPr txBox="1"/>
            <p:nvPr/>
          </p:nvSpPr>
          <p:spPr>
            <a:xfrm>
              <a:off x="1403864" y="3490940"/>
              <a:ext cx="1944000" cy="326165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732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89"/>
            <p:cNvSpPr txBox="1">
              <a:spLocks noChangeArrowheads="1"/>
            </p:cNvSpPr>
            <p:nvPr/>
          </p:nvSpPr>
          <p:spPr bwMode="auto">
            <a:xfrm>
              <a:off x="1403864" y="3223047"/>
              <a:ext cx="1656000" cy="2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95"/>
            <p:cNvSpPr txBox="1"/>
            <p:nvPr/>
          </p:nvSpPr>
          <p:spPr>
            <a:xfrm>
              <a:off x="6372416" y="3490940"/>
              <a:ext cx="1944000" cy="326165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732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96"/>
            <p:cNvSpPr txBox="1">
              <a:spLocks noChangeArrowheads="1"/>
            </p:cNvSpPr>
            <p:nvPr/>
          </p:nvSpPr>
          <p:spPr bwMode="auto">
            <a:xfrm>
              <a:off x="6372417" y="3223047"/>
              <a:ext cx="1656000" cy="2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0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0" y="0"/>
            <a:ext cx="12190414" cy="6150690"/>
            <a:chOff x="0" y="4292079"/>
            <a:chExt cx="12190414" cy="4843505"/>
          </a:xfrm>
        </p:grpSpPr>
        <p:grpSp>
          <p:nvGrpSpPr>
            <p:cNvPr id="95" name="组合 94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107" name="波形 106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波形 107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105" name="波形 104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波形 105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6" name="组合 95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101" name="波形 100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波形 101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>
                <a:off x="6095207" y="5400390"/>
                <a:ext cx="6095207" cy="4439559"/>
                <a:chOff x="0" y="5320120"/>
                <a:chExt cx="12190413" cy="4439559"/>
              </a:xfrm>
            </p:grpSpPr>
            <p:sp>
              <p:nvSpPr>
                <p:cNvPr id="99" name="波形 98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波形 99"/>
                <p:cNvSpPr/>
                <p:nvPr/>
              </p:nvSpPr>
              <p:spPr>
                <a:xfrm flipH="1">
                  <a:off x="0" y="5340080"/>
                  <a:ext cx="12190413" cy="4419599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7" name="组合 26"/>
          <p:cNvGrpSpPr/>
          <p:nvPr/>
        </p:nvGrpSpPr>
        <p:grpSpPr>
          <a:xfrm>
            <a:off x="4981578" y="596696"/>
            <a:ext cx="2219954" cy="2035512"/>
            <a:chOff x="4674126" y="671782"/>
            <a:chExt cx="2704420" cy="2479727"/>
          </a:xfrm>
        </p:grpSpPr>
        <p:sp>
          <p:nvSpPr>
            <p:cNvPr id="28" name="PA_任意多边形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1801673">
              <a:off x="4674126" y="671782"/>
              <a:ext cx="2704420" cy="2479727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 cap="flat">
              <a:solidFill>
                <a:srgbClr val="1983B7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D2A6"/>
                </a:solidFill>
                <a:cs typeface="+mn-ea"/>
                <a:sym typeface="+mn-lt"/>
              </a:endParaRPr>
            </a:p>
          </p:txBody>
        </p:sp>
        <p:sp>
          <p:nvSpPr>
            <p:cNvPr id="29" name="PA_任意多边形 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1801673">
              <a:off x="4796801" y="803556"/>
              <a:ext cx="2458016" cy="221617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 cap="flat">
              <a:solidFill>
                <a:srgbClr val="1983B7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18D2A6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_文本框 11"/>
            <p:cNvSpPr txBox="1"/>
            <p:nvPr>
              <p:custDataLst>
                <p:tags r:id="rId4"/>
              </p:custDataLst>
            </p:nvPr>
          </p:nvSpPr>
          <p:spPr>
            <a:xfrm>
              <a:off x="5143913" y="1294145"/>
              <a:ext cx="1763796" cy="8623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983B7"/>
                  </a:solidFill>
                  <a:cs typeface="+mn-ea"/>
                  <a:sym typeface="+mn-lt"/>
                </a:rPr>
                <a:t>20XX</a:t>
              </a:r>
              <a:endParaRPr lang="zh-CN" altLang="en-US" sz="4000" dirty="0">
                <a:solidFill>
                  <a:srgbClr val="1983B7"/>
                </a:solidFill>
                <a:cs typeface="+mn-ea"/>
                <a:sym typeface="+mn-lt"/>
              </a:endParaRPr>
            </a:p>
          </p:txBody>
        </p:sp>
        <p:sp>
          <p:nvSpPr>
            <p:cNvPr id="31" name="PA_文本框 12"/>
            <p:cNvSpPr txBox="1"/>
            <p:nvPr>
              <p:custDataLst>
                <p:tags r:id="rId5"/>
              </p:custDataLst>
            </p:nvPr>
          </p:nvSpPr>
          <p:spPr>
            <a:xfrm>
              <a:off x="5092593" y="2067640"/>
              <a:ext cx="1866438" cy="4499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1983B7"/>
                  </a:solidFill>
                  <a:cs typeface="+mn-ea"/>
                  <a:sym typeface="+mn-lt"/>
                </a:rPr>
                <a:t>YOURNAME</a:t>
              </a:r>
              <a:endParaRPr lang="zh-CN" altLang="en-US" dirty="0">
                <a:solidFill>
                  <a:srgbClr val="1983B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PA_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6404" y="3181440"/>
            <a:ext cx="1036185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1983B7"/>
                </a:solidFill>
                <a:latin typeface="+mn-lt"/>
                <a:ea typeface="+mn-ea"/>
                <a:cs typeface="+mn-ea"/>
                <a:sym typeface="+mn-lt"/>
              </a:rPr>
              <a:t>Thank you for your guidance!</a:t>
            </a:r>
            <a:endParaRPr lang="zh-CN" altLang="en-US" sz="4800" b="1" dirty="0">
              <a:solidFill>
                <a:srgbClr val="1983B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">
            <a:hlinkClick r:id="rId8"/>
            <a:extLst>
              <a:ext uri="{FF2B5EF4-FFF2-40B4-BE49-F238E27FC236}">
                <a16:creationId xmlns:a16="http://schemas.microsoft.com/office/drawing/2014/main" id="{FEA56ED9-7924-40BF-9B21-7A3C6C664F0F}"/>
              </a:ext>
            </a:extLst>
          </p:cNvPr>
          <p:cNvSpPr txBox="1"/>
          <p:nvPr/>
        </p:nvSpPr>
        <p:spPr>
          <a:xfrm>
            <a:off x="3840675" y="65497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-1" y="461499"/>
            <a:ext cx="12190413" cy="1057137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733" y="1528170"/>
            <a:ext cx="8228528" cy="214919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79152" y="3183535"/>
            <a:ext cx="8032109" cy="313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dirty="0" err="1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/ 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/>
              </a:rPr>
              <a:t>https://www.facebook.com/freeppt7/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dirty="0">
                <a:solidFill>
                  <a:schemeClr val="accent1"/>
                </a:solidFill>
                <a:cs typeface="Arial" panose="020B0604020202020204" pitchFamily="34" charset="0"/>
                <a:hlinkClick r:id="rId7"/>
              </a:rPr>
              <a:t>https://www.facebook.com/groups/best.PowerPoint.templates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dirty="0">
                <a:solidFill>
                  <a:schemeClr val="accent1"/>
                </a:solidFill>
                <a:cs typeface="Arial" panose="020B0604020202020204" pitchFamily="34" charset="0"/>
                <a:hlinkClick r:id="rId9"/>
              </a:rPr>
              <a:t>https://twitter.com/freeppt7_com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1274" y="1493199"/>
            <a:ext cx="523081" cy="52462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2630" y="1563723"/>
            <a:ext cx="523079" cy="3835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3360" y="4520858"/>
            <a:ext cx="313092" cy="707807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4486" y="3655322"/>
            <a:ext cx="225635" cy="50266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6340" y="4642545"/>
            <a:ext cx="464433" cy="464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4401" y="3643273"/>
            <a:ext cx="460718" cy="45333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2260" y="3601338"/>
            <a:ext cx="464433" cy="4630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49919" y="1519759"/>
            <a:ext cx="471506" cy="4715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6676" y="1519758"/>
            <a:ext cx="472134" cy="47150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041" y="4619623"/>
            <a:ext cx="513116" cy="51027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7020" y="2528677"/>
            <a:ext cx="514909" cy="51618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4248" y="1471661"/>
            <a:ext cx="567326" cy="5677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7326" y="1425357"/>
            <a:ext cx="473239" cy="66030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4742" y="4601600"/>
            <a:ext cx="385740" cy="54632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7920" y="5469712"/>
            <a:ext cx="409679" cy="77911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5751" y="3545910"/>
            <a:ext cx="598686" cy="64805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09851" y="2544842"/>
            <a:ext cx="386615" cy="43658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035" y="3588048"/>
            <a:ext cx="472420" cy="56377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59656" y="1481908"/>
            <a:ext cx="597409" cy="54720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3091" y="2516900"/>
            <a:ext cx="372121" cy="49246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8268" y="3624224"/>
            <a:ext cx="491428" cy="4914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3522" y="2539153"/>
            <a:ext cx="529775" cy="44795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7192" y="2528416"/>
            <a:ext cx="271259" cy="46943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7937" y="2568082"/>
            <a:ext cx="490990" cy="3901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3566" y="2552931"/>
            <a:ext cx="298987" cy="42040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175" y="5535858"/>
            <a:ext cx="512572" cy="64682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0799" y="2472555"/>
            <a:ext cx="508087" cy="51656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6736" y="3634973"/>
            <a:ext cx="548609" cy="46992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7544" y="5486470"/>
            <a:ext cx="376499" cy="74560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6050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59299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7892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1142" y="5575939"/>
            <a:ext cx="566664" cy="5666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3595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004" y="3520933"/>
            <a:ext cx="389339" cy="6980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0601" y="3546026"/>
            <a:ext cx="527266" cy="49356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8120" y="5477010"/>
            <a:ext cx="190696" cy="7645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5665" y="4614057"/>
            <a:ext cx="508087" cy="5080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1105" y="2555014"/>
            <a:ext cx="504567" cy="4162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5374" y="1540388"/>
            <a:ext cx="551771" cy="5460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1397" y="1540454"/>
            <a:ext cx="544506" cy="54697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2253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7325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7181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2109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0"/>
            <a:ext cx="12190414" cy="6216008"/>
            <a:chOff x="0" y="4292079"/>
            <a:chExt cx="12190414" cy="4843505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6" name="波形 2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波形 2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24" name="波形 2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波形 24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0" name="波形 19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波形 2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18" name="波形 17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波形 18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422399" y="2322286"/>
            <a:ext cx="9334502" cy="1465924"/>
            <a:chOff x="1655358" y="2273300"/>
            <a:chExt cx="9625869" cy="1796124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2" y="2273300"/>
              <a:ext cx="8187645" cy="1796123"/>
              <a:chOff x="2320696" y="479446"/>
              <a:chExt cx="8187645" cy="710238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6" y="479446"/>
                <a:ext cx="8187645" cy="710238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87844" y="620459"/>
                <a:ext cx="4797584" cy="405099"/>
                <a:chOff x="4142494" y="576066"/>
                <a:chExt cx="4797584" cy="405099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5216792" y="578552"/>
                  <a:ext cx="3723286" cy="40261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en-US" altLang="zh-CN" sz="4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42494" y="576066"/>
                  <a:ext cx="263524" cy="395287"/>
                  <a:chOff x="-730818" y="6655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30818" y="6655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30818" y="220411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1655358" y="2273300"/>
              <a:ext cx="2463171" cy="1796124"/>
              <a:chOff x="2576209" y="1071086"/>
              <a:chExt cx="1301379" cy="746657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576209" y="1071086"/>
                <a:ext cx="759833" cy="746657"/>
              </a:xfrm>
              <a:prstGeom prst="parallelogram">
                <a:avLst>
                  <a:gd name="adj" fmla="val 0"/>
                </a:avLst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810789" y="1151964"/>
                <a:ext cx="1066799" cy="5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7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283" y="1411619"/>
            <a:ext cx="530065" cy="52974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7315" y="1455901"/>
            <a:ext cx="529743" cy="44117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4521" y="1441069"/>
            <a:ext cx="470846" cy="47084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190" y="1452821"/>
            <a:ext cx="529743" cy="447338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39735" y="2476062"/>
            <a:ext cx="512810" cy="4376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59694" y="1445203"/>
            <a:ext cx="619026" cy="46257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6091" y="1540824"/>
            <a:ext cx="529743" cy="27133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1781" y="1433302"/>
            <a:ext cx="388716" cy="48637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59070" y="1434319"/>
            <a:ext cx="486590" cy="484344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79079" y="1487002"/>
            <a:ext cx="284654" cy="378980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6360" y="2430025"/>
            <a:ext cx="325692" cy="529743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7429" y="2430025"/>
            <a:ext cx="169872" cy="52974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169" y="2417656"/>
            <a:ext cx="501792" cy="55448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6401" y="2429996"/>
            <a:ext cx="527083" cy="529801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292" y="2417656"/>
            <a:ext cx="501792" cy="55448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0470" y="2447744"/>
            <a:ext cx="449692" cy="494306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6310" y="2430025"/>
            <a:ext cx="549307" cy="529743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023" y="3571782"/>
            <a:ext cx="372585" cy="52974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6534" y="2430025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7671" y="3571782"/>
            <a:ext cx="469033" cy="529743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5522" y="3589269"/>
            <a:ext cx="501234" cy="49144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1139" y="3626966"/>
            <a:ext cx="497605" cy="41937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1259" y="3590034"/>
            <a:ext cx="497605" cy="49324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7934" y="3590615"/>
            <a:ext cx="462544" cy="49207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8795" y="4622627"/>
            <a:ext cx="162535" cy="635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4933" y="3571782"/>
            <a:ext cx="332947" cy="52974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7492" y="3571782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6452" y="3571782"/>
            <a:ext cx="529021" cy="52974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7912" y="4675600"/>
            <a:ext cx="488555" cy="529743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09175" y="4659946"/>
            <a:ext cx="320063" cy="52078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027" y="4798792"/>
            <a:ext cx="505832" cy="283362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0220" y="4700718"/>
            <a:ext cx="522373" cy="5231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1506" y="5628733"/>
            <a:ext cx="541495" cy="50996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4055" y="4738609"/>
            <a:ext cx="404167" cy="403730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7492" y="4805728"/>
            <a:ext cx="529743" cy="26949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5481" y="4675600"/>
            <a:ext cx="490964" cy="529743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6757" y="4675600"/>
            <a:ext cx="437118" cy="529743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2589" y="5635263"/>
            <a:ext cx="519197" cy="519197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5690" y="5635263"/>
            <a:ext cx="519255" cy="51919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0345" y="5635263"/>
            <a:ext cx="519197" cy="519197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0465" y="5635263"/>
            <a:ext cx="519197" cy="519197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5617" y="5624716"/>
            <a:ext cx="521047" cy="529743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4979" y="5661201"/>
            <a:ext cx="488452" cy="49325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7536" y="5624716"/>
            <a:ext cx="544269" cy="5297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7846" y="5625783"/>
            <a:ext cx="426158" cy="53733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0909" y="4610880"/>
            <a:ext cx="220674" cy="68722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4441" y="4690224"/>
            <a:ext cx="529397" cy="52853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8741" y="3635139"/>
            <a:ext cx="444091" cy="52947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3900" y="3609319"/>
            <a:ext cx="486153" cy="58110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3625" y="4748182"/>
            <a:ext cx="511258" cy="41262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0936" y="3642656"/>
            <a:ext cx="514438" cy="5144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6785" y="5653277"/>
            <a:ext cx="536357" cy="573222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1510" y="2641716"/>
            <a:ext cx="586904" cy="43010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2854" y="5654696"/>
            <a:ext cx="563251" cy="57038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7581" y="1536028"/>
            <a:ext cx="579791" cy="49242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5748" y="4666761"/>
            <a:ext cx="575461" cy="5754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5217" y="3641373"/>
            <a:ext cx="417803" cy="51700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067" y="4709543"/>
            <a:ext cx="586060" cy="48989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5372" y="1549785"/>
            <a:ext cx="605236" cy="464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6425" y="1516723"/>
            <a:ext cx="615336" cy="5310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3191" y="1473137"/>
            <a:ext cx="283543" cy="61819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2986" y="4752288"/>
            <a:ext cx="615336" cy="40440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6403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3607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0810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8012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6253" y="3691162"/>
            <a:ext cx="417421" cy="4174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2852" y="2545545"/>
            <a:ext cx="617428" cy="6224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2571" y="2545017"/>
            <a:ext cx="484864" cy="62350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5349" y="1510137"/>
            <a:ext cx="544204" cy="544204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0619" y="5685585"/>
            <a:ext cx="411652" cy="508609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1777" y="5740475"/>
            <a:ext cx="678014" cy="39882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3902" y="5685294"/>
            <a:ext cx="504439" cy="50918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2397" y="5716970"/>
            <a:ext cx="691792" cy="44583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8703" y="5653885"/>
            <a:ext cx="579797" cy="57200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304" y="5699379"/>
            <a:ext cx="473578" cy="48101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3014" y="5649997"/>
            <a:ext cx="576374" cy="579782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150" y="1451347"/>
            <a:ext cx="251269" cy="66178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236" y="1448292"/>
            <a:ext cx="313095" cy="6678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152" y="1540982"/>
            <a:ext cx="507595" cy="52164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7546" y="1502923"/>
            <a:ext cx="531983" cy="54368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59725" y="2605485"/>
            <a:ext cx="507894" cy="50257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136" y="2604362"/>
            <a:ext cx="349427" cy="5048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09910" y="2604362"/>
            <a:ext cx="455900" cy="504818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29620" y="2600651"/>
            <a:ext cx="499599" cy="51224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7741" y="4746396"/>
            <a:ext cx="614445" cy="4161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2724" y="2469470"/>
            <a:ext cx="316121" cy="77460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8100" y="2627797"/>
            <a:ext cx="579231" cy="4579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1182" y="4714065"/>
            <a:ext cx="476869" cy="4808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6696" y="4681364"/>
            <a:ext cx="454069" cy="5462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矩形 11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1983B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8039" y="2072122"/>
            <a:ext cx="3296450" cy="2093481"/>
          </a:xfrm>
          <a:prstGeom prst="rect">
            <a:avLst/>
          </a:prstGeom>
          <a:solidFill>
            <a:srgbClr val="1983B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1983B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34"/>
          <p:cNvSpPr txBox="1"/>
          <p:nvPr/>
        </p:nvSpPr>
        <p:spPr>
          <a:xfrm>
            <a:off x="1384800" y="4481019"/>
            <a:ext cx="24659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9" name="文本框 35"/>
          <p:cNvSpPr txBox="1"/>
          <p:nvPr/>
        </p:nvSpPr>
        <p:spPr>
          <a:xfrm>
            <a:off x="4812725" y="2353679"/>
            <a:ext cx="24659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0" name="文本框 36"/>
          <p:cNvSpPr txBox="1"/>
          <p:nvPr/>
        </p:nvSpPr>
        <p:spPr>
          <a:xfrm>
            <a:off x="8178475" y="4501598"/>
            <a:ext cx="24659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文本框 37"/>
          <p:cNvSpPr txBox="1"/>
          <p:nvPr/>
        </p:nvSpPr>
        <p:spPr>
          <a:xfrm>
            <a:off x="1090517" y="5291936"/>
            <a:ext cx="3275320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of the  narrative thought</a:t>
            </a:r>
            <a:endParaRPr lang="en-US" altLang="zh-CN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2" name="文本框 38"/>
          <p:cNvSpPr txBox="1"/>
          <p:nvPr/>
        </p:nvSpPr>
        <p:spPr>
          <a:xfrm>
            <a:off x="4429169" y="3143818"/>
            <a:ext cx="3275320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of the  narrative thought</a:t>
            </a:r>
            <a:endParaRPr lang="en-US" altLang="zh-CN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3" name="文本框 39"/>
          <p:cNvSpPr txBox="1"/>
          <p:nvPr/>
        </p:nvSpPr>
        <p:spPr>
          <a:xfrm>
            <a:off x="7894426" y="5307215"/>
            <a:ext cx="3275320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400" dirty="0">
                <a:solidFill>
                  <a:srgbClr val="FEFEFE"/>
                </a:solidFill>
                <a:cs typeface="+mn-ea"/>
                <a:sym typeface="+mn-lt"/>
              </a:rPr>
              <a:t>of the  narrative thought</a:t>
            </a:r>
            <a:endParaRPr lang="en-US" altLang="zh-CN" dirty="0">
              <a:solidFill>
                <a:srgbClr val="FEFEF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4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1" name="타원 219"/>
          <p:cNvSpPr>
            <a:spLocks noChangeArrowheads="1"/>
          </p:cNvSpPr>
          <p:nvPr/>
        </p:nvSpPr>
        <p:spPr bwMode="auto">
          <a:xfrm>
            <a:off x="9420225" y="2441575"/>
            <a:ext cx="1273175" cy="1274763"/>
          </a:xfrm>
          <a:prstGeom prst="ellipse">
            <a:avLst/>
          </a:prstGeom>
          <a:solidFill>
            <a:srgbClr val="1983B7">
              <a:alpha val="85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막힌 원호 127"/>
          <p:cNvSpPr>
            <a:spLocks/>
          </p:cNvSpPr>
          <p:nvPr/>
        </p:nvSpPr>
        <p:spPr bwMode="auto">
          <a:xfrm rot="-5400000">
            <a:off x="4937919" y="2012157"/>
            <a:ext cx="2370137" cy="2368550"/>
          </a:xfrm>
          <a:custGeom>
            <a:avLst/>
            <a:gdLst>
              <a:gd name="T0" fmla="*/ 0 w 2369150"/>
              <a:gd name="T1" fmla="*/ 1182769 h 2369152"/>
              <a:gd name="T2" fmla="*/ 0 w 2369150"/>
              <a:gd name="T3" fmla="*/ 1182769 h 2369152"/>
              <a:gd name="T4" fmla="*/ 1187540 w 2369150"/>
              <a:gd name="T5" fmla="*/ 0 h 2369152"/>
              <a:gd name="T6" fmla="*/ 2375077 w 2369150"/>
              <a:gd name="T7" fmla="*/ 1182768 h 2369152"/>
              <a:gd name="T8" fmla="*/ 1914859 w 2369150"/>
              <a:gd name="T9" fmla="*/ 1182768 h 2369152"/>
              <a:gd name="T10" fmla="*/ 1914858 w 2369150"/>
              <a:gd name="T11" fmla="*/ 1182768 h 2369152"/>
              <a:gd name="T12" fmla="*/ 1187540 w 2369150"/>
              <a:gd name="T13" fmla="*/ 458368 h 2369152"/>
              <a:gd name="T14" fmla="*/ 460218 w 2369150"/>
              <a:gd name="T15" fmla="*/ 1182769 h 2369152"/>
              <a:gd name="T16" fmla="*/ 0 w 2369150"/>
              <a:gd name="T17" fmla="*/ 1182769 h 2369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9150"/>
              <a:gd name="T28" fmla="*/ 0 h 2369152"/>
              <a:gd name="T29" fmla="*/ 2369150 w 2369150"/>
              <a:gd name="T30" fmla="*/ 1184575 h 2369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9150" h="2369152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타원 217"/>
          <p:cNvSpPr>
            <a:spLocks noChangeArrowheads="1"/>
          </p:cNvSpPr>
          <p:nvPr/>
        </p:nvSpPr>
        <p:spPr bwMode="auto">
          <a:xfrm>
            <a:off x="1624013" y="2505075"/>
            <a:ext cx="1273175" cy="1274763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막힌 원호 225"/>
          <p:cNvSpPr>
            <a:spLocks/>
          </p:cNvSpPr>
          <p:nvPr/>
        </p:nvSpPr>
        <p:spPr bwMode="auto">
          <a:xfrm rot="5400000">
            <a:off x="4925218" y="1904207"/>
            <a:ext cx="2436813" cy="2444750"/>
          </a:xfrm>
          <a:custGeom>
            <a:avLst/>
            <a:gdLst>
              <a:gd name="T0" fmla="*/ 7 w 2436720"/>
              <a:gd name="T1" fmla="*/ 1227831 h 2444258"/>
              <a:gd name="T2" fmla="*/ 7 w 2436720"/>
              <a:gd name="T3" fmla="*/ 1227830 h 2444258"/>
              <a:gd name="T4" fmla="*/ 0 w 2436720"/>
              <a:gd name="T5" fmla="*/ 1223605 h 2444258"/>
              <a:gd name="T6" fmla="*/ 1218642 w 2436720"/>
              <a:gd name="T7" fmla="*/ 0 h 2444258"/>
              <a:gd name="T8" fmla="*/ 2437198 w 2436720"/>
              <a:gd name="T9" fmla="*/ 1209669 h 2444258"/>
              <a:gd name="T10" fmla="*/ 1965032 w 2436720"/>
              <a:gd name="T11" fmla="*/ 1215069 h 2444258"/>
              <a:gd name="T12" fmla="*/ 1965031 w 2436720"/>
              <a:gd name="T13" fmla="*/ 1215069 h 2444258"/>
              <a:gd name="T14" fmla="*/ 1218642 w 2436720"/>
              <a:gd name="T15" fmla="*/ 472660 h 2444258"/>
              <a:gd name="T16" fmla="*/ 472198 w 2436720"/>
              <a:gd name="T17" fmla="*/ 1223605 h 2444258"/>
              <a:gd name="T18" fmla="*/ 472202 w 2436720"/>
              <a:gd name="T19" fmla="*/ 1226196 h 2444258"/>
              <a:gd name="T20" fmla="*/ 7 w 2436720"/>
              <a:gd name="T21" fmla="*/ 1227831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36720"/>
              <a:gd name="T34" fmla="*/ 0 h 2444258"/>
              <a:gd name="T35" fmla="*/ 2436641 w 2436720"/>
              <a:gd name="T36" fmla="*/ 1226349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36720" h="2444258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1983B7">
              <a:alpha val="85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막힌 원호 224"/>
          <p:cNvSpPr>
            <a:spLocks/>
          </p:cNvSpPr>
          <p:nvPr/>
        </p:nvSpPr>
        <p:spPr bwMode="auto">
          <a:xfrm rot="-5400000">
            <a:off x="4925219" y="1901031"/>
            <a:ext cx="2444750" cy="2446338"/>
          </a:xfrm>
          <a:custGeom>
            <a:avLst/>
            <a:gdLst>
              <a:gd name="T0" fmla="*/ 132 w 2444256"/>
              <a:gd name="T1" fmla="*/ 1246452 h 2444258"/>
              <a:gd name="T2" fmla="*/ 132 w 2444256"/>
              <a:gd name="T3" fmla="*/ 1246451 h 2444258"/>
              <a:gd name="T4" fmla="*/ 0 w 2444256"/>
              <a:gd name="T5" fmla="*/ 1228383 h 2444258"/>
              <a:gd name="T6" fmla="*/ 1223610 w 2444256"/>
              <a:gd name="T7" fmla="*/ 0 h 2444258"/>
              <a:gd name="T8" fmla="*/ 2447207 w 2444256"/>
              <a:gd name="T9" fmla="*/ 1222782 h 2444258"/>
              <a:gd name="T10" fmla="*/ 1973898 w 2444256"/>
              <a:gd name="T11" fmla="*/ 1224950 h 2444258"/>
              <a:gd name="T12" fmla="*/ 1973898 w 2444256"/>
              <a:gd name="T13" fmla="*/ 1224949 h 2444258"/>
              <a:gd name="T14" fmla="*/ 1223611 w 2444256"/>
              <a:gd name="T15" fmla="*/ 475163 h 2444258"/>
              <a:gd name="T16" fmla="*/ 473321 w 2444256"/>
              <a:gd name="T17" fmla="*/ 1228383 h 2444258"/>
              <a:gd name="T18" fmla="*/ 473402 w 2444256"/>
              <a:gd name="T19" fmla="*/ 1239461 h 2444258"/>
              <a:gd name="T20" fmla="*/ 132 w 2444256"/>
              <a:gd name="T21" fmla="*/ 1246452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44256"/>
              <a:gd name="T34" fmla="*/ 0 h 2444258"/>
              <a:gd name="T35" fmla="*/ 2444243 w 2444256"/>
              <a:gd name="T36" fmla="*/ 1240107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44256" h="2444258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1983B7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11"/>
          <p:cNvSpPr>
            <a:spLocks noChangeArrowheads="1"/>
          </p:cNvSpPr>
          <p:nvPr/>
        </p:nvSpPr>
        <p:spPr bwMode="auto">
          <a:xfrm>
            <a:off x="1624013" y="4483100"/>
            <a:ext cx="3008312" cy="10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7" name="TextBox 13"/>
          <p:cNvSpPr txBox="1">
            <a:spLocks noChangeArrowheads="1"/>
          </p:cNvSpPr>
          <p:nvPr/>
        </p:nvSpPr>
        <p:spPr bwMode="auto">
          <a:xfrm>
            <a:off x="1624013" y="41592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68" name="矩形 13"/>
          <p:cNvSpPr>
            <a:spLocks noChangeArrowheads="1"/>
          </p:cNvSpPr>
          <p:nvPr/>
        </p:nvSpPr>
        <p:spPr bwMode="auto">
          <a:xfrm>
            <a:off x="7923213" y="4483100"/>
            <a:ext cx="3008312" cy="10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7923213" y="41592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70" name="TextBox 13"/>
          <p:cNvSpPr txBox="1">
            <a:spLocks noChangeArrowheads="1"/>
          </p:cNvSpPr>
          <p:nvPr/>
        </p:nvSpPr>
        <p:spPr bwMode="auto">
          <a:xfrm>
            <a:off x="1560513" y="300672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9402763" y="299402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5473700" y="300672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2183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935028" y="1655557"/>
            <a:ext cx="10410977" cy="4777240"/>
            <a:chOff x="829966" y="1197361"/>
            <a:chExt cx="7476771" cy="3430833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139686" y="2365231"/>
              <a:ext cx="432544" cy="496777"/>
            </a:xfrm>
            <a:custGeom>
              <a:avLst/>
              <a:gdLst>
                <a:gd name="T0" fmla="*/ 162 w 162"/>
                <a:gd name="T1" fmla="*/ 0 h 185"/>
                <a:gd name="T2" fmla="*/ 96 w 162"/>
                <a:gd name="T3" fmla="*/ 14 h 185"/>
                <a:gd name="T4" fmla="*/ 102 w 162"/>
                <a:gd name="T5" fmla="*/ 25 h 185"/>
                <a:gd name="T6" fmla="*/ 1 w 162"/>
                <a:gd name="T7" fmla="*/ 178 h 185"/>
                <a:gd name="T8" fmla="*/ 5 w 162"/>
                <a:gd name="T9" fmla="*/ 185 h 185"/>
                <a:gd name="T10" fmla="*/ 7 w 162"/>
                <a:gd name="T11" fmla="*/ 185 h 185"/>
                <a:gd name="T12" fmla="*/ 13 w 162"/>
                <a:gd name="T13" fmla="*/ 180 h 185"/>
                <a:gd name="T14" fmla="*/ 107 w 162"/>
                <a:gd name="T15" fmla="*/ 36 h 185"/>
                <a:gd name="T16" fmla="*/ 112 w 162"/>
                <a:gd name="T17" fmla="*/ 45 h 185"/>
                <a:gd name="T18" fmla="*/ 162 w 162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85">
                  <a:moveTo>
                    <a:pt x="162" y="0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51" y="62"/>
                    <a:pt x="14" y="117"/>
                    <a:pt x="1" y="178"/>
                  </a:cubicBezTo>
                  <a:cubicBezTo>
                    <a:pt x="0" y="181"/>
                    <a:pt x="2" y="184"/>
                    <a:pt x="5" y="185"/>
                  </a:cubicBezTo>
                  <a:cubicBezTo>
                    <a:pt x="6" y="185"/>
                    <a:pt x="6" y="185"/>
                    <a:pt x="7" y="185"/>
                  </a:cubicBezTo>
                  <a:cubicBezTo>
                    <a:pt x="10" y="185"/>
                    <a:pt x="12" y="183"/>
                    <a:pt x="13" y="180"/>
                  </a:cubicBezTo>
                  <a:cubicBezTo>
                    <a:pt x="25" y="123"/>
                    <a:pt x="59" y="71"/>
                    <a:pt x="107" y="36"/>
                  </a:cubicBezTo>
                  <a:cubicBezTo>
                    <a:pt x="112" y="45"/>
                    <a:pt x="112" y="45"/>
                    <a:pt x="112" y="45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481450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6801470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7571770" y="3115738"/>
              <a:ext cx="432544" cy="496777"/>
            </a:xfrm>
            <a:custGeom>
              <a:avLst/>
              <a:gdLst>
                <a:gd name="T0" fmla="*/ 0 w 162"/>
                <a:gd name="T1" fmla="*/ 185 h 185"/>
                <a:gd name="T2" fmla="*/ 66 w 162"/>
                <a:gd name="T3" fmla="*/ 171 h 185"/>
                <a:gd name="T4" fmla="*/ 60 w 162"/>
                <a:gd name="T5" fmla="*/ 160 h 185"/>
                <a:gd name="T6" fmla="*/ 161 w 162"/>
                <a:gd name="T7" fmla="*/ 8 h 185"/>
                <a:gd name="T8" fmla="*/ 156 w 162"/>
                <a:gd name="T9" fmla="*/ 0 h 185"/>
                <a:gd name="T10" fmla="*/ 155 w 162"/>
                <a:gd name="T11" fmla="*/ 0 h 185"/>
                <a:gd name="T12" fmla="*/ 149 w 162"/>
                <a:gd name="T13" fmla="*/ 5 h 185"/>
                <a:gd name="T14" fmla="*/ 54 w 162"/>
                <a:gd name="T15" fmla="*/ 149 h 185"/>
                <a:gd name="T16" fmla="*/ 50 w 162"/>
                <a:gd name="T17" fmla="*/ 140 h 185"/>
                <a:gd name="T18" fmla="*/ 0 w 162"/>
                <a:gd name="T1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85">
                  <a:moveTo>
                    <a:pt x="0" y="185"/>
                  </a:moveTo>
                  <a:cubicBezTo>
                    <a:pt x="66" y="171"/>
                    <a:pt x="66" y="171"/>
                    <a:pt x="66" y="171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111" y="124"/>
                    <a:pt x="147" y="69"/>
                    <a:pt x="161" y="8"/>
                  </a:cubicBezTo>
                  <a:cubicBezTo>
                    <a:pt x="162" y="4"/>
                    <a:pt x="159" y="1"/>
                    <a:pt x="156" y="0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2" y="0"/>
                    <a:pt x="150" y="2"/>
                    <a:pt x="149" y="5"/>
                  </a:cubicBezTo>
                  <a:cubicBezTo>
                    <a:pt x="136" y="63"/>
                    <a:pt x="102" y="114"/>
                    <a:pt x="54" y="149"/>
                  </a:cubicBezTo>
                  <a:cubicBezTo>
                    <a:pt x="50" y="140"/>
                    <a:pt x="50" y="140"/>
                    <a:pt x="50" y="140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7015072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374573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2588175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3481297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3694899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588022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801623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5694745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5908347" y="2663031"/>
              <a:ext cx="647481" cy="651686"/>
            </a:xfrm>
            <a:prstGeom prst="ellipse">
              <a:avLst/>
            </a:prstGeom>
            <a:solidFill>
              <a:srgbClr val="1983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7215323" y="2867350"/>
              <a:ext cx="240302" cy="245718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1673691" y="2862008"/>
              <a:ext cx="262998" cy="253730"/>
            </a:xfrm>
            <a:custGeom>
              <a:avLst/>
              <a:gdLst>
                <a:gd name="T0" fmla="*/ 59 w 98"/>
                <a:gd name="T1" fmla="*/ 0 h 94"/>
                <a:gd name="T2" fmla="*/ 70 w 98"/>
                <a:gd name="T3" fmla="*/ 11 h 94"/>
                <a:gd name="T4" fmla="*/ 79 w 98"/>
                <a:gd name="T5" fmla="*/ 14 h 94"/>
                <a:gd name="T6" fmla="*/ 98 w 98"/>
                <a:gd name="T7" fmla="*/ 34 h 94"/>
                <a:gd name="T8" fmla="*/ 92 w 98"/>
                <a:gd name="T9" fmla="*/ 89 h 94"/>
                <a:gd name="T10" fmla="*/ 19 w 98"/>
                <a:gd name="T11" fmla="*/ 94 h 94"/>
                <a:gd name="T12" fmla="*/ 5 w 98"/>
                <a:gd name="T13" fmla="*/ 88 h 94"/>
                <a:gd name="T14" fmla="*/ 0 w 98"/>
                <a:gd name="T15" fmla="*/ 34 h 94"/>
                <a:gd name="T16" fmla="*/ 19 w 98"/>
                <a:gd name="T17" fmla="*/ 14 h 94"/>
                <a:gd name="T18" fmla="*/ 27 w 98"/>
                <a:gd name="T19" fmla="*/ 11 h 94"/>
                <a:gd name="T20" fmla="*/ 38 w 98"/>
                <a:gd name="T21" fmla="*/ 0 h 94"/>
                <a:gd name="T22" fmla="*/ 69 w 98"/>
                <a:gd name="T23" fmla="*/ 22 h 94"/>
                <a:gd name="T24" fmla="*/ 68 w 98"/>
                <a:gd name="T25" fmla="*/ 22 h 94"/>
                <a:gd name="T26" fmla="*/ 29 w 98"/>
                <a:gd name="T27" fmla="*/ 22 h 94"/>
                <a:gd name="T28" fmla="*/ 11 w 98"/>
                <a:gd name="T29" fmla="*/ 25 h 94"/>
                <a:gd name="T30" fmla="*/ 7 w 98"/>
                <a:gd name="T31" fmla="*/ 34 h 94"/>
                <a:gd name="T32" fmla="*/ 18 w 98"/>
                <a:gd name="T33" fmla="*/ 52 h 94"/>
                <a:gd name="T34" fmla="*/ 20 w 98"/>
                <a:gd name="T35" fmla="*/ 43 h 94"/>
                <a:gd name="T36" fmla="*/ 37 w 98"/>
                <a:gd name="T37" fmla="*/ 43 h 94"/>
                <a:gd name="T38" fmla="*/ 39 w 98"/>
                <a:gd name="T39" fmla="*/ 45 h 94"/>
                <a:gd name="T40" fmla="*/ 59 w 98"/>
                <a:gd name="T41" fmla="*/ 52 h 94"/>
                <a:gd name="T42" fmla="*/ 61 w 98"/>
                <a:gd name="T43" fmla="*/ 43 h 94"/>
                <a:gd name="T44" fmla="*/ 77 w 98"/>
                <a:gd name="T45" fmla="*/ 43 h 94"/>
                <a:gd name="T46" fmla="*/ 80 w 98"/>
                <a:gd name="T47" fmla="*/ 45 h 94"/>
                <a:gd name="T48" fmla="*/ 91 w 98"/>
                <a:gd name="T49" fmla="*/ 52 h 94"/>
                <a:gd name="T50" fmla="*/ 87 w 98"/>
                <a:gd name="T51" fmla="*/ 25 h 94"/>
                <a:gd name="T52" fmla="*/ 69 w 98"/>
                <a:gd name="T53" fmla="*/ 22 h 94"/>
                <a:gd name="T54" fmla="*/ 32 w 98"/>
                <a:gd name="T55" fmla="*/ 14 h 94"/>
                <a:gd name="T56" fmla="*/ 66 w 98"/>
                <a:gd name="T57" fmla="*/ 11 h 94"/>
                <a:gd name="T58" fmla="*/ 59 w 98"/>
                <a:gd name="T59" fmla="*/ 4 h 94"/>
                <a:gd name="T60" fmla="*/ 34 w 98"/>
                <a:gd name="T61" fmla="*/ 6 h 94"/>
                <a:gd name="T62" fmla="*/ 32 w 98"/>
                <a:gd name="T63" fmla="*/ 14 h 94"/>
                <a:gd name="T64" fmla="*/ 7 w 98"/>
                <a:gd name="T65" fmla="*/ 57 h 94"/>
                <a:gd name="T66" fmla="*/ 11 w 98"/>
                <a:gd name="T67" fmla="*/ 83 h 94"/>
                <a:gd name="T68" fmla="*/ 19 w 98"/>
                <a:gd name="T69" fmla="*/ 87 h 94"/>
                <a:gd name="T70" fmla="*/ 87 w 98"/>
                <a:gd name="T71" fmla="*/ 83 h 94"/>
                <a:gd name="T72" fmla="*/ 91 w 98"/>
                <a:gd name="T73" fmla="*/ 57 h 94"/>
                <a:gd name="T74" fmla="*/ 80 w 98"/>
                <a:gd name="T75" fmla="*/ 63 h 94"/>
                <a:gd name="T76" fmla="*/ 77 w 98"/>
                <a:gd name="T77" fmla="*/ 66 h 94"/>
                <a:gd name="T78" fmla="*/ 59 w 98"/>
                <a:gd name="T79" fmla="*/ 63 h 94"/>
                <a:gd name="T80" fmla="*/ 59 w 98"/>
                <a:gd name="T81" fmla="*/ 57 h 94"/>
                <a:gd name="T82" fmla="*/ 39 w 98"/>
                <a:gd name="T83" fmla="*/ 63 h 94"/>
                <a:gd name="T84" fmla="*/ 36 w 98"/>
                <a:gd name="T85" fmla="*/ 66 h 94"/>
                <a:gd name="T86" fmla="*/ 18 w 98"/>
                <a:gd name="T87" fmla="*/ 63 h 94"/>
                <a:gd name="T88" fmla="*/ 18 w 98"/>
                <a:gd name="T89" fmla="*/ 57 h 94"/>
                <a:gd name="T90" fmla="*/ 34 w 98"/>
                <a:gd name="T91" fmla="*/ 48 h 94"/>
                <a:gd name="T92" fmla="*/ 23 w 98"/>
                <a:gd name="T93" fmla="*/ 48 h 94"/>
                <a:gd name="T94" fmla="*/ 23 w 98"/>
                <a:gd name="T95" fmla="*/ 54 h 94"/>
                <a:gd name="T96" fmla="*/ 23 w 98"/>
                <a:gd name="T97" fmla="*/ 61 h 94"/>
                <a:gd name="T98" fmla="*/ 34 w 98"/>
                <a:gd name="T99" fmla="*/ 54 h 94"/>
                <a:gd name="T100" fmla="*/ 34 w 98"/>
                <a:gd name="T101" fmla="*/ 54 h 94"/>
                <a:gd name="T102" fmla="*/ 75 w 98"/>
                <a:gd name="T103" fmla="*/ 48 h 94"/>
                <a:gd name="T104" fmla="*/ 64 w 98"/>
                <a:gd name="T105" fmla="*/ 48 h 94"/>
                <a:gd name="T106" fmla="*/ 64 w 98"/>
                <a:gd name="T107" fmla="*/ 54 h 94"/>
                <a:gd name="T108" fmla="*/ 64 w 98"/>
                <a:gd name="T109" fmla="*/ 61 h 94"/>
                <a:gd name="T110" fmla="*/ 75 w 98"/>
                <a:gd name="T111" fmla="*/ 54 h 94"/>
                <a:gd name="T112" fmla="*/ 75 w 98"/>
                <a:gd name="T1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94">
                  <a:moveTo>
                    <a:pt x="38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1"/>
                    <a:pt x="67" y="3"/>
                  </a:cubicBezTo>
                  <a:cubicBezTo>
                    <a:pt x="69" y="5"/>
                    <a:pt x="70" y="8"/>
                    <a:pt x="7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9" y="16"/>
                    <a:pt x="92" y="20"/>
                  </a:cubicBezTo>
                  <a:cubicBezTo>
                    <a:pt x="96" y="24"/>
                    <a:pt x="98" y="28"/>
                    <a:pt x="98" y="3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80"/>
                    <a:pt x="96" y="85"/>
                    <a:pt x="92" y="89"/>
                  </a:cubicBezTo>
                  <a:cubicBezTo>
                    <a:pt x="89" y="92"/>
                    <a:pt x="84" y="94"/>
                    <a:pt x="7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4" y="94"/>
                    <a:pt x="9" y="92"/>
                    <a:pt x="5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2" y="85"/>
                    <a:pt x="0" y="80"/>
                    <a:pt x="0" y="7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2" y="24"/>
                    <a:pt x="5" y="20"/>
                  </a:cubicBezTo>
                  <a:cubicBezTo>
                    <a:pt x="9" y="16"/>
                    <a:pt x="14" y="14"/>
                    <a:pt x="19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9" y="5"/>
                    <a:pt x="31" y="3"/>
                  </a:cubicBezTo>
                  <a:cubicBezTo>
                    <a:pt x="33" y="1"/>
                    <a:pt x="35" y="0"/>
                    <a:pt x="38" y="0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2"/>
                    <a:pt x="13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7" y="31"/>
                    <a:pt x="7" y="3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9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4"/>
                    <a:pt x="60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3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1"/>
                    <a:pt x="89" y="28"/>
                    <a:pt x="87" y="25"/>
                  </a:cubicBezTo>
                  <a:cubicBezTo>
                    <a:pt x="85" y="23"/>
                    <a:pt x="82" y="22"/>
                    <a:pt x="79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9"/>
                    <a:pt x="65" y="7"/>
                    <a:pt x="64" y="6"/>
                  </a:cubicBezTo>
                  <a:cubicBezTo>
                    <a:pt x="63" y="5"/>
                    <a:pt x="61" y="4"/>
                    <a:pt x="5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5" y="5"/>
                    <a:pt x="34" y="6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7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8"/>
                    <a:pt x="8" y="81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5"/>
                    <a:pt x="16" y="87"/>
                    <a:pt x="1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2" y="87"/>
                    <a:pt x="85" y="85"/>
                    <a:pt x="87" y="83"/>
                  </a:cubicBezTo>
                  <a:cubicBezTo>
                    <a:pt x="89" y="81"/>
                    <a:pt x="91" y="78"/>
                    <a:pt x="91" y="75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5"/>
                    <a:pt x="79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59" y="65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8"/>
                    <a:pt x="75" y="48"/>
                    <a:pt x="7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121948" y="2859337"/>
              <a:ext cx="216272" cy="259072"/>
            </a:xfrm>
            <a:custGeom>
              <a:avLst/>
              <a:gdLst>
                <a:gd name="T0" fmla="*/ 72 w 81"/>
                <a:gd name="T1" fmla="*/ 1 h 96"/>
                <a:gd name="T2" fmla="*/ 70 w 81"/>
                <a:gd name="T3" fmla="*/ 7 h 96"/>
                <a:gd name="T4" fmla="*/ 81 w 81"/>
                <a:gd name="T5" fmla="*/ 36 h 96"/>
                <a:gd name="T6" fmla="*/ 68 w 81"/>
                <a:gd name="T7" fmla="*/ 68 h 96"/>
                <a:gd name="T8" fmla="*/ 54 w 81"/>
                <a:gd name="T9" fmla="*/ 78 h 96"/>
                <a:gd name="T10" fmla="*/ 40 w 81"/>
                <a:gd name="T11" fmla="*/ 81 h 96"/>
                <a:gd name="T12" fmla="*/ 55 w 81"/>
                <a:gd name="T13" fmla="*/ 88 h 96"/>
                <a:gd name="T14" fmla="*/ 55 w 81"/>
                <a:gd name="T15" fmla="*/ 96 h 96"/>
                <a:gd name="T16" fmla="*/ 37 w 81"/>
                <a:gd name="T17" fmla="*/ 96 h 96"/>
                <a:gd name="T18" fmla="*/ 18 w 81"/>
                <a:gd name="T19" fmla="*/ 96 h 96"/>
                <a:gd name="T20" fmla="*/ 18 w 81"/>
                <a:gd name="T21" fmla="*/ 88 h 96"/>
                <a:gd name="T22" fmla="*/ 33 w 81"/>
                <a:gd name="T23" fmla="*/ 81 h 96"/>
                <a:gd name="T24" fmla="*/ 20 w 81"/>
                <a:gd name="T25" fmla="*/ 78 h 96"/>
                <a:gd name="T26" fmla="*/ 7 w 81"/>
                <a:gd name="T27" fmla="*/ 69 h 96"/>
                <a:gd name="T28" fmla="*/ 1 w 81"/>
                <a:gd name="T29" fmla="*/ 72 h 96"/>
                <a:gd name="T30" fmla="*/ 10 w 81"/>
                <a:gd name="T31" fmla="*/ 60 h 96"/>
                <a:gd name="T32" fmla="*/ 11 w 81"/>
                <a:gd name="T33" fmla="*/ 11 h 96"/>
                <a:gd name="T34" fmla="*/ 37 w 81"/>
                <a:gd name="T35" fmla="*/ 0 h 96"/>
                <a:gd name="T36" fmla="*/ 65 w 81"/>
                <a:gd name="T37" fmla="*/ 5 h 96"/>
                <a:gd name="T38" fmla="*/ 65 w 81"/>
                <a:gd name="T39" fmla="*/ 5 h 96"/>
                <a:gd name="T40" fmla="*/ 69 w 81"/>
                <a:gd name="T41" fmla="*/ 1 h 96"/>
                <a:gd name="T42" fmla="*/ 67 w 81"/>
                <a:gd name="T43" fmla="*/ 10 h 96"/>
                <a:gd name="T44" fmla="*/ 73 w 81"/>
                <a:gd name="T45" fmla="*/ 36 h 96"/>
                <a:gd name="T46" fmla="*/ 62 w 81"/>
                <a:gd name="T47" fmla="*/ 62 h 96"/>
                <a:gd name="T48" fmla="*/ 13 w 81"/>
                <a:gd name="T49" fmla="*/ 64 h 96"/>
                <a:gd name="T50" fmla="*/ 21 w 81"/>
                <a:gd name="T51" fmla="*/ 73 h 96"/>
                <a:gd name="T52" fmla="*/ 52 w 81"/>
                <a:gd name="T53" fmla="*/ 73 h 96"/>
                <a:gd name="T54" fmla="*/ 65 w 81"/>
                <a:gd name="T55" fmla="*/ 65 h 96"/>
                <a:gd name="T56" fmla="*/ 65 w 81"/>
                <a:gd name="T57" fmla="*/ 65 h 96"/>
                <a:gd name="T58" fmla="*/ 77 w 81"/>
                <a:gd name="T59" fmla="*/ 36 h 96"/>
                <a:gd name="T60" fmla="*/ 67 w 81"/>
                <a:gd name="T61" fmla="*/ 10 h 96"/>
                <a:gd name="T62" fmla="*/ 57 w 81"/>
                <a:gd name="T63" fmla="*/ 16 h 96"/>
                <a:gd name="T64" fmla="*/ 16 w 81"/>
                <a:gd name="T65" fmla="*/ 16 h 96"/>
                <a:gd name="T66" fmla="*/ 16 w 81"/>
                <a:gd name="T67" fmla="*/ 57 h 96"/>
                <a:gd name="T68" fmla="*/ 57 w 81"/>
                <a:gd name="T69" fmla="*/ 57 h 96"/>
                <a:gd name="T70" fmla="*/ 65 w 81"/>
                <a:gd name="T71" fmla="*/ 36 h 96"/>
                <a:gd name="T72" fmla="*/ 57 w 81"/>
                <a:gd name="T73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6">
                  <a:moveTo>
                    <a:pt x="69" y="1"/>
                  </a:moveTo>
                  <a:cubicBezTo>
                    <a:pt x="70" y="0"/>
                    <a:pt x="71" y="0"/>
                    <a:pt x="72" y="1"/>
                  </a:cubicBezTo>
                  <a:cubicBezTo>
                    <a:pt x="73" y="2"/>
                    <a:pt x="73" y="3"/>
                    <a:pt x="72" y="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3" y="10"/>
                    <a:pt x="76" y="15"/>
                    <a:pt x="78" y="19"/>
                  </a:cubicBezTo>
                  <a:cubicBezTo>
                    <a:pt x="80" y="25"/>
                    <a:pt x="81" y="30"/>
                    <a:pt x="81" y="36"/>
                  </a:cubicBezTo>
                  <a:cubicBezTo>
                    <a:pt x="81" y="42"/>
                    <a:pt x="80" y="48"/>
                    <a:pt x="78" y="53"/>
                  </a:cubicBezTo>
                  <a:cubicBezTo>
                    <a:pt x="76" y="59"/>
                    <a:pt x="72" y="64"/>
                    <a:pt x="68" y="68"/>
                  </a:cubicBezTo>
                  <a:cubicBezTo>
                    <a:pt x="64" y="72"/>
                    <a:pt x="59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79"/>
                    <a:pt x="45" y="80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7" y="88"/>
                    <a:pt x="59" y="90"/>
                    <a:pt x="59" y="92"/>
                  </a:cubicBezTo>
                  <a:cubicBezTo>
                    <a:pt x="59" y="94"/>
                    <a:pt x="57" y="96"/>
                    <a:pt x="55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6" y="96"/>
                    <a:pt x="15" y="94"/>
                    <a:pt x="15" y="92"/>
                  </a:cubicBezTo>
                  <a:cubicBezTo>
                    <a:pt x="15" y="90"/>
                    <a:pt x="16" y="88"/>
                    <a:pt x="18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28" y="80"/>
                    <a:pt x="24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5" y="76"/>
                    <a:pt x="11" y="73"/>
                    <a:pt x="7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3"/>
                    <a:pt x="2" y="73"/>
                    <a:pt x="1" y="72"/>
                  </a:cubicBezTo>
                  <a:cubicBezTo>
                    <a:pt x="0" y="71"/>
                    <a:pt x="0" y="69"/>
                    <a:pt x="1" y="6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" y="54"/>
                    <a:pt x="1" y="46"/>
                    <a:pt x="1" y="36"/>
                  </a:cubicBezTo>
                  <a:cubicBezTo>
                    <a:pt x="1" y="26"/>
                    <a:pt x="5" y="1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46" y="0"/>
                    <a:pt x="54" y="4"/>
                    <a:pt x="61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9" y="1"/>
                    <a:pt x="69" y="1"/>
                    <a:pt x="69" y="1"/>
                  </a:cubicBezTo>
                  <a:close/>
                  <a:moveTo>
                    <a:pt x="67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9" y="19"/>
                    <a:pt x="73" y="27"/>
                    <a:pt x="73" y="36"/>
                  </a:cubicBezTo>
                  <a:cubicBezTo>
                    <a:pt x="73" y="46"/>
                    <a:pt x="69" y="55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6" y="69"/>
                    <a:pt x="47" y="73"/>
                    <a:pt x="37" y="73"/>
                  </a:cubicBezTo>
                  <a:cubicBezTo>
                    <a:pt x="28" y="73"/>
                    <a:pt x="19" y="69"/>
                    <a:pt x="13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69"/>
                    <a:pt x="17" y="72"/>
                    <a:pt x="21" y="73"/>
                  </a:cubicBezTo>
                  <a:cubicBezTo>
                    <a:pt x="26" y="75"/>
                    <a:pt x="31" y="76"/>
                    <a:pt x="37" y="76"/>
                  </a:cubicBezTo>
                  <a:cubicBezTo>
                    <a:pt x="42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7" y="71"/>
                    <a:pt x="61" y="68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1"/>
                    <a:pt x="72" y="57"/>
                    <a:pt x="74" y="52"/>
                  </a:cubicBezTo>
                  <a:cubicBezTo>
                    <a:pt x="76" y="47"/>
                    <a:pt x="77" y="42"/>
                    <a:pt x="77" y="36"/>
                  </a:cubicBezTo>
                  <a:cubicBezTo>
                    <a:pt x="77" y="31"/>
                    <a:pt x="76" y="26"/>
                    <a:pt x="74" y="21"/>
                  </a:cubicBezTo>
                  <a:cubicBezTo>
                    <a:pt x="72" y="17"/>
                    <a:pt x="69" y="13"/>
                    <a:pt x="67" y="10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2" y="11"/>
                    <a:pt x="45" y="8"/>
                    <a:pt x="37" y="8"/>
                  </a:cubicBezTo>
                  <a:cubicBezTo>
                    <a:pt x="29" y="8"/>
                    <a:pt x="22" y="11"/>
                    <a:pt x="16" y="16"/>
                  </a:cubicBezTo>
                  <a:cubicBezTo>
                    <a:pt x="11" y="21"/>
                    <a:pt x="8" y="28"/>
                    <a:pt x="8" y="36"/>
                  </a:cubicBezTo>
                  <a:cubicBezTo>
                    <a:pt x="8" y="44"/>
                    <a:pt x="11" y="51"/>
                    <a:pt x="16" y="57"/>
                  </a:cubicBezTo>
                  <a:cubicBezTo>
                    <a:pt x="22" y="62"/>
                    <a:pt x="29" y="65"/>
                    <a:pt x="37" y="65"/>
                  </a:cubicBezTo>
                  <a:cubicBezTo>
                    <a:pt x="44" y="65"/>
                    <a:pt x="52" y="62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51"/>
                    <a:pt x="65" y="44"/>
                    <a:pt x="65" y="36"/>
                  </a:cubicBezTo>
                  <a:cubicBezTo>
                    <a:pt x="65" y="28"/>
                    <a:pt x="62" y="21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2780415" y="2864679"/>
              <a:ext cx="262998" cy="248389"/>
            </a:xfrm>
            <a:custGeom>
              <a:avLst/>
              <a:gdLst>
                <a:gd name="T0" fmla="*/ 48 w 98"/>
                <a:gd name="T1" fmla="*/ 24 h 92"/>
                <a:gd name="T2" fmla="*/ 50 w 98"/>
                <a:gd name="T3" fmla="*/ 53 h 92"/>
                <a:gd name="T4" fmla="*/ 52 w 98"/>
                <a:gd name="T5" fmla="*/ 17 h 92"/>
                <a:gd name="T6" fmla="*/ 48 w 98"/>
                <a:gd name="T7" fmla="*/ 16 h 92"/>
                <a:gd name="T8" fmla="*/ 41 w 98"/>
                <a:gd name="T9" fmla="*/ 28 h 92"/>
                <a:gd name="T10" fmla="*/ 94 w 98"/>
                <a:gd name="T11" fmla="*/ 12 h 92"/>
                <a:gd name="T12" fmla="*/ 84 w 98"/>
                <a:gd name="T13" fmla="*/ 12 h 92"/>
                <a:gd name="T14" fmla="*/ 80 w 98"/>
                <a:gd name="T15" fmla="*/ 0 h 92"/>
                <a:gd name="T16" fmla="*/ 14 w 98"/>
                <a:gd name="T17" fmla="*/ 4 h 92"/>
                <a:gd name="T18" fmla="*/ 3 w 98"/>
                <a:gd name="T19" fmla="*/ 12 h 92"/>
                <a:gd name="T20" fmla="*/ 0 w 98"/>
                <a:gd name="T21" fmla="*/ 37 h 92"/>
                <a:gd name="T22" fmla="*/ 6 w 98"/>
                <a:gd name="T23" fmla="*/ 52 h 92"/>
                <a:gd name="T24" fmla="*/ 45 w 98"/>
                <a:gd name="T25" fmla="*/ 75 h 92"/>
                <a:gd name="T26" fmla="*/ 29 w 98"/>
                <a:gd name="T27" fmla="*/ 84 h 92"/>
                <a:gd name="T28" fmla="*/ 29 w 98"/>
                <a:gd name="T29" fmla="*/ 92 h 92"/>
                <a:gd name="T30" fmla="*/ 73 w 98"/>
                <a:gd name="T31" fmla="*/ 88 h 92"/>
                <a:gd name="T32" fmla="*/ 53 w 98"/>
                <a:gd name="T33" fmla="*/ 84 h 92"/>
                <a:gd name="T34" fmla="*/ 78 w 98"/>
                <a:gd name="T35" fmla="*/ 59 h 92"/>
                <a:gd name="T36" fmla="*/ 92 w 98"/>
                <a:gd name="T37" fmla="*/ 52 h 92"/>
                <a:gd name="T38" fmla="*/ 98 w 98"/>
                <a:gd name="T39" fmla="*/ 16 h 92"/>
                <a:gd name="T40" fmla="*/ 11 w 98"/>
                <a:gd name="T41" fmla="*/ 47 h 92"/>
                <a:gd name="T42" fmla="*/ 7 w 98"/>
                <a:gd name="T43" fmla="*/ 37 h 92"/>
                <a:gd name="T44" fmla="*/ 14 w 98"/>
                <a:gd name="T45" fmla="*/ 20 h 92"/>
                <a:gd name="T46" fmla="*/ 15 w 98"/>
                <a:gd name="T47" fmla="*/ 50 h 92"/>
                <a:gd name="T48" fmla="*/ 76 w 98"/>
                <a:gd name="T49" fmla="*/ 40 h 92"/>
                <a:gd name="T50" fmla="*/ 73 w 98"/>
                <a:gd name="T51" fmla="*/ 53 h 92"/>
                <a:gd name="T52" fmla="*/ 49 w 98"/>
                <a:gd name="T53" fmla="*/ 67 h 92"/>
                <a:gd name="T54" fmla="*/ 24 w 98"/>
                <a:gd name="T55" fmla="*/ 53 h 92"/>
                <a:gd name="T56" fmla="*/ 21 w 98"/>
                <a:gd name="T57" fmla="*/ 40 h 92"/>
                <a:gd name="T58" fmla="*/ 76 w 98"/>
                <a:gd name="T59" fmla="*/ 8 h 92"/>
                <a:gd name="T60" fmla="*/ 91 w 98"/>
                <a:gd name="T61" fmla="*/ 37 h 92"/>
                <a:gd name="T62" fmla="*/ 86 w 98"/>
                <a:gd name="T63" fmla="*/ 47 h 92"/>
                <a:gd name="T64" fmla="*/ 83 w 98"/>
                <a:gd name="T65" fmla="*/ 50 h 92"/>
                <a:gd name="T66" fmla="*/ 84 w 98"/>
                <a:gd name="T67" fmla="*/ 40 h 92"/>
                <a:gd name="T68" fmla="*/ 91 w 98"/>
                <a:gd name="T6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2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3887139" y="2856666"/>
              <a:ext cx="262998" cy="264414"/>
            </a:xfrm>
            <a:custGeom>
              <a:avLst/>
              <a:gdLst>
                <a:gd name="T0" fmla="*/ 62 w 98"/>
                <a:gd name="T1" fmla="*/ 39 h 98"/>
                <a:gd name="T2" fmla="*/ 51 w 98"/>
                <a:gd name="T3" fmla="*/ 43 h 98"/>
                <a:gd name="T4" fmla="*/ 58 w 98"/>
                <a:gd name="T5" fmla="*/ 41 h 98"/>
                <a:gd name="T6" fmla="*/ 56 w 98"/>
                <a:gd name="T7" fmla="*/ 44 h 98"/>
                <a:gd name="T8" fmla="*/ 40 w 98"/>
                <a:gd name="T9" fmla="*/ 50 h 98"/>
                <a:gd name="T10" fmla="*/ 40 w 98"/>
                <a:gd name="T11" fmla="*/ 37 h 98"/>
                <a:gd name="T12" fmla="*/ 39 w 98"/>
                <a:gd name="T13" fmla="*/ 42 h 98"/>
                <a:gd name="T14" fmla="*/ 41 w 98"/>
                <a:gd name="T15" fmla="*/ 44 h 98"/>
                <a:gd name="T16" fmla="*/ 94 w 98"/>
                <a:gd name="T17" fmla="*/ 0 h 98"/>
                <a:gd name="T18" fmla="*/ 3 w 98"/>
                <a:gd name="T19" fmla="*/ 98 h 98"/>
                <a:gd name="T20" fmla="*/ 91 w 98"/>
                <a:gd name="T21" fmla="*/ 91 h 98"/>
                <a:gd name="T22" fmla="*/ 91 w 98"/>
                <a:gd name="T23" fmla="*/ 91 h 98"/>
                <a:gd name="T24" fmla="*/ 15 w 98"/>
                <a:gd name="T25" fmla="*/ 7 h 98"/>
                <a:gd name="T26" fmla="*/ 35 w 98"/>
                <a:gd name="T27" fmla="*/ 7 h 98"/>
                <a:gd name="T28" fmla="*/ 55 w 98"/>
                <a:gd name="T29" fmla="*/ 7 h 98"/>
                <a:gd name="T30" fmla="*/ 76 w 98"/>
                <a:gd name="T31" fmla="*/ 7 h 98"/>
                <a:gd name="T32" fmla="*/ 91 w 98"/>
                <a:gd name="T33" fmla="*/ 7 h 98"/>
                <a:gd name="T34" fmla="*/ 80 w 98"/>
                <a:gd name="T35" fmla="*/ 48 h 98"/>
                <a:gd name="T36" fmla="*/ 71 w 98"/>
                <a:gd name="T37" fmla="*/ 39 h 98"/>
                <a:gd name="T38" fmla="*/ 75 w 98"/>
                <a:gd name="T39" fmla="*/ 41 h 98"/>
                <a:gd name="T40" fmla="*/ 74 w 98"/>
                <a:gd name="T41" fmla="*/ 44 h 98"/>
                <a:gd name="T42" fmla="*/ 75 w 98"/>
                <a:gd name="T43" fmla="*/ 67 h 98"/>
                <a:gd name="T44" fmla="*/ 80 w 98"/>
                <a:gd name="T45" fmla="*/ 56 h 98"/>
                <a:gd name="T46" fmla="*/ 71 w 98"/>
                <a:gd name="T47" fmla="*/ 65 h 98"/>
                <a:gd name="T48" fmla="*/ 77 w 98"/>
                <a:gd name="T49" fmla="*/ 60 h 98"/>
                <a:gd name="T50" fmla="*/ 74 w 98"/>
                <a:gd name="T51" fmla="*/ 59 h 98"/>
                <a:gd name="T52" fmla="*/ 45 w 98"/>
                <a:gd name="T53" fmla="*/ 82 h 98"/>
                <a:gd name="T54" fmla="*/ 36 w 98"/>
                <a:gd name="T55" fmla="*/ 73 h 98"/>
                <a:gd name="T56" fmla="*/ 39 w 98"/>
                <a:gd name="T57" fmla="*/ 76 h 98"/>
                <a:gd name="T58" fmla="*/ 41 w 98"/>
                <a:gd name="T59" fmla="*/ 79 h 98"/>
                <a:gd name="T60" fmla="*/ 39 w 98"/>
                <a:gd name="T61" fmla="*/ 76 h 98"/>
                <a:gd name="T62" fmla="*/ 27 w 98"/>
                <a:gd name="T63" fmla="*/ 65 h 98"/>
                <a:gd name="T64" fmla="*/ 18 w 98"/>
                <a:gd name="T65" fmla="*/ 56 h 98"/>
                <a:gd name="T66" fmla="*/ 21 w 98"/>
                <a:gd name="T67" fmla="*/ 59 h 98"/>
                <a:gd name="T68" fmla="*/ 24 w 98"/>
                <a:gd name="T69" fmla="*/ 62 h 98"/>
                <a:gd name="T70" fmla="*/ 21 w 98"/>
                <a:gd name="T71" fmla="*/ 59 h 98"/>
                <a:gd name="T72" fmla="*/ 27 w 98"/>
                <a:gd name="T73" fmla="*/ 82 h 98"/>
                <a:gd name="T74" fmla="*/ 18 w 98"/>
                <a:gd name="T75" fmla="*/ 73 h 98"/>
                <a:gd name="T76" fmla="*/ 21 w 98"/>
                <a:gd name="T77" fmla="*/ 76 h 98"/>
                <a:gd name="T78" fmla="*/ 24 w 98"/>
                <a:gd name="T79" fmla="*/ 79 h 98"/>
                <a:gd name="T80" fmla="*/ 21 w 98"/>
                <a:gd name="T81" fmla="*/ 76 h 98"/>
                <a:gd name="T82" fmla="*/ 62 w 98"/>
                <a:gd name="T83" fmla="*/ 65 h 98"/>
                <a:gd name="T84" fmla="*/ 53 w 98"/>
                <a:gd name="T85" fmla="*/ 56 h 98"/>
                <a:gd name="T86" fmla="*/ 56 w 98"/>
                <a:gd name="T87" fmla="*/ 59 h 98"/>
                <a:gd name="T88" fmla="*/ 59 w 98"/>
                <a:gd name="T89" fmla="*/ 62 h 98"/>
                <a:gd name="T90" fmla="*/ 53 w 98"/>
                <a:gd name="T91" fmla="*/ 82 h 98"/>
                <a:gd name="T92" fmla="*/ 64 w 98"/>
                <a:gd name="T93" fmla="*/ 77 h 98"/>
                <a:gd name="T94" fmla="*/ 53 w 98"/>
                <a:gd name="T95" fmla="*/ 73 h 98"/>
                <a:gd name="T96" fmla="*/ 56 w 98"/>
                <a:gd name="T97" fmla="*/ 76 h 98"/>
                <a:gd name="T98" fmla="*/ 58 w 98"/>
                <a:gd name="T99" fmla="*/ 79 h 98"/>
                <a:gd name="T100" fmla="*/ 36 w 98"/>
                <a:gd name="T101" fmla="*/ 65 h 98"/>
                <a:gd name="T102" fmla="*/ 45 w 98"/>
                <a:gd name="T103" fmla="*/ 56 h 98"/>
                <a:gd name="T104" fmla="*/ 36 w 98"/>
                <a:gd name="T105" fmla="*/ 65 h 98"/>
                <a:gd name="T106" fmla="*/ 41 w 98"/>
                <a:gd name="T107" fmla="*/ 59 h 98"/>
                <a:gd name="T108" fmla="*/ 40 w 98"/>
                <a:gd name="T109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" h="98">
                  <a:moveTo>
                    <a:pt x="53" y="48"/>
                  </a:moveTo>
                  <a:cubicBezTo>
                    <a:pt x="54" y="49"/>
                    <a:pt x="56" y="50"/>
                    <a:pt x="58" y="50"/>
                  </a:cubicBezTo>
                  <a:cubicBezTo>
                    <a:pt x="59" y="50"/>
                    <a:pt x="61" y="49"/>
                    <a:pt x="62" y="48"/>
                  </a:cubicBezTo>
                  <a:cubicBezTo>
                    <a:pt x="63" y="46"/>
                    <a:pt x="64" y="45"/>
                    <a:pt x="64" y="43"/>
                  </a:cubicBezTo>
                  <a:cubicBezTo>
                    <a:pt x="64" y="41"/>
                    <a:pt x="63" y="40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7"/>
                    <a:pt x="59" y="37"/>
                    <a:pt x="58" y="37"/>
                  </a:cubicBezTo>
                  <a:cubicBezTo>
                    <a:pt x="56" y="37"/>
                    <a:pt x="54" y="37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1" y="41"/>
                    <a:pt x="51" y="43"/>
                  </a:cubicBezTo>
                  <a:cubicBezTo>
                    <a:pt x="51" y="45"/>
                    <a:pt x="52" y="46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1"/>
                    <a:pt x="57" y="41"/>
                    <a:pt x="58" y="41"/>
                  </a:cubicBezTo>
                  <a:cubicBezTo>
                    <a:pt x="58" y="41"/>
                    <a:pt x="59" y="41"/>
                    <a:pt x="59" y="42"/>
                  </a:cubicBezTo>
                  <a:cubicBezTo>
                    <a:pt x="59" y="42"/>
                    <a:pt x="59" y="43"/>
                    <a:pt x="59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2"/>
                    <a:pt x="56" y="42"/>
                  </a:cubicBezTo>
                  <a:close/>
                  <a:moveTo>
                    <a:pt x="36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8" y="50"/>
                    <a:pt x="40" y="50"/>
                  </a:cubicBezTo>
                  <a:cubicBezTo>
                    <a:pt x="42" y="50"/>
                    <a:pt x="43" y="49"/>
                    <a:pt x="45" y="48"/>
                  </a:cubicBezTo>
                  <a:cubicBezTo>
                    <a:pt x="46" y="46"/>
                    <a:pt x="47" y="45"/>
                    <a:pt x="47" y="43"/>
                  </a:cubicBezTo>
                  <a:cubicBezTo>
                    <a:pt x="47" y="41"/>
                    <a:pt x="46" y="40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7"/>
                    <a:pt x="42" y="37"/>
                    <a:pt x="40" y="37"/>
                  </a:cubicBezTo>
                  <a:cubicBezTo>
                    <a:pt x="38" y="37"/>
                    <a:pt x="37" y="37"/>
                    <a:pt x="36" y="39"/>
                  </a:cubicBezTo>
                  <a:cubicBezTo>
                    <a:pt x="34" y="40"/>
                    <a:pt x="34" y="41"/>
                    <a:pt x="34" y="43"/>
                  </a:cubicBezTo>
                  <a:cubicBezTo>
                    <a:pt x="34" y="45"/>
                    <a:pt x="34" y="46"/>
                    <a:pt x="36" y="48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98"/>
                    <a:pt x="3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8"/>
                    <a:pt x="98" y="97"/>
                    <a:pt x="98" y="9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lose/>
                  <a:moveTo>
                    <a:pt x="91" y="91"/>
                  </a:moveTo>
                  <a:cubicBezTo>
                    <a:pt x="91" y="91"/>
                    <a:pt x="91" y="91"/>
                    <a:pt x="9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91"/>
                    <a:pt x="91" y="91"/>
                    <a:pt x="91" y="91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5"/>
                    <a:pt x="16" y="17"/>
                    <a:pt x="18" y="17"/>
                  </a:cubicBezTo>
                  <a:cubicBezTo>
                    <a:pt x="20" y="17"/>
                    <a:pt x="22" y="15"/>
                    <a:pt x="22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7" y="17"/>
                    <a:pt x="39" y="17"/>
                  </a:cubicBezTo>
                  <a:cubicBezTo>
                    <a:pt x="41" y="17"/>
                    <a:pt x="42" y="15"/>
                    <a:pt x="42" y="1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5"/>
                    <a:pt x="57" y="17"/>
                    <a:pt x="59" y="17"/>
                  </a:cubicBezTo>
                  <a:cubicBezTo>
                    <a:pt x="61" y="17"/>
                    <a:pt x="63" y="15"/>
                    <a:pt x="63" y="1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7" y="17"/>
                    <a:pt x="79" y="17"/>
                  </a:cubicBezTo>
                  <a:cubicBezTo>
                    <a:pt x="81" y="17"/>
                    <a:pt x="83" y="15"/>
                    <a:pt x="83" y="1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25"/>
                    <a:pt x="91" y="25"/>
                    <a:pt x="91" y="25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50"/>
                    <a:pt x="75" y="50"/>
                  </a:cubicBezTo>
                  <a:cubicBezTo>
                    <a:pt x="77" y="50"/>
                    <a:pt x="78" y="49"/>
                    <a:pt x="80" y="48"/>
                  </a:cubicBezTo>
                  <a:cubicBezTo>
                    <a:pt x="81" y="46"/>
                    <a:pt x="82" y="45"/>
                    <a:pt x="82" y="43"/>
                  </a:cubicBezTo>
                  <a:cubicBezTo>
                    <a:pt x="82" y="41"/>
                    <a:pt x="81" y="40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8" y="37"/>
                    <a:pt x="77" y="37"/>
                    <a:pt x="75" y="37"/>
                  </a:cubicBezTo>
                  <a:cubicBezTo>
                    <a:pt x="73" y="37"/>
                    <a:pt x="72" y="37"/>
                    <a:pt x="71" y="39"/>
                  </a:cubicBezTo>
                  <a:cubicBezTo>
                    <a:pt x="69" y="40"/>
                    <a:pt x="69" y="41"/>
                    <a:pt x="69" y="43"/>
                  </a:cubicBezTo>
                  <a:cubicBezTo>
                    <a:pt x="69" y="45"/>
                    <a:pt x="69" y="46"/>
                    <a:pt x="71" y="48"/>
                  </a:cubicBezTo>
                  <a:close/>
                  <a:moveTo>
                    <a:pt x="74" y="42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2"/>
                  </a:cubicBezTo>
                  <a:cubicBezTo>
                    <a:pt x="77" y="42"/>
                    <a:pt x="77" y="43"/>
                    <a:pt x="77" y="43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6" y="45"/>
                    <a:pt x="76" y="45"/>
                    <a:pt x="75" y="45"/>
                  </a:cubicBezTo>
                  <a:cubicBezTo>
                    <a:pt x="75" y="45"/>
                    <a:pt x="74" y="45"/>
                    <a:pt x="74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3" y="43"/>
                    <a:pt x="73" y="42"/>
                    <a:pt x="74" y="42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2" y="66"/>
                    <a:pt x="73" y="67"/>
                    <a:pt x="75" y="67"/>
                  </a:cubicBezTo>
                  <a:cubicBezTo>
                    <a:pt x="77" y="67"/>
                    <a:pt x="78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4"/>
                    <a:pt x="82" y="62"/>
                    <a:pt x="82" y="60"/>
                  </a:cubicBezTo>
                  <a:cubicBezTo>
                    <a:pt x="82" y="59"/>
                    <a:pt x="81" y="57"/>
                    <a:pt x="8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8" y="54"/>
                    <a:pt x="77" y="54"/>
                    <a:pt x="75" y="54"/>
                  </a:cubicBezTo>
                  <a:cubicBezTo>
                    <a:pt x="73" y="54"/>
                    <a:pt x="72" y="54"/>
                    <a:pt x="71" y="56"/>
                  </a:cubicBezTo>
                  <a:cubicBezTo>
                    <a:pt x="69" y="57"/>
                    <a:pt x="69" y="59"/>
                    <a:pt x="69" y="60"/>
                  </a:cubicBezTo>
                  <a:cubicBezTo>
                    <a:pt x="69" y="62"/>
                    <a:pt x="69" y="64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74" y="59"/>
                  </a:move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5" y="58"/>
                    <a:pt x="75" y="58"/>
                  </a:cubicBezTo>
                  <a:cubicBezTo>
                    <a:pt x="76" y="58"/>
                    <a:pt x="76" y="59"/>
                    <a:pt x="76" y="59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1"/>
                    <a:pt x="76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4" y="62"/>
                    <a:pt x="74" y="62"/>
                  </a:cubicBezTo>
                  <a:cubicBezTo>
                    <a:pt x="73" y="61"/>
                    <a:pt x="73" y="61"/>
                    <a:pt x="73" y="60"/>
                  </a:cubicBezTo>
                  <a:cubicBezTo>
                    <a:pt x="73" y="60"/>
                    <a:pt x="73" y="59"/>
                    <a:pt x="74" y="59"/>
                  </a:cubicBezTo>
                  <a:close/>
                  <a:moveTo>
                    <a:pt x="36" y="82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7" y="83"/>
                    <a:pt x="38" y="84"/>
                    <a:pt x="40" y="84"/>
                  </a:cubicBezTo>
                  <a:cubicBezTo>
                    <a:pt x="42" y="84"/>
                    <a:pt x="43" y="83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1"/>
                    <a:pt x="47" y="79"/>
                    <a:pt x="47" y="77"/>
                  </a:cubicBezTo>
                  <a:cubicBezTo>
                    <a:pt x="47" y="76"/>
                    <a:pt x="46" y="74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2"/>
                    <a:pt x="42" y="71"/>
                    <a:pt x="40" y="71"/>
                  </a:cubicBezTo>
                  <a:cubicBezTo>
                    <a:pt x="38" y="71"/>
                    <a:pt x="37" y="72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4" y="76"/>
                    <a:pt x="34" y="77"/>
                  </a:cubicBezTo>
                  <a:cubicBezTo>
                    <a:pt x="34" y="79"/>
                    <a:pt x="34" y="81"/>
                    <a:pt x="36" y="8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40" y="75"/>
                    <a:pt x="40" y="75"/>
                  </a:cubicBezTo>
                  <a:cubicBezTo>
                    <a:pt x="41" y="75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2" y="76"/>
                    <a:pt x="42" y="77"/>
                    <a:pt x="42" y="77"/>
                  </a:cubicBez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0" y="79"/>
                  </a:cubicBezTo>
                  <a:cubicBezTo>
                    <a:pt x="40" y="79"/>
                    <a:pt x="39" y="79"/>
                    <a:pt x="39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6"/>
                    <a:pt x="39" y="76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6"/>
                    <a:pt x="21" y="67"/>
                    <a:pt x="23" y="67"/>
                  </a:cubicBezTo>
                  <a:cubicBezTo>
                    <a:pt x="24" y="67"/>
                    <a:pt x="26" y="66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4"/>
                    <a:pt x="29" y="62"/>
                    <a:pt x="29" y="60"/>
                  </a:cubicBezTo>
                  <a:cubicBezTo>
                    <a:pt x="29" y="59"/>
                    <a:pt x="28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1" y="54"/>
                    <a:pt x="19" y="54"/>
                    <a:pt x="18" y="56"/>
                  </a:cubicBezTo>
                  <a:cubicBezTo>
                    <a:pt x="17" y="57"/>
                    <a:pt x="16" y="59"/>
                    <a:pt x="16" y="60"/>
                  </a:cubicBezTo>
                  <a:cubicBezTo>
                    <a:pt x="16" y="62"/>
                    <a:pt x="17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60"/>
                    <a:pt x="25" y="60"/>
                  </a:cubicBezTo>
                  <a:cubicBezTo>
                    <a:pt x="25" y="61"/>
                    <a:pt x="24" y="61"/>
                    <a:pt x="24" y="62"/>
                  </a:cubicBezTo>
                  <a:cubicBezTo>
                    <a:pt x="24" y="62"/>
                    <a:pt x="23" y="62"/>
                    <a:pt x="23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6" y="83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1"/>
                    <a:pt x="29" y="79"/>
                    <a:pt x="29" y="77"/>
                  </a:cubicBezTo>
                  <a:cubicBezTo>
                    <a:pt x="29" y="76"/>
                    <a:pt x="28" y="74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2"/>
                    <a:pt x="24" y="71"/>
                    <a:pt x="23" y="71"/>
                  </a:cubicBezTo>
                  <a:cubicBezTo>
                    <a:pt x="21" y="71"/>
                    <a:pt x="19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4"/>
                    <a:pt x="16" y="76"/>
                    <a:pt x="16" y="77"/>
                  </a:cubicBezTo>
                  <a:cubicBezTo>
                    <a:pt x="16" y="79"/>
                    <a:pt x="17" y="81"/>
                    <a:pt x="18" y="82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6"/>
                    <a:pt x="22" y="75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4" y="76"/>
                    <a:pt x="25" y="77"/>
                    <a:pt x="25" y="77"/>
                  </a:cubicBezTo>
                  <a:cubicBezTo>
                    <a:pt x="25" y="78"/>
                    <a:pt x="24" y="78"/>
                    <a:pt x="24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8"/>
                    <a:pt x="21" y="78"/>
                    <a:pt x="21" y="77"/>
                  </a:cubicBezTo>
                  <a:cubicBezTo>
                    <a:pt x="21" y="77"/>
                    <a:pt x="21" y="76"/>
                    <a:pt x="21" y="76"/>
                  </a:cubicBezTo>
                  <a:close/>
                  <a:moveTo>
                    <a:pt x="53" y="65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4" y="66"/>
                    <a:pt x="56" y="67"/>
                    <a:pt x="58" y="67"/>
                  </a:cubicBezTo>
                  <a:cubicBezTo>
                    <a:pt x="59" y="67"/>
                    <a:pt x="61" y="66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4" y="62"/>
                    <a:pt x="64" y="60"/>
                  </a:cubicBezTo>
                  <a:cubicBezTo>
                    <a:pt x="64" y="59"/>
                    <a:pt x="63" y="57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1" y="54"/>
                    <a:pt x="59" y="54"/>
                    <a:pt x="58" y="54"/>
                  </a:cubicBezTo>
                  <a:cubicBezTo>
                    <a:pt x="56" y="54"/>
                    <a:pt x="54" y="54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7"/>
                    <a:pt x="51" y="59"/>
                    <a:pt x="51" y="60"/>
                  </a:cubicBezTo>
                  <a:cubicBezTo>
                    <a:pt x="51" y="62"/>
                    <a:pt x="52" y="64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7" y="59"/>
                    <a:pt x="57" y="58"/>
                    <a:pt x="58" y="58"/>
                  </a:cubicBezTo>
                  <a:cubicBezTo>
                    <a:pt x="58" y="58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6" y="84"/>
                    <a:pt x="58" y="84"/>
                  </a:cubicBezTo>
                  <a:cubicBezTo>
                    <a:pt x="59" y="84"/>
                    <a:pt x="61" y="83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1"/>
                    <a:pt x="64" y="79"/>
                    <a:pt x="64" y="77"/>
                  </a:cubicBezTo>
                  <a:cubicBezTo>
                    <a:pt x="64" y="76"/>
                    <a:pt x="63" y="74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1" y="72"/>
                    <a:pt x="59" y="71"/>
                    <a:pt x="58" y="71"/>
                  </a:cubicBezTo>
                  <a:cubicBezTo>
                    <a:pt x="56" y="71"/>
                    <a:pt x="54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2" y="74"/>
                    <a:pt x="51" y="76"/>
                    <a:pt x="51" y="77"/>
                  </a:cubicBezTo>
                  <a:cubicBezTo>
                    <a:pt x="51" y="79"/>
                    <a:pt x="52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7" y="75"/>
                    <a:pt x="58" y="75"/>
                  </a:cubicBezTo>
                  <a:cubicBezTo>
                    <a:pt x="58" y="75"/>
                    <a:pt x="59" y="76"/>
                    <a:pt x="59" y="76"/>
                  </a:cubicBezTo>
                  <a:cubicBezTo>
                    <a:pt x="59" y="76"/>
                    <a:pt x="59" y="77"/>
                    <a:pt x="59" y="77"/>
                  </a:cubicBezTo>
                  <a:cubicBezTo>
                    <a:pt x="59" y="78"/>
                    <a:pt x="59" y="78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cubicBezTo>
                    <a:pt x="57" y="79"/>
                    <a:pt x="57" y="79"/>
                    <a:pt x="56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6" y="77"/>
                    <a:pt x="56" y="76"/>
                    <a:pt x="56" y="76"/>
                  </a:cubicBezTo>
                  <a:close/>
                  <a:moveTo>
                    <a:pt x="36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7" y="66"/>
                    <a:pt x="38" y="67"/>
                    <a:pt x="40" y="67"/>
                  </a:cubicBezTo>
                  <a:cubicBezTo>
                    <a:pt x="42" y="67"/>
                    <a:pt x="43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6" y="64"/>
                    <a:pt x="47" y="62"/>
                    <a:pt x="47" y="60"/>
                  </a:cubicBezTo>
                  <a:cubicBezTo>
                    <a:pt x="47" y="59"/>
                    <a:pt x="46" y="57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4"/>
                    <a:pt x="42" y="54"/>
                    <a:pt x="40" y="54"/>
                  </a:cubicBezTo>
                  <a:cubicBezTo>
                    <a:pt x="38" y="54"/>
                    <a:pt x="37" y="54"/>
                    <a:pt x="36" y="56"/>
                  </a:cubicBezTo>
                  <a:cubicBezTo>
                    <a:pt x="34" y="57"/>
                    <a:pt x="34" y="59"/>
                    <a:pt x="34" y="60"/>
                  </a:cubicBezTo>
                  <a:cubicBezTo>
                    <a:pt x="34" y="62"/>
                    <a:pt x="34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lose/>
                  <a:moveTo>
                    <a:pt x="39" y="59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40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2" y="61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2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59"/>
                    <a:pt x="3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4983184" y="2845983"/>
              <a:ext cx="284358" cy="285780"/>
            </a:xfrm>
            <a:custGeom>
              <a:avLst/>
              <a:gdLst>
                <a:gd name="T0" fmla="*/ 83 w 106"/>
                <a:gd name="T1" fmla="*/ 53 h 106"/>
                <a:gd name="T2" fmla="*/ 104 w 106"/>
                <a:gd name="T3" fmla="*/ 22 h 106"/>
                <a:gd name="T4" fmla="*/ 72 w 106"/>
                <a:gd name="T5" fmla="*/ 4 h 106"/>
                <a:gd name="T6" fmla="*/ 31 w 106"/>
                <a:gd name="T7" fmla="*/ 2 h 106"/>
                <a:gd name="T8" fmla="*/ 2 w 106"/>
                <a:gd name="T9" fmla="*/ 26 h 106"/>
                <a:gd name="T10" fmla="*/ 23 w 106"/>
                <a:gd name="T11" fmla="*/ 53 h 106"/>
                <a:gd name="T12" fmla="*/ 1 w 106"/>
                <a:gd name="T13" fmla="*/ 77 h 106"/>
                <a:gd name="T14" fmla="*/ 5 w 106"/>
                <a:gd name="T15" fmla="*/ 105 h 106"/>
                <a:gd name="T16" fmla="*/ 32 w 106"/>
                <a:gd name="T17" fmla="*/ 104 h 106"/>
                <a:gd name="T18" fmla="*/ 74 w 106"/>
                <a:gd name="T19" fmla="*/ 104 h 106"/>
                <a:gd name="T20" fmla="*/ 80 w 106"/>
                <a:gd name="T21" fmla="*/ 104 h 106"/>
                <a:gd name="T22" fmla="*/ 104 w 106"/>
                <a:gd name="T23" fmla="*/ 75 h 106"/>
                <a:gd name="T24" fmla="*/ 77 w 106"/>
                <a:gd name="T25" fmla="*/ 9 h 106"/>
                <a:gd name="T26" fmla="*/ 96 w 106"/>
                <a:gd name="T27" fmla="*/ 24 h 106"/>
                <a:gd name="T28" fmla="*/ 90 w 106"/>
                <a:gd name="T29" fmla="*/ 36 h 106"/>
                <a:gd name="T30" fmla="*/ 85 w 106"/>
                <a:gd name="T31" fmla="*/ 31 h 106"/>
                <a:gd name="T32" fmla="*/ 85 w 106"/>
                <a:gd name="T33" fmla="*/ 31 h 106"/>
                <a:gd name="T34" fmla="*/ 75 w 106"/>
                <a:gd name="T35" fmla="*/ 21 h 106"/>
                <a:gd name="T36" fmla="*/ 75 w 106"/>
                <a:gd name="T37" fmla="*/ 21 h 106"/>
                <a:gd name="T38" fmla="*/ 75 w 106"/>
                <a:gd name="T39" fmla="*/ 21 h 106"/>
                <a:gd name="T40" fmla="*/ 75 w 106"/>
                <a:gd name="T41" fmla="*/ 20 h 106"/>
                <a:gd name="T42" fmla="*/ 77 w 106"/>
                <a:gd name="T43" fmla="*/ 9 h 106"/>
                <a:gd name="T44" fmla="*/ 80 w 106"/>
                <a:gd name="T45" fmla="*/ 33 h 106"/>
                <a:gd name="T46" fmla="*/ 15 w 106"/>
                <a:gd name="T47" fmla="*/ 84 h 106"/>
                <a:gd name="T48" fmla="*/ 80 w 106"/>
                <a:gd name="T49" fmla="*/ 33 h 106"/>
                <a:gd name="T50" fmla="*/ 10 w 106"/>
                <a:gd name="T51" fmla="*/ 29 h 106"/>
                <a:gd name="T52" fmla="*/ 32 w 106"/>
                <a:gd name="T53" fmla="*/ 14 h 106"/>
                <a:gd name="T54" fmla="*/ 25 w 106"/>
                <a:gd name="T55" fmla="*/ 24 h 106"/>
                <a:gd name="T56" fmla="*/ 35 w 106"/>
                <a:gd name="T57" fmla="*/ 17 h 106"/>
                <a:gd name="T58" fmla="*/ 37 w 106"/>
                <a:gd name="T59" fmla="*/ 26 h 106"/>
                <a:gd name="T60" fmla="*/ 41 w 106"/>
                <a:gd name="T61" fmla="*/ 29 h 106"/>
                <a:gd name="T62" fmla="*/ 47 w 106"/>
                <a:gd name="T63" fmla="*/ 29 h 106"/>
                <a:gd name="T64" fmla="*/ 10 w 106"/>
                <a:gd name="T65" fmla="*/ 29 h 106"/>
                <a:gd name="T66" fmla="*/ 67 w 106"/>
                <a:gd name="T67" fmla="*/ 19 h 106"/>
                <a:gd name="T68" fmla="*/ 12 w 106"/>
                <a:gd name="T69" fmla="*/ 80 h 106"/>
                <a:gd name="T70" fmla="*/ 67 w 106"/>
                <a:gd name="T71" fmla="*/ 19 h 106"/>
                <a:gd name="T72" fmla="*/ 8 w 106"/>
                <a:gd name="T73" fmla="*/ 98 h 106"/>
                <a:gd name="T74" fmla="*/ 22 w 106"/>
                <a:gd name="T75" fmla="*/ 98 h 106"/>
                <a:gd name="T76" fmla="*/ 28 w 106"/>
                <a:gd name="T77" fmla="*/ 97 h 106"/>
                <a:gd name="T78" fmla="*/ 25 w 106"/>
                <a:gd name="T79" fmla="*/ 94 h 106"/>
                <a:gd name="T80" fmla="*/ 86 w 106"/>
                <a:gd name="T81" fmla="*/ 39 h 106"/>
                <a:gd name="T82" fmla="*/ 77 w 106"/>
                <a:gd name="T83" fmla="*/ 96 h 106"/>
                <a:gd name="T84" fmla="*/ 59 w 106"/>
                <a:gd name="T85" fmla="*/ 77 h 106"/>
                <a:gd name="T86" fmla="*/ 81 w 106"/>
                <a:gd name="T87" fmla="*/ 62 h 106"/>
                <a:gd name="T88" fmla="*/ 77 w 106"/>
                <a:gd name="T89" fmla="*/ 69 h 106"/>
                <a:gd name="T90" fmla="*/ 84 w 106"/>
                <a:gd name="T91" fmla="*/ 66 h 106"/>
                <a:gd name="T92" fmla="*/ 83 w 106"/>
                <a:gd name="T93" fmla="*/ 78 h 106"/>
                <a:gd name="T94" fmla="*/ 86 w 106"/>
                <a:gd name="T95" fmla="*/ 81 h 106"/>
                <a:gd name="T96" fmla="*/ 96 w 106"/>
                <a:gd name="T9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06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829966" y="4083576"/>
              <a:ext cx="1950447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180519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3043416" y="4083576"/>
              <a:ext cx="1950447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401864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268457" y="4083576"/>
              <a:ext cx="1950447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624368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9119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1936689" y="1197361"/>
              <a:ext cx="1950448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511409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4138869" y="1197361"/>
              <a:ext cx="1950448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73315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6356289" y="1197361"/>
              <a:ext cx="1950448" cy="54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TOPIC HEADER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We have many PowerPoint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templates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that has been specifically designed.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4" name="任意多边形 53"/>
          <p:cNvSpPr/>
          <p:nvPr/>
        </p:nvSpPr>
        <p:spPr>
          <a:xfrm>
            <a:off x="3128790" y="2440847"/>
            <a:ext cx="6290632" cy="4125206"/>
          </a:xfrm>
          <a:custGeom>
            <a:avLst/>
            <a:gdLst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90632" h="4125206">
                <a:moveTo>
                  <a:pt x="0" y="346420"/>
                </a:moveTo>
                <a:lnTo>
                  <a:pt x="0" y="15914"/>
                </a:lnTo>
                <a:cubicBezTo>
                  <a:pt x="984174" y="1225"/>
                  <a:pt x="2893765" y="-68549"/>
                  <a:pt x="2886420" y="269302"/>
                </a:cubicBezTo>
                <a:cubicBezTo>
                  <a:pt x="2868059" y="515344"/>
                  <a:pt x="1736993" y="684271"/>
                  <a:pt x="1740665" y="875230"/>
                </a:cubicBezTo>
                <a:cubicBezTo>
                  <a:pt x="1748010" y="1036811"/>
                  <a:pt x="4090931" y="1143308"/>
                  <a:pt x="4109292" y="1459124"/>
                </a:cubicBezTo>
                <a:cubicBezTo>
                  <a:pt x="4101947" y="1701495"/>
                  <a:pt x="2188685" y="2208270"/>
                  <a:pt x="2203374" y="2549794"/>
                </a:cubicBezTo>
                <a:cubicBezTo>
                  <a:pt x="2221736" y="2740753"/>
                  <a:pt x="4035847" y="3074931"/>
                  <a:pt x="6290632" y="2990469"/>
                </a:cubicBezTo>
                <a:lnTo>
                  <a:pt x="6290632" y="4125206"/>
                </a:lnTo>
                <a:cubicBezTo>
                  <a:pt x="2702806" y="4103172"/>
                  <a:pt x="965812" y="3475211"/>
                  <a:pt x="947451" y="2670980"/>
                </a:cubicBezTo>
                <a:cubicBezTo>
                  <a:pt x="980502" y="2020984"/>
                  <a:pt x="2754217" y="1723530"/>
                  <a:pt x="2765234" y="1580310"/>
                </a:cubicBezTo>
                <a:cubicBezTo>
                  <a:pt x="2761562" y="1411385"/>
                  <a:pt x="785870" y="1264493"/>
                  <a:pt x="771181" y="1007433"/>
                </a:cubicBezTo>
                <a:cubicBezTo>
                  <a:pt x="778526" y="779751"/>
                  <a:pt x="1733321" y="552069"/>
                  <a:pt x="2214391" y="324387"/>
                </a:cubicBezTo>
                <a:lnTo>
                  <a:pt x="0" y="346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7524517" y="4087255"/>
            <a:ext cx="1465246" cy="1877262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734372" y="4295572"/>
            <a:ext cx="1031852" cy="103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6400800" y="2401281"/>
            <a:ext cx="1193608" cy="152924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571751" y="2570979"/>
            <a:ext cx="840560" cy="8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任意多边形 59"/>
          <p:cNvSpPr/>
          <p:nvPr/>
        </p:nvSpPr>
        <p:spPr>
          <a:xfrm flipH="1">
            <a:off x="4177992" y="3749846"/>
            <a:ext cx="1385526" cy="1775125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4389369" y="3946829"/>
            <a:ext cx="975712" cy="97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任意多边形 61"/>
          <p:cNvSpPr/>
          <p:nvPr/>
        </p:nvSpPr>
        <p:spPr>
          <a:xfrm flipH="1">
            <a:off x="4197426" y="1345335"/>
            <a:ext cx="1033749" cy="132443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4355136" y="1492305"/>
            <a:ext cx="727984" cy="727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330105" y="1634353"/>
            <a:ext cx="75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2013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472334" y="2746440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2014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324561" y="4169300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2015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726831" y="449196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2016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27"/>
          <p:cNvSpPr txBox="1"/>
          <p:nvPr/>
        </p:nvSpPr>
        <p:spPr>
          <a:xfrm>
            <a:off x="1487285" y="1554995"/>
            <a:ext cx="261642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MORE  THEN  TEMPLATE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of the  narrative thought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文本框 28"/>
          <p:cNvSpPr txBox="1"/>
          <p:nvPr/>
        </p:nvSpPr>
        <p:spPr>
          <a:xfrm>
            <a:off x="1462154" y="4168794"/>
            <a:ext cx="261642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MORE  THEN  TEMPLATE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of the  narrative thought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文本框 29"/>
          <p:cNvSpPr txBox="1"/>
          <p:nvPr/>
        </p:nvSpPr>
        <p:spPr>
          <a:xfrm>
            <a:off x="7915590" y="2577085"/>
            <a:ext cx="261642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MORE  THEN  TEMPLATE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of the  narrative thought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30"/>
          <p:cNvSpPr txBox="1"/>
          <p:nvPr/>
        </p:nvSpPr>
        <p:spPr>
          <a:xfrm>
            <a:off x="9442019" y="4436040"/>
            <a:ext cx="261642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MORE  THEN  TEMPLATE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 to the  center</a:t>
            </a: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of the  narrative thought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990" y="674115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83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429703"/>
            <a:ext cx="12219442" cy="842182"/>
            <a:chOff x="-29029" y="458731"/>
            <a:chExt cx="12219442" cy="842182"/>
          </a:xfrm>
        </p:grpSpPr>
        <p:sp>
          <p:nvSpPr>
            <p:cNvPr id="11" name="矩形 10"/>
            <p:cNvSpPr/>
            <p:nvPr/>
          </p:nvSpPr>
          <p:spPr>
            <a:xfrm flipH="1">
              <a:off x="-29029" y="1229948"/>
              <a:ext cx="12219442" cy="70965"/>
            </a:xfrm>
            <a:prstGeom prst="rect">
              <a:avLst/>
            </a:prstGeom>
            <a:solidFill>
              <a:srgbClr val="198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58731"/>
              <a:ext cx="2730664" cy="538601"/>
              <a:chOff x="5043488" y="414338"/>
              <a:chExt cx="2730664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414338"/>
                <a:ext cx="2106777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en-US" altLang="zh-CN" sz="29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468313"/>
                <a:ext cx="263525" cy="395288"/>
                <a:chOff x="0" y="-109880"/>
                <a:chExt cx="213756" cy="427513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-10988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103876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" name="椭圆 11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rgbClr val="19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4764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67355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85059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1983B7"/>
          </a:solidFill>
        </p:grpSpPr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1983B7"/>
          </a:solidFill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1983B7"/>
          </a:solidFill>
        </p:grpSpPr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30"/>
          <p:cNvSpPr txBox="1"/>
          <p:nvPr/>
        </p:nvSpPr>
        <p:spPr>
          <a:xfrm>
            <a:off x="1779305" y="2876044"/>
            <a:ext cx="142859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cs typeface="+mn-ea"/>
                <a:sym typeface="+mn-lt"/>
              </a:rPr>
              <a:t>68%</a:t>
            </a:r>
          </a:p>
        </p:txBody>
      </p:sp>
      <p:sp>
        <p:nvSpPr>
          <p:cNvPr id="30" name="文本框 31"/>
          <p:cNvSpPr txBox="1"/>
          <p:nvPr/>
        </p:nvSpPr>
        <p:spPr>
          <a:xfrm>
            <a:off x="4208381" y="2886512"/>
            <a:ext cx="142859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31" name="文本框 32"/>
          <p:cNvSpPr txBox="1"/>
          <p:nvPr/>
        </p:nvSpPr>
        <p:spPr>
          <a:xfrm>
            <a:off x="6639565" y="2882810"/>
            <a:ext cx="142859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cs typeface="+mn-ea"/>
                <a:sym typeface="+mn-lt"/>
              </a:rPr>
              <a:t>77%</a:t>
            </a:r>
          </a:p>
        </p:txBody>
      </p:sp>
      <p:sp>
        <p:nvSpPr>
          <p:cNvPr id="32" name="文本框 33"/>
          <p:cNvSpPr txBox="1"/>
          <p:nvPr/>
        </p:nvSpPr>
        <p:spPr>
          <a:xfrm>
            <a:off x="9095882" y="2882810"/>
            <a:ext cx="142859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cs typeface="+mn-ea"/>
                <a:sym typeface="+mn-lt"/>
              </a:rPr>
              <a:t>59%</a:t>
            </a:r>
          </a:p>
        </p:txBody>
      </p:sp>
      <p:sp>
        <p:nvSpPr>
          <p:cNvPr id="33" name="文本框 34"/>
          <p:cNvSpPr txBox="1"/>
          <p:nvPr/>
        </p:nvSpPr>
        <p:spPr>
          <a:xfrm>
            <a:off x="1657783" y="3918617"/>
            <a:ext cx="162897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4" name="文本框 35"/>
          <p:cNvSpPr txBox="1"/>
          <p:nvPr/>
        </p:nvSpPr>
        <p:spPr>
          <a:xfrm>
            <a:off x="4107126" y="3907378"/>
            <a:ext cx="162897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6469444" y="3907378"/>
            <a:ext cx="162897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6" name="文本框 37"/>
          <p:cNvSpPr txBox="1"/>
          <p:nvPr/>
        </p:nvSpPr>
        <p:spPr>
          <a:xfrm>
            <a:off x="8922295" y="3907378"/>
            <a:ext cx="162897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cs typeface="+mn-ea"/>
                <a:sym typeface="+mn-lt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7" name="文本框 38"/>
          <p:cNvSpPr txBox="1"/>
          <p:nvPr/>
        </p:nvSpPr>
        <p:spPr>
          <a:xfrm>
            <a:off x="1612795" y="4858456"/>
            <a:ext cx="206319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 the  center of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narrative thought</a:t>
            </a:r>
          </a:p>
        </p:txBody>
      </p:sp>
      <p:sp>
        <p:nvSpPr>
          <p:cNvPr id="38" name="文本框 39"/>
          <p:cNvSpPr txBox="1"/>
          <p:nvPr/>
        </p:nvSpPr>
        <p:spPr>
          <a:xfrm>
            <a:off x="4065665" y="4858456"/>
            <a:ext cx="206319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 the  center of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narrative thought</a:t>
            </a:r>
          </a:p>
        </p:txBody>
      </p:sp>
      <p:sp>
        <p:nvSpPr>
          <p:cNvPr id="39" name="文本框 40"/>
          <p:cNvSpPr txBox="1"/>
          <p:nvPr/>
        </p:nvSpPr>
        <p:spPr>
          <a:xfrm>
            <a:off x="6518535" y="4858456"/>
            <a:ext cx="206319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 the  center of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narrative thought</a:t>
            </a:r>
          </a:p>
        </p:txBody>
      </p:sp>
      <p:sp>
        <p:nvSpPr>
          <p:cNvPr id="40" name="文本框 41"/>
          <p:cNvSpPr txBox="1"/>
          <p:nvPr/>
        </p:nvSpPr>
        <p:spPr>
          <a:xfrm>
            <a:off x="8917011" y="4858456"/>
            <a:ext cx="206319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 the  center of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narrative thought</a:t>
            </a:r>
          </a:p>
        </p:txBody>
      </p:sp>
    </p:spTree>
    <p:extLst>
      <p:ext uri="{BB962C8B-B14F-4D97-AF65-F5344CB8AC3E}">
        <p14:creationId xmlns:p14="http://schemas.microsoft.com/office/powerpoint/2010/main" val="2183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5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3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0413" cy="226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0"/>
            <a:ext cx="12190414" cy="6177908"/>
            <a:chOff x="0" y="4292079"/>
            <a:chExt cx="12190414" cy="4843505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692834"/>
              <a:ext cx="12190414" cy="4442750"/>
              <a:chOff x="0" y="5400390"/>
              <a:chExt cx="12190414" cy="444275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6" name="波形 25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波形 26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24" name="波形 23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波形 24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0" y="4292079"/>
              <a:ext cx="12190414" cy="4442750"/>
              <a:chOff x="0" y="5400390"/>
              <a:chExt cx="12190414" cy="44427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0" y="5403580"/>
                <a:ext cx="6095207" cy="4439560"/>
                <a:chOff x="0" y="5320120"/>
                <a:chExt cx="12190413" cy="4439560"/>
              </a:xfrm>
            </p:grpSpPr>
            <p:sp>
              <p:nvSpPr>
                <p:cNvPr id="20" name="波形 19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波形 20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95207" y="5400390"/>
                <a:ext cx="6095207" cy="4439560"/>
                <a:chOff x="0" y="5320120"/>
                <a:chExt cx="12190413" cy="4439560"/>
              </a:xfrm>
            </p:grpSpPr>
            <p:sp>
              <p:nvSpPr>
                <p:cNvPr id="18" name="波形 17"/>
                <p:cNvSpPr/>
                <p:nvPr/>
              </p:nvSpPr>
              <p:spPr>
                <a:xfrm>
                  <a:off x="0" y="532012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波形 18"/>
                <p:cNvSpPr/>
                <p:nvPr/>
              </p:nvSpPr>
              <p:spPr>
                <a:xfrm flipH="1">
                  <a:off x="0" y="5340080"/>
                  <a:ext cx="12190413" cy="4419600"/>
                </a:xfrm>
                <a:prstGeom prst="wave">
                  <a:avLst/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422399" y="2249716"/>
            <a:ext cx="9334502" cy="1465924"/>
            <a:chOff x="1655358" y="2273300"/>
            <a:chExt cx="9625869" cy="1796124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2" y="2273300"/>
              <a:ext cx="8187645" cy="1796123"/>
              <a:chOff x="2320696" y="479446"/>
              <a:chExt cx="8187645" cy="710238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6" y="479446"/>
                <a:ext cx="8187645" cy="710238"/>
              </a:xfrm>
              <a:prstGeom prst="rect">
                <a:avLst/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87844" y="620459"/>
                <a:ext cx="4797584" cy="405099"/>
                <a:chOff x="4142494" y="576066"/>
                <a:chExt cx="4797584" cy="405099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5216792" y="578552"/>
                  <a:ext cx="3723286" cy="40261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en-US" altLang="zh-CN" sz="4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42494" y="576066"/>
                  <a:ext cx="263524" cy="395287"/>
                  <a:chOff x="-730818" y="6655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30818" y="6655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30818" y="220411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1655358" y="2273300"/>
              <a:ext cx="2463171" cy="1796124"/>
              <a:chOff x="2576209" y="1071086"/>
              <a:chExt cx="1301379" cy="746657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576209" y="1071086"/>
                <a:ext cx="759833" cy="746657"/>
              </a:xfrm>
              <a:prstGeom prst="parallelogram">
                <a:avLst>
                  <a:gd name="adj" fmla="val 0"/>
                </a:avLst>
              </a:prstGeom>
              <a:solidFill>
                <a:srgbClr val="1983B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810789" y="1151964"/>
                <a:ext cx="1066799" cy="5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ubp0b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1700</Words>
  <Application>Microsoft Office PowerPoint</Application>
  <PresentationFormat>自定义</PresentationFormat>
  <Paragraphs>308</Paragraphs>
  <Slides>31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微软雅黑</vt:lpstr>
      <vt:lpstr>印品黑体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1015</cp:revision>
  <dcterms:created xsi:type="dcterms:W3CDTF">2015-12-01T09:06:39Z</dcterms:created>
  <dcterms:modified xsi:type="dcterms:W3CDTF">2021-11-03T08:45:41Z</dcterms:modified>
</cp:coreProperties>
</file>