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8" r:id="rId2"/>
    <p:sldMasterId id="2147483672" r:id="rId3"/>
  </p:sldMasterIdLst>
  <p:notesMasterIdLst>
    <p:notesMasterId r:id="rId33"/>
  </p:notesMasterIdLst>
  <p:sldIdLst>
    <p:sldId id="291" r:id="rId4"/>
    <p:sldId id="272" r:id="rId5"/>
    <p:sldId id="276" r:id="rId6"/>
    <p:sldId id="282" r:id="rId7"/>
    <p:sldId id="271" r:id="rId8"/>
    <p:sldId id="281" r:id="rId9"/>
    <p:sldId id="286" r:id="rId10"/>
    <p:sldId id="280" r:id="rId11"/>
    <p:sldId id="275" r:id="rId12"/>
    <p:sldId id="267" r:id="rId13"/>
    <p:sldId id="263" r:id="rId14"/>
    <p:sldId id="264" r:id="rId15"/>
    <p:sldId id="266" r:id="rId16"/>
    <p:sldId id="265" r:id="rId17"/>
    <p:sldId id="274" r:id="rId18"/>
    <p:sldId id="287" r:id="rId19"/>
    <p:sldId id="283" r:id="rId20"/>
    <p:sldId id="278" r:id="rId21"/>
    <p:sldId id="269" r:id="rId22"/>
    <p:sldId id="273" r:id="rId23"/>
    <p:sldId id="262" r:id="rId24"/>
    <p:sldId id="284" r:id="rId25"/>
    <p:sldId id="270" r:id="rId26"/>
    <p:sldId id="285" r:id="rId27"/>
    <p:sldId id="292" r:id="rId28"/>
    <p:sldId id="1773" r:id="rId29"/>
    <p:sldId id="304" r:id="rId30"/>
    <p:sldId id="305" r:id="rId31"/>
    <p:sldId id="30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7E9"/>
    <a:srgbClr val="F3C053"/>
    <a:srgbClr val="9089EB"/>
    <a:srgbClr val="BB43FD"/>
    <a:srgbClr val="584CE0"/>
    <a:srgbClr val="FF9409"/>
    <a:srgbClr val="FE9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9" autoAdjust="0"/>
    <p:restoredTop sz="95054" autoAdjust="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5D13BBE5-0BEA-4494-9BEF-C8C2F48C9E2D}" type="datetimeFigureOut">
              <a:rPr lang="zh-CN" altLang="en-US" smtClean="0"/>
              <a:pPr/>
              <a:t>2021/11/3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013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19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12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25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636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022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17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6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4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044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8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98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065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283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597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082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335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72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89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36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34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7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8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26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1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671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473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8643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263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83705" y="65012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7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942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11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1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87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7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56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9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261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987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739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134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55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096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97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9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141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99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234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83338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6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133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56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269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995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00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411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1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59FD6B2D-B801-4576-98F2-36564D46304B}"/>
              </a:ext>
            </a:extLst>
          </p:cNvPr>
          <p:cNvSpPr/>
          <p:nvPr/>
        </p:nvSpPr>
        <p:spPr>
          <a:xfrm rot="716238">
            <a:off x="302287" y="-3155514"/>
            <a:ext cx="7473210" cy="5587328"/>
          </a:xfrm>
          <a:custGeom>
            <a:avLst/>
            <a:gdLst>
              <a:gd name="connsiteX0" fmla="*/ 1715869 w 8535771"/>
              <a:gd name="connsiteY0" fmla="*/ 1181100 h 6381750"/>
              <a:gd name="connsiteX1" fmla="*/ 39469 w 8535771"/>
              <a:gd name="connsiteY1" fmla="*/ 3752850 h 6381750"/>
              <a:gd name="connsiteX2" fmla="*/ 3468469 w 8535771"/>
              <a:gd name="connsiteY2" fmla="*/ 6381750 h 6381750"/>
              <a:gd name="connsiteX3" fmla="*/ 5144869 w 8535771"/>
              <a:gd name="connsiteY3" fmla="*/ 3752850 h 6381750"/>
              <a:gd name="connsiteX4" fmla="*/ 8535769 w 8535771"/>
              <a:gd name="connsiteY4" fmla="*/ 2057400 h 6381750"/>
              <a:gd name="connsiteX5" fmla="*/ 5163919 w 8535771"/>
              <a:gd name="connsiteY5" fmla="*/ 0 h 6381750"/>
              <a:gd name="connsiteX6" fmla="*/ 3411319 w 8535771"/>
              <a:gd name="connsiteY6" fmla="*/ 2057400 h 6381750"/>
              <a:gd name="connsiteX7" fmla="*/ 1715869 w 8535771"/>
              <a:gd name="connsiteY7" fmla="*/ 118110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5771" h="6381750">
                <a:moveTo>
                  <a:pt x="1715869" y="1181100"/>
                </a:moveTo>
                <a:cubicBezTo>
                  <a:pt x="1153894" y="1463675"/>
                  <a:pt x="-252631" y="2886075"/>
                  <a:pt x="39469" y="3752850"/>
                </a:cubicBezTo>
                <a:cubicBezTo>
                  <a:pt x="331569" y="4619625"/>
                  <a:pt x="2617569" y="6381750"/>
                  <a:pt x="3468469" y="6381750"/>
                </a:cubicBezTo>
                <a:cubicBezTo>
                  <a:pt x="4319369" y="6381750"/>
                  <a:pt x="4300319" y="4473575"/>
                  <a:pt x="5144869" y="3752850"/>
                </a:cubicBezTo>
                <a:cubicBezTo>
                  <a:pt x="5989419" y="3032125"/>
                  <a:pt x="8532594" y="2682875"/>
                  <a:pt x="8535769" y="2057400"/>
                </a:cubicBezTo>
                <a:cubicBezTo>
                  <a:pt x="8538944" y="1431925"/>
                  <a:pt x="6017994" y="0"/>
                  <a:pt x="5163919" y="0"/>
                </a:cubicBezTo>
                <a:cubicBezTo>
                  <a:pt x="4309844" y="0"/>
                  <a:pt x="3979644" y="1860550"/>
                  <a:pt x="3411319" y="2057400"/>
                </a:cubicBezTo>
                <a:cubicBezTo>
                  <a:pt x="2842994" y="2254250"/>
                  <a:pt x="2277844" y="898525"/>
                  <a:pt x="1715869" y="1181100"/>
                </a:cubicBezTo>
                <a:close/>
              </a:path>
            </a:pathLst>
          </a:custGeom>
          <a:gradFill flip="none" rotWithShape="1">
            <a:gsLst>
              <a:gs pos="18000">
                <a:srgbClr val="584CE0"/>
              </a:gs>
              <a:gs pos="56000">
                <a:srgbClr val="BB43FD"/>
              </a:gs>
              <a:gs pos="67000">
                <a:srgbClr val="EE37E9"/>
              </a:gs>
            </a:gsLst>
            <a:lin ang="135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51B4D02-AFF6-4C24-B2DA-DDE1E126631D}"/>
              </a:ext>
            </a:extLst>
          </p:cNvPr>
          <p:cNvSpPr/>
          <p:nvPr/>
        </p:nvSpPr>
        <p:spPr>
          <a:xfrm>
            <a:off x="7788275" y="-3377290"/>
            <a:ext cx="5625240" cy="5751672"/>
          </a:xfrm>
          <a:custGeom>
            <a:avLst/>
            <a:gdLst>
              <a:gd name="connsiteX0" fmla="*/ 3418879 w 5114329"/>
              <a:gd name="connsiteY0" fmla="*/ 5229277 h 5229277"/>
              <a:gd name="connsiteX1" fmla="*/ 47029 w 5114329"/>
              <a:gd name="connsiteY1" fmla="*/ 4352977 h 5229277"/>
              <a:gd name="connsiteX2" fmla="*/ 1742479 w 5114329"/>
              <a:gd name="connsiteY2" fmla="*/ 2619427 h 5229277"/>
              <a:gd name="connsiteX3" fmla="*/ 27979 w 5114329"/>
              <a:gd name="connsiteY3" fmla="*/ 904927 h 5229277"/>
              <a:gd name="connsiteX4" fmla="*/ 3456979 w 5114329"/>
              <a:gd name="connsiteY4" fmla="*/ 66727 h 5229277"/>
              <a:gd name="connsiteX5" fmla="*/ 5114329 w 5114329"/>
              <a:gd name="connsiteY5" fmla="*/ 2619427 h 5229277"/>
              <a:gd name="connsiteX6" fmla="*/ 3456979 w 5114329"/>
              <a:gd name="connsiteY6" fmla="*/ 4352977 h 5229277"/>
              <a:gd name="connsiteX7" fmla="*/ 3418879 w 5114329"/>
              <a:gd name="connsiteY7" fmla="*/ 5229277 h 522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329" h="5229277">
                <a:moveTo>
                  <a:pt x="3418879" y="5229277"/>
                </a:moveTo>
                <a:cubicBezTo>
                  <a:pt x="2850554" y="5229277"/>
                  <a:pt x="326429" y="4787952"/>
                  <a:pt x="47029" y="4352977"/>
                </a:cubicBezTo>
                <a:cubicBezTo>
                  <a:pt x="-232371" y="3918002"/>
                  <a:pt x="1745654" y="3194102"/>
                  <a:pt x="1742479" y="2619427"/>
                </a:cubicBezTo>
                <a:cubicBezTo>
                  <a:pt x="1739304" y="2044752"/>
                  <a:pt x="-257771" y="1330377"/>
                  <a:pt x="27979" y="904927"/>
                </a:cubicBezTo>
                <a:cubicBezTo>
                  <a:pt x="313729" y="479477"/>
                  <a:pt x="2609254" y="-219023"/>
                  <a:pt x="3456979" y="66727"/>
                </a:cubicBezTo>
                <a:cubicBezTo>
                  <a:pt x="4304704" y="352477"/>
                  <a:pt x="5114329" y="1905052"/>
                  <a:pt x="5114329" y="2619427"/>
                </a:cubicBezTo>
                <a:cubicBezTo>
                  <a:pt x="5114329" y="3333802"/>
                  <a:pt x="3736379" y="3921177"/>
                  <a:pt x="3456979" y="4352977"/>
                </a:cubicBezTo>
                <a:cubicBezTo>
                  <a:pt x="3177579" y="4784777"/>
                  <a:pt x="3987204" y="5229277"/>
                  <a:pt x="3418879" y="5229277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4607998-41FC-495B-A1B8-B5CA3012BE07}"/>
              </a:ext>
            </a:extLst>
          </p:cNvPr>
          <p:cNvSpPr/>
          <p:nvPr/>
        </p:nvSpPr>
        <p:spPr>
          <a:xfrm>
            <a:off x="-1145031" y="1989138"/>
            <a:ext cx="3315590" cy="3455982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355F0F2-60DF-442A-977C-434F19CF70DB}"/>
              </a:ext>
            </a:extLst>
          </p:cNvPr>
          <p:cNvSpPr/>
          <p:nvPr/>
        </p:nvSpPr>
        <p:spPr>
          <a:xfrm rot="648845">
            <a:off x="8685134" y="4437477"/>
            <a:ext cx="6806377" cy="5042386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68000">
                <a:srgbClr val="EE37E9"/>
              </a:gs>
              <a:gs pos="22000">
                <a:srgbClr val="F3C053"/>
              </a:gs>
              <a:gs pos="92000">
                <a:srgbClr val="584CE0"/>
              </a:gs>
            </a:gsLst>
            <a:lin ang="27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0FA5B04-D2BC-4173-A48C-E49DA5C0FAE3}"/>
              </a:ext>
            </a:extLst>
          </p:cNvPr>
          <p:cNvSpPr/>
          <p:nvPr/>
        </p:nvSpPr>
        <p:spPr>
          <a:xfrm>
            <a:off x="200586" y="5080171"/>
            <a:ext cx="5171514" cy="3824756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100000">
                <a:srgbClr val="EE37E9"/>
              </a:gs>
              <a:gs pos="22000">
                <a:srgbClr val="F3C053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B5A2F48-D367-4E50-BE96-D52EC0BE7FDD}"/>
              </a:ext>
            </a:extLst>
          </p:cNvPr>
          <p:cNvSpPr/>
          <p:nvPr/>
        </p:nvSpPr>
        <p:spPr>
          <a:xfrm>
            <a:off x="2647296" y="682906"/>
            <a:ext cx="749916" cy="781670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0F29384-DD58-415E-B1F8-705BCB5618FD}"/>
              </a:ext>
            </a:extLst>
          </p:cNvPr>
          <p:cNvSpPr/>
          <p:nvPr/>
        </p:nvSpPr>
        <p:spPr>
          <a:xfrm rot="1948355">
            <a:off x="8250857" y="5205156"/>
            <a:ext cx="1035132" cy="1026210"/>
          </a:xfrm>
          <a:custGeom>
            <a:avLst/>
            <a:gdLst>
              <a:gd name="connsiteX0" fmla="*/ 0 w 3352800"/>
              <a:gd name="connsiteY0" fmla="*/ 899160 h 1767848"/>
              <a:gd name="connsiteX1" fmla="*/ 1676400 w 3352800"/>
              <a:gd name="connsiteY1" fmla="*/ 0 h 1767848"/>
              <a:gd name="connsiteX2" fmla="*/ 3352800 w 3352800"/>
              <a:gd name="connsiteY2" fmla="*/ 899160 h 1767848"/>
              <a:gd name="connsiteX3" fmla="*/ 1676400 w 3352800"/>
              <a:gd name="connsiteY3" fmla="*/ 1767840 h 1767848"/>
              <a:gd name="connsiteX4" fmla="*/ 0 w 3352800"/>
              <a:gd name="connsiteY4" fmla="*/ 899160 h 176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767848">
                <a:moveTo>
                  <a:pt x="0" y="899160"/>
                </a:moveTo>
                <a:cubicBezTo>
                  <a:pt x="0" y="604520"/>
                  <a:pt x="1117600" y="0"/>
                  <a:pt x="1676400" y="0"/>
                </a:cubicBezTo>
                <a:cubicBezTo>
                  <a:pt x="2235200" y="0"/>
                  <a:pt x="3352800" y="604520"/>
                  <a:pt x="3352800" y="899160"/>
                </a:cubicBezTo>
                <a:cubicBezTo>
                  <a:pt x="3352800" y="1193800"/>
                  <a:pt x="2230120" y="1765300"/>
                  <a:pt x="1676400" y="1767840"/>
                </a:cubicBezTo>
                <a:cubicBezTo>
                  <a:pt x="1122680" y="1770380"/>
                  <a:pt x="0" y="1193800"/>
                  <a:pt x="0" y="899160"/>
                </a:cubicBezTo>
                <a:close/>
              </a:path>
            </a:pathLst>
          </a:custGeom>
          <a:gradFill flip="none" rotWithShape="1">
            <a:gsLst>
              <a:gs pos="0">
                <a:srgbClr val="584CE0"/>
              </a:gs>
              <a:gs pos="82000">
                <a:srgbClr val="EE37E9"/>
              </a:gs>
            </a:gsLst>
            <a:lin ang="135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5848DAD-2E7D-429B-A59A-0AC75381F14B}"/>
              </a:ext>
            </a:extLst>
          </p:cNvPr>
          <p:cNvSpPr/>
          <p:nvPr/>
        </p:nvSpPr>
        <p:spPr bwMode="auto">
          <a:xfrm>
            <a:off x="2917370" y="4369011"/>
            <a:ext cx="635725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F43170-E055-4710-9AF9-DF6D3F18B4B1}"/>
              </a:ext>
            </a:extLst>
          </p:cNvPr>
          <p:cNvSpPr txBox="1"/>
          <p:nvPr/>
        </p:nvSpPr>
        <p:spPr>
          <a:xfrm>
            <a:off x="2146302" y="3136057"/>
            <a:ext cx="78993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dirty="0">
                <a:solidFill>
                  <a:srgbClr val="202124"/>
                </a:solidFill>
                <a:ea typeface="+mn-lt"/>
              </a:rPr>
              <a:t>FASHION STYLE PPT TEMPLATES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D33874E-4E34-40F5-A96C-04FBD134949B}"/>
              </a:ext>
            </a:extLst>
          </p:cNvPr>
          <p:cNvCxnSpPr/>
          <p:nvPr/>
        </p:nvCxnSpPr>
        <p:spPr>
          <a:xfrm>
            <a:off x="5800725" y="4218653"/>
            <a:ext cx="590550" cy="0"/>
          </a:xfrm>
          <a:prstGeom prst="line">
            <a:avLst/>
          </a:prstGeom>
          <a:ln w="28575">
            <a:solidFill>
              <a:srgbClr val="584C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77F1FCDC-08A6-4670-8E48-4BFA47766CF4}"/>
              </a:ext>
            </a:extLst>
          </p:cNvPr>
          <p:cNvSpPr/>
          <p:nvPr/>
        </p:nvSpPr>
        <p:spPr>
          <a:xfrm>
            <a:off x="5396960" y="9933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 O G 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3">
            <a:hlinkClick r:id="rId3"/>
            <a:extLst>
              <a:ext uri="{FF2B5EF4-FFF2-40B4-BE49-F238E27FC236}">
                <a16:creationId xmlns:a16="http://schemas.microsoft.com/office/drawing/2014/main" id="{C98F5C09-AC86-4B83-9105-6E01A33178FA}"/>
              </a:ext>
            </a:extLst>
          </p:cNvPr>
          <p:cNvSpPr txBox="1"/>
          <p:nvPr/>
        </p:nvSpPr>
        <p:spPr>
          <a:xfrm>
            <a:off x="4038892" y="65246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spc="3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spc="3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6B3E3A-61D0-440D-BAF6-53BC98E10DE9}"/>
              </a:ext>
            </a:extLst>
          </p:cNvPr>
          <p:cNvGrpSpPr/>
          <p:nvPr/>
        </p:nvGrpSpPr>
        <p:grpSpPr>
          <a:xfrm>
            <a:off x="1943100" y="4514850"/>
            <a:ext cx="8305799" cy="1300119"/>
            <a:chOff x="186154" y="3183567"/>
            <a:chExt cx="5619720" cy="130011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6964C2F-CFA8-4963-AD4F-4585D8577681}"/>
                </a:ext>
              </a:extLst>
            </p:cNvPr>
            <p:cNvSpPr/>
            <p:nvPr/>
          </p:nvSpPr>
          <p:spPr bwMode="auto">
            <a:xfrm>
              <a:off x="186154" y="3883522"/>
              <a:ext cx="5619720" cy="600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internetClick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here to add content, content to match the title, you can copy and paste directly, to select useful keyword entry.er creative, </a:t>
              </a:r>
            </a:p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75EF90C-1EDC-42C0-B17F-A49A1BAAFAF1}"/>
                </a:ext>
              </a:extLst>
            </p:cNvPr>
            <p:cNvSpPr txBox="1"/>
            <p:nvPr/>
          </p:nvSpPr>
          <p:spPr>
            <a:xfrm>
              <a:off x="1802050" y="3183567"/>
              <a:ext cx="238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A2161C5-3587-4A94-B58C-7D7232CF8592}"/>
              </a:ext>
            </a:extLst>
          </p:cNvPr>
          <p:cNvCxnSpPr/>
          <p:nvPr/>
        </p:nvCxnSpPr>
        <p:spPr>
          <a:xfrm>
            <a:off x="5800725" y="5136138"/>
            <a:ext cx="590550" cy="0"/>
          </a:xfrm>
          <a:prstGeom prst="line">
            <a:avLst/>
          </a:prstGeom>
          <a:ln w="28575">
            <a:solidFill>
              <a:srgbClr val="EE3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F638FD6-8EDF-4168-8D9B-15770E22ED1D}"/>
              </a:ext>
            </a:extLst>
          </p:cNvPr>
          <p:cNvSpPr/>
          <p:nvPr/>
        </p:nvSpPr>
        <p:spPr>
          <a:xfrm>
            <a:off x="261176" y="145395"/>
            <a:ext cx="2763120" cy="2880118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27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9E35C36-77F2-4901-844E-D017A8E628FD}"/>
              </a:ext>
            </a:extLst>
          </p:cNvPr>
          <p:cNvSpPr/>
          <p:nvPr/>
        </p:nvSpPr>
        <p:spPr>
          <a:xfrm rot="648845">
            <a:off x="4456517" y="544701"/>
            <a:ext cx="3587509" cy="2657742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0">
                <a:srgbClr val="584CE0"/>
              </a:gs>
              <a:gs pos="44000">
                <a:srgbClr val="BB43FD"/>
              </a:gs>
              <a:gs pos="78000">
                <a:srgbClr val="EE37E9"/>
              </a:gs>
            </a:gsLst>
            <a:lin ang="135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C0AA671E-5032-4DC7-9243-47ABDB15DF0F}"/>
              </a:ext>
            </a:extLst>
          </p:cNvPr>
          <p:cNvSpPr/>
          <p:nvPr/>
        </p:nvSpPr>
        <p:spPr>
          <a:xfrm rot="20625691">
            <a:off x="7922534" y="300226"/>
            <a:ext cx="2138861" cy="1650624"/>
          </a:xfrm>
          <a:custGeom>
            <a:avLst/>
            <a:gdLst>
              <a:gd name="connsiteX0" fmla="*/ 0 w 3352800"/>
              <a:gd name="connsiteY0" fmla="*/ 899160 h 1767848"/>
              <a:gd name="connsiteX1" fmla="*/ 1676400 w 3352800"/>
              <a:gd name="connsiteY1" fmla="*/ 0 h 1767848"/>
              <a:gd name="connsiteX2" fmla="*/ 3352800 w 3352800"/>
              <a:gd name="connsiteY2" fmla="*/ 899160 h 1767848"/>
              <a:gd name="connsiteX3" fmla="*/ 1676400 w 3352800"/>
              <a:gd name="connsiteY3" fmla="*/ 1767840 h 1767848"/>
              <a:gd name="connsiteX4" fmla="*/ 0 w 3352800"/>
              <a:gd name="connsiteY4" fmla="*/ 899160 h 176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767848">
                <a:moveTo>
                  <a:pt x="0" y="899160"/>
                </a:moveTo>
                <a:cubicBezTo>
                  <a:pt x="0" y="604520"/>
                  <a:pt x="1117600" y="0"/>
                  <a:pt x="1676400" y="0"/>
                </a:cubicBezTo>
                <a:cubicBezTo>
                  <a:pt x="2235200" y="0"/>
                  <a:pt x="3352800" y="604520"/>
                  <a:pt x="3352800" y="899160"/>
                </a:cubicBezTo>
                <a:cubicBezTo>
                  <a:pt x="3352800" y="1193800"/>
                  <a:pt x="2230120" y="1765300"/>
                  <a:pt x="1676400" y="1767840"/>
                </a:cubicBezTo>
                <a:cubicBezTo>
                  <a:pt x="1122680" y="1770380"/>
                  <a:pt x="0" y="1193800"/>
                  <a:pt x="0" y="899160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7D9A564-118D-422B-970E-6760968DB9BD}"/>
              </a:ext>
            </a:extLst>
          </p:cNvPr>
          <p:cNvSpPr/>
          <p:nvPr/>
        </p:nvSpPr>
        <p:spPr>
          <a:xfrm>
            <a:off x="8876776" y="1067435"/>
            <a:ext cx="3084528" cy="2648903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584CE0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7F344659-07C9-48B3-9015-5F04E9E3D174}"/>
              </a:ext>
            </a:extLst>
          </p:cNvPr>
          <p:cNvSpPr/>
          <p:nvPr/>
        </p:nvSpPr>
        <p:spPr>
          <a:xfrm>
            <a:off x="1757810" y="1975904"/>
            <a:ext cx="3114829" cy="2303670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4">
            <a:extLst>
              <a:ext uri="{FF2B5EF4-FFF2-40B4-BE49-F238E27FC236}">
                <a16:creationId xmlns:a16="http://schemas.microsoft.com/office/drawing/2014/main" id="{DC390CEB-1922-448D-AA5B-513BF64F177B}"/>
              </a:ext>
            </a:extLst>
          </p:cNvPr>
          <p:cNvSpPr/>
          <p:nvPr/>
        </p:nvSpPr>
        <p:spPr>
          <a:xfrm>
            <a:off x="5570989" y="1406824"/>
            <a:ext cx="903272" cy="933497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11">
            <a:extLst>
              <a:ext uri="{FF2B5EF4-FFF2-40B4-BE49-F238E27FC236}">
                <a16:creationId xmlns:a16="http://schemas.microsoft.com/office/drawing/2014/main" id="{66EEC725-A52C-462B-8C27-E470B012FA18}"/>
              </a:ext>
            </a:extLst>
          </p:cNvPr>
          <p:cNvSpPr/>
          <p:nvPr/>
        </p:nvSpPr>
        <p:spPr>
          <a:xfrm>
            <a:off x="10253993" y="2386359"/>
            <a:ext cx="705781" cy="715971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2">
            <a:extLst>
              <a:ext uri="{FF2B5EF4-FFF2-40B4-BE49-F238E27FC236}">
                <a16:creationId xmlns:a16="http://schemas.microsoft.com/office/drawing/2014/main" id="{B2C439E4-94C6-4EB6-9CF9-E34E82043EF3}"/>
              </a:ext>
            </a:extLst>
          </p:cNvPr>
          <p:cNvSpPr/>
          <p:nvPr/>
        </p:nvSpPr>
        <p:spPr>
          <a:xfrm>
            <a:off x="3471175" y="3110734"/>
            <a:ext cx="558276" cy="541469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3">
            <a:extLst>
              <a:ext uri="{FF2B5EF4-FFF2-40B4-BE49-F238E27FC236}">
                <a16:creationId xmlns:a16="http://schemas.microsoft.com/office/drawing/2014/main" id="{B9C4DEA3-D533-4454-9DB0-1CA3E845A121}"/>
              </a:ext>
            </a:extLst>
          </p:cNvPr>
          <p:cNvSpPr/>
          <p:nvPr/>
        </p:nvSpPr>
        <p:spPr>
          <a:xfrm>
            <a:off x="1294686" y="1389754"/>
            <a:ext cx="737314" cy="701749"/>
          </a:xfrm>
          <a:custGeom>
            <a:avLst/>
            <a:gdLst>
              <a:gd name="connsiteX0" fmla="*/ 430076 w 607539"/>
              <a:gd name="connsiteY0" fmla="*/ 475990 h 578234"/>
              <a:gd name="connsiteX1" fmla="*/ 444051 w 607539"/>
              <a:gd name="connsiteY1" fmla="*/ 485857 h 578234"/>
              <a:gd name="connsiteX2" fmla="*/ 445119 w 607539"/>
              <a:gd name="connsiteY2" fmla="*/ 492524 h 578234"/>
              <a:gd name="connsiteX3" fmla="*/ 435238 w 607539"/>
              <a:gd name="connsiteY3" fmla="*/ 506481 h 578234"/>
              <a:gd name="connsiteX4" fmla="*/ 433191 w 607539"/>
              <a:gd name="connsiteY4" fmla="*/ 506659 h 578234"/>
              <a:gd name="connsiteX5" fmla="*/ 421263 w 607539"/>
              <a:gd name="connsiteY5" fmla="*/ 496614 h 578234"/>
              <a:gd name="connsiteX6" fmla="*/ 420106 w 607539"/>
              <a:gd name="connsiteY6" fmla="*/ 489946 h 578234"/>
              <a:gd name="connsiteX7" fmla="*/ 430076 w 607539"/>
              <a:gd name="connsiteY7" fmla="*/ 475990 h 578234"/>
              <a:gd name="connsiteX8" fmla="*/ 414552 w 607539"/>
              <a:gd name="connsiteY8" fmla="*/ 385313 h 578234"/>
              <a:gd name="connsiteX9" fmla="*/ 428527 w 607539"/>
              <a:gd name="connsiteY9" fmla="*/ 395179 h 578234"/>
              <a:gd name="connsiteX10" fmla="*/ 437428 w 607539"/>
              <a:gd name="connsiteY10" fmla="*/ 447083 h 578234"/>
              <a:gd name="connsiteX11" fmla="*/ 427547 w 607539"/>
              <a:gd name="connsiteY11" fmla="*/ 461126 h 578234"/>
              <a:gd name="connsiteX12" fmla="*/ 425500 w 607539"/>
              <a:gd name="connsiteY12" fmla="*/ 461215 h 578234"/>
              <a:gd name="connsiteX13" fmla="*/ 413572 w 607539"/>
              <a:gd name="connsiteY13" fmla="*/ 451172 h 578234"/>
              <a:gd name="connsiteX14" fmla="*/ 404582 w 607539"/>
              <a:gd name="connsiteY14" fmla="*/ 399267 h 578234"/>
              <a:gd name="connsiteX15" fmla="*/ 414552 w 607539"/>
              <a:gd name="connsiteY15" fmla="*/ 385313 h 578234"/>
              <a:gd name="connsiteX16" fmla="*/ 303725 w 607539"/>
              <a:gd name="connsiteY16" fmla="*/ 39458 h 578234"/>
              <a:gd name="connsiteX17" fmla="*/ 224517 w 607539"/>
              <a:gd name="connsiteY17" fmla="*/ 199869 h 578234"/>
              <a:gd name="connsiteX18" fmla="*/ 215350 w 607539"/>
              <a:gd name="connsiteY18" fmla="*/ 206445 h 578234"/>
              <a:gd name="connsiteX19" fmla="*/ 38066 w 607539"/>
              <a:gd name="connsiteY19" fmla="*/ 232129 h 578234"/>
              <a:gd name="connsiteX20" fmla="*/ 166401 w 607539"/>
              <a:gd name="connsiteY20" fmla="*/ 356991 h 578234"/>
              <a:gd name="connsiteX21" fmla="*/ 169872 w 607539"/>
              <a:gd name="connsiteY21" fmla="*/ 367745 h 578234"/>
              <a:gd name="connsiteX22" fmla="*/ 139524 w 607539"/>
              <a:gd name="connsiteY22" fmla="*/ 544063 h 578234"/>
              <a:gd name="connsiteX23" fmla="*/ 298118 w 607539"/>
              <a:gd name="connsiteY23" fmla="*/ 460792 h 578234"/>
              <a:gd name="connsiteX24" fmla="*/ 303725 w 607539"/>
              <a:gd name="connsiteY24" fmla="*/ 459370 h 578234"/>
              <a:gd name="connsiteX25" fmla="*/ 309421 w 607539"/>
              <a:gd name="connsiteY25" fmla="*/ 460792 h 578234"/>
              <a:gd name="connsiteX26" fmla="*/ 467926 w 607539"/>
              <a:gd name="connsiteY26" fmla="*/ 544063 h 578234"/>
              <a:gd name="connsiteX27" fmla="*/ 437667 w 607539"/>
              <a:gd name="connsiteY27" fmla="*/ 367745 h 578234"/>
              <a:gd name="connsiteX28" fmla="*/ 441138 w 607539"/>
              <a:gd name="connsiteY28" fmla="*/ 356991 h 578234"/>
              <a:gd name="connsiteX29" fmla="*/ 569384 w 607539"/>
              <a:gd name="connsiteY29" fmla="*/ 232129 h 578234"/>
              <a:gd name="connsiteX30" fmla="*/ 392189 w 607539"/>
              <a:gd name="connsiteY30" fmla="*/ 206445 h 578234"/>
              <a:gd name="connsiteX31" fmla="*/ 383022 w 607539"/>
              <a:gd name="connsiteY31" fmla="*/ 199869 h 578234"/>
              <a:gd name="connsiteX32" fmla="*/ 303725 w 607539"/>
              <a:gd name="connsiteY32" fmla="*/ 0 h 578234"/>
              <a:gd name="connsiteX33" fmla="*/ 314583 w 607539"/>
              <a:gd name="connsiteY33" fmla="*/ 6754 h 578234"/>
              <a:gd name="connsiteX34" fmla="*/ 401890 w 607539"/>
              <a:gd name="connsiteY34" fmla="*/ 183428 h 578234"/>
              <a:gd name="connsiteX35" fmla="*/ 597151 w 607539"/>
              <a:gd name="connsiteY35" fmla="*/ 211778 h 578234"/>
              <a:gd name="connsiteX36" fmla="*/ 606941 w 607539"/>
              <a:gd name="connsiteY36" fmla="*/ 220042 h 578234"/>
              <a:gd name="connsiteX37" fmla="*/ 603915 w 607539"/>
              <a:gd name="connsiteY37" fmla="*/ 232395 h 578234"/>
              <a:gd name="connsiteX38" fmla="*/ 462586 w 607539"/>
              <a:gd name="connsiteY38" fmla="*/ 369878 h 578234"/>
              <a:gd name="connsiteX39" fmla="*/ 495961 w 607539"/>
              <a:gd name="connsiteY39" fmla="*/ 564059 h 578234"/>
              <a:gd name="connsiteX40" fmla="*/ 491155 w 607539"/>
              <a:gd name="connsiteY40" fmla="*/ 575879 h 578234"/>
              <a:gd name="connsiteX41" fmla="*/ 484035 w 607539"/>
              <a:gd name="connsiteY41" fmla="*/ 578189 h 578234"/>
              <a:gd name="connsiteX42" fmla="*/ 478428 w 607539"/>
              <a:gd name="connsiteY42" fmla="*/ 576856 h 578234"/>
              <a:gd name="connsiteX43" fmla="*/ 303725 w 607539"/>
              <a:gd name="connsiteY43" fmla="*/ 485142 h 578234"/>
              <a:gd name="connsiteX44" fmla="*/ 129111 w 607539"/>
              <a:gd name="connsiteY44" fmla="*/ 576856 h 578234"/>
              <a:gd name="connsiteX45" fmla="*/ 116384 w 607539"/>
              <a:gd name="connsiteY45" fmla="*/ 575879 h 578234"/>
              <a:gd name="connsiteX46" fmla="*/ 111578 w 607539"/>
              <a:gd name="connsiteY46" fmla="*/ 564059 h 578234"/>
              <a:gd name="connsiteX47" fmla="*/ 144953 w 607539"/>
              <a:gd name="connsiteY47" fmla="*/ 369878 h 578234"/>
              <a:gd name="connsiteX48" fmla="*/ 3624 w 607539"/>
              <a:gd name="connsiteY48" fmla="*/ 232395 h 578234"/>
              <a:gd name="connsiteX49" fmla="*/ 598 w 607539"/>
              <a:gd name="connsiteY49" fmla="*/ 220042 h 578234"/>
              <a:gd name="connsiteX50" fmla="*/ 10299 w 607539"/>
              <a:gd name="connsiteY50" fmla="*/ 211778 h 578234"/>
              <a:gd name="connsiteX51" fmla="*/ 205560 w 607539"/>
              <a:gd name="connsiteY51" fmla="*/ 183428 h 578234"/>
              <a:gd name="connsiteX52" fmla="*/ 292867 w 607539"/>
              <a:gd name="connsiteY52" fmla="*/ 6754 h 578234"/>
              <a:gd name="connsiteX53" fmla="*/ 303725 w 607539"/>
              <a:gd name="connsiteY53" fmla="*/ 0 h 5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7539" h="578234">
                <a:moveTo>
                  <a:pt x="430076" y="475990"/>
                </a:moveTo>
                <a:cubicBezTo>
                  <a:pt x="436663" y="474834"/>
                  <a:pt x="442894" y="479279"/>
                  <a:pt x="444051" y="485857"/>
                </a:cubicBezTo>
                <a:lnTo>
                  <a:pt x="445119" y="492524"/>
                </a:lnTo>
                <a:cubicBezTo>
                  <a:pt x="446276" y="499103"/>
                  <a:pt x="441825" y="505326"/>
                  <a:pt x="435238" y="506481"/>
                </a:cubicBezTo>
                <a:cubicBezTo>
                  <a:pt x="434615" y="506659"/>
                  <a:pt x="433903" y="506659"/>
                  <a:pt x="433191" y="506659"/>
                </a:cubicBezTo>
                <a:cubicBezTo>
                  <a:pt x="427405" y="506659"/>
                  <a:pt x="422331" y="502481"/>
                  <a:pt x="421263" y="496614"/>
                </a:cubicBezTo>
                <a:lnTo>
                  <a:pt x="420106" y="489946"/>
                </a:lnTo>
                <a:cubicBezTo>
                  <a:pt x="419038" y="483368"/>
                  <a:pt x="423400" y="477056"/>
                  <a:pt x="430076" y="475990"/>
                </a:cubicBezTo>
                <a:close/>
                <a:moveTo>
                  <a:pt x="414552" y="385313"/>
                </a:moveTo>
                <a:cubicBezTo>
                  <a:pt x="421139" y="384158"/>
                  <a:pt x="427369" y="388602"/>
                  <a:pt x="428527" y="395179"/>
                </a:cubicBezTo>
                <a:lnTo>
                  <a:pt x="437428" y="447083"/>
                </a:lnTo>
                <a:cubicBezTo>
                  <a:pt x="438585" y="453749"/>
                  <a:pt x="434134" y="459971"/>
                  <a:pt x="427547" y="461126"/>
                </a:cubicBezTo>
                <a:cubicBezTo>
                  <a:pt x="426835" y="461215"/>
                  <a:pt x="426123" y="461215"/>
                  <a:pt x="425500" y="461215"/>
                </a:cubicBezTo>
                <a:cubicBezTo>
                  <a:pt x="419714" y="461215"/>
                  <a:pt x="414552" y="457127"/>
                  <a:pt x="413572" y="451172"/>
                </a:cubicBezTo>
                <a:lnTo>
                  <a:pt x="404582" y="399267"/>
                </a:lnTo>
                <a:cubicBezTo>
                  <a:pt x="403514" y="392690"/>
                  <a:pt x="407965" y="386380"/>
                  <a:pt x="414552" y="385313"/>
                </a:cubicBezTo>
                <a:close/>
                <a:moveTo>
                  <a:pt x="303725" y="39458"/>
                </a:moveTo>
                <a:lnTo>
                  <a:pt x="224517" y="199869"/>
                </a:lnTo>
                <a:cubicBezTo>
                  <a:pt x="222737" y="203424"/>
                  <a:pt x="219266" y="205912"/>
                  <a:pt x="215350" y="206445"/>
                </a:cubicBezTo>
                <a:lnTo>
                  <a:pt x="38066" y="232129"/>
                </a:lnTo>
                <a:lnTo>
                  <a:pt x="166401" y="356991"/>
                </a:lnTo>
                <a:cubicBezTo>
                  <a:pt x="169249" y="359835"/>
                  <a:pt x="170495" y="363834"/>
                  <a:pt x="169872" y="367745"/>
                </a:cubicBezTo>
                <a:lnTo>
                  <a:pt x="139524" y="544063"/>
                </a:lnTo>
                <a:lnTo>
                  <a:pt x="298118" y="460792"/>
                </a:lnTo>
                <a:cubicBezTo>
                  <a:pt x="299898" y="459903"/>
                  <a:pt x="301856" y="459370"/>
                  <a:pt x="303725" y="459370"/>
                </a:cubicBezTo>
                <a:cubicBezTo>
                  <a:pt x="305683" y="459370"/>
                  <a:pt x="307641" y="459903"/>
                  <a:pt x="309421" y="460792"/>
                </a:cubicBezTo>
                <a:lnTo>
                  <a:pt x="467926" y="544063"/>
                </a:lnTo>
                <a:lnTo>
                  <a:pt x="437667" y="367745"/>
                </a:lnTo>
                <a:cubicBezTo>
                  <a:pt x="436955" y="363834"/>
                  <a:pt x="438290" y="359835"/>
                  <a:pt x="441138" y="356991"/>
                </a:cubicBezTo>
                <a:lnTo>
                  <a:pt x="569384" y="232129"/>
                </a:lnTo>
                <a:lnTo>
                  <a:pt x="392189" y="206445"/>
                </a:lnTo>
                <a:cubicBezTo>
                  <a:pt x="388184" y="205912"/>
                  <a:pt x="384802" y="203424"/>
                  <a:pt x="383022" y="199869"/>
                </a:cubicBezTo>
                <a:close/>
                <a:moveTo>
                  <a:pt x="303725" y="0"/>
                </a:moveTo>
                <a:cubicBezTo>
                  <a:pt x="308353" y="0"/>
                  <a:pt x="312536" y="2666"/>
                  <a:pt x="314583" y="6754"/>
                </a:cubicBezTo>
                <a:lnTo>
                  <a:pt x="401890" y="183428"/>
                </a:lnTo>
                <a:lnTo>
                  <a:pt x="597151" y="211778"/>
                </a:lnTo>
                <a:cubicBezTo>
                  <a:pt x="601690" y="212400"/>
                  <a:pt x="605517" y="215599"/>
                  <a:pt x="606941" y="220042"/>
                </a:cubicBezTo>
                <a:cubicBezTo>
                  <a:pt x="608365" y="224397"/>
                  <a:pt x="607208" y="229196"/>
                  <a:pt x="603915" y="232395"/>
                </a:cubicBezTo>
                <a:lnTo>
                  <a:pt x="462586" y="369878"/>
                </a:lnTo>
                <a:lnTo>
                  <a:pt x="495961" y="564059"/>
                </a:lnTo>
                <a:cubicBezTo>
                  <a:pt x="496762" y="568591"/>
                  <a:pt x="494893" y="573212"/>
                  <a:pt x="491155" y="575879"/>
                </a:cubicBezTo>
                <a:cubicBezTo>
                  <a:pt x="489019" y="577389"/>
                  <a:pt x="486527" y="578189"/>
                  <a:pt x="484035" y="578189"/>
                </a:cubicBezTo>
                <a:cubicBezTo>
                  <a:pt x="482077" y="578189"/>
                  <a:pt x="480119" y="577745"/>
                  <a:pt x="478428" y="576856"/>
                </a:cubicBezTo>
                <a:lnTo>
                  <a:pt x="303725" y="485142"/>
                </a:lnTo>
                <a:lnTo>
                  <a:pt x="129111" y="576856"/>
                </a:lnTo>
                <a:cubicBezTo>
                  <a:pt x="125017" y="578989"/>
                  <a:pt x="120122" y="578633"/>
                  <a:pt x="116384" y="575879"/>
                </a:cubicBezTo>
                <a:cubicBezTo>
                  <a:pt x="112646" y="573212"/>
                  <a:pt x="110777" y="568591"/>
                  <a:pt x="111578" y="564059"/>
                </a:cubicBezTo>
                <a:lnTo>
                  <a:pt x="144953" y="369878"/>
                </a:lnTo>
                <a:lnTo>
                  <a:pt x="3624" y="232395"/>
                </a:lnTo>
                <a:cubicBezTo>
                  <a:pt x="331" y="229196"/>
                  <a:pt x="-826" y="224397"/>
                  <a:pt x="598" y="220042"/>
                </a:cubicBezTo>
                <a:cubicBezTo>
                  <a:pt x="2022" y="215599"/>
                  <a:pt x="5760" y="212400"/>
                  <a:pt x="10299" y="211778"/>
                </a:cubicBezTo>
                <a:lnTo>
                  <a:pt x="205560" y="183428"/>
                </a:lnTo>
                <a:lnTo>
                  <a:pt x="292867" y="6754"/>
                </a:lnTo>
                <a:cubicBezTo>
                  <a:pt x="294914" y="2666"/>
                  <a:pt x="299186" y="0"/>
                  <a:pt x="3037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5">
            <a:extLst>
              <a:ext uri="{FF2B5EF4-FFF2-40B4-BE49-F238E27FC236}">
                <a16:creationId xmlns:a16="http://schemas.microsoft.com/office/drawing/2014/main" id="{F62F53DB-467B-4213-8FB2-9C7EEE165B7A}"/>
              </a:ext>
            </a:extLst>
          </p:cNvPr>
          <p:cNvSpPr/>
          <p:nvPr/>
        </p:nvSpPr>
        <p:spPr>
          <a:xfrm>
            <a:off x="8684199" y="897301"/>
            <a:ext cx="615530" cy="568434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29330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1" grpId="0" animBg="1"/>
      <p:bldP spid="18" grpId="0" animBg="1"/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9A3B3AFF-953E-42F3-8E93-FD652475870D}"/>
              </a:ext>
            </a:extLst>
          </p:cNvPr>
          <p:cNvSpPr/>
          <p:nvPr/>
        </p:nvSpPr>
        <p:spPr>
          <a:xfrm rot="648845">
            <a:off x="4327607" y="3750101"/>
            <a:ext cx="6543790" cy="4847850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5F98B629-5240-4179-94C8-1D97A98FE205}"/>
              </a:ext>
            </a:extLst>
          </p:cNvPr>
          <p:cNvSpPr/>
          <p:nvPr/>
        </p:nvSpPr>
        <p:spPr>
          <a:xfrm rot="2466577">
            <a:off x="-2287456" y="2303863"/>
            <a:ext cx="6613260" cy="5679276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DB4F1C94-CFB6-4C10-962F-DD29B15F3D6A}"/>
              </a:ext>
            </a:extLst>
          </p:cNvPr>
          <p:cNvSpPr/>
          <p:nvPr/>
        </p:nvSpPr>
        <p:spPr>
          <a:xfrm rot="2976637">
            <a:off x="9637184" y="2991625"/>
            <a:ext cx="5487919" cy="4058763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E04D99-D879-471D-B42F-A2E6137C6CFE}"/>
              </a:ext>
            </a:extLst>
          </p:cNvPr>
          <p:cNvSpPr txBox="1"/>
          <p:nvPr/>
        </p:nvSpPr>
        <p:spPr>
          <a:xfrm>
            <a:off x="6525986" y="-403121"/>
            <a:ext cx="5666014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9600" b="1" dirty="0">
                <a:solidFill>
                  <a:srgbClr val="584CE0"/>
                </a:solidFill>
                <a:cs typeface="+mn-ea"/>
                <a:sym typeface="+mn-lt"/>
              </a:rPr>
              <a:t>S</a:t>
            </a:r>
            <a:endParaRPr lang="zh-CN" altLang="en-US" sz="49600" b="1" dirty="0">
              <a:solidFill>
                <a:srgbClr val="584CE0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C2D4D9B-9DDB-49EF-B997-AADFCAD75680}"/>
              </a:ext>
            </a:extLst>
          </p:cNvPr>
          <p:cNvGrpSpPr/>
          <p:nvPr/>
        </p:nvGrpSpPr>
        <p:grpSpPr>
          <a:xfrm>
            <a:off x="899886" y="769561"/>
            <a:ext cx="5588000" cy="5321754"/>
            <a:chOff x="899886" y="769561"/>
            <a:chExt cx="5588000" cy="532175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3E6B95-AB36-4C78-B984-F634CE187057}"/>
                </a:ext>
              </a:extLst>
            </p:cNvPr>
            <p:cNvSpPr/>
            <p:nvPr/>
          </p:nvSpPr>
          <p:spPr>
            <a:xfrm>
              <a:off x="899886" y="769561"/>
              <a:ext cx="5588000" cy="5321754"/>
            </a:xfrm>
            <a:prstGeom prst="roundRect">
              <a:avLst>
                <a:gd name="adj" fmla="val 3166"/>
              </a:avLst>
            </a:prstGeom>
            <a:solidFill>
              <a:schemeClr val="bg1"/>
            </a:solidFill>
            <a:ln>
              <a:noFill/>
            </a:ln>
            <a:effectLst>
              <a:outerShdw blurRad="736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0E9B063-F6BE-4E56-97B6-8E9AC820D810}"/>
                </a:ext>
              </a:extLst>
            </p:cNvPr>
            <p:cNvGrpSpPr/>
            <p:nvPr/>
          </p:nvGrpSpPr>
          <p:grpSpPr>
            <a:xfrm>
              <a:off x="1506311" y="2789739"/>
              <a:ext cx="4375150" cy="553721"/>
              <a:chOff x="3159911" y="3408233"/>
              <a:chExt cx="2960235" cy="553721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B3F1B0B-0FE2-4293-9C3B-3957DCAB0C60}"/>
                  </a:ext>
                </a:extLst>
              </p:cNvPr>
              <p:cNvSpPr/>
              <p:nvPr/>
            </p:nvSpPr>
            <p:spPr bwMode="auto">
              <a:xfrm>
                <a:off x="3165095" y="3731122"/>
                <a:ext cx="2955051" cy="2308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internet.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6669792-6E79-4D95-A254-4624DCF872DC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9675C41-5317-46BA-BEEF-C40D3E6C9071}"/>
                </a:ext>
              </a:extLst>
            </p:cNvPr>
            <p:cNvGrpSpPr/>
            <p:nvPr/>
          </p:nvGrpSpPr>
          <p:grpSpPr>
            <a:xfrm>
              <a:off x="1506311" y="3728795"/>
              <a:ext cx="4375150" cy="553721"/>
              <a:chOff x="3159911" y="3408233"/>
              <a:chExt cx="2960235" cy="553721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19A8271-A97C-43C0-A748-44934095C1E4}"/>
                  </a:ext>
                </a:extLst>
              </p:cNvPr>
              <p:cNvSpPr/>
              <p:nvPr/>
            </p:nvSpPr>
            <p:spPr bwMode="auto">
              <a:xfrm>
                <a:off x="3165095" y="3731122"/>
                <a:ext cx="2955051" cy="2308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internet.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EADA5C4-0CD7-49AA-9B04-DCEB4EA430E1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C8B8398-CE3C-4253-A918-F43760E18AB9}"/>
                </a:ext>
              </a:extLst>
            </p:cNvPr>
            <p:cNvGrpSpPr/>
            <p:nvPr/>
          </p:nvGrpSpPr>
          <p:grpSpPr>
            <a:xfrm>
              <a:off x="1506311" y="4667851"/>
              <a:ext cx="4375150" cy="553721"/>
              <a:chOff x="3159911" y="3408233"/>
              <a:chExt cx="2960235" cy="553721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DBB05B3-95F5-484C-9C40-14C9CF077EAE}"/>
                  </a:ext>
                </a:extLst>
              </p:cNvPr>
              <p:cNvSpPr/>
              <p:nvPr/>
            </p:nvSpPr>
            <p:spPr bwMode="auto">
              <a:xfrm>
                <a:off x="3165095" y="3731122"/>
                <a:ext cx="2955051" cy="2308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internet.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95D009F-CA73-43A0-A295-D1F8FF0CC91F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AE16088-D15D-4D12-B27C-4ECA9810B6CC}"/>
                </a:ext>
              </a:extLst>
            </p:cNvPr>
            <p:cNvGrpSpPr/>
            <p:nvPr/>
          </p:nvGrpSpPr>
          <p:grpSpPr>
            <a:xfrm>
              <a:off x="1180801" y="1229207"/>
              <a:ext cx="5026169" cy="1004344"/>
              <a:chOff x="1465950" y="3310065"/>
              <a:chExt cx="3400716" cy="1004344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EB115C9-90B1-492E-864B-192141ED5C2E}"/>
                  </a:ext>
                </a:extLst>
              </p:cNvPr>
              <p:cNvSpPr/>
              <p:nvPr/>
            </p:nvSpPr>
            <p:spPr bwMode="auto">
              <a:xfrm>
                <a:off x="1465951" y="3883522"/>
                <a:ext cx="3400715" cy="4308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entry.er creative, and copyrights belong to </a:t>
                </a:r>
                <a:r>
                  <a:rPr lang="en-US" altLang="zh-CN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</a:t>
                </a:r>
                <a:endPara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028143A-C12D-4503-9739-6A8D608D99C4}"/>
                  </a:ext>
                </a:extLst>
              </p:cNvPr>
              <p:cNvSpPr txBox="1"/>
              <p:nvPr/>
            </p:nvSpPr>
            <p:spPr>
              <a:xfrm>
                <a:off x="1465950" y="3310065"/>
                <a:ext cx="22557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6536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6888A4D-B1E6-40E2-A41C-23030A766DF9}"/>
              </a:ext>
            </a:extLst>
          </p:cNvPr>
          <p:cNvSpPr/>
          <p:nvPr/>
        </p:nvSpPr>
        <p:spPr>
          <a:xfrm rot="10800000">
            <a:off x="-1928501" y="3578113"/>
            <a:ext cx="6543790" cy="4847850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1A1E5451-670E-4B46-B2B4-104B940074E9}"/>
              </a:ext>
            </a:extLst>
          </p:cNvPr>
          <p:cNvSpPr/>
          <p:nvPr/>
        </p:nvSpPr>
        <p:spPr>
          <a:xfrm rot="3478517">
            <a:off x="8043177" y="2742012"/>
            <a:ext cx="6613260" cy="5679276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C54AD6FE-C55B-4CE3-B98C-68F75AED21FC}"/>
              </a:ext>
            </a:extLst>
          </p:cNvPr>
          <p:cNvSpPr/>
          <p:nvPr/>
        </p:nvSpPr>
        <p:spPr>
          <a:xfrm rot="15312956">
            <a:off x="3762320" y="4732565"/>
            <a:ext cx="5487919" cy="3223426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3532BB2-309A-4D7C-9866-E8AAEED2CD1E}"/>
              </a:ext>
            </a:extLst>
          </p:cNvPr>
          <p:cNvSpPr txBox="1"/>
          <p:nvPr/>
        </p:nvSpPr>
        <p:spPr>
          <a:xfrm>
            <a:off x="739652" y="1523760"/>
            <a:ext cx="4335359" cy="4245513"/>
          </a:xfrm>
          <a:custGeom>
            <a:avLst/>
            <a:gdLst/>
            <a:ahLst/>
            <a:cxnLst/>
            <a:rect l="l" t="t" r="r" b="b"/>
            <a:pathLst>
              <a:path w="4335359" h="4245513">
                <a:moveTo>
                  <a:pt x="0" y="0"/>
                </a:moveTo>
                <a:lnTo>
                  <a:pt x="828506" y="0"/>
                </a:lnTo>
                <a:lnTo>
                  <a:pt x="1561325" y="3281405"/>
                </a:lnTo>
                <a:lnTo>
                  <a:pt x="1839788" y="2040288"/>
                </a:lnTo>
                <a:lnTo>
                  <a:pt x="1322612" y="0"/>
                </a:lnTo>
                <a:lnTo>
                  <a:pt x="2151118" y="0"/>
                </a:lnTo>
                <a:lnTo>
                  <a:pt x="2224167" y="327097"/>
                </a:lnTo>
                <a:lnTo>
                  <a:pt x="2297556" y="0"/>
                </a:lnTo>
                <a:lnTo>
                  <a:pt x="3012747" y="0"/>
                </a:lnTo>
                <a:lnTo>
                  <a:pt x="2549800" y="1785212"/>
                </a:lnTo>
                <a:lnTo>
                  <a:pt x="2883937" y="3281405"/>
                </a:lnTo>
                <a:lnTo>
                  <a:pt x="3620168" y="0"/>
                </a:lnTo>
                <a:lnTo>
                  <a:pt x="4335359" y="0"/>
                </a:lnTo>
                <a:lnTo>
                  <a:pt x="3234400" y="4245513"/>
                </a:lnTo>
                <a:lnTo>
                  <a:pt x="2396288" y="4235714"/>
                </a:lnTo>
                <a:lnTo>
                  <a:pt x="2158053" y="3295865"/>
                </a:lnTo>
                <a:lnTo>
                  <a:pt x="1911788" y="4245513"/>
                </a:lnTo>
                <a:lnTo>
                  <a:pt x="1073676" y="4235714"/>
                </a:lnTo>
                <a:close/>
              </a:path>
            </a:pathLst>
          </a:custGeom>
          <a:solidFill>
            <a:srgbClr val="FF940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49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1CB7A74-7391-4D27-B83D-AAA80CA3C3D5}"/>
              </a:ext>
            </a:extLst>
          </p:cNvPr>
          <p:cNvGrpSpPr/>
          <p:nvPr/>
        </p:nvGrpSpPr>
        <p:grpSpPr>
          <a:xfrm>
            <a:off x="5700486" y="769561"/>
            <a:ext cx="5588000" cy="5321754"/>
            <a:chOff x="5700486" y="769561"/>
            <a:chExt cx="5588000" cy="532175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3E6B95-AB36-4C78-B984-F634CE187057}"/>
                </a:ext>
              </a:extLst>
            </p:cNvPr>
            <p:cNvSpPr/>
            <p:nvPr/>
          </p:nvSpPr>
          <p:spPr>
            <a:xfrm>
              <a:off x="5700486" y="769561"/>
              <a:ext cx="5588000" cy="5321754"/>
            </a:xfrm>
            <a:prstGeom prst="roundRect">
              <a:avLst>
                <a:gd name="adj" fmla="val 3166"/>
              </a:avLst>
            </a:prstGeom>
            <a:solidFill>
              <a:schemeClr val="bg1"/>
            </a:solidFill>
            <a:ln>
              <a:noFill/>
            </a:ln>
            <a:effectLst>
              <a:outerShdw blurRad="736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9675C41-5317-46BA-BEEF-C40D3E6C9071}"/>
                </a:ext>
              </a:extLst>
            </p:cNvPr>
            <p:cNvGrpSpPr/>
            <p:nvPr/>
          </p:nvGrpSpPr>
          <p:grpSpPr>
            <a:xfrm>
              <a:off x="7221311" y="2729223"/>
              <a:ext cx="3385729" cy="692221"/>
              <a:chOff x="3159911" y="3408233"/>
              <a:chExt cx="2290791" cy="692221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19A8271-A97C-43C0-A748-44934095C1E4}"/>
                  </a:ext>
                </a:extLst>
              </p:cNvPr>
              <p:cNvSpPr/>
              <p:nvPr/>
            </p:nvSpPr>
            <p:spPr bwMode="auto">
              <a:xfrm>
                <a:off x="3165095" y="3731122"/>
                <a:ext cx="2285607" cy="3693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internet.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EADA5C4-0CD7-49AA-9B04-DCEB4EA430E1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0104B73-5DC2-40C1-9DDE-35113FB7274F}"/>
                </a:ext>
              </a:extLst>
            </p:cNvPr>
            <p:cNvGrpSpPr/>
            <p:nvPr/>
          </p:nvGrpSpPr>
          <p:grpSpPr>
            <a:xfrm>
              <a:off x="5981401" y="1229207"/>
              <a:ext cx="5026169" cy="1004344"/>
              <a:chOff x="1465950" y="3310065"/>
              <a:chExt cx="3400716" cy="1004344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EB3FA9C-24D4-4BE8-9AEC-87008F04864A}"/>
                  </a:ext>
                </a:extLst>
              </p:cNvPr>
              <p:cNvSpPr/>
              <p:nvPr/>
            </p:nvSpPr>
            <p:spPr bwMode="auto">
              <a:xfrm>
                <a:off x="1465951" y="3883522"/>
                <a:ext cx="3400715" cy="4308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entry.er creative, and copyrights belong to </a:t>
                </a:r>
                <a:r>
                  <a:rPr lang="en-US" altLang="zh-CN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</a:t>
                </a:r>
                <a:endPara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66F5EC4-5FC5-4CE2-A424-11732EB344B7}"/>
                  </a:ext>
                </a:extLst>
              </p:cNvPr>
              <p:cNvSpPr txBox="1"/>
              <p:nvPr/>
            </p:nvSpPr>
            <p:spPr>
              <a:xfrm>
                <a:off x="1465950" y="3310065"/>
                <a:ext cx="22557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0DDD8DB-6DE5-43C1-A6F9-ED0EAF16FE2C}"/>
                </a:ext>
              </a:extLst>
            </p:cNvPr>
            <p:cNvGrpSpPr/>
            <p:nvPr/>
          </p:nvGrpSpPr>
          <p:grpSpPr>
            <a:xfrm>
              <a:off x="6452194" y="2764051"/>
              <a:ext cx="622564" cy="622564"/>
              <a:chOff x="6452194" y="2764051"/>
              <a:chExt cx="622564" cy="622564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693C0824-EB9D-455A-9BA7-957F076B76EA}"/>
                  </a:ext>
                </a:extLst>
              </p:cNvPr>
              <p:cNvSpPr/>
              <p:nvPr/>
            </p:nvSpPr>
            <p:spPr>
              <a:xfrm>
                <a:off x="6452194" y="2764051"/>
                <a:ext cx="622564" cy="622564"/>
              </a:xfrm>
              <a:prstGeom prst="ellipse">
                <a:avLst/>
              </a:prstGeom>
              <a:gradFill flip="none" rotWithShape="1">
                <a:gsLst>
                  <a:gs pos="0">
                    <a:srgbClr val="FF9409"/>
                  </a:gs>
                  <a:gs pos="38000">
                    <a:srgbClr val="FE934B"/>
                  </a:gs>
                  <a:gs pos="71000">
                    <a:srgbClr val="F3C053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6477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椭圆 22">
                <a:extLst>
                  <a:ext uri="{FF2B5EF4-FFF2-40B4-BE49-F238E27FC236}">
                    <a16:creationId xmlns:a16="http://schemas.microsoft.com/office/drawing/2014/main" id="{C8EC563F-6817-4891-9A80-982D7335E486}"/>
                  </a:ext>
                </a:extLst>
              </p:cNvPr>
              <p:cNvSpPr/>
              <p:nvPr/>
            </p:nvSpPr>
            <p:spPr>
              <a:xfrm>
                <a:off x="6600372" y="2912570"/>
                <a:ext cx="326208" cy="325525"/>
              </a:xfrm>
              <a:custGeom>
                <a:avLst/>
                <a:gdLst>
                  <a:gd name="connsiteX0" fmla="*/ 73141 w 606368"/>
                  <a:gd name="connsiteY0" fmla="*/ 459099 h 605099"/>
                  <a:gd name="connsiteX1" fmla="*/ 146282 w 606368"/>
                  <a:gd name="connsiteY1" fmla="*/ 532099 h 605099"/>
                  <a:gd name="connsiteX2" fmla="*/ 73141 w 606368"/>
                  <a:gd name="connsiteY2" fmla="*/ 605099 h 605099"/>
                  <a:gd name="connsiteX3" fmla="*/ 0 w 606368"/>
                  <a:gd name="connsiteY3" fmla="*/ 532099 h 605099"/>
                  <a:gd name="connsiteX4" fmla="*/ 73141 w 606368"/>
                  <a:gd name="connsiteY4" fmla="*/ 459099 h 605099"/>
                  <a:gd name="connsiteX5" fmla="*/ 90350 w 606368"/>
                  <a:gd name="connsiteY5" fmla="*/ 311335 h 605099"/>
                  <a:gd name="connsiteX6" fmla="*/ 286566 w 606368"/>
                  <a:gd name="connsiteY6" fmla="*/ 507355 h 605099"/>
                  <a:gd name="connsiteX7" fmla="*/ 245213 w 606368"/>
                  <a:gd name="connsiteY7" fmla="*/ 548647 h 605099"/>
                  <a:gd name="connsiteX8" fmla="*/ 203860 w 606368"/>
                  <a:gd name="connsiteY8" fmla="*/ 507355 h 605099"/>
                  <a:gd name="connsiteX9" fmla="*/ 90350 w 606368"/>
                  <a:gd name="connsiteY9" fmla="*/ 393919 h 605099"/>
                  <a:gd name="connsiteX10" fmla="*/ 48902 w 606368"/>
                  <a:gd name="connsiteY10" fmla="*/ 352627 h 605099"/>
                  <a:gd name="connsiteX11" fmla="*/ 90350 w 606368"/>
                  <a:gd name="connsiteY11" fmla="*/ 311335 h 605099"/>
                  <a:gd name="connsiteX12" fmla="*/ 112838 w 606368"/>
                  <a:gd name="connsiteY12" fmla="*/ 158772 h 605099"/>
                  <a:gd name="connsiteX13" fmla="*/ 439340 w 606368"/>
                  <a:gd name="connsiteY13" fmla="*/ 484848 h 605099"/>
                  <a:gd name="connsiteX14" fmla="*/ 397986 w 606368"/>
                  <a:gd name="connsiteY14" fmla="*/ 526136 h 605099"/>
                  <a:gd name="connsiteX15" fmla="*/ 356631 w 606368"/>
                  <a:gd name="connsiteY15" fmla="*/ 484848 h 605099"/>
                  <a:gd name="connsiteX16" fmla="*/ 112838 w 606368"/>
                  <a:gd name="connsiteY16" fmla="*/ 241443 h 605099"/>
                  <a:gd name="connsiteX17" fmla="*/ 71483 w 606368"/>
                  <a:gd name="connsiteY17" fmla="*/ 200060 h 605099"/>
                  <a:gd name="connsiteX18" fmla="*/ 112838 w 606368"/>
                  <a:gd name="connsiteY18" fmla="*/ 158772 h 605099"/>
                  <a:gd name="connsiteX19" fmla="*/ 121024 w 606368"/>
                  <a:gd name="connsiteY19" fmla="*/ 0 h 605099"/>
                  <a:gd name="connsiteX20" fmla="*/ 606368 w 606368"/>
                  <a:gd name="connsiteY20" fmla="*/ 484702 h 605099"/>
                  <a:gd name="connsiteX21" fmla="*/ 565012 w 606368"/>
                  <a:gd name="connsiteY21" fmla="*/ 525995 h 605099"/>
                  <a:gd name="connsiteX22" fmla="*/ 523656 w 606368"/>
                  <a:gd name="connsiteY22" fmla="*/ 484702 h 605099"/>
                  <a:gd name="connsiteX23" fmla="*/ 121024 w 606368"/>
                  <a:gd name="connsiteY23" fmla="*/ 82586 h 605099"/>
                  <a:gd name="connsiteX24" fmla="*/ 79668 w 606368"/>
                  <a:gd name="connsiteY24" fmla="*/ 41293 h 605099"/>
                  <a:gd name="connsiteX25" fmla="*/ 121024 w 606368"/>
                  <a:gd name="connsiteY25" fmla="*/ 0 h 60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06368" h="605099">
                    <a:moveTo>
                      <a:pt x="73141" y="459099"/>
                    </a:moveTo>
                    <a:cubicBezTo>
                      <a:pt x="113536" y="459099"/>
                      <a:pt x="146282" y="491782"/>
                      <a:pt x="146282" y="532099"/>
                    </a:cubicBezTo>
                    <a:cubicBezTo>
                      <a:pt x="146282" y="572416"/>
                      <a:pt x="113536" y="605099"/>
                      <a:pt x="73141" y="605099"/>
                    </a:cubicBezTo>
                    <a:cubicBezTo>
                      <a:pt x="32746" y="605099"/>
                      <a:pt x="0" y="572416"/>
                      <a:pt x="0" y="532099"/>
                    </a:cubicBezTo>
                    <a:cubicBezTo>
                      <a:pt x="0" y="491782"/>
                      <a:pt x="32746" y="459099"/>
                      <a:pt x="73141" y="459099"/>
                    </a:cubicBezTo>
                    <a:close/>
                    <a:moveTo>
                      <a:pt x="90350" y="311335"/>
                    </a:moveTo>
                    <a:cubicBezTo>
                      <a:pt x="198584" y="311335"/>
                      <a:pt x="286566" y="399280"/>
                      <a:pt x="286566" y="507355"/>
                    </a:cubicBezTo>
                    <a:cubicBezTo>
                      <a:pt x="286566" y="530118"/>
                      <a:pt x="268103" y="548647"/>
                      <a:pt x="245213" y="548647"/>
                    </a:cubicBezTo>
                    <a:cubicBezTo>
                      <a:pt x="222417" y="548647"/>
                      <a:pt x="203860" y="530118"/>
                      <a:pt x="203860" y="507355"/>
                    </a:cubicBezTo>
                    <a:cubicBezTo>
                      <a:pt x="203860" y="444805"/>
                      <a:pt x="152898" y="393919"/>
                      <a:pt x="90350" y="393919"/>
                    </a:cubicBezTo>
                    <a:cubicBezTo>
                      <a:pt x="67459" y="393919"/>
                      <a:pt x="48902" y="375483"/>
                      <a:pt x="48902" y="352627"/>
                    </a:cubicBezTo>
                    <a:cubicBezTo>
                      <a:pt x="48902" y="329770"/>
                      <a:pt x="67459" y="311335"/>
                      <a:pt x="90350" y="311335"/>
                    </a:cubicBezTo>
                    <a:close/>
                    <a:moveTo>
                      <a:pt x="112838" y="158772"/>
                    </a:moveTo>
                    <a:cubicBezTo>
                      <a:pt x="292857" y="158772"/>
                      <a:pt x="439340" y="305021"/>
                      <a:pt x="439340" y="484848"/>
                    </a:cubicBezTo>
                    <a:cubicBezTo>
                      <a:pt x="439340" y="507608"/>
                      <a:pt x="420783" y="526136"/>
                      <a:pt x="397986" y="526136"/>
                    </a:cubicBezTo>
                    <a:cubicBezTo>
                      <a:pt x="375095" y="526136"/>
                      <a:pt x="356631" y="507608"/>
                      <a:pt x="356631" y="484848"/>
                    </a:cubicBezTo>
                    <a:cubicBezTo>
                      <a:pt x="356631" y="350636"/>
                      <a:pt x="247263" y="241443"/>
                      <a:pt x="112838" y="241443"/>
                    </a:cubicBezTo>
                    <a:cubicBezTo>
                      <a:pt x="89947" y="241443"/>
                      <a:pt x="71483" y="222915"/>
                      <a:pt x="71483" y="200060"/>
                    </a:cubicBezTo>
                    <a:cubicBezTo>
                      <a:pt x="71483" y="177300"/>
                      <a:pt x="89947" y="158772"/>
                      <a:pt x="112838" y="158772"/>
                    </a:cubicBezTo>
                    <a:close/>
                    <a:moveTo>
                      <a:pt x="121024" y="0"/>
                    </a:moveTo>
                    <a:cubicBezTo>
                      <a:pt x="388661" y="0"/>
                      <a:pt x="606368" y="217377"/>
                      <a:pt x="606368" y="484702"/>
                    </a:cubicBezTo>
                    <a:cubicBezTo>
                      <a:pt x="606368" y="507465"/>
                      <a:pt x="587904" y="525995"/>
                      <a:pt x="565012" y="525995"/>
                    </a:cubicBezTo>
                    <a:cubicBezTo>
                      <a:pt x="542120" y="525995"/>
                      <a:pt x="523656" y="507465"/>
                      <a:pt x="523656" y="484702"/>
                    </a:cubicBezTo>
                    <a:cubicBezTo>
                      <a:pt x="523656" y="262997"/>
                      <a:pt x="342971" y="82586"/>
                      <a:pt x="121024" y="82586"/>
                    </a:cubicBezTo>
                    <a:cubicBezTo>
                      <a:pt x="98227" y="82586"/>
                      <a:pt x="79668" y="64150"/>
                      <a:pt x="79668" y="41293"/>
                    </a:cubicBezTo>
                    <a:cubicBezTo>
                      <a:pt x="79668" y="18530"/>
                      <a:pt x="98227" y="0"/>
                      <a:pt x="1210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29F544F-53EB-4621-BF7A-06F3A2D959B3}"/>
                </a:ext>
              </a:extLst>
            </p:cNvPr>
            <p:cNvGrpSpPr/>
            <p:nvPr/>
          </p:nvGrpSpPr>
          <p:grpSpPr>
            <a:xfrm>
              <a:off x="6452196" y="3807294"/>
              <a:ext cx="4114352" cy="276999"/>
              <a:chOff x="6064198" y="3689504"/>
              <a:chExt cx="4890347" cy="390179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6BD8D0E4-224E-4019-81D2-79F4776A2BA5}"/>
                  </a:ext>
                </a:extLst>
              </p:cNvPr>
              <p:cNvSpPr/>
              <p:nvPr/>
            </p:nvSpPr>
            <p:spPr>
              <a:xfrm>
                <a:off x="6064198" y="3748859"/>
                <a:ext cx="3575102" cy="27351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A470A9E-A5EB-418A-B092-D7294038B8EC}"/>
                  </a:ext>
                </a:extLst>
              </p:cNvPr>
              <p:cNvSpPr txBox="1"/>
              <p:nvPr/>
            </p:nvSpPr>
            <p:spPr>
              <a:xfrm>
                <a:off x="9726954" y="3689504"/>
                <a:ext cx="1227591" cy="390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6118C6E1-4592-4531-A179-278A431A0905}"/>
                  </a:ext>
                </a:extLst>
              </p:cNvPr>
              <p:cNvSpPr/>
              <p:nvPr/>
            </p:nvSpPr>
            <p:spPr>
              <a:xfrm>
                <a:off x="6064198" y="3748859"/>
                <a:ext cx="2184452" cy="273513"/>
              </a:xfrm>
              <a:prstGeom prst="roundRect">
                <a:avLst>
                  <a:gd name="adj" fmla="val 50000"/>
                </a:avLst>
              </a:prstGeom>
              <a:solidFill>
                <a:srgbClr val="FE93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7FED89A-51A9-40C9-987E-C252D781347A}"/>
                </a:ext>
              </a:extLst>
            </p:cNvPr>
            <p:cNvGrpSpPr/>
            <p:nvPr/>
          </p:nvGrpSpPr>
          <p:grpSpPr>
            <a:xfrm>
              <a:off x="6452194" y="4283873"/>
              <a:ext cx="4114354" cy="276999"/>
              <a:chOff x="6064197" y="3689504"/>
              <a:chExt cx="4890348" cy="390179"/>
            </a:xfrm>
          </p:grpSpPr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4AFBAB40-D6FA-4FCF-B809-C42871778FB6}"/>
                  </a:ext>
                </a:extLst>
              </p:cNvPr>
              <p:cNvSpPr/>
              <p:nvPr/>
            </p:nvSpPr>
            <p:spPr>
              <a:xfrm>
                <a:off x="6064198" y="3748859"/>
                <a:ext cx="3575102" cy="27351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32910BA-FF0F-4AD8-B3FD-5BA4C3FD89E9}"/>
                  </a:ext>
                </a:extLst>
              </p:cNvPr>
              <p:cNvSpPr txBox="1"/>
              <p:nvPr/>
            </p:nvSpPr>
            <p:spPr>
              <a:xfrm>
                <a:off x="9726955" y="3689504"/>
                <a:ext cx="1227590" cy="390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83761662-31A6-4621-92A7-F683E950B76C}"/>
                  </a:ext>
                </a:extLst>
              </p:cNvPr>
              <p:cNvSpPr/>
              <p:nvPr/>
            </p:nvSpPr>
            <p:spPr>
              <a:xfrm>
                <a:off x="6064197" y="3748859"/>
                <a:ext cx="2876603" cy="273513"/>
              </a:xfrm>
              <a:prstGeom prst="roundRect">
                <a:avLst>
                  <a:gd name="adj" fmla="val 50000"/>
                </a:avLst>
              </a:prstGeom>
              <a:solidFill>
                <a:srgbClr val="EE37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A1047DD-636F-4A7F-82E8-47C6E9FD14DF}"/>
                </a:ext>
              </a:extLst>
            </p:cNvPr>
            <p:cNvGrpSpPr/>
            <p:nvPr/>
          </p:nvGrpSpPr>
          <p:grpSpPr>
            <a:xfrm>
              <a:off x="6452194" y="4760453"/>
              <a:ext cx="4114354" cy="276999"/>
              <a:chOff x="6064197" y="3689504"/>
              <a:chExt cx="4890348" cy="390179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F50A19DB-5CFA-47AF-BA6F-7D285BD99ADF}"/>
                  </a:ext>
                </a:extLst>
              </p:cNvPr>
              <p:cNvSpPr/>
              <p:nvPr/>
            </p:nvSpPr>
            <p:spPr>
              <a:xfrm>
                <a:off x="6064198" y="3748859"/>
                <a:ext cx="3575102" cy="27351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9CCFA44-54CA-4842-9E8D-7B3913A93FAA}"/>
                  </a:ext>
                </a:extLst>
              </p:cNvPr>
              <p:cNvSpPr txBox="1"/>
              <p:nvPr/>
            </p:nvSpPr>
            <p:spPr>
              <a:xfrm>
                <a:off x="9726955" y="3689504"/>
                <a:ext cx="1227590" cy="390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6A1D60D7-28A2-4B54-B986-F31107AF8C19}"/>
                  </a:ext>
                </a:extLst>
              </p:cNvPr>
              <p:cNvSpPr/>
              <p:nvPr/>
            </p:nvSpPr>
            <p:spPr>
              <a:xfrm>
                <a:off x="6064197" y="3748859"/>
                <a:ext cx="3251095" cy="273513"/>
              </a:xfrm>
              <a:prstGeom prst="roundRect">
                <a:avLst>
                  <a:gd name="adj" fmla="val 50000"/>
                </a:avLst>
              </a:prstGeom>
              <a:solidFill>
                <a:srgbClr val="584C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A69E062-5B87-415D-8A1C-288C78D89D5C}"/>
                </a:ext>
              </a:extLst>
            </p:cNvPr>
            <p:cNvSpPr/>
            <p:nvPr/>
          </p:nvSpPr>
          <p:spPr bwMode="auto">
            <a:xfrm>
              <a:off x="6419835" y="5167502"/>
              <a:ext cx="4118137" cy="2308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20221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0EF8B4DF-0CF6-4E3A-96B5-41326CD0E76F}"/>
              </a:ext>
            </a:extLst>
          </p:cNvPr>
          <p:cNvSpPr/>
          <p:nvPr/>
        </p:nvSpPr>
        <p:spPr>
          <a:xfrm rot="20820422">
            <a:off x="-2252720" y="3427878"/>
            <a:ext cx="6543790" cy="4847850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1EB7D464-CFC0-4A57-8EFB-E947BF867A54}"/>
              </a:ext>
            </a:extLst>
          </p:cNvPr>
          <p:cNvSpPr/>
          <p:nvPr/>
        </p:nvSpPr>
        <p:spPr>
          <a:xfrm rot="20341113">
            <a:off x="2278885" y="3750022"/>
            <a:ext cx="6613260" cy="5679276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B4354375-0C6E-4CB0-AF3D-AB1E97FC0136}"/>
              </a:ext>
            </a:extLst>
          </p:cNvPr>
          <p:cNvSpPr/>
          <p:nvPr/>
        </p:nvSpPr>
        <p:spPr>
          <a:xfrm rot="15312956">
            <a:off x="8452124" y="4560280"/>
            <a:ext cx="5487919" cy="4058763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E04D99-D879-471D-B42F-A2E6137C6CFE}"/>
              </a:ext>
            </a:extLst>
          </p:cNvPr>
          <p:cNvSpPr txBox="1"/>
          <p:nvPr/>
        </p:nvSpPr>
        <p:spPr>
          <a:xfrm>
            <a:off x="6525986" y="-403121"/>
            <a:ext cx="5666014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9600" b="1" dirty="0">
                <a:solidFill>
                  <a:srgbClr val="EE37E9"/>
                </a:solidFill>
                <a:cs typeface="+mn-ea"/>
                <a:sym typeface="+mn-lt"/>
              </a:rPr>
              <a:t>O</a:t>
            </a:r>
            <a:endParaRPr lang="zh-CN" altLang="en-US" sz="49600" b="1" dirty="0">
              <a:solidFill>
                <a:srgbClr val="EE37E9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5959A20-E3A6-4856-B867-AF44F19BB9D6}"/>
              </a:ext>
            </a:extLst>
          </p:cNvPr>
          <p:cNvGrpSpPr/>
          <p:nvPr/>
        </p:nvGrpSpPr>
        <p:grpSpPr>
          <a:xfrm>
            <a:off x="899886" y="769561"/>
            <a:ext cx="5588000" cy="5321754"/>
            <a:chOff x="899886" y="769561"/>
            <a:chExt cx="5588000" cy="532175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3E6B95-AB36-4C78-B984-F634CE187057}"/>
                </a:ext>
              </a:extLst>
            </p:cNvPr>
            <p:cNvSpPr/>
            <p:nvPr/>
          </p:nvSpPr>
          <p:spPr>
            <a:xfrm>
              <a:off x="899886" y="769561"/>
              <a:ext cx="5588000" cy="5321754"/>
            </a:xfrm>
            <a:prstGeom prst="roundRect">
              <a:avLst>
                <a:gd name="adj" fmla="val 3166"/>
              </a:avLst>
            </a:prstGeom>
            <a:solidFill>
              <a:schemeClr val="bg1"/>
            </a:solidFill>
            <a:ln>
              <a:noFill/>
            </a:ln>
            <a:effectLst>
              <a:outerShdw blurRad="736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425FBF7-28C6-48CE-AE99-4375D04975D1}"/>
                </a:ext>
              </a:extLst>
            </p:cNvPr>
            <p:cNvGrpSpPr/>
            <p:nvPr/>
          </p:nvGrpSpPr>
          <p:grpSpPr>
            <a:xfrm>
              <a:off x="1180801" y="1229207"/>
              <a:ext cx="5026169" cy="1004344"/>
              <a:chOff x="1465950" y="3310065"/>
              <a:chExt cx="3400716" cy="1004344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5C89D1A-807E-430D-8443-681AF95990C9}"/>
                  </a:ext>
                </a:extLst>
              </p:cNvPr>
              <p:cNvSpPr/>
              <p:nvPr/>
            </p:nvSpPr>
            <p:spPr bwMode="auto">
              <a:xfrm>
                <a:off x="1465951" y="3883522"/>
                <a:ext cx="3400715" cy="4308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entry.er creative, and copyrights belong to </a:t>
                </a:r>
                <a:r>
                  <a:rPr lang="en-US" altLang="zh-CN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</a:t>
                </a:r>
                <a:endPara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87B4EF9-308B-47EF-B26B-1BD6AC8FDA58}"/>
                  </a:ext>
                </a:extLst>
              </p:cNvPr>
              <p:cNvSpPr txBox="1"/>
              <p:nvPr/>
            </p:nvSpPr>
            <p:spPr>
              <a:xfrm>
                <a:off x="1465950" y="3310065"/>
                <a:ext cx="22557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60788CE5-7E72-4D87-A562-8B0BD54CEC37}"/>
                </a:ext>
              </a:extLst>
            </p:cNvPr>
            <p:cNvGrpSpPr/>
            <p:nvPr/>
          </p:nvGrpSpPr>
          <p:grpSpPr>
            <a:xfrm>
              <a:off x="2168571" y="2858645"/>
              <a:ext cx="561286" cy="536575"/>
              <a:chOff x="1584212" y="3159124"/>
              <a:chExt cx="536575" cy="536575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CC1E39F1-0398-4D5E-AEE9-8BD6503725B6}"/>
                  </a:ext>
                </a:extLst>
              </p:cNvPr>
              <p:cNvSpPr/>
              <p:nvPr/>
            </p:nvSpPr>
            <p:spPr>
              <a:xfrm>
                <a:off x="1584212" y="3159124"/>
                <a:ext cx="536575" cy="536575"/>
              </a:xfrm>
              <a:prstGeom prst="ellipse">
                <a:avLst/>
              </a:prstGeom>
              <a:gradFill flip="none" rotWithShape="1">
                <a:gsLst>
                  <a:gs pos="0">
                    <a:srgbClr val="FF9409"/>
                  </a:gs>
                  <a:gs pos="38000">
                    <a:srgbClr val="FE934B"/>
                  </a:gs>
                  <a:gs pos="71000">
                    <a:srgbClr val="F3C053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6477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椭圆 19">
                <a:extLst>
                  <a:ext uri="{FF2B5EF4-FFF2-40B4-BE49-F238E27FC236}">
                    <a16:creationId xmlns:a16="http://schemas.microsoft.com/office/drawing/2014/main" id="{2091CB15-38CA-4970-92EF-9C2315DC17B5}"/>
                  </a:ext>
                </a:extLst>
              </p:cNvPr>
              <p:cNvSpPr/>
              <p:nvPr/>
            </p:nvSpPr>
            <p:spPr>
              <a:xfrm>
                <a:off x="1704862" y="3281602"/>
                <a:ext cx="295276" cy="294794"/>
              </a:xfrm>
              <a:custGeom>
                <a:avLst/>
                <a:gdLst>
                  <a:gd name="connsiteX0" fmla="*/ 140017 w 606581"/>
                  <a:gd name="connsiteY0" fmla="*/ 411043 h 605592"/>
                  <a:gd name="connsiteX1" fmla="*/ 178821 w 606581"/>
                  <a:gd name="connsiteY1" fmla="*/ 427078 h 605592"/>
                  <a:gd name="connsiteX2" fmla="*/ 178821 w 606581"/>
                  <a:gd name="connsiteY2" fmla="*/ 504564 h 605592"/>
                  <a:gd name="connsiteX3" fmla="*/ 93692 w 606581"/>
                  <a:gd name="connsiteY3" fmla="*/ 589557 h 605592"/>
                  <a:gd name="connsiteX4" fmla="*/ 54887 w 606581"/>
                  <a:gd name="connsiteY4" fmla="*/ 605592 h 605592"/>
                  <a:gd name="connsiteX5" fmla="*/ 16083 w 606581"/>
                  <a:gd name="connsiteY5" fmla="*/ 589557 h 605592"/>
                  <a:gd name="connsiteX6" fmla="*/ 16083 w 606581"/>
                  <a:gd name="connsiteY6" fmla="*/ 511979 h 605592"/>
                  <a:gd name="connsiteX7" fmla="*/ 101212 w 606581"/>
                  <a:gd name="connsiteY7" fmla="*/ 427078 h 605592"/>
                  <a:gd name="connsiteX8" fmla="*/ 140017 w 606581"/>
                  <a:gd name="connsiteY8" fmla="*/ 411043 h 605592"/>
                  <a:gd name="connsiteX9" fmla="*/ 382501 w 606581"/>
                  <a:gd name="connsiteY9" fmla="*/ 49537 h 605592"/>
                  <a:gd name="connsiteX10" fmla="*/ 557044 w 606581"/>
                  <a:gd name="connsiteY10" fmla="*/ 223798 h 605592"/>
                  <a:gd name="connsiteX11" fmla="*/ 382501 w 606581"/>
                  <a:gd name="connsiteY11" fmla="*/ 398059 h 605592"/>
                  <a:gd name="connsiteX12" fmla="*/ 207957 w 606581"/>
                  <a:gd name="connsiteY12" fmla="*/ 223798 h 605592"/>
                  <a:gd name="connsiteX13" fmla="*/ 382501 w 606581"/>
                  <a:gd name="connsiteY13" fmla="*/ 49537 h 605592"/>
                  <a:gd name="connsiteX14" fmla="*/ 382536 w 606581"/>
                  <a:gd name="connsiteY14" fmla="*/ 24750 h 605592"/>
                  <a:gd name="connsiteX15" fmla="*/ 304914 w 606581"/>
                  <a:gd name="connsiteY15" fmla="*/ 40417 h 605592"/>
                  <a:gd name="connsiteX16" fmla="*/ 241591 w 606581"/>
                  <a:gd name="connsiteY16" fmla="*/ 83058 h 605592"/>
                  <a:gd name="connsiteX17" fmla="*/ 198880 w 606581"/>
                  <a:gd name="connsiteY17" fmla="*/ 146278 h 605592"/>
                  <a:gd name="connsiteX18" fmla="*/ 183189 w 606581"/>
                  <a:gd name="connsiteY18" fmla="*/ 223774 h 605592"/>
                  <a:gd name="connsiteX19" fmla="*/ 198880 w 606581"/>
                  <a:gd name="connsiteY19" fmla="*/ 301177 h 605592"/>
                  <a:gd name="connsiteX20" fmla="*/ 241591 w 606581"/>
                  <a:gd name="connsiteY20" fmla="*/ 364490 h 605592"/>
                  <a:gd name="connsiteX21" fmla="*/ 304914 w 606581"/>
                  <a:gd name="connsiteY21" fmla="*/ 407131 h 605592"/>
                  <a:gd name="connsiteX22" fmla="*/ 382536 w 606581"/>
                  <a:gd name="connsiteY22" fmla="*/ 422705 h 605592"/>
                  <a:gd name="connsiteX23" fmla="*/ 460158 w 606581"/>
                  <a:gd name="connsiteY23" fmla="*/ 407131 h 605592"/>
                  <a:gd name="connsiteX24" fmla="*/ 523481 w 606581"/>
                  <a:gd name="connsiteY24" fmla="*/ 364490 h 605592"/>
                  <a:gd name="connsiteX25" fmla="*/ 566192 w 606581"/>
                  <a:gd name="connsiteY25" fmla="*/ 301177 h 605592"/>
                  <a:gd name="connsiteX26" fmla="*/ 581883 w 606581"/>
                  <a:gd name="connsiteY26" fmla="*/ 223774 h 605592"/>
                  <a:gd name="connsiteX27" fmla="*/ 566192 w 606581"/>
                  <a:gd name="connsiteY27" fmla="*/ 146278 h 605592"/>
                  <a:gd name="connsiteX28" fmla="*/ 523481 w 606581"/>
                  <a:gd name="connsiteY28" fmla="*/ 83058 h 605592"/>
                  <a:gd name="connsiteX29" fmla="*/ 460158 w 606581"/>
                  <a:gd name="connsiteY29" fmla="*/ 40417 h 605592"/>
                  <a:gd name="connsiteX30" fmla="*/ 382536 w 606581"/>
                  <a:gd name="connsiteY30" fmla="*/ 24750 h 605592"/>
                  <a:gd name="connsiteX31" fmla="*/ 382536 w 606581"/>
                  <a:gd name="connsiteY31" fmla="*/ 0 h 605592"/>
                  <a:gd name="connsiteX32" fmla="*/ 469721 w 606581"/>
                  <a:gd name="connsiteY32" fmla="*/ 17613 h 605592"/>
                  <a:gd name="connsiteX33" fmla="*/ 540937 w 606581"/>
                  <a:gd name="connsiteY33" fmla="*/ 65538 h 605592"/>
                  <a:gd name="connsiteX34" fmla="*/ 588940 w 606581"/>
                  <a:gd name="connsiteY34" fmla="*/ 136637 h 605592"/>
                  <a:gd name="connsiteX35" fmla="*/ 606581 w 606581"/>
                  <a:gd name="connsiteY35" fmla="*/ 223774 h 605592"/>
                  <a:gd name="connsiteX36" fmla="*/ 588940 w 606581"/>
                  <a:gd name="connsiteY36" fmla="*/ 310818 h 605592"/>
                  <a:gd name="connsiteX37" fmla="*/ 540937 w 606581"/>
                  <a:gd name="connsiteY37" fmla="*/ 381917 h 605592"/>
                  <a:gd name="connsiteX38" fmla="*/ 469721 w 606581"/>
                  <a:gd name="connsiteY38" fmla="*/ 429842 h 605592"/>
                  <a:gd name="connsiteX39" fmla="*/ 382536 w 606581"/>
                  <a:gd name="connsiteY39" fmla="*/ 447455 h 605592"/>
                  <a:gd name="connsiteX40" fmla="*/ 295258 w 606581"/>
                  <a:gd name="connsiteY40" fmla="*/ 429842 h 605592"/>
                  <a:gd name="connsiteX41" fmla="*/ 240105 w 606581"/>
                  <a:gd name="connsiteY41" fmla="*/ 396471 h 605592"/>
                  <a:gd name="connsiteX42" fmla="*/ 209558 w 606581"/>
                  <a:gd name="connsiteY42" fmla="*/ 427061 h 605592"/>
                  <a:gd name="connsiteX43" fmla="*/ 196373 w 606581"/>
                  <a:gd name="connsiteY43" fmla="*/ 409541 h 605592"/>
                  <a:gd name="connsiteX44" fmla="*/ 178918 w 606581"/>
                  <a:gd name="connsiteY44" fmla="*/ 396378 h 605592"/>
                  <a:gd name="connsiteX45" fmla="*/ 209465 w 606581"/>
                  <a:gd name="connsiteY45" fmla="*/ 365880 h 605592"/>
                  <a:gd name="connsiteX46" fmla="*/ 176040 w 606581"/>
                  <a:gd name="connsiteY46" fmla="*/ 310818 h 605592"/>
                  <a:gd name="connsiteX47" fmla="*/ 158491 w 606581"/>
                  <a:gd name="connsiteY47" fmla="*/ 223774 h 605592"/>
                  <a:gd name="connsiteX48" fmla="*/ 176040 w 606581"/>
                  <a:gd name="connsiteY48" fmla="*/ 136637 h 605592"/>
                  <a:gd name="connsiteX49" fmla="*/ 224043 w 606581"/>
                  <a:gd name="connsiteY49" fmla="*/ 65538 h 605592"/>
                  <a:gd name="connsiteX50" fmla="*/ 295258 w 606581"/>
                  <a:gd name="connsiteY50" fmla="*/ 17613 h 605592"/>
                  <a:gd name="connsiteX51" fmla="*/ 382536 w 606581"/>
                  <a:gd name="connsiteY51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6581" h="605592">
                    <a:moveTo>
                      <a:pt x="140017" y="411043"/>
                    </a:moveTo>
                    <a:cubicBezTo>
                      <a:pt x="154035" y="411043"/>
                      <a:pt x="168053" y="416326"/>
                      <a:pt x="178821" y="427078"/>
                    </a:cubicBezTo>
                    <a:cubicBezTo>
                      <a:pt x="200266" y="448488"/>
                      <a:pt x="200266" y="483153"/>
                      <a:pt x="178821" y="504564"/>
                    </a:cubicBezTo>
                    <a:lnTo>
                      <a:pt x="93692" y="589557"/>
                    </a:lnTo>
                    <a:cubicBezTo>
                      <a:pt x="83016" y="600216"/>
                      <a:pt x="68905" y="605592"/>
                      <a:pt x="54887" y="605592"/>
                    </a:cubicBezTo>
                    <a:cubicBezTo>
                      <a:pt x="40870" y="605592"/>
                      <a:pt x="26759" y="600216"/>
                      <a:pt x="16083" y="589557"/>
                    </a:cubicBezTo>
                    <a:cubicBezTo>
                      <a:pt x="-5362" y="568147"/>
                      <a:pt x="-5362" y="533389"/>
                      <a:pt x="16083" y="511979"/>
                    </a:cubicBezTo>
                    <a:lnTo>
                      <a:pt x="101212" y="427078"/>
                    </a:lnTo>
                    <a:cubicBezTo>
                      <a:pt x="111888" y="416326"/>
                      <a:pt x="125999" y="411043"/>
                      <a:pt x="140017" y="411043"/>
                    </a:cubicBezTo>
                    <a:close/>
                    <a:moveTo>
                      <a:pt x="382501" y="49537"/>
                    </a:moveTo>
                    <a:cubicBezTo>
                      <a:pt x="478871" y="49537"/>
                      <a:pt x="557044" y="127491"/>
                      <a:pt x="557044" y="223798"/>
                    </a:cubicBezTo>
                    <a:cubicBezTo>
                      <a:pt x="557044" y="320012"/>
                      <a:pt x="478871" y="398059"/>
                      <a:pt x="382501" y="398059"/>
                    </a:cubicBezTo>
                    <a:cubicBezTo>
                      <a:pt x="286130" y="398059"/>
                      <a:pt x="207957" y="320012"/>
                      <a:pt x="207957" y="223798"/>
                    </a:cubicBezTo>
                    <a:cubicBezTo>
                      <a:pt x="207957" y="127491"/>
                      <a:pt x="286130" y="49537"/>
                      <a:pt x="382501" y="49537"/>
                    </a:cubicBezTo>
                    <a:close/>
                    <a:moveTo>
                      <a:pt x="382536" y="24750"/>
                    </a:moveTo>
                    <a:cubicBezTo>
                      <a:pt x="355610" y="24750"/>
                      <a:pt x="329519" y="30034"/>
                      <a:pt x="304914" y="40417"/>
                    </a:cubicBezTo>
                    <a:cubicBezTo>
                      <a:pt x="281238" y="50428"/>
                      <a:pt x="259882" y="64796"/>
                      <a:pt x="241591" y="83058"/>
                    </a:cubicBezTo>
                    <a:cubicBezTo>
                      <a:pt x="223300" y="101319"/>
                      <a:pt x="208908" y="122547"/>
                      <a:pt x="198880" y="146278"/>
                    </a:cubicBezTo>
                    <a:cubicBezTo>
                      <a:pt x="188481" y="170843"/>
                      <a:pt x="183189" y="196891"/>
                      <a:pt x="183189" y="223774"/>
                    </a:cubicBezTo>
                    <a:cubicBezTo>
                      <a:pt x="183189" y="250564"/>
                      <a:pt x="188481" y="276705"/>
                      <a:pt x="198880" y="301177"/>
                    </a:cubicBezTo>
                    <a:cubicBezTo>
                      <a:pt x="208908" y="324908"/>
                      <a:pt x="223300" y="346228"/>
                      <a:pt x="241591" y="364490"/>
                    </a:cubicBezTo>
                    <a:cubicBezTo>
                      <a:pt x="259882" y="382752"/>
                      <a:pt x="281238" y="397027"/>
                      <a:pt x="304914" y="407131"/>
                    </a:cubicBezTo>
                    <a:cubicBezTo>
                      <a:pt x="329519" y="417513"/>
                      <a:pt x="355610" y="422705"/>
                      <a:pt x="382536" y="422705"/>
                    </a:cubicBezTo>
                    <a:cubicBezTo>
                      <a:pt x="409462" y="422705"/>
                      <a:pt x="435553" y="417513"/>
                      <a:pt x="460158" y="407131"/>
                    </a:cubicBezTo>
                    <a:cubicBezTo>
                      <a:pt x="483834" y="397027"/>
                      <a:pt x="505190" y="382752"/>
                      <a:pt x="523481" y="364490"/>
                    </a:cubicBezTo>
                    <a:cubicBezTo>
                      <a:pt x="541772" y="346228"/>
                      <a:pt x="556164" y="324908"/>
                      <a:pt x="566192" y="301177"/>
                    </a:cubicBezTo>
                    <a:cubicBezTo>
                      <a:pt x="576591" y="276705"/>
                      <a:pt x="581883" y="250564"/>
                      <a:pt x="581883" y="223774"/>
                    </a:cubicBezTo>
                    <a:cubicBezTo>
                      <a:pt x="581883" y="196891"/>
                      <a:pt x="576591" y="170843"/>
                      <a:pt x="566192" y="146278"/>
                    </a:cubicBezTo>
                    <a:cubicBezTo>
                      <a:pt x="556164" y="122547"/>
                      <a:pt x="541772" y="101319"/>
                      <a:pt x="523481" y="83058"/>
                    </a:cubicBezTo>
                    <a:cubicBezTo>
                      <a:pt x="505190" y="64796"/>
                      <a:pt x="483834" y="50428"/>
                      <a:pt x="460158" y="40417"/>
                    </a:cubicBezTo>
                    <a:cubicBezTo>
                      <a:pt x="435553" y="30034"/>
                      <a:pt x="409462" y="24750"/>
                      <a:pt x="382536" y="24750"/>
                    </a:cubicBezTo>
                    <a:close/>
                    <a:moveTo>
                      <a:pt x="382536" y="0"/>
                    </a:moveTo>
                    <a:cubicBezTo>
                      <a:pt x="412712" y="0"/>
                      <a:pt x="442145" y="5933"/>
                      <a:pt x="469721" y="17613"/>
                    </a:cubicBezTo>
                    <a:cubicBezTo>
                      <a:pt x="496462" y="28922"/>
                      <a:pt x="520417" y="45051"/>
                      <a:pt x="540937" y="65538"/>
                    </a:cubicBezTo>
                    <a:cubicBezTo>
                      <a:pt x="561549" y="86117"/>
                      <a:pt x="577705" y="110033"/>
                      <a:pt x="588940" y="136637"/>
                    </a:cubicBezTo>
                    <a:cubicBezTo>
                      <a:pt x="600639" y="164262"/>
                      <a:pt x="606581" y="193554"/>
                      <a:pt x="606581" y="223774"/>
                    </a:cubicBezTo>
                    <a:cubicBezTo>
                      <a:pt x="606581" y="253901"/>
                      <a:pt x="600639" y="283194"/>
                      <a:pt x="588940" y="310818"/>
                    </a:cubicBezTo>
                    <a:cubicBezTo>
                      <a:pt x="577705" y="337515"/>
                      <a:pt x="561549" y="361431"/>
                      <a:pt x="540937" y="381917"/>
                    </a:cubicBezTo>
                    <a:cubicBezTo>
                      <a:pt x="520417" y="402496"/>
                      <a:pt x="496462" y="418626"/>
                      <a:pt x="469721" y="429842"/>
                    </a:cubicBezTo>
                    <a:cubicBezTo>
                      <a:pt x="442145" y="441522"/>
                      <a:pt x="412805" y="447455"/>
                      <a:pt x="382536" y="447455"/>
                    </a:cubicBezTo>
                    <a:cubicBezTo>
                      <a:pt x="352267" y="447455"/>
                      <a:pt x="322927" y="441522"/>
                      <a:pt x="295258" y="429842"/>
                    </a:cubicBezTo>
                    <a:cubicBezTo>
                      <a:pt x="275295" y="421407"/>
                      <a:pt x="256818" y="410190"/>
                      <a:pt x="240105" y="396471"/>
                    </a:cubicBezTo>
                    <a:lnTo>
                      <a:pt x="209558" y="427061"/>
                    </a:lnTo>
                    <a:cubicBezTo>
                      <a:pt x="206030" y="420758"/>
                      <a:pt x="201666" y="414918"/>
                      <a:pt x="196373" y="409541"/>
                    </a:cubicBezTo>
                    <a:cubicBezTo>
                      <a:pt x="191081" y="404350"/>
                      <a:pt x="185232" y="399901"/>
                      <a:pt x="178918" y="396378"/>
                    </a:cubicBezTo>
                    <a:lnTo>
                      <a:pt x="209465" y="365880"/>
                    </a:lnTo>
                    <a:cubicBezTo>
                      <a:pt x="195724" y="349287"/>
                      <a:pt x="184582" y="330840"/>
                      <a:pt x="176040" y="310818"/>
                    </a:cubicBezTo>
                    <a:cubicBezTo>
                      <a:pt x="164341" y="283194"/>
                      <a:pt x="158491" y="253901"/>
                      <a:pt x="158491" y="223774"/>
                    </a:cubicBezTo>
                    <a:cubicBezTo>
                      <a:pt x="158491" y="193554"/>
                      <a:pt x="164341" y="164262"/>
                      <a:pt x="176040" y="136637"/>
                    </a:cubicBezTo>
                    <a:cubicBezTo>
                      <a:pt x="187367" y="110033"/>
                      <a:pt x="203523" y="86117"/>
                      <a:pt x="224043" y="65538"/>
                    </a:cubicBezTo>
                    <a:cubicBezTo>
                      <a:pt x="244655" y="45051"/>
                      <a:pt x="268610" y="28922"/>
                      <a:pt x="295258" y="17613"/>
                    </a:cubicBezTo>
                    <a:cubicBezTo>
                      <a:pt x="322927" y="5933"/>
                      <a:pt x="352267" y="0"/>
                      <a:pt x="3825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9B524D5-C8F9-4114-AE86-C8A663D33AFA}"/>
                </a:ext>
              </a:extLst>
            </p:cNvPr>
            <p:cNvSpPr/>
            <p:nvPr/>
          </p:nvSpPr>
          <p:spPr bwMode="auto">
            <a:xfrm>
              <a:off x="1475780" y="3743510"/>
              <a:ext cx="1946870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creative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D9FC189-006B-4DE1-B24A-1CF3F8F80277}"/>
                </a:ext>
              </a:extLst>
            </p:cNvPr>
            <p:cNvSpPr txBox="1"/>
            <p:nvPr/>
          </p:nvSpPr>
          <p:spPr>
            <a:xfrm>
              <a:off x="1129859" y="3487296"/>
              <a:ext cx="2638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A25174AB-04B4-45F4-8D55-446548DBD8BD}"/>
                </a:ext>
              </a:extLst>
            </p:cNvPr>
            <p:cNvGrpSpPr/>
            <p:nvPr/>
          </p:nvGrpSpPr>
          <p:grpSpPr>
            <a:xfrm>
              <a:off x="4556171" y="2858645"/>
              <a:ext cx="561286" cy="536575"/>
              <a:chOff x="1584212" y="3159124"/>
              <a:chExt cx="536575" cy="536575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51181839-B773-4F6F-B2A5-ECB546FA9876}"/>
                  </a:ext>
                </a:extLst>
              </p:cNvPr>
              <p:cNvSpPr/>
              <p:nvPr/>
            </p:nvSpPr>
            <p:spPr>
              <a:xfrm>
                <a:off x="1584212" y="3159124"/>
                <a:ext cx="536575" cy="536575"/>
              </a:xfrm>
              <a:prstGeom prst="ellipse">
                <a:avLst/>
              </a:prstGeom>
              <a:gradFill flip="none" rotWithShape="1">
                <a:gsLst>
                  <a:gs pos="18000">
                    <a:srgbClr val="584CE0"/>
                  </a:gs>
                  <a:gs pos="56000">
                    <a:srgbClr val="BB43FD"/>
                  </a:gs>
                  <a:gs pos="67000">
                    <a:srgbClr val="EE37E9"/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6477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椭圆 31">
                <a:extLst>
                  <a:ext uri="{FF2B5EF4-FFF2-40B4-BE49-F238E27FC236}">
                    <a16:creationId xmlns:a16="http://schemas.microsoft.com/office/drawing/2014/main" id="{D6F7CFF7-3552-431F-AEB3-093FADBBE1AF}"/>
                  </a:ext>
                </a:extLst>
              </p:cNvPr>
              <p:cNvSpPr/>
              <p:nvPr/>
            </p:nvSpPr>
            <p:spPr>
              <a:xfrm>
                <a:off x="1704862" y="3281584"/>
                <a:ext cx="295276" cy="294830"/>
              </a:xfrm>
              <a:custGeom>
                <a:avLst/>
                <a:gdLst>
                  <a:gd name="connsiteX0" fmla="*/ 278498 w 607639"/>
                  <a:gd name="connsiteY0" fmla="*/ 505578 h 606722"/>
                  <a:gd name="connsiteX1" fmla="*/ 253131 w 607639"/>
                  <a:gd name="connsiteY1" fmla="*/ 530820 h 606722"/>
                  <a:gd name="connsiteX2" fmla="*/ 278498 w 607639"/>
                  <a:gd name="connsiteY2" fmla="*/ 556150 h 606722"/>
                  <a:gd name="connsiteX3" fmla="*/ 506351 w 607639"/>
                  <a:gd name="connsiteY3" fmla="*/ 556150 h 606722"/>
                  <a:gd name="connsiteX4" fmla="*/ 531629 w 607639"/>
                  <a:gd name="connsiteY4" fmla="*/ 530820 h 606722"/>
                  <a:gd name="connsiteX5" fmla="*/ 506351 w 607639"/>
                  <a:gd name="connsiteY5" fmla="*/ 505578 h 606722"/>
                  <a:gd name="connsiteX6" fmla="*/ 126566 w 607639"/>
                  <a:gd name="connsiteY6" fmla="*/ 505578 h 606722"/>
                  <a:gd name="connsiteX7" fmla="*/ 101288 w 607639"/>
                  <a:gd name="connsiteY7" fmla="*/ 530820 h 606722"/>
                  <a:gd name="connsiteX8" fmla="*/ 126566 w 607639"/>
                  <a:gd name="connsiteY8" fmla="*/ 556150 h 606722"/>
                  <a:gd name="connsiteX9" fmla="*/ 177210 w 607639"/>
                  <a:gd name="connsiteY9" fmla="*/ 556150 h 606722"/>
                  <a:gd name="connsiteX10" fmla="*/ 202576 w 607639"/>
                  <a:gd name="connsiteY10" fmla="*/ 530820 h 606722"/>
                  <a:gd name="connsiteX11" fmla="*/ 177210 w 607639"/>
                  <a:gd name="connsiteY11" fmla="*/ 505578 h 606722"/>
                  <a:gd name="connsiteX12" fmla="*/ 0 w 607639"/>
                  <a:gd name="connsiteY12" fmla="*/ 455006 h 606722"/>
                  <a:gd name="connsiteX13" fmla="*/ 607639 w 607639"/>
                  <a:gd name="connsiteY13" fmla="*/ 455006 h 606722"/>
                  <a:gd name="connsiteX14" fmla="*/ 607639 w 607639"/>
                  <a:gd name="connsiteY14" fmla="*/ 581392 h 606722"/>
                  <a:gd name="connsiteX15" fmla="*/ 582273 w 607639"/>
                  <a:gd name="connsiteY15" fmla="*/ 606722 h 606722"/>
                  <a:gd name="connsiteX16" fmla="*/ 25278 w 607639"/>
                  <a:gd name="connsiteY16" fmla="*/ 606722 h 606722"/>
                  <a:gd name="connsiteX17" fmla="*/ 0 w 607639"/>
                  <a:gd name="connsiteY17" fmla="*/ 581392 h 606722"/>
                  <a:gd name="connsiteX18" fmla="*/ 253118 w 607639"/>
                  <a:gd name="connsiteY18" fmla="*/ 173662 h 606722"/>
                  <a:gd name="connsiteX19" fmla="*/ 334127 w 607639"/>
                  <a:gd name="connsiteY19" fmla="*/ 227503 h 606722"/>
                  <a:gd name="connsiteX20" fmla="*/ 253118 w 607639"/>
                  <a:gd name="connsiteY20" fmla="*/ 281345 h 606722"/>
                  <a:gd name="connsiteX21" fmla="*/ 215927 w 607639"/>
                  <a:gd name="connsiteY21" fmla="*/ 104075 h 606722"/>
                  <a:gd name="connsiteX22" fmla="*/ 202576 w 607639"/>
                  <a:gd name="connsiteY22" fmla="*/ 126384 h 606722"/>
                  <a:gd name="connsiteX23" fmla="*/ 202576 w 607639"/>
                  <a:gd name="connsiteY23" fmla="*/ 328669 h 606722"/>
                  <a:gd name="connsiteX24" fmla="*/ 215927 w 607639"/>
                  <a:gd name="connsiteY24" fmla="*/ 350977 h 606722"/>
                  <a:gd name="connsiteX25" fmla="*/ 227854 w 607639"/>
                  <a:gd name="connsiteY25" fmla="*/ 353910 h 606722"/>
                  <a:gd name="connsiteX26" fmla="*/ 241917 w 607639"/>
                  <a:gd name="connsiteY26" fmla="*/ 349644 h 606722"/>
                  <a:gd name="connsiteX27" fmla="*/ 393849 w 607639"/>
                  <a:gd name="connsiteY27" fmla="*/ 248590 h 606722"/>
                  <a:gd name="connsiteX28" fmla="*/ 405063 w 607639"/>
                  <a:gd name="connsiteY28" fmla="*/ 227526 h 606722"/>
                  <a:gd name="connsiteX29" fmla="*/ 393849 w 607639"/>
                  <a:gd name="connsiteY29" fmla="*/ 206462 h 606722"/>
                  <a:gd name="connsiteX30" fmla="*/ 241917 w 607639"/>
                  <a:gd name="connsiteY30" fmla="*/ 105409 h 606722"/>
                  <a:gd name="connsiteX31" fmla="*/ 215927 w 607639"/>
                  <a:gd name="connsiteY31" fmla="*/ 104075 h 606722"/>
                  <a:gd name="connsiteX32" fmla="*/ 25278 w 607639"/>
                  <a:gd name="connsiteY32" fmla="*/ 0 h 606722"/>
                  <a:gd name="connsiteX33" fmla="*/ 582273 w 607639"/>
                  <a:gd name="connsiteY33" fmla="*/ 0 h 606722"/>
                  <a:gd name="connsiteX34" fmla="*/ 607639 w 607639"/>
                  <a:gd name="connsiteY34" fmla="*/ 25241 h 606722"/>
                  <a:gd name="connsiteX35" fmla="*/ 607639 w 607639"/>
                  <a:gd name="connsiteY35" fmla="*/ 404481 h 606722"/>
                  <a:gd name="connsiteX36" fmla="*/ 0 w 607639"/>
                  <a:gd name="connsiteY36" fmla="*/ 404481 h 606722"/>
                  <a:gd name="connsiteX37" fmla="*/ 0 w 607639"/>
                  <a:gd name="connsiteY37" fmla="*/ 25241 h 606722"/>
                  <a:gd name="connsiteX38" fmla="*/ 25278 w 607639"/>
                  <a:gd name="connsiteY38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7639" h="606722">
                    <a:moveTo>
                      <a:pt x="278498" y="505578"/>
                    </a:moveTo>
                    <a:cubicBezTo>
                      <a:pt x="264524" y="505578"/>
                      <a:pt x="253131" y="516866"/>
                      <a:pt x="253131" y="530820"/>
                    </a:cubicBezTo>
                    <a:cubicBezTo>
                      <a:pt x="253131" y="544774"/>
                      <a:pt x="264524" y="556150"/>
                      <a:pt x="278498" y="556150"/>
                    </a:cubicBezTo>
                    <a:lnTo>
                      <a:pt x="506351" y="556150"/>
                    </a:lnTo>
                    <a:cubicBezTo>
                      <a:pt x="520325" y="556150"/>
                      <a:pt x="531629" y="544774"/>
                      <a:pt x="531629" y="530820"/>
                    </a:cubicBezTo>
                    <a:cubicBezTo>
                      <a:pt x="531629" y="516866"/>
                      <a:pt x="520325" y="505578"/>
                      <a:pt x="506351" y="505578"/>
                    </a:cubicBezTo>
                    <a:close/>
                    <a:moveTo>
                      <a:pt x="126566" y="505578"/>
                    </a:moveTo>
                    <a:cubicBezTo>
                      <a:pt x="112592" y="505578"/>
                      <a:pt x="101288" y="516866"/>
                      <a:pt x="101288" y="530820"/>
                    </a:cubicBezTo>
                    <a:cubicBezTo>
                      <a:pt x="101288" y="544774"/>
                      <a:pt x="112592" y="556150"/>
                      <a:pt x="126566" y="556150"/>
                    </a:cubicBezTo>
                    <a:lnTo>
                      <a:pt x="177210" y="556150"/>
                    </a:lnTo>
                    <a:cubicBezTo>
                      <a:pt x="191184" y="556150"/>
                      <a:pt x="202576" y="544774"/>
                      <a:pt x="202576" y="530820"/>
                    </a:cubicBezTo>
                    <a:cubicBezTo>
                      <a:pt x="202576" y="516866"/>
                      <a:pt x="191184" y="505578"/>
                      <a:pt x="177210" y="505578"/>
                    </a:cubicBezTo>
                    <a:close/>
                    <a:moveTo>
                      <a:pt x="0" y="455006"/>
                    </a:moveTo>
                    <a:lnTo>
                      <a:pt x="607639" y="455006"/>
                    </a:lnTo>
                    <a:lnTo>
                      <a:pt x="607639" y="581392"/>
                    </a:lnTo>
                    <a:cubicBezTo>
                      <a:pt x="607639" y="595346"/>
                      <a:pt x="596336" y="606722"/>
                      <a:pt x="582273" y="606722"/>
                    </a:cubicBezTo>
                    <a:lnTo>
                      <a:pt x="25278" y="606722"/>
                    </a:lnTo>
                    <a:cubicBezTo>
                      <a:pt x="11304" y="606722"/>
                      <a:pt x="0" y="595346"/>
                      <a:pt x="0" y="581392"/>
                    </a:cubicBezTo>
                    <a:close/>
                    <a:moveTo>
                      <a:pt x="253118" y="173662"/>
                    </a:moveTo>
                    <a:lnTo>
                      <a:pt x="334127" y="227503"/>
                    </a:lnTo>
                    <a:lnTo>
                      <a:pt x="253118" y="281345"/>
                    </a:lnTo>
                    <a:close/>
                    <a:moveTo>
                      <a:pt x="215927" y="104075"/>
                    </a:moveTo>
                    <a:cubicBezTo>
                      <a:pt x="207650" y="108519"/>
                      <a:pt x="202576" y="117052"/>
                      <a:pt x="202576" y="126384"/>
                    </a:cubicBezTo>
                    <a:lnTo>
                      <a:pt x="202576" y="328669"/>
                    </a:lnTo>
                    <a:cubicBezTo>
                      <a:pt x="202576" y="338001"/>
                      <a:pt x="207650" y="346533"/>
                      <a:pt x="215927" y="350977"/>
                    </a:cubicBezTo>
                    <a:cubicBezTo>
                      <a:pt x="219665" y="352932"/>
                      <a:pt x="223759" y="353910"/>
                      <a:pt x="227854" y="353910"/>
                    </a:cubicBezTo>
                    <a:cubicBezTo>
                      <a:pt x="232749" y="353910"/>
                      <a:pt x="237644" y="352488"/>
                      <a:pt x="241917" y="349644"/>
                    </a:cubicBezTo>
                    <a:lnTo>
                      <a:pt x="393849" y="248590"/>
                    </a:lnTo>
                    <a:cubicBezTo>
                      <a:pt x="400880" y="243880"/>
                      <a:pt x="405063" y="235969"/>
                      <a:pt x="405063" y="227526"/>
                    </a:cubicBezTo>
                    <a:cubicBezTo>
                      <a:pt x="405063" y="219083"/>
                      <a:pt x="400880" y="211173"/>
                      <a:pt x="393849" y="206462"/>
                    </a:cubicBezTo>
                    <a:lnTo>
                      <a:pt x="241917" y="105409"/>
                    </a:lnTo>
                    <a:cubicBezTo>
                      <a:pt x="234173" y="100165"/>
                      <a:pt x="224116" y="99720"/>
                      <a:pt x="215927" y="104075"/>
                    </a:cubicBezTo>
                    <a:close/>
                    <a:moveTo>
                      <a:pt x="25278" y="0"/>
                    </a:moveTo>
                    <a:lnTo>
                      <a:pt x="582273" y="0"/>
                    </a:lnTo>
                    <a:cubicBezTo>
                      <a:pt x="596336" y="0"/>
                      <a:pt x="607639" y="11287"/>
                      <a:pt x="607639" y="25241"/>
                    </a:cubicBezTo>
                    <a:lnTo>
                      <a:pt x="607639" y="404481"/>
                    </a:lnTo>
                    <a:lnTo>
                      <a:pt x="0" y="404481"/>
                    </a:lnTo>
                    <a:lnTo>
                      <a:pt x="0" y="25241"/>
                    </a:lnTo>
                    <a:cubicBezTo>
                      <a:pt x="0" y="11287"/>
                      <a:pt x="11304" y="0"/>
                      <a:pt x="252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75AA4A5-B4AC-464B-A121-211A045056F1}"/>
                </a:ext>
              </a:extLst>
            </p:cNvPr>
            <p:cNvSpPr/>
            <p:nvPr/>
          </p:nvSpPr>
          <p:spPr bwMode="auto">
            <a:xfrm>
              <a:off x="3863380" y="3743510"/>
              <a:ext cx="1946870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creative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D7EA7FA-7870-4C09-8610-A63D5EA38F36}"/>
                </a:ext>
              </a:extLst>
            </p:cNvPr>
            <p:cNvSpPr txBox="1"/>
            <p:nvPr/>
          </p:nvSpPr>
          <p:spPr>
            <a:xfrm>
              <a:off x="3517459" y="3487296"/>
              <a:ext cx="2638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1091E061-2BB7-49E9-B981-8FCE4D7ED36F}"/>
                </a:ext>
              </a:extLst>
            </p:cNvPr>
            <p:cNvGrpSpPr/>
            <p:nvPr/>
          </p:nvGrpSpPr>
          <p:grpSpPr>
            <a:xfrm>
              <a:off x="2168571" y="4300268"/>
              <a:ext cx="561286" cy="536575"/>
              <a:chOff x="1584212" y="3159124"/>
              <a:chExt cx="536575" cy="536575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6266DDE3-2A91-4CA3-9A97-73CD40D66787}"/>
                  </a:ext>
                </a:extLst>
              </p:cNvPr>
              <p:cNvSpPr/>
              <p:nvPr/>
            </p:nvSpPr>
            <p:spPr>
              <a:xfrm>
                <a:off x="1584212" y="3159124"/>
                <a:ext cx="536575" cy="536575"/>
              </a:xfrm>
              <a:prstGeom prst="ellipse">
                <a:avLst/>
              </a:prstGeom>
              <a:gradFill flip="none" rotWithShape="1">
                <a:gsLst>
                  <a:gs pos="18000">
                    <a:srgbClr val="584CE0"/>
                  </a:gs>
                  <a:gs pos="56000">
                    <a:srgbClr val="BB43FD"/>
                  </a:gs>
                  <a:gs pos="67000">
                    <a:srgbClr val="EE37E9"/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6477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1" name="椭圆 46">
                <a:extLst>
                  <a:ext uri="{FF2B5EF4-FFF2-40B4-BE49-F238E27FC236}">
                    <a16:creationId xmlns:a16="http://schemas.microsoft.com/office/drawing/2014/main" id="{3D6DDEF2-F069-404F-9CF2-E784146A7356}"/>
                  </a:ext>
                </a:extLst>
              </p:cNvPr>
              <p:cNvSpPr/>
              <p:nvPr/>
            </p:nvSpPr>
            <p:spPr>
              <a:xfrm>
                <a:off x="1729296" y="3281362"/>
                <a:ext cx="246406" cy="295276"/>
              </a:xfrm>
              <a:custGeom>
                <a:avLst/>
                <a:gdLst>
                  <a:gd name="connsiteX0" fmla="*/ 234347 w 506307"/>
                  <a:gd name="connsiteY0" fmla="*/ 379219 h 606722"/>
                  <a:gd name="connsiteX1" fmla="*/ 271960 w 506307"/>
                  <a:gd name="connsiteY1" fmla="*/ 379219 h 606722"/>
                  <a:gd name="connsiteX2" fmla="*/ 278451 w 506307"/>
                  <a:gd name="connsiteY2" fmla="*/ 385705 h 606722"/>
                  <a:gd name="connsiteX3" fmla="*/ 278451 w 506307"/>
                  <a:gd name="connsiteY3" fmla="*/ 448520 h 606722"/>
                  <a:gd name="connsiteX4" fmla="*/ 271960 w 506307"/>
                  <a:gd name="connsiteY4" fmla="*/ 455006 h 606722"/>
                  <a:gd name="connsiteX5" fmla="*/ 234347 w 506307"/>
                  <a:gd name="connsiteY5" fmla="*/ 455006 h 606722"/>
                  <a:gd name="connsiteX6" fmla="*/ 227856 w 506307"/>
                  <a:gd name="connsiteY6" fmla="*/ 448520 h 606722"/>
                  <a:gd name="connsiteX7" fmla="*/ 227856 w 506307"/>
                  <a:gd name="connsiteY7" fmla="*/ 385705 h 606722"/>
                  <a:gd name="connsiteX8" fmla="*/ 234347 w 506307"/>
                  <a:gd name="connsiteY8" fmla="*/ 379219 h 606722"/>
                  <a:gd name="connsiteX9" fmla="*/ 234331 w 506307"/>
                  <a:gd name="connsiteY9" fmla="*/ 328645 h 606722"/>
                  <a:gd name="connsiteX10" fmla="*/ 177194 w 506307"/>
                  <a:gd name="connsiteY10" fmla="*/ 385700 h 606722"/>
                  <a:gd name="connsiteX11" fmla="*/ 177194 w 506307"/>
                  <a:gd name="connsiteY11" fmla="*/ 448532 h 606722"/>
                  <a:gd name="connsiteX12" fmla="*/ 234331 w 506307"/>
                  <a:gd name="connsiteY12" fmla="*/ 505587 h 606722"/>
                  <a:gd name="connsiteX13" fmla="*/ 271977 w 506307"/>
                  <a:gd name="connsiteY13" fmla="*/ 505587 h 606722"/>
                  <a:gd name="connsiteX14" fmla="*/ 329113 w 506307"/>
                  <a:gd name="connsiteY14" fmla="*/ 448532 h 606722"/>
                  <a:gd name="connsiteX15" fmla="*/ 329113 w 506307"/>
                  <a:gd name="connsiteY15" fmla="*/ 385700 h 606722"/>
                  <a:gd name="connsiteX16" fmla="*/ 271977 w 506307"/>
                  <a:gd name="connsiteY16" fmla="*/ 328645 h 606722"/>
                  <a:gd name="connsiteX17" fmla="*/ 253109 w 506307"/>
                  <a:gd name="connsiteY17" fmla="*/ 0 h 606722"/>
                  <a:gd name="connsiteX18" fmla="*/ 430303 w 506307"/>
                  <a:gd name="connsiteY18" fmla="*/ 176942 h 606722"/>
                  <a:gd name="connsiteX19" fmla="*/ 430303 w 506307"/>
                  <a:gd name="connsiteY19" fmla="*/ 252749 h 606722"/>
                  <a:gd name="connsiteX20" fmla="*/ 480943 w 506307"/>
                  <a:gd name="connsiteY20" fmla="*/ 252749 h 606722"/>
                  <a:gd name="connsiteX21" fmla="*/ 506307 w 506307"/>
                  <a:gd name="connsiteY21" fmla="*/ 278077 h 606722"/>
                  <a:gd name="connsiteX22" fmla="*/ 506307 w 506307"/>
                  <a:gd name="connsiteY22" fmla="*/ 581394 h 606722"/>
                  <a:gd name="connsiteX23" fmla="*/ 480943 w 506307"/>
                  <a:gd name="connsiteY23" fmla="*/ 606722 h 606722"/>
                  <a:gd name="connsiteX24" fmla="*/ 25275 w 506307"/>
                  <a:gd name="connsiteY24" fmla="*/ 606722 h 606722"/>
                  <a:gd name="connsiteX25" fmla="*/ 0 w 506307"/>
                  <a:gd name="connsiteY25" fmla="*/ 581394 h 606722"/>
                  <a:gd name="connsiteX26" fmla="*/ 0 w 506307"/>
                  <a:gd name="connsiteY26" fmla="*/ 278077 h 606722"/>
                  <a:gd name="connsiteX27" fmla="*/ 25275 w 506307"/>
                  <a:gd name="connsiteY27" fmla="*/ 252749 h 606722"/>
                  <a:gd name="connsiteX28" fmla="*/ 379753 w 506307"/>
                  <a:gd name="connsiteY28" fmla="*/ 252749 h 606722"/>
                  <a:gd name="connsiteX29" fmla="*/ 379753 w 506307"/>
                  <a:gd name="connsiteY29" fmla="*/ 176942 h 606722"/>
                  <a:gd name="connsiteX30" fmla="*/ 253109 w 506307"/>
                  <a:gd name="connsiteY30" fmla="*/ 50568 h 606722"/>
                  <a:gd name="connsiteX31" fmla="*/ 126554 w 506307"/>
                  <a:gd name="connsiteY31" fmla="*/ 176942 h 606722"/>
                  <a:gd name="connsiteX32" fmla="*/ 101279 w 506307"/>
                  <a:gd name="connsiteY32" fmla="*/ 202270 h 606722"/>
                  <a:gd name="connsiteX33" fmla="*/ 75915 w 506307"/>
                  <a:gd name="connsiteY33" fmla="*/ 176942 h 606722"/>
                  <a:gd name="connsiteX34" fmla="*/ 253109 w 506307"/>
                  <a:gd name="connsiteY34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06307" h="606722">
                    <a:moveTo>
                      <a:pt x="234347" y="379219"/>
                    </a:moveTo>
                    <a:lnTo>
                      <a:pt x="271960" y="379219"/>
                    </a:lnTo>
                    <a:cubicBezTo>
                      <a:pt x="275517" y="379219"/>
                      <a:pt x="278451" y="382062"/>
                      <a:pt x="278451" y="385705"/>
                    </a:cubicBezTo>
                    <a:lnTo>
                      <a:pt x="278451" y="448520"/>
                    </a:lnTo>
                    <a:cubicBezTo>
                      <a:pt x="278451" y="452074"/>
                      <a:pt x="275517" y="455006"/>
                      <a:pt x="271960" y="455006"/>
                    </a:cubicBezTo>
                    <a:lnTo>
                      <a:pt x="234347" y="455006"/>
                    </a:lnTo>
                    <a:cubicBezTo>
                      <a:pt x="230791" y="455006"/>
                      <a:pt x="227856" y="452074"/>
                      <a:pt x="227856" y="448520"/>
                    </a:cubicBezTo>
                    <a:lnTo>
                      <a:pt x="227856" y="385705"/>
                    </a:lnTo>
                    <a:cubicBezTo>
                      <a:pt x="227856" y="382062"/>
                      <a:pt x="230791" y="379219"/>
                      <a:pt x="234347" y="379219"/>
                    </a:cubicBezTo>
                    <a:close/>
                    <a:moveTo>
                      <a:pt x="234331" y="328645"/>
                    </a:moveTo>
                    <a:cubicBezTo>
                      <a:pt x="202825" y="328645"/>
                      <a:pt x="177194" y="354240"/>
                      <a:pt x="177194" y="385700"/>
                    </a:cubicBezTo>
                    <a:lnTo>
                      <a:pt x="177194" y="448532"/>
                    </a:lnTo>
                    <a:cubicBezTo>
                      <a:pt x="177194" y="479992"/>
                      <a:pt x="202825" y="505587"/>
                      <a:pt x="234331" y="505587"/>
                    </a:cubicBezTo>
                    <a:lnTo>
                      <a:pt x="271977" y="505587"/>
                    </a:lnTo>
                    <a:cubicBezTo>
                      <a:pt x="303482" y="505587"/>
                      <a:pt x="329113" y="479992"/>
                      <a:pt x="329113" y="448532"/>
                    </a:cubicBezTo>
                    <a:lnTo>
                      <a:pt x="329113" y="385700"/>
                    </a:lnTo>
                    <a:cubicBezTo>
                      <a:pt x="329113" y="354240"/>
                      <a:pt x="303482" y="328645"/>
                      <a:pt x="271977" y="328645"/>
                    </a:cubicBezTo>
                    <a:close/>
                    <a:moveTo>
                      <a:pt x="253109" y="0"/>
                    </a:moveTo>
                    <a:cubicBezTo>
                      <a:pt x="350829" y="0"/>
                      <a:pt x="430303" y="79362"/>
                      <a:pt x="430303" y="176942"/>
                    </a:cubicBezTo>
                    <a:lnTo>
                      <a:pt x="430303" y="252749"/>
                    </a:lnTo>
                    <a:lnTo>
                      <a:pt x="480943" y="252749"/>
                    </a:lnTo>
                    <a:cubicBezTo>
                      <a:pt x="494916" y="252749"/>
                      <a:pt x="506307" y="264124"/>
                      <a:pt x="506307" y="278077"/>
                    </a:cubicBezTo>
                    <a:lnTo>
                      <a:pt x="506307" y="581394"/>
                    </a:lnTo>
                    <a:cubicBezTo>
                      <a:pt x="506307" y="595435"/>
                      <a:pt x="494916" y="606722"/>
                      <a:pt x="480943" y="606722"/>
                    </a:cubicBezTo>
                    <a:lnTo>
                      <a:pt x="25275" y="606722"/>
                    </a:lnTo>
                    <a:cubicBezTo>
                      <a:pt x="11302" y="606722"/>
                      <a:pt x="0" y="595435"/>
                      <a:pt x="0" y="581394"/>
                    </a:cubicBezTo>
                    <a:lnTo>
                      <a:pt x="0" y="278077"/>
                    </a:lnTo>
                    <a:cubicBezTo>
                      <a:pt x="0" y="264124"/>
                      <a:pt x="11302" y="252749"/>
                      <a:pt x="25275" y="252749"/>
                    </a:cubicBezTo>
                    <a:lnTo>
                      <a:pt x="379753" y="252749"/>
                    </a:lnTo>
                    <a:lnTo>
                      <a:pt x="379753" y="176942"/>
                    </a:lnTo>
                    <a:cubicBezTo>
                      <a:pt x="379753" y="107267"/>
                      <a:pt x="322972" y="50568"/>
                      <a:pt x="253109" y="50568"/>
                    </a:cubicBezTo>
                    <a:cubicBezTo>
                      <a:pt x="183335" y="50568"/>
                      <a:pt x="126554" y="107267"/>
                      <a:pt x="126554" y="176942"/>
                    </a:cubicBezTo>
                    <a:cubicBezTo>
                      <a:pt x="126554" y="190895"/>
                      <a:pt x="115252" y="202270"/>
                      <a:pt x="101279" y="202270"/>
                    </a:cubicBezTo>
                    <a:cubicBezTo>
                      <a:pt x="87306" y="202270"/>
                      <a:pt x="75915" y="190895"/>
                      <a:pt x="75915" y="176942"/>
                    </a:cubicBezTo>
                    <a:cubicBezTo>
                      <a:pt x="75915" y="79362"/>
                      <a:pt x="155389" y="0"/>
                      <a:pt x="2531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88CDA7C-A80F-4B7F-A0EB-3F1687513152}"/>
                </a:ext>
              </a:extLst>
            </p:cNvPr>
            <p:cNvSpPr/>
            <p:nvPr/>
          </p:nvSpPr>
          <p:spPr bwMode="auto">
            <a:xfrm>
              <a:off x="1475780" y="5185133"/>
              <a:ext cx="1946870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creative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DC5978B-49BA-4355-97B6-079E7AD70E47}"/>
                </a:ext>
              </a:extLst>
            </p:cNvPr>
            <p:cNvSpPr txBox="1"/>
            <p:nvPr/>
          </p:nvSpPr>
          <p:spPr>
            <a:xfrm>
              <a:off x="1129859" y="4928919"/>
              <a:ext cx="2638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7832D7CD-21CE-4F52-9827-1CB6FAC196CD}"/>
                </a:ext>
              </a:extLst>
            </p:cNvPr>
            <p:cNvGrpSpPr/>
            <p:nvPr/>
          </p:nvGrpSpPr>
          <p:grpSpPr>
            <a:xfrm>
              <a:off x="4556171" y="4300268"/>
              <a:ext cx="561286" cy="536575"/>
              <a:chOff x="1584212" y="3159124"/>
              <a:chExt cx="536575" cy="536575"/>
            </a:xfrm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4F41DB45-B4F0-4210-902C-84AAC7CA4774}"/>
                  </a:ext>
                </a:extLst>
              </p:cNvPr>
              <p:cNvSpPr/>
              <p:nvPr/>
            </p:nvSpPr>
            <p:spPr>
              <a:xfrm>
                <a:off x="1584212" y="3159124"/>
                <a:ext cx="536575" cy="536575"/>
              </a:xfrm>
              <a:prstGeom prst="ellipse">
                <a:avLst/>
              </a:prstGeom>
              <a:gradFill flip="none" rotWithShape="1">
                <a:gsLst>
                  <a:gs pos="0">
                    <a:srgbClr val="FF9409"/>
                  </a:gs>
                  <a:gs pos="38000">
                    <a:srgbClr val="FE934B"/>
                  </a:gs>
                  <a:gs pos="71000">
                    <a:srgbClr val="F3C053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6477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4" name="椭圆 53">
                <a:extLst>
                  <a:ext uri="{FF2B5EF4-FFF2-40B4-BE49-F238E27FC236}">
                    <a16:creationId xmlns:a16="http://schemas.microsoft.com/office/drawing/2014/main" id="{979BD922-823D-45F6-BB7B-0D9F273C7855}"/>
                  </a:ext>
                </a:extLst>
              </p:cNvPr>
              <p:cNvSpPr/>
              <p:nvPr/>
            </p:nvSpPr>
            <p:spPr>
              <a:xfrm>
                <a:off x="1704862" y="3282791"/>
                <a:ext cx="295276" cy="292416"/>
              </a:xfrm>
              <a:custGeom>
                <a:avLst/>
                <a:gdLst>
                  <a:gd name="connsiteX0" fmla="*/ 251451 w 608736"/>
                  <a:gd name="connsiteY0" fmla="*/ 247191 h 602841"/>
                  <a:gd name="connsiteX1" fmla="*/ 262137 w 608736"/>
                  <a:gd name="connsiteY1" fmla="*/ 250055 h 602841"/>
                  <a:gd name="connsiteX2" fmla="*/ 323645 w 608736"/>
                  <a:gd name="connsiteY2" fmla="*/ 285209 h 602841"/>
                  <a:gd name="connsiteX3" fmla="*/ 359872 w 608736"/>
                  <a:gd name="connsiteY3" fmla="*/ 350307 h 602841"/>
                  <a:gd name="connsiteX4" fmla="*/ 363521 w 608736"/>
                  <a:gd name="connsiteY4" fmla="*/ 365670 h 602841"/>
                  <a:gd name="connsiteX5" fmla="*/ 347753 w 608736"/>
                  <a:gd name="connsiteY5" fmla="*/ 364108 h 602841"/>
                  <a:gd name="connsiteX6" fmla="*/ 342801 w 608736"/>
                  <a:gd name="connsiteY6" fmla="*/ 363587 h 602841"/>
                  <a:gd name="connsiteX7" fmla="*/ 326121 w 608736"/>
                  <a:gd name="connsiteY7" fmla="*/ 362676 h 602841"/>
                  <a:gd name="connsiteX8" fmla="*/ 323776 w 608736"/>
                  <a:gd name="connsiteY8" fmla="*/ 354734 h 602841"/>
                  <a:gd name="connsiteX9" fmla="*/ 298104 w 608736"/>
                  <a:gd name="connsiteY9" fmla="*/ 310727 h 602841"/>
                  <a:gd name="connsiteX10" fmla="*/ 251842 w 608736"/>
                  <a:gd name="connsiteY10" fmla="*/ 284558 h 602841"/>
                  <a:gd name="connsiteX11" fmla="*/ 238550 w 608736"/>
                  <a:gd name="connsiteY11" fmla="*/ 281042 h 602841"/>
                  <a:gd name="connsiteX12" fmla="*/ 244284 w 608736"/>
                  <a:gd name="connsiteY12" fmla="*/ 268674 h 602841"/>
                  <a:gd name="connsiteX13" fmla="*/ 248324 w 608736"/>
                  <a:gd name="connsiteY13" fmla="*/ 257737 h 602841"/>
                  <a:gd name="connsiteX14" fmla="*/ 246454 w 608736"/>
                  <a:gd name="connsiteY14" fmla="*/ 168722 h 602841"/>
                  <a:gd name="connsiteX15" fmla="*/ 261971 w 608736"/>
                  <a:gd name="connsiteY15" fmla="*/ 171325 h 602841"/>
                  <a:gd name="connsiteX16" fmla="*/ 378414 w 608736"/>
                  <a:gd name="connsiteY16" fmla="*/ 230549 h 602841"/>
                  <a:gd name="connsiteX17" fmla="*/ 439699 w 608736"/>
                  <a:gd name="connsiteY17" fmla="*/ 360970 h 602841"/>
                  <a:gd name="connsiteX18" fmla="*/ 441003 w 608736"/>
                  <a:gd name="connsiteY18" fmla="*/ 373856 h 602841"/>
                  <a:gd name="connsiteX19" fmla="*/ 425225 w 608736"/>
                  <a:gd name="connsiteY19" fmla="*/ 373335 h 602841"/>
                  <a:gd name="connsiteX20" fmla="*/ 417923 w 608736"/>
                  <a:gd name="connsiteY20" fmla="*/ 373075 h 602841"/>
                  <a:gd name="connsiteX21" fmla="*/ 404753 w 608736"/>
                  <a:gd name="connsiteY21" fmla="*/ 371253 h 602841"/>
                  <a:gd name="connsiteX22" fmla="*/ 403841 w 608736"/>
                  <a:gd name="connsiteY22" fmla="*/ 362532 h 602841"/>
                  <a:gd name="connsiteX23" fmla="*/ 352856 w 608736"/>
                  <a:gd name="connsiteY23" fmla="*/ 256060 h 602841"/>
                  <a:gd name="connsiteX24" fmla="*/ 260015 w 608736"/>
                  <a:gd name="connsiteY24" fmla="*/ 207640 h 602841"/>
                  <a:gd name="connsiteX25" fmla="*/ 251800 w 608736"/>
                  <a:gd name="connsiteY25" fmla="*/ 206078 h 602841"/>
                  <a:gd name="connsiteX26" fmla="*/ 250757 w 608736"/>
                  <a:gd name="connsiteY26" fmla="*/ 197878 h 602841"/>
                  <a:gd name="connsiteX27" fmla="*/ 248932 w 608736"/>
                  <a:gd name="connsiteY27" fmla="*/ 184211 h 602841"/>
                  <a:gd name="connsiteX28" fmla="*/ 73371 w 608736"/>
                  <a:gd name="connsiteY28" fmla="*/ 111141 h 602841"/>
                  <a:gd name="connsiteX29" fmla="*/ 97098 w 608736"/>
                  <a:gd name="connsiteY29" fmla="*/ 120514 h 602841"/>
                  <a:gd name="connsiteX30" fmla="*/ 175057 w 608736"/>
                  <a:gd name="connsiteY30" fmla="*/ 198363 h 602841"/>
                  <a:gd name="connsiteX31" fmla="*/ 174014 w 608736"/>
                  <a:gd name="connsiteY31" fmla="*/ 247963 h 602841"/>
                  <a:gd name="connsiteX32" fmla="*/ 131906 w 608736"/>
                  <a:gd name="connsiteY32" fmla="*/ 290142 h 602841"/>
                  <a:gd name="connsiteX33" fmla="*/ 138033 w 608736"/>
                  <a:gd name="connsiteY33" fmla="*/ 301208 h 602841"/>
                  <a:gd name="connsiteX34" fmla="*/ 207388 w 608736"/>
                  <a:gd name="connsiteY34" fmla="*/ 396892 h 602841"/>
                  <a:gd name="connsiteX35" fmla="*/ 302947 w 608736"/>
                  <a:gd name="connsiteY35" fmla="*/ 466019 h 602841"/>
                  <a:gd name="connsiteX36" fmla="*/ 314419 w 608736"/>
                  <a:gd name="connsiteY36" fmla="*/ 472268 h 602841"/>
                  <a:gd name="connsiteX37" fmla="*/ 356528 w 608736"/>
                  <a:gd name="connsiteY37" fmla="*/ 430219 h 602841"/>
                  <a:gd name="connsiteX38" fmla="*/ 382340 w 608736"/>
                  <a:gd name="connsiteY38" fmla="*/ 419804 h 602841"/>
                  <a:gd name="connsiteX39" fmla="*/ 406198 w 608736"/>
                  <a:gd name="connsiteY39" fmla="*/ 429177 h 602841"/>
                  <a:gd name="connsiteX40" fmla="*/ 484157 w 608736"/>
                  <a:gd name="connsiteY40" fmla="*/ 507027 h 602841"/>
                  <a:gd name="connsiteX41" fmla="*/ 483114 w 608736"/>
                  <a:gd name="connsiteY41" fmla="*/ 556496 h 602841"/>
                  <a:gd name="connsiteX42" fmla="*/ 465123 w 608736"/>
                  <a:gd name="connsiteY42" fmla="*/ 574071 h 602841"/>
                  <a:gd name="connsiteX43" fmla="*/ 460821 w 608736"/>
                  <a:gd name="connsiteY43" fmla="*/ 577586 h 602841"/>
                  <a:gd name="connsiteX44" fmla="*/ 430446 w 608736"/>
                  <a:gd name="connsiteY44" fmla="*/ 594770 h 602841"/>
                  <a:gd name="connsiteX45" fmla="*/ 399288 w 608736"/>
                  <a:gd name="connsiteY45" fmla="*/ 602581 h 602841"/>
                  <a:gd name="connsiteX46" fmla="*/ 390554 w 608736"/>
                  <a:gd name="connsiteY46" fmla="*/ 602841 h 602841"/>
                  <a:gd name="connsiteX47" fmla="*/ 134513 w 608736"/>
                  <a:gd name="connsiteY47" fmla="*/ 469664 h 602841"/>
                  <a:gd name="connsiteX48" fmla="*/ 1539 w 608736"/>
                  <a:gd name="connsiteY48" fmla="*/ 205263 h 602841"/>
                  <a:gd name="connsiteX49" fmla="*/ 9231 w 608736"/>
                  <a:gd name="connsiteY49" fmla="*/ 174410 h 602841"/>
                  <a:gd name="connsiteX50" fmla="*/ 26569 w 608736"/>
                  <a:gd name="connsiteY50" fmla="*/ 143817 h 602841"/>
                  <a:gd name="connsiteX51" fmla="*/ 28395 w 608736"/>
                  <a:gd name="connsiteY51" fmla="*/ 140953 h 602841"/>
                  <a:gd name="connsiteX52" fmla="*/ 47558 w 608736"/>
                  <a:gd name="connsiteY52" fmla="*/ 121686 h 602841"/>
                  <a:gd name="connsiteX53" fmla="*/ 73371 w 608736"/>
                  <a:gd name="connsiteY53" fmla="*/ 111141 h 602841"/>
                  <a:gd name="connsiteX54" fmla="*/ 229800 w 608736"/>
                  <a:gd name="connsiteY54" fmla="*/ 83832 h 602841"/>
                  <a:gd name="connsiteX55" fmla="*/ 244010 w 608736"/>
                  <a:gd name="connsiteY55" fmla="*/ 84743 h 602841"/>
                  <a:gd name="connsiteX56" fmla="*/ 437738 w 608736"/>
                  <a:gd name="connsiteY56" fmla="*/ 171303 h 602841"/>
                  <a:gd name="connsiteX57" fmla="*/ 523781 w 608736"/>
                  <a:gd name="connsiteY57" fmla="*/ 359001 h 602841"/>
                  <a:gd name="connsiteX58" fmla="*/ 524693 w 608736"/>
                  <a:gd name="connsiteY58" fmla="*/ 370195 h 602841"/>
                  <a:gd name="connsiteX59" fmla="*/ 508788 w 608736"/>
                  <a:gd name="connsiteY59" fmla="*/ 371496 h 602841"/>
                  <a:gd name="connsiteX60" fmla="*/ 499793 w 608736"/>
                  <a:gd name="connsiteY60" fmla="*/ 372147 h 602841"/>
                  <a:gd name="connsiteX61" fmla="*/ 488581 w 608736"/>
                  <a:gd name="connsiteY61" fmla="*/ 372798 h 602841"/>
                  <a:gd name="connsiteX62" fmla="*/ 487799 w 608736"/>
                  <a:gd name="connsiteY62" fmla="*/ 361734 h 602841"/>
                  <a:gd name="connsiteX63" fmla="*/ 412316 w 608736"/>
                  <a:gd name="connsiteY63" fmla="*/ 196685 h 602841"/>
                  <a:gd name="connsiteX64" fmla="*/ 245053 w 608736"/>
                  <a:gd name="connsiteY64" fmla="*/ 121059 h 602841"/>
                  <a:gd name="connsiteX65" fmla="*/ 236449 w 608736"/>
                  <a:gd name="connsiteY65" fmla="*/ 120408 h 602841"/>
                  <a:gd name="connsiteX66" fmla="*/ 234754 w 608736"/>
                  <a:gd name="connsiteY66" fmla="*/ 111948 h 602841"/>
                  <a:gd name="connsiteX67" fmla="*/ 232147 w 608736"/>
                  <a:gd name="connsiteY67" fmla="*/ 97890 h 602841"/>
                  <a:gd name="connsiteX68" fmla="*/ 230344 w 608736"/>
                  <a:gd name="connsiteY68" fmla="*/ 0 h 602841"/>
                  <a:gd name="connsiteX69" fmla="*/ 241293 w 608736"/>
                  <a:gd name="connsiteY69" fmla="*/ 521 h 602841"/>
                  <a:gd name="connsiteX70" fmla="*/ 497291 w 608736"/>
                  <a:gd name="connsiteY70" fmla="*/ 111947 h 602841"/>
                  <a:gd name="connsiteX71" fmla="*/ 607824 w 608736"/>
                  <a:gd name="connsiteY71" fmla="*/ 351069 h 602841"/>
                  <a:gd name="connsiteX72" fmla="*/ 608736 w 608736"/>
                  <a:gd name="connsiteY72" fmla="*/ 362394 h 602841"/>
                  <a:gd name="connsiteX73" fmla="*/ 596223 w 608736"/>
                  <a:gd name="connsiteY73" fmla="*/ 363305 h 602841"/>
                  <a:gd name="connsiteX74" fmla="*/ 584362 w 608736"/>
                  <a:gd name="connsiteY74" fmla="*/ 364347 h 602841"/>
                  <a:gd name="connsiteX75" fmla="*/ 572761 w 608736"/>
                  <a:gd name="connsiteY75" fmla="*/ 365388 h 602841"/>
                  <a:gd name="connsiteX76" fmla="*/ 571849 w 608736"/>
                  <a:gd name="connsiteY76" fmla="*/ 353933 h 602841"/>
                  <a:gd name="connsiteX77" fmla="*/ 471744 w 608736"/>
                  <a:gd name="connsiteY77" fmla="*/ 137460 h 602841"/>
                  <a:gd name="connsiteX78" fmla="*/ 239860 w 608736"/>
                  <a:gd name="connsiteY78" fmla="*/ 36578 h 602841"/>
                  <a:gd name="connsiteX79" fmla="*/ 228389 w 608736"/>
                  <a:gd name="connsiteY79" fmla="*/ 36187 h 602841"/>
                  <a:gd name="connsiteX80" fmla="*/ 229041 w 608736"/>
                  <a:gd name="connsiteY80" fmla="*/ 20176 h 602841"/>
                  <a:gd name="connsiteX81" fmla="*/ 229562 w 608736"/>
                  <a:gd name="connsiteY81" fmla="*/ 11065 h 60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8736" h="602841">
                    <a:moveTo>
                      <a:pt x="251451" y="247191"/>
                    </a:moveTo>
                    <a:lnTo>
                      <a:pt x="262137" y="250055"/>
                    </a:lnTo>
                    <a:cubicBezTo>
                      <a:pt x="285463" y="256175"/>
                      <a:pt x="306704" y="268283"/>
                      <a:pt x="323645" y="285209"/>
                    </a:cubicBezTo>
                    <a:cubicBezTo>
                      <a:pt x="341498" y="303045"/>
                      <a:pt x="354008" y="325569"/>
                      <a:pt x="359872" y="350307"/>
                    </a:cubicBezTo>
                    <a:lnTo>
                      <a:pt x="363521" y="365670"/>
                    </a:lnTo>
                    <a:lnTo>
                      <a:pt x="347753" y="364108"/>
                    </a:lnTo>
                    <a:cubicBezTo>
                      <a:pt x="346190" y="363978"/>
                      <a:pt x="344495" y="363847"/>
                      <a:pt x="342801" y="363587"/>
                    </a:cubicBezTo>
                    <a:lnTo>
                      <a:pt x="326121" y="362676"/>
                    </a:lnTo>
                    <a:lnTo>
                      <a:pt x="323776" y="354734"/>
                    </a:lnTo>
                    <a:cubicBezTo>
                      <a:pt x="319215" y="338068"/>
                      <a:pt x="310353" y="322835"/>
                      <a:pt x="298104" y="310727"/>
                    </a:cubicBezTo>
                    <a:cubicBezTo>
                      <a:pt x="285463" y="297968"/>
                      <a:pt x="269435" y="288984"/>
                      <a:pt x="251842" y="284558"/>
                    </a:cubicBezTo>
                    <a:lnTo>
                      <a:pt x="238550" y="281042"/>
                    </a:lnTo>
                    <a:lnTo>
                      <a:pt x="244284" y="268674"/>
                    </a:lnTo>
                    <a:cubicBezTo>
                      <a:pt x="245848" y="265419"/>
                      <a:pt x="247151" y="261643"/>
                      <a:pt x="248324" y="257737"/>
                    </a:cubicBezTo>
                    <a:close/>
                    <a:moveTo>
                      <a:pt x="246454" y="168722"/>
                    </a:moveTo>
                    <a:lnTo>
                      <a:pt x="261971" y="171325"/>
                    </a:lnTo>
                    <a:cubicBezTo>
                      <a:pt x="306566" y="178614"/>
                      <a:pt x="346858" y="199180"/>
                      <a:pt x="378414" y="230549"/>
                    </a:cubicBezTo>
                    <a:cubicBezTo>
                      <a:pt x="413620" y="265822"/>
                      <a:pt x="434744" y="310858"/>
                      <a:pt x="439699" y="360970"/>
                    </a:cubicBezTo>
                    <a:lnTo>
                      <a:pt x="441003" y="373856"/>
                    </a:lnTo>
                    <a:lnTo>
                      <a:pt x="425225" y="373335"/>
                    </a:lnTo>
                    <a:cubicBezTo>
                      <a:pt x="422096" y="373205"/>
                      <a:pt x="420010" y="373335"/>
                      <a:pt x="417923" y="373075"/>
                    </a:cubicBezTo>
                    <a:lnTo>
                      <a:pt x="404753" y="371253"/>
                    </a:lnTo>
                    <a:lnTo>
                      <a:pt x="403841" y="362532"/>
                    </a:lnTo>
                    <a:cubicBezTo>
                      <a:pt x="399407" y="321792"/>
                      <a:pt x="381674" y="284956"/>
                      <a:pt x="352856" y="256060"/>
                    </a:cubicBezTo>
                    <a:cubicBezTo>
                      <a:pt x="327690" y="231069"/>
                      <a:pt x="295613" y="214278"/>
                      <a:pt x="260015" y="207640"/>
                    </a:cubicBezTo>
                    <a:lnTo>
                      <a:pt x="251800" y="206078"/>
                    </a:lnTo>
                    <a:lnTo>
                      <a:pt x="250757" y="197878"/>
                    </a:lnTo>
                    <a:cubicBezTo>
                      <a:pt x="250236" y="193323"/>
                      <a:pt x="249714" y="188767"/>
                      <a:pt x="248932" y="184211"/>
                    </a:cubicBezTo>
                    <a:close/>
                    <a:moveTo>
                      <a:pt x="73371" y="111141"/>
                    </a:moveTo>
                    <a:cubicBezTo>
                      <a:pt x="82627" y="111141"/>
                      <a:pt x="91101" y="114526"/>
                      <a:pt x="97098" y="120514"/>
                    </a:cubicBezTo>
                    <a:lnTo>
                      <a:pt x="175057" y="198363"/>
                    </a:lnTo>
                    <a:cubicBezTo>
                      <a:pt x="188485" y="211772"/>
                      <a:pt x="187963" y="234034"/>
                      <a:pt x="174014" y="247963"/>
                    </a:cubicBezTo>
                    <a:lnTo>
                      <a:pt x="131906" y="290142"/>
                    </a:lnTo>
                    <a:lnTo>
                      <a:pt x="138033" y="301208"/>
                    </a:lnTo>
                    <a:cubicBezTo>
                      <a:pt x="151982" y="326333"/>
                      <a:pt x="171016" y="360701"/>
                      <a:pt x="207388" y="396892"/>
                    </a:cubicBezTo>
                    <a:cubicBezTo>
                      <a:pt x="243630" y="433083"/>
                      <a:pt x="277917" y="452090"/>
                      <a:pt x="302947" y="466019"/>
                    </a:cubicBezTo>
                    <a:lnTo>
                      <a:pt x="314419" y="472268"/>
                    </a:lnTo>
                    <a:lnTo>
                      <a:pt x="356528" y="430219"/>
                    </a:lnTo>
                    <a:cubicBezTo>
                      <a:pt x="363177" y="423580"/>
                      <a:pt x="372563" y="419804"/>
                      <a:pt x="382340" y="419804"/>
                    </a:cubicBezTo>
                    <a:cubicBezTo>
                      <a:pt x="391597" y="419804"/>
                      <a:pt x="400070" y="423059"/>
                      <a:pt x="406198" y="429177"/>
                    </a:cubicBezTo>
                    <a:lnTo>
                      <a:pt x="484157" y="507027"/>
                    </a:lnTo>
                    <a:cubicBezTo>
                      <a:pt x="497454" y="520435"/>
                      <a:pt x="497063" y="542566"/>
                      <a:pt x="483114" y="556496"/>
                    </a:cubicBezTo>
                    <a:lnTo>
                      <a:pt x="465123" y="574071"/>
                    </a:lnTo>
                    <a:lnTo>
                      <a:pt x="460821" y="577586"/>
                    </a:lnTo>
                    <a:cubicBezTo>
                      <a:pt x="451696" y="584616"/>
                      <a:pt x="441397" y="590474"/>
                      <a:pt x="430446" y="594770"/>
                    </a:cubicBezTo>
                    <a:cubicBezTo>
                      <a:pt x="420147" y="598675"/>
                      <a:pt x="409978" y="601279"/>
                      <a:pt x="399288" y="602581"/>
                    </a:cubicBezTo>
                    <a:cubicBezTo>
                      <a:pt x="398506" y="602581"/>
                      <a:pt x="395508" y="602841"/>
                      <a:pt x="390554" y="602841"/>
                    </a:cubicBezTo>
                    <a:cubicBezTo>
                      <a:pt x="361873" y="602841"/>
                      <a:pt x="258362" y="593338"/>
                      <a:pt x="134513" y="469664"/>
                    </a:cubicBezTo>
                    <a:cubicBezTo>
                      <a:pt x="29959" y="365258"/>
                      <a:pt x="-8499" y="288710"/>
                      <a:pt x="1539" y="205263"/>
                    </a:cubicBezTo>
                    <a:cubicBezTo>
                      <a:pt x="2712" y="195109"/>
                      <a:pt x="5189" y="185085"/>
                      <a:pt x="9231" y="174410"/>
                    </a:cubicBezTo>
                    <a:cubicBezTo>
                      <a:pt x="13663" y="163214"/>
                      <a:pt x="19399" y="152930"/>
                      <a:pt x="26569" y="143817"/>
                    </a:cubicBezTo>
                    <a:lnTo>
                      <a:pt x="28395" y="140953"/>
                    </a:lnTo>
                    <a:lnTo>
                      <a:pt x="47558" y="121686"/>
                    </a:lnTo>
                    <a:cubicBezTo>
                      <a:pt x="54207" y="115047"/>
                      <a:pt x="63594" y="111141"/>
                      <a:pt x="73371" y="111141"/>
                    </a:cubicBezTo>
                    <a:close/>
                    <a:moveTo>
                      <a:pt x="229800" y="83832"/>
                    </a:moveTo>
                    <a:lnTo>
                      <a:pt x="244010" y="84743"/>
                    </a:lnTo>
                    <a:cubicBezTo>
                      <a:pt x="317277" y="88908"/>
                      <a:pt x="386112" y="119627"/>
                      <a:pt x="437738" y="171303"/>
                    </a:cubicBezTo>
                    <a:cubicBezTo>
                      <a:pt x="487799" y="221156"/>
                      <a:pt x="518436" y="287931"/>
                      <a:pt x="523781" y="359001"/>
                    </a:cubicBezTo>
                    <a:lnTo>
                      <a:pt x="524693" y="370195"/>
                    </a:lnTo>
                    <a:lnTo>
                      <a:pt x="508788" y="371496"/>
                    </a:lnTo>
                    <a:cubicBezTo>
                      <a:pt x="505008" y="371887"/>
                      <a:pt x="502400" y="372017"/>
                      <a:pt x="499793" y="372147"/>
                    </a:cubicBezTo>
                    <a:lnTo>
                      <a:pt x="488581" y="372798"/>
                    </a:lnTo>
                    <a:lnTo>
                      <a:pt x="487799" y="361734"/>
                    </a:lnTo>
                    <a:cubicBezTo>
                      <a:pt x="482975" y="299125"/>
                      <a:pt x="456120" y="240551"/>
                      <a:pt x="412316" y="196685"/>
                    </a:cubicBezTo>
                    <a:cubicBezTo>
                      <a:pt x="367730" y="152169"/>
                      <a:pt x="308282" y="125355"/>
                      <a:pt x="245053" y="121059"/>
                    </a:cubicBezTo>
                    <a:lnTo>
                      <a:pt x="236449" y="120408"/>
                    </a:lnTo>
                    <a:lnTo>
                      <a:pt x="234754" y="111948"/>
                    </a:lnTo>
                    <a:cubicBezTo>
                      <a:pt x="233711" y="107132"/>
                      <a:pt x="232929" y="102446"/>
                      <a:pt x="232147" y="97890"/>
                    </a:cubicBezTo>
                    <a:close/>
                    <a:moveTo>
                      <a:pt x="230344" y="0"/>
                    </a:moveTo>
                    <a:lnTo>
                      <a:pt x="241293" y="521"/>
                    </a:lnTo>
                    <a:cubicBezTo>
                      <a:pt x="338009" y="4166"/>
                      <a:pt x="428990" y="43737"/>
                      <a:pt x="497291" y="111947"/>
                    </a:cubicBezTo>
                    <a:cubicBezTo>
                      <a:pt x="561291" y="175860"/>
                      <a:pt x="600524" y="260731"/>
                      <a:pt x="607824" y="351069"/>
                    </a:cubicBezTo>
                    <a:lnTo>
                      <a:pt x="608736" y="362394"/>
                    </a:lnTo>
                    <a:lnTo>
                      <a:pt x="596223" y="363305"/>
                    </a:lnTo>
                    <a:cubicBezTo>
                      <a:pt x="592182" y="363566"/>
                      <a:pt x="588272" y="363956"/>
                      <a:pt x="584362" y="364347"/>
                    </a:cubicBezTo>
                    <a:lnTo>
                      <a:pt x="572761" y="365388"/>
                    </a:lnTo>
                    <a:lnTo>
                      <a:pt x="571849" y="353933"/>
                    </a:lnTo>
                    <a:cubicBezTo>
                      <a:pt x="565201" y="272186"/>
                      <a:pt x="529617" y="195256"/>
                      <a:pt x="471744" y="137460"/>
                    </a:cubicBezTo>
                    <a:cubicBezTo>
                      <a:pt x="409830" y="75629"/>
                      <a:pt x="327452" y="39832"/>
                      <a:pt x="239860" y="36578"/>
                    </a:cubicBezTo>
                    <a:lnTo>
                      <a:pt x="228389" y="36187"/>
                    </a:lnTo>
                    <a:lnTo>
                      <a:pt x="229041" y="20176"/>
                    </a:lnTo>
                    <a:cubicBezTo>
                      <a:pt x="229171" y="17183"/>
                      <a:pt x="229302" y="14058"/>
                      <a:pt x="229562" y="110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E40CEC1-ED1F-41BD-945A-1C4C8A46F9E3}"/>
                </a:ext>
              </a:extLst>
            </p:cNvPr>
            <p:cNvSpPr/>
            <p:nvPr/>
          </p:nvSpPr>
          <p:spPr bwMode="auto">
            <a:xfrm>
              <a:off x="3863380" y="5185133"/>
              <a:ext cx="1946870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creative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4AF7EBDF-803D-4F66-B904-11DE552C969F}"/>
                </a:ext>
              </a:extLst>
            </p:cNvPr>
            <p:cNvSpPr txBox="1"/>
            <p:nvPr/>
          </p:nvSpPr>
          <p:spPr>
            <a:xfrm>
              <a:off x="3517459" y="4928919"/>
              <a:ext cx="2638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269632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578BE78A-3936-4C91-937A-498A09903DBB}"/>
              </a:ext>
            </a:extLst>
          </p:cNvPr>
          <p:cNvSpPr/>
          <p:nvPr/>
        </p:nvSpPr>
        <p:spPr>
          <a:xfrm rot="19667116">
            <a:off x="-2217223" y="3326427"/>
            <a:ext cx="5108901" cy="3784838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A1CCD68-8B69-4593-9C0A-9F938BF49A9D}"/>
              </a:ext>
            </a:extLst>
          </p:cNvPr>
          <p:cNvSpPr/>
          <p:nvPr/>
        </p:nvSpPr>
        <p:spPr>
          <a:xfrm rot="13939238">
            <a:off x="2336035" y="3502218"/>
            <a:ext cx="6613260" cy="5679276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27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48871363-66A3-4DA0-9C8F-D5FF5B2F5E56}"/>
              </a:ext>
            </a:extLst>
          </p:cNvPr>
          <p:cNvSpPr/>
          <p:nvPr/>
        </p:nvSpPr>
        <p:spPr>
          <a:xfrm>
            <a:off x="8896350" y="3264389"/>
            <a:ext cx="3733800" cy="3891899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162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E04D99-D879-471D-B42F-A2E6137C6CFE}"/>
              </a:ext>
            </a:extLst>
          </p:cNvPr>
          <p:cNvSpPr txBox="1"/>
          <p:nvPr/>
        </p:nvSpPr>
        <p:spPr>
          <a:xfrm>
            <a:off x="0" y="-403121"/>
            <a:ext cx="5666014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9600" b="1" dirty="0">
                <a:solidFill>
                  <a:srgbClr val="584CE0"/>
                </a:solidFill>
                <a:cs typeface="+mn-ea"/>
                <a:sym typeface="+mn-lt"/>
              </a:rPr>
              <a:t>T</a:t>
            </a:r>
            <a:endParaRPr lang="zh-CN" altLang="en-US" sz="49600" b="1" dirty="0">
              <a:solidFill>
                <a:srgbClr val="584CE0"/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1D6B119-696B-4150-8178-5680C39B141C}"/>
              </a:ext>
            </a:extLst>
          </p:cNvPr>
          <p:cNvGrpSpPr/>
          <p:nvPr/>
        </p:nvGrpSpPr>
        <p:grpSpPr>
          <a:xfrm>
            <a:off x="5700486" y="769561"/>
            <a:ext cx="5588000" cy="5321754"/>
            <a:chOff x="5700486" y="769561"/>
            <a:chExt cx="5588000" cy="532175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3E6B95-AB36-4C78-B984-F634CE187057}"/>
                </a:ext>
              </a:extLst>
            </p:cNvPr>
            <p:cNvSpPr/>
            <p:nvPr/>
          </p:nvSpPr>
          <p:spPr>
            <a:xfrm>
              <a:off x="5700486" y="769561"/>
              <a:ext cx="5588000" cy="5321754"/>
            </a:xfrm>
            <a:prstGeom prst="roundRect">
              <a:avLst>
                <a:gd name="adj" fmla="val 3166"/>
              </a:avLst>
            </a:prstGeom>
            <a:solidFill>
              <a:schemeClr val="bg1"/>
            </a:solidFill>
            <a:ln>
              <a:noFill/>
            </a:ln>
            <a:effectLst>
              <a:outerShdw blurRad="736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0E9B063-F6BE-4E56-97B6-8E9AC820D810}"/>
                </a:ext>
              </a:extLst>
            </p:cNvPr>
            <p:cNvGrpSpPr/>
            <p:nvPr/>
          </p:nvGrpSpPr>
          <p:grpSpPr>
            <a:xfrm>
              <a:off x="6306911" y="2625183"/>
              <a:ext cx="4375150" cy="553721"/>
              <a:chOff x="3159911" y="3408233"/>
              <a:chExt cx="2960235" cy="553721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B3F1B0B-0FE2-4293-9C3B-3957DCAB0C60}"/>
                  </a:ext>
                </a:extLst>
              </p:cNvPr>
              <p:cNvSpPr/>
              <p:nvPr/>
            </p:nvSpPr>
            <p:spPr bwMode="auto">
              <a:xfrm>
                <a:off x="3165095" y="3731122"/>
                <a:ext cx="2955051" cy="2308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internet.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6669792-6E79-4D95-A254-4624DCF872DC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75C5BB0-691D-498E-A8DB-0D55684E7471}"/>
                </a:ext>
              </a:extLst>
            </p:cNvPr>
            <p:cNvGrpSpPr/>
            <p:nvPr/>
          </p:nvGrpSpPr>
          <p:grpSpPr>
            <a:xfrm>
              <a:off x="5981401" y="1229207"/>
              <a:ext cx="5026169" cy="1004344"/>
              <a:chOff x="1465950" y="3310065"/>
              <a:chExt cx="3400716" cy="1004344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EAD5F3B-9D67-414B-884A-909FAF40EA68}"/>
                  </a:ext>
                </a:extLst>
              </p:cNvPr>
              <p:cNvSpPr/>
              <p:nvPr/>
            </p:nvSpPr>
            <p:spPr bwMode="auto">
              <a:xfrm>
                <a:off x="1465951" y="3883522"/>
                <a:ext cx="3400715" cy="4308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entry.er creative, and copyrights belong to </a:t>
                </a:r>
                <a:r>
                  <a:rPr lang="en-US" altLang="zh-CN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</a:t>
                </a:r>
                <a:endPara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271A143-36C4-42D4-AA4D-DD342E27BC37}"/>
                  </a:ext>
                </a:extLst>
              </p:cNvPr>
              <p:cNvSpPr txBox="1"/>
              <p:nvPr/>
            </p:nvSpPr>
            <p:spPr>
              <a:xfrm>
                <a:off x="1465950" y="3310065"/>
                <a:ext cx="22557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E4E2955-6DF7-4F15-B2A4-44362DA1B126}"/>
                </a:ext>
              </a:extLst>
            </p:cNvPr>
            <p:cNvSpPr/>
            <p:nvPr/>
          </p:nvSpPr>
          <p:spPr>
            <a:xfrm>
              <a:off x="6825797" y="4419525"/>
              <a:ext cx="284732" cy="927175"/>
            </a:xfrm>
            <a:prstGeom prst="rect">
              <a:avLst/>
            </a:pr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7E67838-16E1-4DA6-92FB-1AC7CE9B923D}"/>
                </a:ext>
              </a:extLst>
            </p:cNvPr>
            <p:cNvSpPr/>
            <p:nvPr/>
          </p:nvSpPr>
          <p:spPr>
            <a:xfrm>
              <a:off x="7588959" y="4710102"/>
              <a:ext cx="284732" cy="6365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6FF294E-E5AF-4830-A056-50BA0E75B7D3}"/>
                </a:ext>
              </a:extLst>
            </p:cNvPr>
            <p:cNvSpPr/>
            <p:nvPr/>
          </p:nvSpPr>
          <p:spPr>
            <a:xfrm>
              <a:off x="8352121" y="4034895"/>
              <a:ext cx="284732" cy="1311805"/>
            </a:xfrm>
            <a:prstGeom prst="rect">
              <a:avLst/>
            </a:pr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E63B80E-4F3C-4EB5-B62A-0F8E59BBFB7D}"/>
                </a:ext>
              </a:extLst>
            </p:cNvPr>
            <p:cNvSpPr/>
            <p:nvPr/>
          </p:nvSpPr>
          <p:spPr>
            <a:xfrm>
              <a:off x="9115283" y="4164552"/>
              <a:ext cx="284732" cy="11821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3B05520-3DFA-4E51-8B15-A933FFE2B37A}"/>
                </a:ext>
              </a:extLst>
            </p:cNvPr>
            <p:cNvSpPr/>
            <p:nvPr/>
          </p:nvSpPr>
          <p:spPr>
            <a:xfrm>
              <a:off x="9878443" y="3672043"/>
              <a:ext cx="284732" cy="1674657"/>
            </a:xfrm>
            <a:prstGeom prst="rect">
              <a:avLst/>
            </a:pr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ADF2B4A-D417-4F53-ADE0-09C1B02CF97C}"/>
                </a:ext>
              </a:extLst>
            </p:cNvPr>
            <p:cNvSpPr txBox="1"/>
            <p:nvPr/>
          </p:nvSpPr>
          <p:spPr>
            <a:xfrm>
              <a:off x="6463962" y="5373162"/>
              <a:ext cx="1008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13EB213-3B59-42B6-982C-45938DD87638}"/>
                </a:ext>
              </a:extLst>
            </p:cNvPr>
            <p:cNvSpPr txBox="1"/>
            <p:nvPr/>
          </p:nvSpPr>
          <p:spPr>
            <a:xfrm>
              <a:off x="7227123" y="5373162"/>
              <a:ext cx="1008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E05FE33-626B-4CAD-AC2B-E6CB99455D54}"/>
                </a:ext>
              </a:extLst>
            </p:cNvPr>
            <p:cNvSpPr txBox="1"/>
            <p:nvPr/>
          </p:nvSpPr>
          <p:spPr>
            <a:xfrm>
              <a:off x="7990284" y="5373162"/>
              <a:ext cx="1008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2303AA8-7391-48CD-A6A8-D8FF87BC5764}"/>
                </a:ext>
              </a:extLst>
            </p:cNvPr>
            <p:cNvSpPr txBox="1"/>
            <p:nvPr/>
          </p:nvSpPr>
          <p:spPr>
            <a:xfrm>
              <a:off x="8753445" y="5373162"/>
              <a:ext cx="1008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A95E9BB-F8FD-48EF-8F8C-B88D017CEA50}"/>
                </a:ext>
              </a:extLst>
            </p:cNvPr>
            <p:cNvSpPr txBox="1"/>
            <p:nvPr/>
          </p:nvSpPr>
          <p:spPr>
            <a:xfrm>
              <a:off x="9516608" y="5373162"/>
              <a:ext cx="1008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273140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8F4FDC-0DFE-4958-8FBA-938F3BF871C7}"/>
              </a:ext>
            </a:extLst>
          </p:cNvPr>
          <p:cNvSpPr txBox="1"/>
          <p:nvPr/>
        </p:nvSpPr>
        <p:spPr>
          <a:xfrm>
            <a:off x="2038352" y="735955"/>
            <a:ext cx="8115298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344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j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D92B44-7B3D-4E4B-B313-2909B9803E88}"/>
              </a:ext>
            </a:extLst>
          </p:cNvPr>
          <p:cNvSpPr txBox="1"/>
          <p:nvPr/>
        </p:nvSpPr>
        <p:spPr>
          <a:xfrm>
            <a:off x="2038350" y="4341465"/>
            <a:ext cx="67691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 TEXT HERE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96781B-2C67-4B2A-B9BD-913F4530C38F}"/>
              </a:ext>
            </a:extLst>
          </p:cNvPr>
          <p:cNvSpPr/>
          <p:nvPr/>
        </p:nvSpPr>
        <p:spPr bwMode="auto">
          <a:xfrm>
            <a:off x="6096000" y="5252095"/>
            <a:ext cx="338455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Fei er creative, and copyrights belong to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jpppt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internet.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368EDF6-D1EA-46BA-BE89-286643BC722E}"/>
              </a:ext>
            </a:extLst>
          </p:cNvPr>
          <p:cNvGrpSpPr/>
          <p:nvPr/>
        </p:nvGrpSpPr>
        <p:grpSpPr>
          <a:xfrm>
            <a:off x="3044657" y="991564"/>
            <a:ext cx="1484640" cy="1728796"/>
            <a:chOff x="3044657" y="991564"/>
            <a:chExt cx="1484640" cy="1728796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D27B29F1-4BBD-4C77-A650-6F0D50C825BD}"/>
                </a:ext>
              </a:extLst>
            </p:cNvPr>
            <p:cNvSpPr/>
            <p:nvPr/>
          </p:nvSpPr>
          <p:spPr>
            <a:xfrm rot="3595803">
              <a:off x="2922579" y="1113642"/>
              <a:ext cx="1728796" cy="1484640"/>
            </a:xfrm>
            <a:custGeom>
              <a:avLst/>
              <a:gdLst>
                <a:gd name="connsiteX0" fmla="*/ 1743408 w 5141928"/>
                <a:gd name="connsiteY0" fmla="*/ 1737379 h 4415739"/>
                <a:gd name="connsiteX1" fmla="*/ 3419808 w 5141928"/>
                <a:gd name="connsiteY1" fmla="*/ 19 h 4415739"/>
                <a:gd name="connsiteX2" fmla="*/ 5141928 w 5141928"/>
                <a:gd name="connsiteY2" fmla="*/ 1706899 h 4415739"/>
                <a:gd name="connsiteX3" fmla="*/ 3419808 w 5141928"/>
                <a:gd name="connsiteY3" fmla="*/ 4343419 h 4415739"/>
                <a:gd name="connsiteX4" fmla="*/ 36528 w 5141928"/>
                <a:gd name="connsiteY4" fmla="*/ 3505219 h 4415739"/>
                <a:gd name="connsiteX5" fmla="*/ 1743408 w 5141928"/>
                <a:gd name="connsiteY5" fmla="*/ 1737379 h 441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1928" h="4415739">
                  <a:moveTo>
                    <a:pt x="1743408" y="1737379"/>
                  </a:moveTo>
                  <a:cubicBezTo>
                    <a:pt x="2307288" y="1153179"/>
                    <a:pt x="2853388" y="5099"/>
                    <a:pt x="3419808" y="19"/>
                  </a:cubicBezTo>
                  <a:cubicBezTo>
                    <a:pt x="3986228" y="-5061"/>
                    <a:pt x="5141928" y="982999"/>
                    <a:pt x="5141928" y="1706899"/>
                  </a:cubicBezTo>
                  <a:cubicBezTo>
                    <a:pt x="5141928" y="2430799"/>
                    <a:pt x="4270708" y="4043699"/>
                    <a:pt x="3419808" y="4343419"/>
                  </a:cubicBezTo>
                  <a:cubicBezTo>
                    <a:pt x="2568908" y="4643139"/>
                    <a:pt x="318468" y="3942099"/>
                    <a:pt x="36528" y="3505219"/>
                  </a:cubicBezTo>
                  <a:cubicBezTo>
                    <a:pt x="-245412" y="3068339"/>
                    <a:pt x="1179528" y="2321579"/>
                    <a:pt x="1743408" y="17373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8FDF0F0-D00A-4B42-A0F5-629C90964120}"/>
                </a:ext>
              </a:extLst>
            </p:cNvPr>
            <p:cNvSpPr txBox="1"/>
            <p:nvPr/>
          </p:nvSpPr>
          <p:spPr>
            <a:xfrm>
              <a:off x="3252917" y="1745605"/>
              <a:ext cx="11508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2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0B31B900-93D3-4463-AFF8-F66B59965E39}"/>
              </a:ext>
            </a:extLst>
          </p:cNvPr>
          <p:cNvSpPr/>
          <p:nvPr/>
        </p:nvSpPr>
        <p:spPr>
          <a:xfrm rot="6305178">
            <a:off x="1026835" y="5008266"/>
            <a:ext cx="3662880" cy="3145575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68000">
                <a:srgbClr val="EE37E9"/>
              </a:gs>
              <a:gs pos="22000">
                <a:srgbClr val="F3C053"/>
              </a:gs>
              <a:gs pos="92000">
                <a:srgbClr val="584CE0"/>
              </a:gs>
            </a:gsLst>
            <a:lin ang="135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87E27330-B0EB-4707-8BAC-5972E658254D}"/>
              </a:ext>
            </a:extLst>
          </p:cNvPr>
          <p:cNvSpPr/>
          <p:nvPr/>
        </p:nvSpPr>
        <p:spPr>
          <a:xfrm rot="17391156">
            <a:off x="-678293" y="-775201"/>
            <a:ext cx="6133934" cy="4640851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  <a:gd name="connsiteX0" fmla="*/ 203989 w 5501899"/>
              <a:gd name="connsiteY0" fmla="*/ 2575574 h 4162662"/>
              <a:gd name="connsiteX1" fmla="*/ 1910869 w 5501899"/>
              <a:gd name="connsiteY1" fmla="*/ 1722134 h 4162662"/>
              <a:gd name="connsiteX2" fmla="*/ 3572029 w 5501899"/>
              <a:gd name="connsiteY2" fmla="*/ 14 h 4162662"/>
              <a:gd name="connsiteX3" fmla="*/ 5294149 w 5501899"/>
              <a:gd name="connsiteY3" fmla="*/ 1752614 h 4162662"/>
              <a:gd name="connsiteX4" fmla="*/ 5278909 w 5501899"/>
              <a:gd name="connsiteY4" fmla="*/ 3459494 h 4162662"/>
              <a:gd name="connsiteX5" fmla="*/ 3556789 w 5501899"/>
              <a:gd name="connsiteY5" fmla="*/ 4069094 h 4162662"/>
              <a:gd name="connsiteX6" fmla="*/ 1880389 w 5501899"/>
              <a:gd name="connsiteY6" fmla="*/ 3474734 h 4162662"/>
              <a:gd name="connsiteX7" fmla="*/ 219229 w 5501899"/>
              <a:gd name="connsiteY7" fmla="*/ 3459494 h 4162662"/>
              <a:gd name="connsiteX8" fmla="*/ 203989 w 5501899"/>
              <a:gd name="connsiteY8" fmla="*/ 2575574 h 416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162662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309355" y="4380846"/>
                  <a:pt x="3556789" y="4069094"/>
                </a:cubicBezTo>
                <a:cubicBezTo>
                  <a:pt x="2804223" y="3757342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265ABBA-D019-4D60-AF25-3861A998B57C}"/>
              </a:ext>
            </a:extLst>
          </p:cNvPr>
          <p:cNvGrpSpPr/>
          <p:nvPr/>
        </p:nvGrpSpPr>
        <p:grpSpPr>
          <a:xfrm>
            <a:off x="5318125" y="3516313"/>
            <a:ext cx="3116263" cy="692221"/>
            <a:chOff x="5318125" y="3516313"/>
            <a:chExt cx="3116263" cy="692221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563D342-71B7-41E6-AEBD-F479B1FCEFAB}"/>
                </a:ext>
              </a:extLst>
            </p:cNvPr>
            <p:cNvSpPr/>
            <p:nvPr/>
          </p:nvSpPr>
          <p:spPr>
            <a:xfrm>
              <a:off x="5318125" y="3516313"/>
              <a:ext cx="536575" cy="536575"/>
            </a:xfrm>
            <a:prstGeom prst="ellipse">
              <a:avLst/>
            </a:prstGeom>
            <a:gradFill flip="none" rotWithShape="1">
              <a:gsLst>
                <a:gs pos="18000">
                  <a:srgbClr val="584CE0"/>
                </a:gs>
                <a:gs pos="56000">
                  <a:srgbClr val="BB43FD"/>
                </a:gs>
                <a:gs pos="67000">
                  <a:srgbClr val="EE37E9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6">
              <a:extLst>
                <a:ext uri="{FF2B5EF4-FFF2-40B4-BE49-F238E27FC236}">
                  <a16:creationId xmlns:a16="http://schemas.microsoft.com/office/drawing/2014/main" id="{2BFC56AD-BEB2-43A7-B924-59AB5E2F02FF}"/>
                </a:ext>
              </a:extLst>
            </p:cNvPr>
            <p:cNvSpPr/>
            <p:nvPr/>
          </p:nvSpPr>
          <p:spPr>
            <a:xfrm>
              <a:off x="5438775" y="3645667"/>
              <a:ext cx="295276" cy="281046"/>
            </a:xfrm>
            <a:custGeom>
              <a:avLst/>
              <a:gdLst>
                <a:gd name="T0" fmla="*/ 6829 w 6861"/>
                <a:gd name="T1" fmla="*/ 2470 h 6539"/>
                <a:gd name="T2" fmla="*/ 6615 w 6861"/>
                <a:gd name="T3" fmla="*/ 2270 h 6539"/>
                <a:gd name="T4" fmla="*/ 4720 w 6861"/>
                <a:gd name="T5" fmla="*/ 1799 h 6539"/>
                <a:gd name="T6" fmla="*/ 3686 w 6861"/>
                <a:gd name="T7" fmla="*/ 142 h 6539"/>
                <a:gd name="T8" fmla="*/ 3430 w 6861"/>
                <a:gd name="T9" fmla="*/ 0 h 6539"/>
                <a:gd name="T10" fmla="*/ 3175 w 6861"/>
                <a:gd name="T11" fmla="*/ 142 h 6539"/>
                <a:gd name="T12" fmla="*/ 2141 w 6861"/>
                <a:gd name="T13" fmla="*/ 1799 h 6539"/>
                <a:gd name="T14" fmla="*/ 246 w 6861"/>
                <a:gd name="T15" fmla="*/ 2270 h 6539"/>
                <a:gd name="T16" fmla="*/ 32 w 6861"/>
                <a:gd name="T17" fmla="*/ 2470 h 6539"/>
                <a:gd name="T18" fmla="*/ 88 w 6861"/>
                <a:gd name="T19" fmla="*/ 2757 h 6539"/>
                <a:gd name="T20" fmla="*/ 1344 w 6861"/>
                <a:gd name="T21" fmla="*/ 4252 h 6539"/>
                <a:gd name="T22" fmla="*/ 1206 w 6861"/>
                <a:gd name="T23" fmla="*/ 6200 h 6539"/>
                <a:gd name="T24" fmla="*/ 1330 w 6861"/>
                <a:gd name="T25" fmla="*/ 6465 h 6539"/>
                <a:gd name="T26" fmla="*/ 1620 w 6861"/>
                <a:gd name="T27" fmla="*/ 6500 h 6539"/>
                <a:gd name="T28" fmla="*/ 3430 w 6861"/>
                <a:gd name="T29" fmla="*/ 5768 h 6539"/>
                <a:gd name="T30" fmla="*/ 5241 w 6861"/>
                <a:gd name="T31" fmla="*/ 6500 h 6539"/>
                <a:gd name="T32" fmla="*/ 5531 w 6861"/>
                <a:gd name="T33" fmla="*/ 6465 h 6539"/>
                <a:gd name="T34" fmla="*/ 5654 w 6861"/>
                <a:gd name="T35" fmla="*/ 6200 h 6539"/>
                <a:gd name="T36" fmla="*/ 5517 w 6861"/>
                <a:gd name="T37" fmla="*/ 4252 h 6539"/>
                <a:gd name="T38" fmla="*/ 6773 w 6861"/>
                <a:gd name="T39" fmla="*/ 2757 h 6539"/>
                <a:gd name="T40" fmla="*/ 6829 w 6861"/>
                <a:gd name="T41" fmla="*/ 2470 h 6539"/>
                <a:gd name="T42" fmla="*/ 3618 w 6861"/>
                <a:gd name="T43" fmla="*/ 1362 h 6539"/>
                <a:gd name="T44" fmla="*/ 2881 w 6861"/>
                <a:gd name="T45" fmla="*/ 2543 h 6539"/>
                <a:gd name="T46" fmla="*/ 2747 w 6861"/>
                <a:gd name="T47" fmla="*/ 2640 h 6539"/>
                <a:gd name="T48" fmla="*/ 1397 w 6861"/>
                <a:gd name="T49" fmla="*/ 2976 h 6539"/>
                <a:gd name="T50" fmla="*/ 1343 w 6861"/>
                <a:gd name="T51" fmla="*/ 2983 h 6539"/>
                <a:gd name="T52" fmla="*/ 1129 w 6861"/>
                <a:gd name="T53" fmla="*/ 2815 h 6539"/>
                <a:gd name="T54" fmla="*/ 1290 w 6861"/>
                <a:gd name="T55" fmla="*/ 2547 h 6539"/>
                <a:gd name="T56" fmla="*/ 2554 w 6861"/>
                <a:gd name="T57" fmla="*/ 2233 h 6539"/>
                <a:gd name="T58" fmla="*/ 3243 w 6861"/>
                <a:gd name="T59" fmla="*/ 1129 h 6539"/>
                <a:gd name="T60" fmla="*/ 3547 w 6861"/>
                <a:gd name="T61" fmla="*/ 1058 h 6539"/>
                <a:gd name="T62" fmla="*/ 3618 w 6861"/>
                <a:gd name="T63" fmla="*/ 1362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61" h="6539">
                  <a:moveTo>
                    <a:pt x="6829" y="2470"/>
                  </a:moveTo>
                  <a:cubicBezTo>
                    <a:pt x="6797" y="2371"/>
                    <a:pt x="6716" y="2295"/>
                    <a:pt x="6615" y="2270"/>
                  </a:cubicBezTo>
                  <a:lnTo>
                    <a:pt x="4720" y="1799"/>
                  </a:lnTo>
                  <a:lnTo>
                    <a:pt x="3686" y="142"/>
                  </a:lnTo>
                  <a:cubicBezTo>
                    <a:pt x="3631" y="54"/>
                    <a:pt x="3534" y="0"/>
                    <a:pt x="3430" y="0"/>
                  </a:cubicBezTo>
                  <a:cubicBezTo>
                    <a:pt x="3326" y="0"/>
                    <a:pt x="3230" y="54"/>
                    <a:pt x="3175" y="142"/>
                  </a:cubicBezTo>
                  <a:lnTo>
                    <a:pt x="2141" y="1799"/>
                  </a:lnTo>
                  <a:lnTo>
                    <a:pt x="246" y="2270"/>
                  </a:lnTo>
                  <a:cubicBezTo>
                    <a:pt x="145" y="2295"/>
                    <a:pt x="64" y="2371"/>
                    <a:pt x="32" y="2470"/>
                  </a:cubicBezTo>
                  <a:cubicBezTo>
                    <a:pt x="0" y="2568"/>
                    <a:pt x="21" y="2677"/>
                    <a:pt x="88" y="2757"/>
                  </a:cubicBezTo>
                  <a:lnTo>
                    <a:pt x="1344" y="4252"/>
                  </a:lnTo>
                  <a:lnTo>
                    <a:pt x="1206" y="6200"/>
                  </a:lnTo>
                  <a:cubicBezTo>
                    <a:pt x="1199" y="6304"/>
                    <a:pt x="1246" y="6404"/>
                    <a:pt x="1330" y="6465"/>
                  </a:cubicBezTo>
                  <a:cubicBezTo>
                    <a:pt x="1414" y="6526"/>
                    <a:pt x="1524" y="6539"/>
                    <a:pt x="1620" y="6500"/>
                  </a:cubicBezTo>
                  <a:lnTo>
                    <a:pt x="3430" y="5768"/>
                  </a:lnTo>
                  <a:lnTo>
                    <a:pt x="5241" y="6500"/>
                  </a:lnTo>
                  <a:cubicBezTo>
                    <a:pt x="5337" y="6539"/>
                    <a:pt x="5447" y="6526"/>
                    <a:pt x="5531" y="6465"/>
                  </a:cubicBezTo>
                  <a:cubicBezTo>
                    <a:pt x="5615" y="6404"/>
                    <a:pt x="5662" y="6304"/>
                    <a:pt x="5654" y="6200"/>
                  </a:cubicBezTo>
                  <a:lnTo>
                    <a:pt x="5517" y="4252"/>
                  </a:lnTo>
                  <a:lnTo>
                    <a:pt x="6773" y="2757"/>
                  </a:lnTo>
                  <a:cubicBezTo>
                    <a:pt x="6840" y="2677"/>
                    <a:pt x="6861" y="2568"/>
                    <a:pt x="6829" y="2470"/>
                  </a:cubicBezTo>
                  <a:close/>
                  <a:moveTo>
                    <a:pt x="3618" y="1362"/>
                  </a:moveTo>
                  <a:lnTo>
                    <a:pt x="2881" y="2543"/>
                  </a:lnTo>
                  <a:cubicBezTo>
                    <a:pt x="2851" y="2591"/>
                    <a:pt x="2803" y="2626"/>
                    <a:pt x="2747" y="2640"/>
                  </a:cubicBezTo>
                  <a:lnTo>
                    <a:pt x="1397" y="2976"/>
                  </a:lnTo>
                  <a:cubicBezTo>
                    <a:pt x="1379" y="2980"/>
                    <a:pt x="1361" y="2983"/>
                    <a:pt x="1343" y="2983"/>
                  </a:cubicBezTo>
                  <a:cubicBezTo>
                    <a:pt x="1244" y="2983"/>
                    <a:pt x="1154" y="2915"/>
                    <a:pt x="1129" y="2815"/>
                  </a:cubicBezTo>
                  <a:cubicBezTo>
                    <a:pt x="1100" y="2697"/>
                    <a:pt x="1172" y="2577"/>
                    <a:pt x="1290" y="2547"/>
                  </a:cubicBezTo>
                  <a:lnTo>
                    <a:pt x="2554" y="2233"/>
                  </a:lnTo>
                  <a:lnTo>
                    <a:pt x="3243" y="1129"/>
                  </a:lnTo>
                  <a:cubicBezTo>
                    <a:pt x="3308" y="1025"/>
                    <a:pt x="3444" y="994"/>
                    <a:pt x="3547" y="1058"/>
                  </a:cubicBezTo>
                  <a:cubicBezTo>
                    <a:pt x="3651" y="1123"/>
                    <a:pt x="3682" y="1259"/>
                    <a:pt x="3618" y="13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3D1D5DD-5CEE-44D7-ACA7-43DD238C2FFD}"/>
                </a:ext>
              </a:extLst>
            </p:cNvPr>
            <p:cNvGrpSpPr/>
            <p:nvPr/>
          </p:nvGrpSpPr>
          <p:grpSpPr>
            <a:xfrm>
              <a:off x="5911850" y="3516313"/>
              <a:ext cx="2522538" cy="692221"/>
              <a:chOff x="3159911" y="3408233"/>
              <a:chExt cx="1706754" cy="692221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8B50D79-A7FC-471C-A688-E98046F7D2DA}"/>
                  </a:ext>
                </a:extLst>
              </p:cNvPr>
              <p:cNvSpPr/>
              <p:nvPr/>
            </p:nvSpPr>
            <p:spPr bwMode="auto">
              <a:xfrm>
                <a:off x="3165095" y="3731122"/>
                <a:ext cx="1551243" cy="3693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internet.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7BA598A-AFDD-4B0B-9635-6851895BD75B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5BBEB70-232D-4EB0-8F9C-D108C05F4FC7}"/>
              </a:ext>
            </a:extLst>
          </p:cNvPr>
          <p:cNvGrpSpPr/>
          <p:nvPr/>
        </p:nvGrpSpPr>
        <p:grpSpPr>
          <a:xfrm>
            <a:off x="5318125" y="4872038"/>
            <a:ext cx="3116263" cy="692221"/>
            <a:chOff x="5318125" y="4872038"/>
            <a:chExt cx="3116263" cy="692221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186E61D-DAE2-449A-92CF-BD584300623F}"/>
                </a:ext>
              </a:extLst>
            </p:cNvPr>
            <p:cNvSpPr/>
            <p:nvPr/>
          </p:nvSpPr>
          <p:spPr>
            <a:xfrm>
              <a:off x="5318125" y="4872038"/>
              <a:ext cx="536575" cy="536575"/>
            </a:xfrm>
            <a:prstGeom prst="ellipse">
              <a:avLst/>
            </a:prstGeom>
            <a:gradFill flip="none" rotWithShape="1">
              <a:gsLst>
                <a:gs pos="18000">
                  <a:srgbClr val="584CE0"/>
                </a:gs>
                <a:gs pos="56000">
                  <a:srgbClr val="BB43FD"/>
                </a:gs>
                <a:gs pos="67000">
                  <a:srgbClr val="EE37E9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椭圆 7">
              <a:extLst>
                <a:ext uri="{FF2B5EF4-FFF2-40B4-BE49-F238E27FC236}">
                  <a16:creationId xmlns:a16="http://schemas.microsoft.com/office/drawing/2014/main" id="{784D6231-60EA-45C1-8F2B-F411A0F2CB2A}"/>
                </a:ext>
              </a:extLst>
            </p:cNvPr>
            <p:cNvSpPr/>
            <p:nvPr/>
          </p:nvSpPr>
          <p:spPr>
            <a:xfrm>
              <a:off x="5438775" y="4995706"/>
              <a:ext cx="295276" cy="292416"/>
            </a:xfrm>
            <a:custGeom>
              <a:avLst/>
              <a:gdLst>
                <a:gd name="connsiteX0" fmla="*/ 251451 w 608736"/>
                <a:gd name="connsiteY0" fmla="*/ 247191 h 602841"/>
                <a:gd name="connsiteX1" fmla="*/ 262137 w 608736"/>
                <a:gd name="connsiteY1" fmla="*/ 250055 h 602841"/>
                <a:gd name="connsiteX2" fmla="*/ 323645 w 608736"/>
                <a:gd name="connsiteY2" fmla="*/ 285209 h 602841"/>
                <a:gd name="connsiteX3" fmla="*/ 359872 w 608736"/>
                <a:gd name="connsiteY3" fmla="*/ 350307 h 602841"/>
                <a:gd name="connsiteX4" fmla="*/ 363521 w 608736"/>
                <a:gd name="connsiteY4" fmla="*/ 365670 h 602841"/>
                <a:gd name="connsiteX5" fmla="*/ 347753 w 608736"/>
                <a:gd name="connsiteY5" fmla="*/ 364108 h 602841"/>
                <a:gd name="connsiteX6" fmla="*/ 342801 w 608736"/>
                <a:gd name="connsiteY6" fmla="*/ 363587 h 602841"/>
                <a:gd name="connsiteX7" fmla="*/ 326121 w 608736"/>
                <a:gd name="connsiteY7" fmla="*/ 362676 h 602841"/>
                <a:gd name="connsiteX8" fmla="*/ 323776 w 608736"/>
                <a:gd name="connsiteY8" fmla="*/ 354734 h 602841"/>
                <a:gd name="connsiteX9" fmla="*/ 298104 w 608736"/>
                <a:gd name="connsiteY9" fmla="*/ 310727 h 602841"/>
                <a:gd name="connsiteX10" fmla="*/ 251842 w 608736"/>
                <a:gd name="connsiteY10" fmla="*/ 284558 h 602841"/>
                <a:gd name="connsiteX11" fmla="*/ 238550 w 608736"/>
                <a:gd name="connsiteY11" fmla="*/ 281042 h 602841"/>
                <a:gd name="connsiteX12" fmla="*/ 244284 w 608736"/>
                <a:gd name="connsiteY12" fmla="*/ 268674 h 602841"/>
                <a:gd name="connsiteX13" fmla="*/ 248324 w 608736"/>
                <a:gd name="connsiteY13" fmla="*/ 257737 h 602841"/>
                <a:gd name="connsiteX14" fmla="*/ 246454 w 608736"/>
                <a:gd name="connsiteY14" fmla="*/ 168722 h 602841"/>
                <a:gd name="connsiteX15" fmla="*/ 261971 w 608736"/>
                <a:gd name="connsiteY15" fmla="*/ 171325 h 602841"/>
                <a:gd name="connsiteX16" fmla="*/ 378414 w 608736"/>
                <a:gd name="connsiteY16" fmla="*/ 230549 h 602841"/>
                <a:gd name="connsiteX17" fmla="*/ 439699 w 608736"/>
                <a:gd name="connsiteY17" fmla="*/ 360970 h 602841"/>
                <a:gd name="connsiteX18" fmla="*/ 441003 w 608736"/>
                <a:gd name="connsiteY18" fmla="*/ 373856 h 602841"/>
                <a:gd name="connsiteX19" fmla="*/ 425225 w 608736"/>
                <a:gd name="connsiteY19" fmla="*/ 373335 h 602841"/>
                <a:gd name="connsiteX20" fmla="*/ 417923 w 608736"/>
                <a:gd name="connsiteY20" fmla="*/ 373075 h 602841"/>
                <a:gd name="connsiteX21" fmla="*/ 404753 w 608736"/>
                <a:gd name="connsiteY21" fmla="*/ 371253 h 602841"/>
                <a:gd name="connsiteX22" fmla="*/ 403841 w 608736"/>
                <a:gd name="connsiteY22" fmla="*/ 362532 h 602841"/>
                <a:gd name="connsiteX23" fmla="*/ 352856 w 608736"/>
                <a:gd name="connsiteY23" fmla="*/ 256060 h 602841"/>
                <a:gd name="connsiteX24" fmla="*/ 260015 w 608736"/>
                <a:gd name="connsiteY24" fmla="*/ 207640 h 602841"/>
                <a:gd name="connsiteX25" fmla="*/ 251800 w 608736"/>
                <a:gd name="connsiteY25" fmla="*/ 206078 h 602841"/>
                <a:gd name="connsiteX26" fmla="*/ 250757 w 608736"/>
                <a:gd name="connsiteY26" fmla="*/ 197878 h 602841"/>
                <a:gd name="connsiteX27" fmla="*/ 248932 w 608736"/>
                <a:gd name="connsiteY27" fmla="*/ 184211 h 602841"/>
                <a:gd name="connsiteX28" fmla="*/ 73371 w 608736"/>
                <a:gd name="connsiteY28" fmla="*/ 111141 h 602841"/>
                <a:gd name="connsiteX29" fmla="*/ 97098 w 608736"/>
                <a:gd name="connsiteY29" fmla="*/ 120514 h 602841"/>
                <a:gd name="connsiteX30" fmla="*/ 175057 w 608736"/>
                <a:gd name="connsiteY30" fmla="*/ 198363 h 602841"/>
                <a:gd name="connsiteX31" fmla="*/ 174014 w 608736"/>
                <a:gd name="connsiteY31" fmla="*/ 247963 h 602841"/>
                <a:gd name="connsiteX32" fmla="*/ 131906 w 608736"/>
                <a:gd name="connsiteY32" fmla="*/ 290142 h 602841"/>
                <a:gd name="connsiteX33" fmla="*/ 138033 w 608736"/>
                <a:gd name="connsiteY33" fmla="*/ 301208 h 602841"/>
                <a:gd name="connsiteX34" fmla="*/ 207388 w 608736"/>
                <a:gd name="connsiteY34" fmla="*/ 396892 h 602841"/>
                <a:gd name="connsiteX35" fmla="*/ 302947 w 608736"/>
                <a:gd name="connsiteY35" fmla="*/ 466019 h 602841"/>
                <a:gd name="connsiteX36" fmla="*/ 314419 w 608736"/>
                <a:gd name="connsiteY36" fmla="*/ 472268 h 602841"/>
                <a:gd name="connsiteX37" fmla="*/ 356528 w 608736"/>
                <a:gd name="connsiteY37" fmla="*/ 430219 h 602841"/>
                <a:gd name="connsiteX38" fmla="*/ 382340 w 608736"/>
                <a:gd name="connsiteY38" fmla="*/ 419804 h 602841"/>
                <a:gd name="connsiteX39" fmla="*/ 406198 w 608736"/>
                <a:gd name="connsiteY39" fmla="*/ 429177 h 602841"/>
                <a:gd name="connsiteX40" fmla="*/ 484157 w 608736"/>
                <a:gd name="connsiteY40" fmla="*/ 507027 h 602841"/>
                <a:gd name="connsiteX41" fmla="*/ 483114 w 608736"/>
                <a:gd name="connsiteY41" fmla="*/ 556496 h 602841"/>
                <a:gd name="connsiteX42" fmla="*/ 465123 w 608736"/>
                <a:gd name="connsiteY42" fmla="*/ 574071 h 602841"/>
                <a:gd name="connsiteX43" fmla="*/ 460821 w 608736"/>
                <a:gd name="connsiteY43" fmla="*/ 577586 h 602841"/>
                <a:gd name="connsiteX44" fmla="*/ 430446 w 608736"/>
                <a:gd name="connsiteY44" fmla="*/ 594770 h 602841"/>
                <a:gd name="connsiteX45" fmla="*/ 399288 w 608736"/>
                <a:gd name="connsiteY45" fmla="*/ 602581 h 602841"/>
                <a:gd name="connsiteX46" fmla="*/ 390554 w 608736"/>
                <a:gd name="connsiteY46" fmla="*/ 602841 h 602841"/>
                <a:gd name="connsiteX47" fmla="*/ 134513 w 608736"/>
                <a:gd name="connsiteY47" fmla="*/ 469664 h 602841"/>
                <a:gd name="connsiteX48" fmla="*/ 1539 w 608736"/>
                <a:gd name="connsiteY48" fmla="*/ 205263 h 602841"/>
                <a:gd name="connsiteX49" fmla="*/ 9231 w 608736"/>
                <a:gd name="connsiteY49" fmla="*/ 174410 h 602841"/>
                <a:gd name="connsiteX50" fmla="*/ 26569 w 608736"/>
                <a:gd name="connsiteY50" fmla="*/ 143817 h 602841"/>
                <a:gd name="connsiteX51" fmla="*/ 28395 w 608736"/>
                <a:gd name="connsiteY51" fmla="*/ 140953 h 602841"/>
                <a:gd name="connsiteX52" fmla="*/ 47558 w 608736"/>
                <a:gd name="connsiteY52" fmla="*/ 121686 h 602841"/>
                <a:gd name="connsiteX53" fmla="*/ 73371 w 608736"/>
                <a:gd name="connsiteY53" fmla="*/ 111141 h 602841"/>
                <a:gd name="connsiteX54" fmla="*/ 229800 w 608736"/>
                <a:gd name="connsiteY54" fmla="*/ 83832 h 602841"/>
                <a:gd name="connsiteX55" fmla="*/ 244010 w 608736"/>
                <a:gd name="connsiteY55" fmla="*/ 84743 h 602841"/>
                <a:gd name="connsiteX56" fmla="*/ 437738 w 608736"/>
                <a:gd name="connsiteY56" fmla="*/ 171303 h 602841"/>
                <a:gd name="connsiteX57" fmla="*/ 523781 w 608736"/>
                <a:gd name="connsiteY57" fmla="*/ 359001 h 602841"/>
                <a:gd name="connsiteX58" fmla="*/ 524693 w 608736"/>
                <a:gd name="connsiteY58" fmla="*/ 370195 h 602841"/>
                <a:gd name="connsiteX59" fmla="*/ 508788 w 608736"/>
                <a:gd name="connsiteY59" fmla="*/ 371496 h 602841"/>
                <a:gd name="connsiteX60" fmla="*/ 499793 w 608736"/>
                <a:gd name="connsiteY60" fmla="*/ 372147 h 602841"/>
                <a:gd name="connsiteX61" fmla="*/ 488581 w 608736"/>
                <a:gd name="connsiteY61" fmla="*/ 372798 h 602841"/>
                <a:gd name="connsiteX62" fmla="*/ 487799 w 608736"/>
                <a:gd name="connsiteY62" fmla="*/ 361734 h 602841"/>
                <a:gd name="connsiteX63" fmla="*/ 412316 w 608736"/>
                <a:gd name="connsiteY63" fmla="*/ 196685 h 602841"/>
                <a:gd name="connsiteX64" fmla="*/ 245053 w 608736"/>
                <a:gd name="connsiteY64" fmla="*/ 121059 h 602841"/>
                <a:gd name="connsiteX65" fmla="*/ 236449 w 608736"/>
                <a:gd name="connsiteY65" fmla="*/ 120408 h 602841"/>
                <a:gd name="connsiteX66" fmla="*/ 234754 w 608736"/>
                <a:gd name="connsiteY66" fmla="*/ 111948 h 602841"/>
                <a:gd name="connsiteX67" fmla="*/ 232147 w 608736"/>
                <a:gd name="connsiteY67" fmla="*/ 97890 h 602841"/>
                <a:gd name="connsiteX68" fmla="*/ 230344 w 608736"/>
                <a:gd name="connsiteY68" fmla="*/ 0 h 602841"/>
                <a:gd name="connsiteX69" fmla="*/ 241293 w 608736"/>
                <a:gd name="connsiteY69" fmla="*/ 521 h 602841"/>
                <a:gd name="connsiteX70" fmla="*/ 497291 w 608736"/>
                <a:gd name="connsiteY70" fmla="*/ 111947 h 602841"/>
                <a:gd name="connsiteX71" fmla="*/ 607824 w 608736"/>
                <a:gd name="connsiteY71" fmla="*/ 351069 h 602841"/>
                <a:gd name="connsiteX72" fmla="*/ 608736 w 608736"/>
                <a:gd name="connsiteY72" fmla="*/ 362394 h 602841"/>
                <a:gd name="connsiteX73" fmla="*/ 596223 w 608736"/>
                <a:gd name="connsiteY73" fmla="*/ 363305 h 602841"/>
                <a:gd name="connsiteX74" fmla="*/ 584362 w 608736"/>
                <a:gd name="connsiteY74" fmla="*/ 364347 h 602841"/>
                <a:gd name="connsiteX75" fmla="*/ 572761 w 608736"/>
                <a:gd name="connsiteY75" fmla="*/ 365388 h 602841"/>
                <a:gd name="connsiteX76" fmla="*/ 571849 w 608736"/>
                <a:gd name="connsiteY76" fmla="*/ 353933 h 602841"/>
                <a:gd name="connsiteX77" fmla="*/ 471744 w 608736"/>
                <a:gd name="connsiteY77" fmla="*/ 137460 h 602841"/>
                <a:gd name="connsiteX78" fmla="*/ 239860 w 608736"/>
                <a:gd name="connsiteY78" fmla="*/ 36578 h 602841"/>
                <a:gd name="connsiteX79" fmla="*/ 228389 w 608736"/>
                <a:gd name="connsiteY79" fmla="*/ 36187 h 602841"/>
                <a:gd name="connsiteX80" fmla="*/ 229041 w 608736"/>
                <a:gd name="connsiteY80" fmla="*/ 20176 h 602841"/>
                <a:gd name="connsiteX81" fmla="*/ 229562 w 608736"/>
                <a:gd name="connsiteY81" fmla="*/ 11065 h 60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08736" h="602841">
                  <a:moveTo>
                    <a:pt x="251451" y="247191"/>
                  </a:moveTo>
                  <a:lnTo>
                    <a:pt x="262137" y="250055"/>
                  </a:lnTo>
                  <a:cubicBezTo>
                    <a:pt x="285463" y="256175"/>
                    <a:pt x="306704" y="268283"/>
                    <a:pt x="323645" y="285209"/>
                  </a:cubicBezTo>
                  <a:cubicBezTo>
                    <a:pt x="341498" y="303045"/>
                    <a:pt x="354008" y="325569"/>
                    <a:pt x="359872" y="350307"/>
                  </a:cubicBezTo>
                  <a:lnTo>
                    <a:pt x="363521" y="365670"/>
                  </a:lnTo>
                  <a:lnTo>
                    <a:pt x="347753" y="364108"/>
                  </a:lnTo>
                  <a:cubicBezTo>
                    <a:pt x="346190" y="363978"/>
                    <a:pt x="344495" y="363847"/>
                    <a:pt x="342801" y="363587"/>
                  </a:cubicBezTo>
                  <a:lnTo>
                    <a:pt x="326121" y="362676"/>
                  </a:lnTo>
                  <a:lnTo>
                    <a:pt x="323776" y="354734"/>
                  </a:lnTo>
                  <a:cubicBezTo>
                    <a:pt x="319215" y="338068"/>
                    <a:pt x="310353" y="322835"/>
                    <a:pt x="298104" y="310727"/>
                  </a:cubicBezTo>
                  <a:cubicBezTo>
                    <a:pt x="285463" y="297968"/>
                    <a:pt x="269435" y="288984"/>
                    <a:pt x="251842" y="284558"/>
                  </a:cubicBezTo>
                  <a:lnTo>
                    <a:pt x="238550" y="281042"/>
                  </a:lnTo>
                  <a:lnTo>
                    <a:pt x="244284" y="268674"/>
                  </a:lnTo>
                  <a:cubicBezTo>
                    <a:pt x="245848" y="265419"/>
                    <a:pt x="247151" y="261643"/>
                    <a:pt x="248324" y="257737"/>
                  </a:cubicBezTo>
                  <a:close/>
                  <a:moveTo>
                    <a:pt x="246454" y="168722"/>
                  </a:moveTo>
                  <a:lnTo>
                    <a:pt x="261971" y="171325"/>
                  </a:lnTo>
                  <a:cubicBezTo>
                    <a:pt x="306566" y="178614"/>
                    <a:pt x="346858" y="199180"/>
                    <a:pt x="378414" y="230549"/>
                  </a:cubicBezTo>
                  <a:cubicBezTo>
                    <a:pt x="413620" y="265822"/>
                    <a:pt x="434744" y="310858"/>
                    <a:pt x="439699" y="360970"/>
                  </a:cubicBezTo>
                  <a:lnTo>
                    <a:pt x="441003" y="373856"/>
                  </a:lnTo>
                  <a:lnTo>
                    <a:pt x="425225" y="373335"/>
                  </a:lnTo>
                  <a:cubicBezTo>
                    <a:pt x="422096" y="373205"/>
                    <a:pt x="420010" y="373335"/>
                    <a:pt x="417923" y="373075"/>
                  </a:cubicBezTo>
                  <a:lnTo>
                    <a:pt x="404753" y="371253"/>
                  </a:lnTo>
                  <a:lnTo>
                    <a:pt x="403841" y="362532"/>
                  </a:lnTo>
                  <a:cubicBezTo>
                    <a:pt x="399407" y="321792"/>
                    <a:pt x="381674" y="284956"/>
                    <a:pt x="352856" y="256060"/>
                  </a:cubicBezTo>
                  <a:cubicBezTo>
                    <a:pt x="327690" y="231069"/>
                    <a:pt x="295613" y="214278"/>
                    <a:pt x="260015" y="207640"/>
                  </a:cubicBezTo>
                  <a:lnTo>
                    <a:pt x="251800" y="206078"/>
                  </a:lnTo>
                  <a:lnTo>
                    <a:pt x="250757" y="197878"/>
                  </a:lnTo>
                  <a:cubicBezTo>
                    <a:pt x="250236" y="193323"/>
                    <a:pt x="249714" y="188767"/>
                    <a:pt x="248932" y="184211"/>
                  </a:cubicBezTo>
                  <a:close/>
                  <a:moveTo>
                    <a:pt x="73371" y="111141"/>
                  </a:moveTo>
                  <a:cubicBezTo>
                    <a:pt x="82627" y="111141"/>
                    <a:pt x="91101" y="114526"/>
                    <a:pt x="97098" y="120514"/>
                  </a:cubicBezTo>
                  <a:lnTo>
                    <a:pt x="175057" y="198363"/>
                  </a:lnTo>
                  <a:cubicBezTo>
                    <a:pt x="188485" y="211772"/>
                    <a:pt x="187963" y="234034"/>
                    <a:pt x="174014" y="247963"/>
                  </a:cubicBezTo>
                  <a:lnTo>
                    <a:pt x="131906" y="290142"/>
                  </a:lnTo>
                  <a:lnTo>
                    <a:pt x="138033" y="301208"/>
                  </a:lnTo>
                  <a:cubicBezTo>
                    <a:pt x="151982" y="326333"/>
                    <a:pt x="171016" y="360701"/>
                    <a:pt x="207388" y="396892"/>
                  </a:cubicBezTo>
                  <a:cubicBezTo>
                    <a:pt x="243630" y="433083"/>
                    <a:pt x="277917" y="452090"/>
                    <a:pt x="302947" y="466019"/>
                  </a:cubicBezTo>
                  <a:lnTo>
                    <a:pt x="314419" y="472268"/>
                  </a:lnTo>
                  <a:lnTo>
                    <a:pt x="356528" y="430219"/>
                  </a:lnTo>
                  <a:cubicBezTo>
                    <a:pt x="363177" y="423580"/>
                    <a:pt x="372563" y="419804"/>
                    <a:pt x="382340" y="419804"/>
                  </a:cubicBezTo>
                  <a:cubicBezTo>
                    <a:pt x="391597" y="419804"/>
                    <a:pt x="400070" y="423059"/>
                    <a:pt x="406198" y="429177"/>
                  </a:cubicBezTo>
                  <a:lnTo>
                    <a:pt x="484157" y="507027"/>
                  </a:lnTo>
                  <a:cubicBezTo>
                    <a:pt x="497454" y="520435"/>
                    <a:pt x="497063" y="542566"/>
                    <a:pt x="483114" y="556496"/>
                  </a:cubicBezTo>
                  <a:lnTo>
                    <a:pt x="465123" y="574071"/>
                  </a:lnTo>
                  <a:lnTo>
                    <a:pt x="460821" y="577586"/>
                  </a:lnTo>
                  <a:cubicBezTo>
                    <a:pt x="451696" y="584616"/>
                    <a:pt x="441397" y="590474"/>
                    <a:pt x="430446" y="594770"/>
                  </a:cubicBezTo>
                  <a:cubicBezTo>
                    <a:pt x="420147" y="598675"/>
                    <a:pt x="409978" y="601279"/>
                    <a:pt x="399288" y="602581"/>
                  </a:cubicBezTo>
                  <a:cubicBezTo>
                    <a:pt x="398506" y="602581"/>
                    <a:pt x="395508" y="602841"/>
                    <a:pt x="390554" y="602841"/>
                  </a:cubicBezTo>
                  <a:cubicBezTo>
                    <a:pt x="361873" y="602841"/>
                    <a:pt x="258362" y="593338"/>
                    <a:pt x="134513" y="469664"/>
                  </a:cubicBezTo>
                  <a:cubicBezTo>
                    <a:pt x="29959" y="365258"/>
                    <a:pt x="-8499" y="288710"/>
                    <a:pt x="1539" y="205263"/>
                  </a:cubicBezTo>
                  <a:cubicBezTo>
                    <a:pt x="2712" y="195109"/>
                    <a:pt x="5189" y="185085"/>
                    <a:pt x="9231" y="174410"/>
                  </a:cubicBezTo>
                  <a:cubicBezTo>
                    <a:pt x="13663" y="163214"/>
                    <a:pt x="19399" y="152930"/>
                    <a:pt x="26569" y="143817"/>
                  </a:cubicBezTo>
                  <a:lnTo>
                    <a:pt x="28395" y="140953"/>
                  </a:lnTo>
                  <a:lnTo>
                    <a:pt x="47558" y="121686"/>
                  </a:lnTo>
                  <a:cubicBezTo>
                    <a:pt x="54207" y="115047"/>
                    <a:pt x="63594" y="111141"/>
                    <a:pt x="73371" y="111141"/>
                  </a:cubicBezTo>
                  <a:close/>
                  <a:moveTo>
                    <a:pt x="229800" y="83832"/>
                  </a:moveTo>
                  <a:lnTo>
                    <a:pt x="244010" y="84743"/>
                  </a:lnTo>
                  <a:cubicBezTo>
                    <a:pt x="317277" y="88908"/>
                    <a:pt x="386112" y="119627"/>
                    <a:pt x="437738" y="171303"/>
                  </a:cubicBezTo>
                  <a:cubicBezTo>
                    <a:pt x="487799" y="221156"/>
                    <a:pt x="518436" y="287931"/>
                    <a:pt x="523781" y="359001"/>
                  </a:cubicBezTo>
                  <a:lnTo>
                    <a:pt x="524693" y="370195"/>
                  </a:lnTo>
                  <a:lnTo>
                    <a:pt x="508788" y="371496"/>
                  </a:lnTo>
                  <a:cubicBezTo>
                    <a:pt x="505008" y="371887"/>
                    <a:pt x="502400" y="372017"/>
                    <a:pt x="499793" y="372147"/>
                  </a:cubicBezTo>
                  <a:lnTo>
                    <a:pt x="488581" y="372798"/>
                  </a:lnTo>
                  <a:lnTo>
                    <a:pt x="487799" y="361734"/>
                  </a:lnTo>
                  <a:cubicBezTo>
                    <a:pt x="482975" y="299125"/>
                    <a:pt x="456120" y="240551"/>
                    <a:pt x="412316" y="196685"/>
                  </a:cubicBezTo>
                  <a:cubicBezTo>
                    <a:pt x="367730" y="152169"/>
                    <a:pt x="308282" y="125355"/>
                    <a:pt x="245053" y="121059"/>
                  </a:cubicBezTo>
                  <a:lnTo>
                    <a:pt x="236449" y="120408"/>
                  </a:lnTo>
                  <a:lnTo>
                    <a:pt x="234754" y="111948"/>
                  </a:lnTo>
                  <a:cubicBezTo>
                    <a:pt x="233711" y="107132"/>
                    <a:pt x="232929" y="102446"/>
                    <a:pt x="232147" y="97890"/>
                  </a:cubicBezTo>
                  <a:close/>
                  <a:moveTo>
                    <a:pt x="230344" y="0"/>
                  </a:moveTo>
                  <a:lnTo>
                    <a:pt x="241293" y="521"/>
                  </a:lnTo>
                  <a:cubicBezTo>
                    <a:pt x="338009" y="4166"/>
                    <a:pt x="428990" y="43737"/>
                    <a:pt x="497291" y="111947"/>
                  </a:cubicBezTo>
                  <a:cubicBezTo>
                    <a:pt x="561291" y="175860"/>
                    <a:pt x="600524" y="260731"/>
                    <a:pt x="607824" y="351069"/>
                  </a:cubicBezTo>
                  <a:lnTo>
                    <a:pt x="608736" y="362394"/>
                  </a:lnTo>
                  <a:lnTo>
                    <a:pt x="596223" y="363305"/>
                  </a:lnTo>
                  <a:cubicBezTo>
                    <a:pt x="592182" y="363566"/>
                    <a:pt x="588272" y="363956"/>
                    <a:pt x="584362" y="364347"/>
                  </a:cubicBezTo>
                  <a:lnTo>
                    <a:pt x="572761" y="365388"/>
                  </a:lnTo>
                  <a:lnTo>
                    <a:pt x="571849" y="353933"/>
                  </a:lnTo>
                  <a:cubicBezTo>
                    <a:pt x="565201" y="272186"/>
                    <a:pt x="529617" y="195256"/>
                    <a:pt x="471744" y="137460"/>
                  </a:cubicBezTo>
                  <a:cubicBezTo>
                    <a:pt x="409830" y="75629"/>
                    <a:pt x="327452" y="39832"/>
                    <a:pt x="239860" y="36578"/>
                  </a:cubicBezTo>
                  <a:lnTo>
                    <a:pt x="228389" y="36187"/>
                  </a:lnTo>
                  <a:lnTo>
                    <a:pt x="229041" y="20176"/>
                  </a:lnTo>
                  <a:cubicBezTo>
                    <a:pt x="229171" y="17183"/>
                    <a:pt x="229302" y="14058"/>
                    <a:pt x="229562" y="110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B242628-522A-4876-8D24-FB559A96E9F5}"/>
                </a:ext>
              </a:extLst>
            </p:cNvPr>
            <p:cNvGrpSpPr/>
            <p:nvPr/>
          </p:nvGrpSpPr>
          <p:grpSpPr>
            <a:xfrm>
              <a:off x="5911850" y="4872038"/>
              <a:ext cx="2522538" cy="692221"/>
              <a:chOff x="3159911" y="3408233"/>
              <a:chExt cx="1706754" cy="692221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0800216-A71F-41BB-863A-E1FF69B4E3B5}"/>
                  </a:ext>
                </a:extLst>
              </p:cNvPr>
              <p:cNvSpPr/>
              <p:nvPr/>
            </p:nvSpPr>
            <p:spPr bwMode="auto">
              <a:xfrm>
                <a:off x="3165095" y="3731122"/>
                <a:ext cx="1551243" cy="3693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internet.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A51D78-AD13-4CE5-BD79-0D3FE7F7775D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26108D0-7382-4678-B5E2-4CA7EBEFC6AA}"/>
              </a:ext>
            </a:extLst>
          </p:cNvPr>
          <p:cNvGrpSpPr/>
          <p:nvPr/>
        </p:nvGrpSpPr>
        <p:grpSpPr>
          <a:xfrm>
            <a:off x="8339137" y="3516313"/>
            <a:ext cx="3116263" cy="692221"/>
            <a:chOff x="8339137" y="3516313"/>
            <a:chExt cx="3116263" cy="692221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04319F4-C642-4CE8-88D1-82877438A26A}"/>
                </a:ext>
              </a:extLst>
            </p:cNvPr>
            <p:cNvSpPr/>
            <p:nvPr/>
          </p:nvSpPr>
          <p:spPr>
            <a:xfrm>
              <a:off x="8339137" y="3516313"/>
              <a:ext cx="536575" cy="536575"/>
            </a:xfrm>
            <a:prstGeom prst="ellipse">
              <a:avLst/>
            </a:prstGeom>
            <a:gradFill flip="none" rotWithShape="1">
              <a:gsLst>
                <a:gs pos="18000">
                  <a:srgbClr val="584CE0"/>
                </a:gs>
                <a:gs pos="56000">
                  <a:srgbClr val="BB43FD"/>
                </a:gs>
                <a:gs pos="67000">
                  <a:srgbClr val="EE37E9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8">
              <a:extLst>
                <a:ext uri="{FF2B5EF4-FFF2-40B4-BE49-F238E27FC236}">
                  <a16:creationId xmlns:a16="http://schemas.microsoft.com/office/drawing/2014/main" id="{E25F4C7D-5063-4A23-8141-F14D022FC2DF}"/>
                </a:ext>
              </a:extLst>
            </p:cNvPr>
            <p:cNvSpPr/>
            <p:nvPr/>
          </p:nvSpPr>
          <p:spPr>
            <a:xfrm>
              <a:off x="8459787" y="3638792"/>
              <a:ext cx="295276" cy="294794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D94E8AB-93A7-46D2-8993-7ED70CF59036}"/>
                </a:ext>
              </a:extLst>
            </p:cNvPr>
            <p:cNvGrpSpPr/>
            <p:nvPr/>
          </p:nvGrpSpPr>
          <p:grpSpPr>
            <a:xfrm>
              <a:off x="8932862" y="3516313"/>
              <a:ext cx="2522538" cy="692221"/>
              <a:chOff x="3159911" y="3408233"/>
              <a:chExt cx="1706754" cy="692221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05FF135-20C9-4291-AE39-E445EA473815}"/>
                  </a:ext>
                </a:extLst>
              </p:cNvPr>
              <p:cNvSpPr/>
              <p:nvPr/>
            </p:nvSpPr>
            <p:spPr bwMode="auto">
              <a:xfrm>
                <a:off x="3165095" y="3731122"/>
                <a:ext cx="1551243" cy="3693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internet.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71C11A5-6687-4D6D-BD1C-9DD1ABA14D82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2B69945-9A15-4450-BD08-0CBF51CD39A8}"/>
              </a:ext>
            </a:extLst>
          </p:cNvPr>
          <p:cNvGrpSpPr/>
          <p:nvPr/>
        </p:nvGrpSpPr>
        <p:grpSpPr>
          <a:xfrm>
            <a:off x="8339137" y="4872038"/>
            <a:ext cx="3116263" cy="692221"/>
            <a:chOff x="8339137" y="4872038"/>
            <a:chExt cx="3116263" cy="692221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533668-88BC-4EF3-8AFC-2D106240C668}"/>
                </a:ext>
              </a:extLst>
            </p:cNvPr>
            <p:cNvSpPr/>
            <p:nvPr/>
          </p:nvSpPr>
          <p:spPr>
            <a:xfrm>
              <a:off x="8339137" y="4872038"/>
              <a:ext cx="536575" cy="536575"/>
            </a:xfrm>
            <a:prstGeom prst="ellipse">
              <a:avLst/>
            </a:prstGeom>
            <a:gradFill flip="none" rotWithShape="1">
              <a:gsLst>
                <a:gs pos="18000">
                  <a:srgbClr val="584CE0"/>
                </a:gs>
                <a:gs pos="56000">
                  <a:srgbClr val="BB43FD"/>
                </a:gs>
                <a:gs pos="67000">
                  <a:srgbClr val="EE37E9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9">
              <a:extLst>
                <a:ext uri="{FF2B5EF4-FFF2-40B4-BE49-F238E27FC236}">
                  <a16:creationId xmlns:a16="http://schemas.microsoft.com/office/drawing/2014/main" id="{942E5D77-8AE8-4E68-AF55-B01F3B450138}"/>
                </a:ext>
              </a:extLst>
            </p:cNvPr>
            <p:cNvSpPr/>
            <p:nvPr/>
          </p:nvSpPr>
          <p:spPr>
            <a:xfrm>
              <a:off x="8484222" y="4994276"/>
              <a:ext cx="246406" cy="295276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775A088-198E-408D-A877-BB3C902BF976}"/>
                </a:ext>
              </a:extLst>
            </p:cNvPr>
            <p:cNvGrpSpPr/>
            <p:nvPr/>
          </p:nvGrpSpPr>
          <p:grpSpPr>
            <a:xfrm>
              <a:off x="8932862" y="4872038"/>
              <a:ext cx="2522538" cy="692221"/>
              <a:chOff x="3159911" y="3408233"/>
              <a:chExt cx="1706754" cy="692221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6E0AD59-371F-4C7E-A2F0-7137F25FB5CB}"/>
                  </a:ext>
                </a:extLst>
              </p:cNvPr>
              <p:cNvSpPr/>
              <p:nvPr/>
            </p:nvSpPr>
            <p:spPr bwMode="auto">
              <a:xfrm>
                <a:off x="3165095" y="3731122"/>
                <a:ext cx="1551243" cy="3693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internet.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C0FDEB8-2F01-4281-AC27-177E9A060469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231CB60-BBB9-45F1-8356-C9CE96CD1FE8}"/>
              </a:ext>
            </a:extLst>
          </p:cNvPr>
          <p:cNvGrpSpPr/>
          <p:nvPr/>
        </p:nvGrpSpPr>
        <p:grpSpPr>
          <a:xfrm>
            <a:off x="6096001" y="800163"/>
            <a:ext cx="5026168" cy="1506930"/>
            <a:chOff x="1465951" y="2807479"/>
            <a:chExt cx="3400715" cy="150693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D20F5BE-8E72-494E-AB95-2F3D70416F0B}"/>
                </a:ext>
              </a:extLst>
            </p:cNvPr>
            <p:cNvSpPr/>
            <p:nvPr/>
          </p:nvSpPr>
          <p:spPr bwMode="auto">
            <a:xfrm>
              <a:off x="1465951" y="3883522"/>
              <a:ext cx="3400715" cy="4308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476C6D4-5869-413C-8238-EC5CB3BB5842}"/>
                </a:ext>
              </a:extLst>
            </p:cNvPr>
            <p:cNvSpPr txBox="1"/>
            <p:nvPr/>
          </p:nvSpPr>
          <p:spPr>
            <a:xfrm>
              <a:off x="3159911" y="2807479"/>
              <a:ext cx="1706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C363CD68-53DA-4E6D-9680-BD30803D750D}"/>
              </a:ext>
            </a:extLst>
          </p:cNvPr>
          <p:cNvSpPr/>
          <p:nvPr/>
        </p:nvSpPr>
        <p:spPr>
          <a:xfrm>
            <a:off x="1045964" y="2088257"/>
            <a:ext cx="3316486" cy="33164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36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0038574-5ED7-4916-AD78-E355C8007763}"/>
              </a:ext>
            </a:extLst>
          </p:cNvPr>
          <p:cNvSpPr/>
          <p:nvPr/>
        </p:nvSpPr>
        <p:spPr>
          <a:xfrm>
            <a:off x="1407914" y="2450207"/>
            <a:ext cx="2592586" cy="2592586"/>
          </a:xfrm>
          <a:prstGeom prst="ellipse">
            <a:avLst/>
          </a:prstGeom>
          <a:blipFill dpi="0" rotWithShape="1">
            <a:blip r:embed="rId3"/>
            <a:srcRect/>
            <a:tile tx="0" ty="0" sx="70000" sy="7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85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265B904-6292-40EF-9209-F2FECD48786A}"/>
              </a:ext>
            </a:extLst>
          </p:cNvPr>
          <p:cNvSpPr/>
          <p:nvPr/>
        </p:nvSpPr>
        <p:spPr>
          <a:xfrm rot="9680389">
            <a:off x="-906504" y="-932328"/>
            <a:ext cx="5712169" cy="3985774"/>
          </a:xfrm>
          <a:custGeom>
            <a:avLst/>
            <a:gdLst>
              <a:gd name="connsiteX0" fmla="*/ 42887 w 5178739"/>
              <a:gd name="connsiteY0" fmla="*/ 1739910 h 2628910"/>
              <a:gd name="connsiteX1" fmla="*/ 1757387 w 5178739"/>
              <a:gd name="connsiteY1" fmla="*/ 10 h 2628910"/>
              <a:gd name="connsiteX2" fmla="*/ 5135587 w 5178739"/>
              <a:gd name="connsiteY2" fmla="*/ 1714510 h 2628910"/>
              <a:gd name="connsiteX3" fmla="*/ 3433787 w 5178739"/>
              <a:gd name="connsiteY3" fmla="*/ 2628910 h 2628910"/>
              <a:gd name="connsiteX4" fmla="*/ 42887 w 5178739"/>
              <a:gd name="connsiteY4" fmla="*/ 1739910 h 26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739" h="2628910">
                <a:moveTo>
                  <a:pt x="42887" y="1739910"/>
                </a:moveTo>
                <a:cubicBezTo>
                  <a:pt x="-236513" y="1301760"/>
                  <a:pt x="908604" y="4243"/>
                  <a:pt x="1757387" y="10"/>
                </a:cubicBezTo>
                <a:cubicBezTo>
                  <a:pt x="2606170" y="-4223"/>
                  <a:pt x="4856187" y="1276360"/>
                  <a:pt x="5135587" y="1714510"/>
                </a:cubicBezTo>
                <a:cubicBezTo>
                  <a:pt x="5414987" y="2152660"/>
                  <a:pt x="4278337" y="2628910"/>
                  <a:pt x="3433787" y="2628910"/>
                </a:cubicBezTo>
                <a:cubicBezTo>
                  <a:pt x="2589237" y="2628910"/>
                  <a:pt x="322287" y="2178060"/>
                  <a:pt x="42887" y="173991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635C2B44-18C6-4195-AE09-62F0681C3FED}"/>
              </a:ext>
            </a:extLst>
          </p:cNvPr>
          <p:cNvSpPr/>
          <p:nvPr/>
        </p:nvSpPr>
        <p:spPr>
          <a:xfrm rot="1501143">
            <a:off x="3729140" y="4227985"/>
            <a:ext cx="4733719" cy="4305660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5870284B-8018-437D-B477-610A6A8B53E1}"/>
              </a:ext>
            </a:extLst>
          </p:cNvPr>
          <p:cNvSpPr/>
          <p:nvPr/>
        </p:nvSpPr>
        <p:spPr>
          <a:xfrm>
            <a:off x="9480550" y="-633946"/>
            <a:ext cx="3114829" cy="2303670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C9AF663-90DF-437B-80D2-83B5C35897E4}"/>
              </a:ext>
            </a:extLst>
          </p:cNvPr>
          <p:cNvSpPr/>
          <p:nvPr/>
        </p:nvSpPr>
        <p:spPr>
          <a:xfrm>
            <a:off x="1509486" y="2408384"/>
            <a:ext cx="9318171" cy="2762743"/>
          </a:xfrm>
          <a:custGeom>
            <a:avLst/>
            <a:gdLst>
              <a:gd name="connsiteX0" fmla="*/ 0 w 9318171"/>
              <a:gd name="connsiteY0" fmla="*/ 1670130 h 2762743"/>
              <a:gd name="connsiteX1" fmla="*/ 1364343 w 9318171"/>
              <a:gd name="connsiteY1" fmla="*/ 2439387 h 2762743"/>
              <a:gd name="connsiteX2" fmla="*/ 3526971 w 9318171"/>
              <a:gd name="connsiteY2" fmla="*/ 1046016 h 2762743"/>
              <a:gd name="connsiteX3" fmla="*/ 5660571 w 9318171"/>
              <a:gd name="connsiteY3" fmla="*/ 2758702 h 2762743"/>
              <a:gd name="connsiteX4" fmla="*/ 7765143 w 9318171"/>
              <a:gd name="connsiteY4" fmla="*/ 450930 h 2762743"/>
              <a:gd name="connsiteX5" fmla="*/ 9318171 w 9318171"/>
              <a:gd name="connsiteY5" fmla="*/ 987 h 27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8171" h="2762743">
                <a:moveTo>
                  <a:pt x="0" y="1670130"/>
                </a:moveTo>
                <a:cubicBezTo>
                  <a:pt x="388257" y="2106768"/>
                  <a:pt x="776515" y="2543406"/>
                  <a:pt x="1364343" y="2439387"/>
                </a:cubicBezTo>
                <a:cubicBezTo>
                  <a:pt x="1952171" y="2335368"/>
                  <a:pt x="2810933" y="992797"/>
                  <a:pt x="3526971" y="1046016"/>
                </a:cubicBezTo>
                <a:cubicBezTo>
                  <a:pt x="4243009" y="1099235"/>
                  <a:pt x="4954209" y="2857883"/>
                  <a:pt x="5660571" y="2758702"/>
                </a:cubicBezTo>
                <a:cubicBezTo>
                  <a:pt x="6366933" y="2659521"/>
                  <a:pt x="7155543" y="910549"/>
                  <a:pt x="7765143" y="450930"/>
                </a:cubicBezTo>
                <a:cubicBezTo>
                  <a:pt x="8374743" y="-8689"/>
                  <a:pt x="8846457" y="-3851"/>
                  <a:pt x="9318171" y="987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523AF0E-B531-40B4-ACEF-D234D950CE9B}"/>
              </a:ext>
            </a:extLst>
          </p:cNvPr>
          <p:cNvGrpSpPr/>
          <p:nvPr/>
        </p:nvGrpSpPr>
        <p:grpSpPr>
          <a:xfrm>
            <a:off x="2389413" y="4192394"/>
            <a:ext cx="1050472" cy="1094952"/>
            <a:chOff x="2389413" y="4192394"/>
            <a:chExt cx="1050472" cy="1094952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B24994C3-301B-4D9B-BD46-411DD1BAED20}"/>
                </a:ext>
              </a:extLst>
            </p:cNvPr>
            <p:cNvSpPr/>
            <p:nvPr/>
          </p:nvSpPr>
          <p:spPr>
            <a:xfrm rot="2693453">
              <a:off x="2389413" y="4192394"/>
              <a:ext cx="1050472" cy="1094952"/>
            </a:xfrm>
            <a:custGeom>
              <a:avLst/>
              <a:gdLst>
                <a:gd name="connsiteX0" fmla="*/ 217446 w 3616003"/>
                <a:gd name="connsiteY0" fmla="*/ 1996443 h 3769115"/>
                <a:gd name="connsiteX1" fmla="*/ 1848126 w 3616003"/>
                <a:gd name="connsiteY1" fmla="*/ 3 h 3769115"/>
                <a:gd name="connsiteX2" fmla="*/ 3615966 w 3616003"/>
                <a:gd name="connsiteY2" fmla="*/ 1981203 h 3769115"/>
                <a:gd name="connsiteX3" fmla="*/ 1893846 w 3616003"/>
                <a:gd name="connsiteY3" fmla="*/ 3749043 h 3769115"/>
                <a:gd name="connsiteX4" fmla="*/ 202206 w 3616003"/>
                <a:gd name="connsiteY4" fmla="*/ 2880363 h 3769115"/>
                <a:gd name="connsiteX5" fmla="*/ 217446 w 3616003"/>
                <a:gd name="connsiteY5" fmla="*/ 1996443 h 37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003" h="3769115">
                  <a:moveTo>
                    <a:pt x="217446" y="1996443"/>
                  </a:moveTo>
                  <a:cubicBezTo>
                    <a:pt x="491766" y="1516383"/>
                    <a:pt x="1281706" y="2543"/>
                    <a:pt x="1848126" y="3"/>
                  </a:cubicBezTo>
                  <a:cubicBezTo>
                    <a:pt x="2414546" y="-2537"/>
                    <a:pt x="3608346" y="1356363"/>
                    <a:pt x="3615966" y="1981203"/>
                  </a:cubicBezTo>
                  <a:cubicBezTo>
                    <a:pt x="3623586" y="2606043"/>
                    <a:pt x="2462806" y="3599183"/>
                    <a:pt x="1893846" y="3749043"/>
                  </a:cubicBezTo>
                  <a:cubicBezTo>
                    <a:pt x="1324886" y="3898903"/>
                    <a:pt x="486686" y="3169923"/>
                    <a:pt x="202206" y="2880363"/>
                  </a:cubicBezTo>
                  <a:cubicBezTo>
                    <a:pt x="-82274" y="2590803"/>
                    <a:pt x="-56874" y="2476503"/>
                    <a:pt x="217446" y="19964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椭圆 4">
              <a:extLst>
                <a:ext uri="{FF2B5EF4-FFF2-40B4-BE49-F238E27FC236}">
                  <a16:creationId xmlns:a16="http://schemas.microsoft.com/office/drawing/2014/main" id="{AB7BB82C-27A3-46F4-A81B-07D06FD27C83}"/>
                </a:ext>
              </a:extLst>
            </p:cNvPr>
            <p:cNvSpPr/>
            <p:nvPr/>
          </p:nvSpPr>
          <p:spPr>
            <a:xfrm>
              <a:off x="2679653" y="4571427"/>
              <a:ext cx="419587" cy="387483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7B86855-421A-471E-8B95-AC0D6CE2C1C8}"/>
              </a:ext>
            </a:extLst>
          </p:cNvPr>
          <p:cNvGrpSpPr/>
          <p:nvPr/>
        </p:nvGrpSpPr>
        <p:grpSpPr>
          <a:xfrm>
            <a:off x="4519632" y="2871177"/>
            <a:ext cx="1050472" cy="1094952"/>
            <a:chOff x="4519632" y="2871177"/>
            <a:chExt cx="1050472" cy="1094952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2AAB893-4B8F-4E57-8136-BE76BF9B1FED}"/>
                </a:ext>
              </a:extLst>
            </p:cNvPr>
            <p:cNvSpPr/>
            <p:nvPr/>
          </p:nvSpPr>
          <p:spPr>
            <a:xfrm>
              <a:off x="4519632" y="2871177"/>
              <a:ext cx="1050472" cy="1094952"/>
            </a:xfrm>
            <a:custGeom>
              <a:avLst/>
              <a:gdLst>
                <a:gd name="connsiteX0" fmla="*/ 217446 w 3616003"/>
                <a:gd name="connsiteY0" fmla="*/ 1996443 h 3769115"/>
                <a:gd name="connsiteX1" fmla="*/ 1848126 w 3616003"/>
                <a:gd name="connsiteY1" fmla="*/ 3 h 3769115"/>
                <a:gd name="connsiteX2" fmla="*/ 3615966 w 3616003"/>
                <a:gd name="connsiteY2" fmla="*/ 1981203 h 3769115"/>
                <a:gd name="connsiteX3" fmla="*/ 1893846 w 3616003"/>
                <a:gd name="connsiteY3" fmla="*/ 3749043 h 3769115"/>
                <a:gd name="connsiteX4" fmla="*/ 202206 w 3616003"/>
                <a:gd name="connsiteY4" fmla="*/ 2880363 h 3769115"/>
                <a:gd name="connsiteX5" fmla="*/ 217446 w 3616003"/>
                <a:gd name="connsiteY5" fmla="*/ 1996443 h 37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003" h="3769115">
                  <a:moveTo>
                    <a:pt x="217446" y="1996443"/>
                  </a:moveTo>
                  <a:cubicBezTo>
                    <a:pt x="491766" y="1516383"/>
                    <a:pt x="1281706" y="2543"/>
                    <a:pt x="1848126" y="3"/>
                  </a:cubicBezTo>
                  <a:cubicBezTo>
                    <a:pt x="2414546" y="-2537"/>
                    <a:pt x="3608346" y="1356363"/>
                    <a:pt x="3615966" y="1981203"/>
                  </a:cubicBezTo>
                  <a:cubicBezTo>
                    <a:pt x="3623586" y="2606043"/>
                    <a:pt x="2462806" y="3599183"/>
                    <a:pt x="1893846" y="3749043"/>
                  </a:cubicBezTo>
                  <a:cubicBezTo>
                    <a:pt x="1324886" y="3898903"/>
                    <a:pt x="486686" y="3169923"/>
                    <a:pt x="202206" y="2880363"/>
                  </a:cubicBezTo>
                  <a:cubicBezTo>
                    <a:pt x="-82274" y="2590803"/>
                    <a:pt x="-56874" y="2476503"/>
                    <a:pt x="217446" y="1996443"/>
                  </a:cubicBezTo>
                  <a:close/>
                </a:path>
              </a:pathLst>
            </a:custGeom>
            <a:gradFill flip="none" rotWithShape="1">
              <a:gsLst>
                <a:gs pos="88000">
                  <a:srgbClr val="EE37E9"/>
                </a:gs>
                <a:gs pos="13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8">
              <a:extLst>
                <a:ext uri="{FF2B5EF4-FFF2-40B4-BE49-F238E27FC236}">
                  <a16:creationId xmlns:a16="http://schemas.microsoft.com/office/drawing/2014/main" id="{78C578F6-5272-45B1-BC53-607E606B6212}"/>
                </a:ext>
              </a:extLst>
            </p:cNvPr>
            <p:cNvSpPr/>
            <p:nvPr/>
          </p:nvSpPr>
          <p:spPr>
            <a:xfrm>
              <a:off x="4838061" y="3244569"/>
              <a:ext cx="413615" cy="419587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E01F1B1-9B8C-455B-AF18-C5990283CD78}"/>
              </a:ext>
            </a:extLst>
          </p:cNvPr>
          <p:cNvGrpSpPr/>
          <p:nvPr/>
        </p:nvGrpSpPr>
        <p:grpSpPr>
          <a:xfrm>
            <a:off x="6627611" y="4593314"/>
            <a:ext cx="1094952" cy="1050472"/>
            <a:chOff x="6627611" y="4593314"/>
            <a:chExt cx="1094952" cy="105047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6ABB27B7-53EF-4B53-8C94-B98EB9B326A0}"/>
                </a:ext>
              </a:extLst>
            </p:cNvPr>
            <p:cNvSpPr/>
            <p:nvPr/>
          </p:nvSpPr>
          <p:spPr>
            <a:xfrm rot="5800073">
              <a:off x="6649851" y="4571074"/>
              <a:ext cx="1050472" cy="1094952"/>
            </a:xfrm>
            <a:custGeom>
              <a:avLst/>
              <a:gdLst>
                <a:gd name="connsiteX0" fmla="*/ 217446 w 3616003"/>
                <a:gd name="connsiteY0" fmla="*/ 1996443 h 3769115"/>
                <a:gd name="connsiteX1" fmla="*/ 1848126 w 3616003"/>
                <a:gd name="connsiteY1" fmla="*/ 3 h 3769115"/>
                <a:gd name="connsiteX2" fmla="*/ 3615966 w 3616003"/>
                <a:gd name="connsiteY2" fmla="*/ 1981203 h 3769115"/>
                <a:gd name="connsiteX3" fmla="*/ 1893846 w 3616003"/>
                <a:gd name="connsiteY3" fmla="*/ 3749043 h 3769115"/>
                <a:gd name="connsiteX4" fmla="*/ 202206 w 3616003"/>
                <a:gd name="connsiteY4" fmla="*/ 2880363 h 3769115"/>
                <a:gd name="connsiteX5" fmla="*/ 217446 w 3616003"/>
                <a:gd name="connsiteY5" fmla="*/ 1996443 h 37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003" h="3769115">
                  <a:moveTo>
                    <a:pt x="217446" y="1996443"/>
                  </a:moveTo>
                  <a:cubicBezTo>
                    <a:pt x="491766" y="1516383"/>
                    <a:pt x="1281706" y="2543"/>
                    <a:pt x="1848126" y="3"/>
                  </a:cubicBezTo>
                  <a:cubicBezTo>
                    <a:pt x="2414546" y="-2537"/>
                    <a:pt x="3608346" y="1356363"/>
                    <a:pt x="3615966" y="1981203"/>
                  </a:cubicBezTo>
                  <a:cubicBezTo>
                    <a:pt x="3623586" y="2606043"/>
                    <a:pt x="2462806" y="3599183"/>
                    <a:pt x="1893846" y="3749043"/>
                  </a:cubicBezTo>
                  <a:cubicBezTo>
                    <a:pt x="1324886" y="3898903"/>
                    <a:pt x="486686" y="3169923"/>
                    <a:pt x="202206" y="2880363"/>
                  </a:cubicBezTo>
                  <a:cubicBezTo>
                    <a:pt x="-82274" y="2590803"/>
                    <a:pt x="-56874" y="2476503"/>
                    <a:pt x="217446" y="19964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37E9"/>
                </a:gs>
                <a:gs pos="71000">
                  <a:srgbClr val="BB43FD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椭圆 11">
              <a:extLst>
                <a:ext uri="{FF2B5EF4-FFF2-40B4-BE49-F238E27FC236}">
                  <a16:creationId xmlns:a16="http://schemas.microsoft.com/office/drawing/2014/main" id="{F662CDBD-7AA3-4598-ABAA-C1C15AEC6669}"/>
                </a:ext>
              </a:extLst>
            </p:cNvPr>
            <p:cNvSpPr/>
            <p:nvPr/>
          </p:nvSpPr>
          <p:spPr>
            <a:xfrm>
              <a:off x="6929826" y="4910926"/>
              <a:ext cx="419587" cy="406955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E68EF46-FD7E-426F-9B7F-49CCED35FBE3}"/>
              </a:ext>
            </a:extLst>
          </p:cNvPr>
          <p:cNvGrpSpPr/>
          <p:nvPr/>
        </p:nvGrpSpPr>
        <p:grpSpPr>
          <a:xfrm>
            <a:off x="8757831" y="2317051"/>
            <a:ext cx="1094952" cy="1050472"/>
            <a:chOff x="8757831" y="2317051"/>
            <a:chExt cx="1094952" cy="1050472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86AEC786-7CB4-4A09-9DF7-49B9D2161D4A}"/>
                </a:ext>
              </a:extLst>
            </p:cNvPr>
            <p:cNvSpPr/>
            <p:nvPr/>
          </p:nvSpPr>
          <p:spPr>
            <a:xfrm rot="15928307">
              <a:off x="8780071" y="2294811"/>
              <a:ext cx="1050472" cy="1094952"/>
            </a:xfrm>
            <a:custGeom>
              <a:avLst/>
              <a:gdLst>
                <a:gd name="connsiteX0" fmla="*/ 217446 w 3616003"/>
                <a:gd name="connsiteY0" fmla="*/ 1996443 h 3769115"/>
                <a:gd name="connsiteX1" fmla="*/ 1848126 w 3616003"/>
                <a:gd name="connsiteY1" fmla="*/ 3 h 3769115"/>
                <a:gd name="connsiteX2" fmla="*/ 3615966 w 3616003"/>
                <a:gd name="connsiteY2" fmla="*/ 1981203 h 3769115"/>
                <a:gd name="connsiteX3" fmla="*/ 1893846 w 3616003"/>
                <a:gd name="connsiteY3" fmla="*/ 3749043 h 3769115"/>
                <a:gd name="connsiteX4" fmla="*/ 202206 w 3616003"/>
                <a:gd name="connsiteY4" fmla="*/ 2880363 h 3769115"/>
                <a:gd name="connsiteX5" fmla="*/ 217446 w 3616003"/>
                <a:gd name="connsiteY5" fmla="*/ 1996443 h 37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003" h="3769115">
                  <a:moveTo>
                    <a:pt x="217446" y="1996443"/>
                  </a:moveTo>
                  <a:cubicBezTo>
                    <a:pt x="491766" y="1516383"/>
                    <a:pt x="1281706" y="2543"/>
                    <a:pt x="1848126" y="3"/>
                  </a:cubicBezTo>
                  <a:cubicBezTo>
                    <a:pt x="2414546" y="-2537"/>
                    <a:pt x="3608346" y="1356363"/>
                    <a:pt x="3615966" y="1981203"/>
                  </a:cubicBezTo>
                  <a:cubicBezTo>
                    <a:pt x="3623586" y="2606043"/>
                    <a:pt x="2462806" y="3599183"/>
                    <a:pt x="1893846" y="3749043"/>
                  </a:cubicBezTo>
                  <a:cubicBezTo>
                    <a:pt x="1324886" y="3898903"/>
                    <a:pt x="486686" y="3169923"/>
                    <a:pt x="202206" y="2880363"/>
                  </a:cubicBezTo>
                  <a:cubicBezTo>
                    <a:pt x="-82274" y="2590803"/>
                    <a:pt x="-56874" y="2476503"/>
                    <a:pt x="217446" y="199644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584CE0"/>
                </a:gs>
                <a:gs pos="56000">
                  <a:srgbClr val="BB43FD"/>
                </a:gs>
                <a:gs pos="100000">
                  <a:srgbClr val="EE37E9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椭圆 14">
              <a:extLst>
                <a:ext uri="{FF2B5EF4-FFF2-40B4-BE49-F238E27FC236}">
                  <a16:creationId xmlns:a16="http://schemas.microsoft.com/office/drawing/2014/main" id="{D19F19CD-3350-4FF3-9971-27C3F3F97ED9}"/>
                </a:ext>
              </a:extLst>
            </p:cNvPr>
            <p:cNvSpPr/>
            <p:nvPr/>
          </p:nvSpPr>
          <p:spPr>
            <a:xfrm>
              <a:off x="9131112" y="2629991"/>
              <a:ext cx="419587" cy="418952"/>
            </a:xfrm>
            <a:custGeom>
              <a:avLst/>
              <a:gdLst>
                <a:gd name="connsiteX0" fmla="*/ 288111 w 575551"/>
                <a:gd name="connsiteY0" fmla="*/ 195956 h 574680"/>
                <a:gd name="connsiteX1" fmla="*/ 250987 w 575551"/>
                <a:gd name="connsiteY1" fmla="*/ 204012 h 574680"/>
                <a:gd name="connsiteX2" fmla="*/ 204180 w 575551"/>
                <a:gd name="connsiteY2" fmla="*/ 324853 h 574680"/>
                <a:gd name="connsiteX3" fmla="*/ 288111 w 575551"/>
                <a:gd name="connsiteY3" fmla="*/ 378828 h 574680"/>
                <a:gd name="connsiteX4" fmla="*/ 325234 w 575551"/>
                <a:gd name="connsiteY4" fmla="*/ 370772 h 574680"/>
                <a:gd name="connsiteX5" fmla="*/ 371234 w 575551"/>
                <a:gd name="connsiteY5" fmla="*/ 250737 h 574680"/>
                <a:gd name="connsiteX6" fmla="*/ 288111 w 575551"/>
                <a:gd name="connsiteY6" fmla="*/ 195956 h 574680"/>
                <a:gd name="connsiteX7" fmla="*/ 288111 w 575551"/>
                <a:gd name="connsiteY7" fmla="*/ 163732 h 574680"/>
                <a:gd name="connsiteX8" fmla="*/ 401094 w 575551"/>
                <a:gd name="connsiteY8" fmla="*/ 237042 h 574680"/>
                <a:gd name="connsiteX9" fmla="*/ 338146 w 575551"/>
                <a:gd name="connsiteY9" fmla="*/ 400579 h 574680"/>
                <a:gd name="connsiteX10" fmla="*/ 288111 w 575551"/>
                <a:gd name="connsiteY10" fmla="*/ 411052 h 574680"/>
                <a:gd name="connsiteX11" fmla="*/ 175127 w 575551"/>
                <a:gd name="connsiteY11" fmla="*/ 337742 h 574680"/>
                <a:gd name="connsiteX12" fmla="*/ 237268 w 575551"/>
                <a:gd name="connsiteY12" fmla="*/ 175011 h 574680"/>
                <a:gd name="connsiteX13" fmla="*/ 288111 w 575551"/>
                <a:gd name="connsiteY13" fmla="*/ 163732 h 574680"/>
                <a:gd name="connsiteX14" fmla="*/ 307478 w 575551"/>
                <a:gd name="connsiteY14" fmla="*/ 33198 h 574680"/>
                <a:gd name="connsiteX15" fmla="*/ 260674 w 575551"/>
                <a:gd name="connsiteY15" fmla="*/ 34004 h 574680"/>
                <a:gd name="connsiteX16" fmla="*/ 255025 w 575551"/>
                <a:gd name="connsiteY16" fmla="*/ 64624 h 574680"/>
                <a:gd name="connsiteX17" fmla="*/ 179171 w 575551"/>
                <a:gd name="connsiteY17" fmla="*/ 116999 h 574680"/>
                <a:gd name="connsiteX18" fmla="*/ 150120 w 575551"/>
                <a:gd name="connsiteY18" fmla="*/ 111359 h 574680"/>
                <a:gd name="connsiteX19" fmla="*/ 121876 w 575551"/>
                <a:gd name="connsiteY19" fmla="*/ 93631 h 574680"/>
                <a:gd name="connsiteX20" fmla="*/ 88791 w 575551"/>
                <a:gd name="connsiteY20" fmla="*/ 127474 h 574680"/>
                <a:gd name="connsiteX21" fmla="*/ 107351 w 575551"/>
                <a:gd name="connsiteY21" fmla="*/ 153259 h 574680"/>
                <a:gd name="connsiteX22" fmla="*/ 108965 w 575551"/>
                <a:gd name="connsiteY22" fmla="*/ 215304 h 574680"/>
                <a:gd name="connsiteX23" fmla="*/ 66196 w 575551"/>
                <a:gd name="connsiteY23" fmla="*/ 260427 h 574680"/>
                <a:gd name="connsiteX24" fmla="*/ 33110 w 575551"/>
                <a:gd name="connsiteY24" fmla="*/ 267679 h 574680"/>
                <a:gd name="connsiteX25" fmla="*/ 33917 w 575551"/>
                <a:gd name="connsiteY25" fmla="*/ 314414 h 574680"/>
                <a:gd name="connsiteX26" fmla="*/ 65389 w 575551"/>
                <a:gd name="connsiteY26" fmla="*/ 320055 h 574680"/>
                <a:gd name="connsiteX27" fmla="*/ 110579 w 575551"/>
                <a:gd name="connsiteY27" fmla="*/ 362761 h 574680"/>
                <a:gd name="connsiteX28" fmla="*/ 112193 w 575551"/>
                <a:gd name="connsiteY28" fmla="*/ 424806 h 574680"/>
                <a:gd name="connsiteX29" fmla="*/ 93633 w 575551"/>
                <a:gd name="connsiteY29" fmla="*/ 453008 h 574680"/>
                <a:gd name="connsiteX30" fmla="*/ 127525 w 575551"/>
                <a:gd name="connsiteY30" fmla="*/ 486045 h 574680"/>
                <a:gd name="connsiteX31" fmla="*/ 154155 w 575551"/>
                <a:gd name="connsiteY31" fmla="*/ 467512 h 574680"/>
                <a:gd name="connsiteX32" fmla="*/ 187240 w 575551"/>
                <a:gd name="connsiteY32" fmla="*/ 460260 h 574680"/>
                <a:gd name="connsiteX33" fmla="*/ 261481 w 575551"/>
                <a:gd name="connsiteY33" fmla="*/ 508606 h 574680"/>
                <a:gd name="connsiteX34" fmla="*/ 268743 w 575551"/>
                <a:gd name="connsiteY34" fmla="*/ 541643 h 574680"/>
                <a:gd name="connsiteX35" fmla="*/ 315547 w 575551"/>
                <a:gd name="connsiteY35" fmla="*/ 541643 h 574680"/>
                <a:gd name="connsiteX36" fmla="*/ 321196 w 575551"/>
                <a:gd name="connsiteY36" fmla="*/ 508606 h 574680"/>
                <a:gd name="connsiteX37" fmla="*/ 397050 w 575551"/>
                <a:gd name="connsiteY37" fmla="*/ 457037 h 574680"/>
                <a:gd name="connsiteX38" fmla="*/ 426101 w 575551"/>
                <a:gd name="connsiteY38" fmla="*/ 461871 h 574680"/>
                <a:gd name="connsiteX39" fmla="*/ 454345 w 575551"/>
                <a:gd name="connsiteY39" fmla="*/ 481210 h 574680"/>
                <a:gd name="connsiteX40" fmla="*/ 487430 w 575551"/>
                <a:gd name="connsiteY40" fmla="*/ 446562 h 574680"/>
                <a:gd name="connsiteX41" fmla="*/ 468870 w 575551"/>
                <a:gd name="connsiteY41" fmla="*/ 420777 h 574680"/>
                <a:gd name="connsiteX42" fmla="*/ 510025 w 575551"/>
                <a:gd name="connsiteY42" fmla="*/ 313609 h 574680"/>
                <a:gd name="connsiteX43" fmla="*/ 543111 w 575551"/>
                <a:gd name="connsiteY43" fmla="*/ 306357 h 574680"/>
                <a:gd name="connsiteX44" fmla="*/ 541497 w 575551"/>
                <a:gd name="connsiteY44" fmla="*/ 258816 h 574680"/>
                <a:gd name="connsiteX45" fmla="*/ 510832 w 575551"/>
                <a:gd name="connsiteY45" fmla="*/ 253981 h 574680"/>
                <a:gd name="connsiteX46" fmla="*/ 464028 w 575551"/>
                <a:gd name="connsiteY46" fmla="*/ 149230 h 574680"/>
                <a:gd name="connsiteX47" fmla="*/ 481781 w 575551"/>
                <a:gd name="connsiteY47" fmla="*/ 121028 h 574680"/>
                <a:gd name="connsiteX48" fmla="*/ 447889 w 575551"/>
                <a:gd name="connsiteY48" fmla="*/ 88797 h 574680"/>
                <a:gd name="connsiteX49" fmla="*/ 422066 w 575551"/>
                <a:gd name="connsiteY49" fmla="*/ 106524 h 574680"/>
                <a:gd name="connsiteX50" fmla="*/ 388981 w 575551"/>
                <a:gd name="connsiteY50" fmla="*/ 113776 h 574680"/>
                <a:gd name="connsiteX51" fmla="*/ 314740 w 575551"/>
                <a:gd name="connsiteY51" fmla="*/ 65429 h 574680"/>
                <a:gd name="connsiteX52" fmla="*/ 307478 w 575551"/>
                <a:gd name="connsiteY52" fmla="*/ 33198 h 574680"/>
                <a:gd name="connsiteX53" fmla="*/ 327652 w 575551"/>
                <a:gd name="connsiteY53" fmla="*/ 2579 h 574680"/>
                <a:gd name="connsiteX54" fmla="*/ 338142 w 575551"/>
                <a:gd name="connsiteY54" fmla="*/ 9831 h 574680"/>
                <a:gd name="connsiteX55" fmla="*/ 340563 w 575551"/>
                <a:gd name="connsiteY55" fmla="*/ 21917 h 574680"/>
                <a:gd name="connsiteX56" fmla="*/ 343791 w 575551"/>
                <a:gd name="connsiteY56" fmla="*/ 52537 h 574680"/>
                <a:gd name="connsiteX57" fmla="*/ 388981 w 575551"/>
                <a:gd name="connsiteY57" fmla="*/ 81545 h 574680"/>
                <a:gd name="connsiteX58" fmla="*/ 409155 w 575551"/>
                <a:gd name="connsiteY58" fmla="*/ 76710 h 574680"/>
                <a:gd name="connsiteX59" fmla="*/ 430943 w 575551"/>
                <a:gd name="connsiteY59" fmla="*/ 57372 h 574680"/>
                <a:gd name="connsiteX60" fmla="*/ 441433 w 575551"/>
                <a:gd name="connsiteY60" fmla="*/ 50120 h 574680"/>
                <a:gd name="connsiteX61" fmla="*/ 454345 w 575551"/>
                <a:gd name="connsiteY61" fmla="*/ 52537 h 574680"/>
                <a:gd name="connsiteX62" fmla="*/ 517288 w 575551"/>
                <a:gd name="connsiteY62" fmla="*/ 113776 h 574680"/>
                <a:gd name="connsiteX63" fmla="*/ 519709 w 575551"/>
                <a:gd name="connsiteY63" fmla="*/ 125863 h 574680"/>
                <a:gd name="connsiteX64" fmla="*/ 513253 w 575551"/>
                <a:gd name="connsiteY64" fmla="*/ 137143 h 574680"/>
                <a:gd name="connsiteX65" fmla="*/ 493886 w 575551"/>
                <a:gd name="connsiteY65" fmla="*/ 160511 h 574680"/>
                <a:gd name="connsiteX66" fmla="*/ 522130 w 575551"/>
                <a:gd name="connsiteY66" fmla="*/ 224167 h 574680"/>
                <a:gd name="connsiteX67" fmla="*/ 551987 w 575551"/>
                <a:gd name="connsiteY67" fmla="*/ 225779 h 574680"/>
                <a:gd name="connsiteX68" fmla="*/ 564092 w 575551"/>
                <a:gd name="connsiteY68" fmla="*/ 227391 h 574680"/>
                <a:gd name="connsiteX69" fmla="*/ 571354 w 575551"/>
                <a:gd name="connsiteY69" fmla="*/ 238671 h 574680"/>
                <a:gd name="connsiteX70" fmla="*/ 572968 w 575551"/>
                <a:gd name="connsiteY70" fmla="*/ 326501 h 574680"/>
                <a:gd name="connsiteX71" fmla="*/ 566513 w 575551"/>
                <a:gd name="connsiteY71" fmla="*/ 336976 h 574680"/>
                <a:gd name="connsiteX72" fmla="*/ 553601 w 575551"/>
                <a:gd name="connsiteY72" fmla="*/ 339393 h 574680"/>
                <a:gd name="connsiteX73" fmla="*/ 522937 w 575551"/>
                <a:gd name="connsiteY73" fmla="*/ 342617 h 574680"/>
                <a:gd name="connsiteX74" fmla="*/ 497921 w 575551"/>
                <a:gd name="connsiteY74" fmla="*/ 407884 h 574680"/>
                <a:gd name="connsiteX75" fmla="*/ 518095 w 575551"/>
                <a:gd name="connsiteY75" fmla="*/ 429640 h 574680"/>
                <a:gd name="connsiteX76" fmla="*/ 526164 w 575551"/>
                <a:gd name="connsiteY76" fmla="*/ 440116 h 574680"/>
                <a:gd name="connsiteX77" fmla="*/ 522937 w 575551"/>
                <a:gd name="connsiteY77" fmla="*/ 453008 h 574680"/>
                <a:gd name="connsiteX78" fmla="*/ 461607 w 575551"/>
                <a:gd name="connsiteY78" fmla="*/ 516664 h 574680"/>
                <a:gd name="connsiteX79" fmla="*/ 449503 w 575551"/>
                <a:gd name="connsiteY79" fmla="*/ 519082 h 574680"/>
                <a:gd name="connsiteX80" fmla="*/ 438205 w 575551"/>
                <a:gd name="connsiteY80" fmla="*/ 511830 h 574680"/>
                <a:gd name="connsiteX81" fmla="*/ 414804 w 575551"/>
                <a:gd name="connsiteY81" fmla="*/ 492491 h 574680"/>
                <a:gd name="connsiteX82" fmla="*/ 397050 w 575551"/>
                <a:gd name="connsiteY82" fmla="*/ 489268 h 574680"/>
                <a:gd name="connsiteX83" fmla="*/ 351054 w 575551"/>
                <a:gd name="connsiteY83" fmla="*/ 520693 h 574680"/>
                <a:gd name="connsiteX84" fmla="*/ 349440 w 575551"/>
                <a:gd name="connsiteY84" fmla="*/ 550507 h 574680"/>
                <a:gd name="connsiteX85" fmla="*/ 347826 w 575551"/>
                <a:gd name="connsiteY85" fmla="*/ 563399 h 574680"/>
                <a:gd name="connsiteX86" fmla="*/ 336528 w 575551"/>
                <a:gd name="connsiteY86" fmla="*/ 570651 h 574680"/>
                <a:gd name="connsiteX87" fmla="*/ 288110 w 575551"/>
                <a:gd name="connsiteY87" fmla="*/ 574680 h 574680"/>
                <a:gd name="connsiteX88" fmla="*/ 248569 w 575551"/>
                <a:gd name="connsiteY88" fmla="*/ 572263 h 574680"/>
                <a:gd name="connsiteX89" fmla="*/ 237272 w 575551"/>
                <a:gd name="connsiteY89" fmla="*/ 565011 h 574680"/>
                <a:gd name="connsiteX90" fmla="*/ 234851 w 575551"/>
                <a:gd name="connsiteY90" fmla="*/ 552924 h 574680"/>
                <a:gd name="connsiteX91" fmla="*/ 232430 w 575551"/>
                <a:gd name="connsiteY91" fmla="*/ 521499 h 574680"/>
                <a:gd name="connsiteX92" fmla="*/ 187240 w 575551"/>
                <a:gd name="connsiteY92" fmla="*/ 492491 h 574680"/>
                <a:gd name="connsiteX93" fmla="*/ 167066 w 575551"/>
                <a:gd name="connsiteY93" fmla="*/ 496520 h 574680"/>
                <a:gd name="connsiteX94" fmla="*/ 144471 w 575551"/>
                <a:gd name="connsiteY94" fmla="*/ 516664 h 574680"/>
                <a:gd name="connsiteX95" fmla="*/ 133981 w 575551"/>
                <a:gd name="connsiteY95" fmla="*/ 524722 h 574680"/>
                <a:gd name="connsiteX96" fmla="*/ 121069 w 575551"/>
                <a:gd name="connsiteY96" fmla="*/ 522305 h 574680"/>
                <a:gd name="connsiteX97" fmla="*/ 58126 w 575551"/>
                <a:gd name="connsiteY97" fmla="*/ 460260 h 574680"/>
                <a:gd name="connsiteX98" fmla="*/ 54898 w 575551"/>
                <a:gd name="connsiteY98" fmla="*/ 448173 h 574680"/>
                <a:gd name="connsiteX99" fmla="*/ 62161 w 575551"/>
                <a:gd name="connsiteY99" fmla="*/ 436892 h 574680"/>
                <a:gd name="connsiteX100" fmla="*/ 82335 w 575551"/>
                <a:gd name="connsiteY100" fmla="*/ 413525 h 574680"/>
                <a:gd name="connsiteX101" fmla="*/ 81528 w 575551"/>
                <a:gd name="connsiteY101" fmla="*/ 375653 h 574680"/>
                <a:gd name="connsiteX102" fmla="*/ 54091 w 575551"/>
                <a:gd name="connsiteY102" fmla="*/ 349869 h 574680"/>
                <a:gd name="connsiteX103" fmla="*/ 24234 w 575551"/>
                <a:gd name="connsiteY103" fmla="*/ 348257 h 574680"/>
                <a:gd name="connsiteX104" fmla="*/ 11322 w 575551"/>
                <a:gd name="connsiteY104" fmla="*/ 346645 h 574680"/>
                <a:gd name="connsiteX105" fmla="*/ 4060 w 575551"/>
                <a:gd name="connsiteY105" fmla="*/ 335365 h 574680"/>
                <a:gd name="connsiteX106" fmla="*/ 3253 w 575551"/>
                <a:gd name="connsiteY106" fmla="*/ 247535 h 574680"/>
                <a:gd name="connsiteX107" fmla="*/ 9708 w 575551"/>
                <a:gd name="connsiteY107" fmla="*/ 236254 h 574680"/>
                <a:gd name="connsiteX108" fmla="*/ 22620 w 575551"/>
                <a:gd name="connsiteY108" fmla="*/ 233837 h 574680"/>
                <a:gd name="connsiteX109" fmla="*/ 53284 w 575551"/>
                <a:gd name="connsiteY109" fmla="*/ 230614 h 574680"/>
                <a:gd name="connsiteX110" fmla="*/ 79107 w 575551"/>
                <a:gd name="connsiteY110" fmla="*/ 204023 h 574680"/>
                <a:gd name="connsiteX111" fmla="*/ 78300 w 575551"/>
                <a:gd name="connsiteY111" fmla="*/ 166152 h 574680"/>
                <a:gd name="connsiteX112" fmla="*/ 58126 w 575551"/>
                <a:gd name="connsiteY112" fmla="*/ 144395 h 574680"/>
                <a:gd name="connsiteX113" fmla="*/ 50864 w 575551"/>
                <a:gd name="connsiteY113" fmla="*/ 133920 h 574680"/>
                <a:gd name="connsiteX114" fmla="*/ 53284 w 575551"/>
                <a:gd name="connsiteY114" fmla="*/ 121028 h 574680"/>
                <a:gd name="connsiteX115" fmla="*/ 114614 w 575551"/>
                <a:gd name="connsiteY115" fmla="*/ 58177 h 574680"/>
                <a:gd name="connsiteX116" fmla="*/ 127525 w 575551"/>
                <a:gd name="connsiteY116" fmla="*/ 54954 h 574680"/>
                <a:gd name="connsiteX117" fmla="*/ 138015 w 575551"/>
                <a:gd name="connsiteY117" fmla="*/ 62206 h 574680"/>
                <a:gd name="connsiteX118" fmla="*/ 161417 w 575551"/>
                <a:gd name="connsiteY118" fmla="*/ 81545 h 574680"/>
                <a:gd name="connsiteX119" fmla="*/ 179171 w 575551"/>
                <a:gd name="connsiteY119" fmla="*/ 84768 h 574680"/>
                <a:gd name="connsiteX120" fmla="*/ 225167 w 575551"/>
                <a:gd name="connsiteY120" fmla="*/ 53343 h 574680"/>
                <a:gd name="connsiteX121" fmla="*/ 226781 w 575551"/>
                <a:gd name="connsiteY121" fmla="*/ 24335 h 574680"/>
                <a:gd name="connsiteX122" fmla="*/ 229202 w 575551"/>
                <a:gd name="connsiteY122" fmla="*/ 11442 h 574680"/>
                <a:gd name="connsiteX123" fmla="*/ 239693 w 575551"/>
                <a:gd name="connsiteY123" fmla="*/ 4190 h 574680"/>
                <a:gd name="connsiteX124" fmla="*/ 327652 w 575551"/>
                <a:gd name="connsiteY124" fmla="*/ 2579 h 57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75551" h="574680">
                  <a:moveTo>
                    <a:pt x="288111" y="195956"/>
                  </a:moveTo>
                  <a:cubicBezTo>
                    <a:pt x="275198" y="195956"/>
                    <a:pt x="262286" y="199179"/>
                    <a:pt x="250987" y="204012"/>
                  </a:cubicBezTo>
                  <a:cubicBezTo>
                    <a:pt x="204987" y="224958"/>
                    <a:pt x="184004" y="278933"/>
                    <a:pt x="204180" y="324853"/>
                  </a:cubicBezTo>
                  <a:cubicBezTo>
                    <a:pt x="218706" y="357882"/>
                    <a:pt x="251794" y="378828"/>
                    <a:pt x="288111" y="378828"/>
                  </a:cubicBezTo>
                  <a:cubicBezTo>
                    <a:pt x="301023" y="378828"/>
                    <a:pt x="313128" y="376411"/>
                    <a:pt x="325234" y="370772"/>
                  </a:cubicBezTo>
                  <a:cubicBezTo>
                    <a:pt x="371234" y="350632"/>
                    <a:pt x="392217" y="296657"/>
                    <a:pt x="371234" y="250737"/>
                  </a:cubicBezTo>
                  <a:cubicBezTo>
                    <a:pt x="356708" y="217708"/>
                    <a:pt x="323620" y="195956"/>
                    <a:pt x="288111" y="195956"/>
                  </a:cubicBezTo>
                  <a:close/>
                  <a:moveTo>
                    <a:pt x="288111" y="163732"/>
                  </a:moveTo>
                  <a:cubicBezTo>
                    <a:pt x="336532" y="163732"/>
                    <a:pt x="380919" y="192734"/>
                    <a:pt x="401094" y="237042"/>
                  </a:cubicBezTo>
                  <a:cubicBezTo>
                    <a:pt x="428533" y="299879"/>
                    <a:pt x="400287" y="372383"/>
                    <a:pt x="338146" y="400579"/>
                  </a:cubicBezTo>
                  <a:cubicBezTo>
                    <a:pt x="322006" y="407830"/>
                    <a:pt x="305058" y="411052"/>
                    <a:pt x="288111" y="411052"/>
                  </a:cubicBezTo>
                  <a:cubicBezTo>
                    <a:pt x="238882" y="411052"/>
                    <a:pt x="194496" y="382050"/>
                    <a:pt x="175127" y="337742"/>
                  </a:cubicBezTo>
                  <a:cubicBezTo>
                    <a:pt x="146881" y="275711"/>
                    <a:pt x="175127" y="202401"/>
                    <a:pt x="237268" y="175011"/>
                  </a:cubicBezTo>
                  <a:cubicBezTo>
                    <a:pt x="253408" y="167760"/>
                    <a:pt x="270356" y="163732"/>
                    <a:pt x="288111" y="163732"/>
                  </a:cubicBezTo>
                  <a:close/>
                  <a:moveTo>
                    <a:pt x="307478" y="33198"/>
                  </a:moveTo>
                  <a:cubicBezTo>
                    <a:pt x="292145" y="31587"/>
                    <a:pt x="276006" y="32392"/>
                    <a:pt x="260674" y="34004"/>
                  </a:cubicBezTo>
                  <a:cubicBezTo>
                    <a:pt x="260674" y="44479"/>
                    <a:pt x="259060" y="54954"/>
                    <a:pt x="255025" y="64624"/>
                  </a:cubicBezTo>
                  <a:cubicBezTo>
                    <a:pt x="242921" y="96049"/>
                    <a:pt x="212256" y="116999"/>
                    <a:pt x="179171" y="116999"/>
                  </a:cubicBezTo>
                  <a:cubicBezTo>
                    <a:pt x="168680" y="116999"/>
                    <a:pt x="158997" y="115387"/>
                    <a:pt x="150120" y="111359"/>
                  </a:cubicBezTo>
                  <a:cubicBezTo>
                    <a:pt x="139629" y="107330"/>
                    <a:pt x="129946" y="101689"/>
                    <a:pt x="121876" y="93631"/>
                  </a:cubicBezTo>
                  <a:cubicBezTo>
                    <a:pt x="109772" y="103301"/>
                    <a:pt x="99281" y="114582"/>
                    <a:pt x="88791" y="127474"/>
                  </a:cubicBezTo>
                  <a:cubicBezTo>
                    <a:pt x="96860" y="134726"/>
                    <a:pt x="103316" y="143590"/>
                    <a:pt x="107351" y="153259"/>
                  </a:cubicBezTo>
                  <a:cubicBezTo>
                    <a:pt x="116228" y="172598"/>
                    <a:pt x="117034" y="195160"/>
                    <a:pt x="108965" y="215304"/>
                  </a:cubicBezTo>
                  <a:cubicBezTo>
                    <a:pt x="100895" y="235448"/>
                    <a:pt x="86370" y="251564"/>
                    <a:pt x="66196" y="260427"/>
                  </a:cubicBezTo>
                  <a:cubicBezTo>
                    <a:pt x="55705" y="265262"/>
                    <a:pt x="44408" y="267679"/>
                    <a:pt x="33110" y="267679"/>
                  </a:cubicBezTo>
                  <a:cubicBezTo>
                    <a:pt x="31496" y="282989"/>
                    <a:pt x="32303" y="299105"/>
                    <a:pt x="33917" y="314414"/>
                  </a:cubicBezTo>
                  <a:cubicBezTo>
                    <a:pt x="44408" y="313609"/>
                    <a:pt x="55705" y="316026"/>
                    <a:pt x="65389" y="320055"/>
                  </a:cubicBezTo>
                  <a:cubicBezTo>
                    <a:pt x="85563" y="327307"/>
                    <a:pt x="101702" y="342617"/>
                    <a:pt x="110579" y="362761"/>
                  </a:cubicBezTo>
                  <a:cubicBezTo>
                    <a:pt x="119455" y="382100"/>
                    <a:pt x="120262" y="404661"/>
                    <a:pt x="112193" y="424806"/>
                  </a:cubicBezTo>
                  <a:cubicBezTo>
                    <a:pt x="108158" y="435281"/>
                    <a:pt x="101702" y="444950"/>
                    <a:pt x="93633" y="453008"/>
                  </a:cubicBezTo>
                  <a:cubicBezTo>
                    <a:pt x="104123" y="465095"/>
                    <a:pt x="115421" y="476375"/>
                    <a:pt x="127525" y="486045"/>
                  </a:cubicBezTo>
                  <a:cubicBezTo>
                    <a:pt x="134788" y="477987"/>
                    <a:pt x="143664" y="471541"/>
                    <a:pt x="154155" y="467512"/>
                  </a:cubicBezTo>
                  <a:cubicBezTo>
                    <a:pt x="164645" y="462677"/>
                    <a:pt x="175943" y="460260"/>
                    <a:pt x="187240" y="460260"/>
                  </a:cubicBezTo>
                  <a:cubicBezTo>
                    <a:pt x="219519" y="460260"/>
                    <a:pt x="248569" y="478793"/>
                    <a:pt x="261481" y="508606"/>
                  </a:cubicBezTo>
                  <a:cubicBezTo>
                    <a:pt x="266323" y="519082"/>
                    <a:pt x="268743" y="530362"/>
                    <a:pt x="268743" y="541643"/>
                  </a:cubicBezTo>
                  <a:cubicBezTo>
                    <a:pt x="284076" y="543255"/>
                    <a:pt x="300215" y="543255"/>
                    <a:pt x="315547" y="541643"/>
                  </a:cubicBezTo>
                  <a:cubicBezTo>
                    <a:pt x="315547" y="530362"/>
                    <a:pt x="317161" y="519082"/>
                    <a:pt x="321196" y="508606"/>
                  </a:cubicBezTo>
                  <a:cubicBezTo>
                    <a:pt x="333300" y="477987"/>
                    <a:pt x="363965" y="457037"/>
                    <a:pt x="397050" y="457037"/>
                  </a:cubicBezTo>
                  <a:cubicBezTo>
                    <a:pt x="406734" y="457037"/>
                    <a:pt x="417224" y="458648"/>
                    <a:pt x="426101" y="461871"/>
                  </a:cubicBezTo>
                  <a:cubicBezTo>
                    <a:pt x="437399" y="466706"/>
                    <a:pt x="446275" y="472347"/>
                    <a:pt x="454345" y="481210"/>
                  </a:cubicBezTo>
                  <a:cubicBezTo>
                    <a:pt x="466449" y="470735"/>
                    <a:pt x="477747" y="459454"/>
                    <a:pt x="487430" y="446562"/>
                  </a:cubicBezTo>
                  <a:cubicBezTo>
                    <a:pt x="479361" y="439310"/>
                    <a:pt x="472905" y="430446"/>
                    <a:pt x="468870" y="420777"/>
                  </a:cubicBezTo>
                  <a:cubicBezTo>
                    <a:pt x="450310" y="379682"/>
                    <a:pt x="468870" y="331336"/>
                    <a:pt x="510025" y="313609"/>
                  </a:cubicBezTo>
                  <a:cubicBezTo>
                    <a:pt x="520516" y="308774"/>
                    <a:pt x="531006" y="306357"/>
                    <a:pt x="543111" y="306357"/>
                  </a:cubicBezTo>
                  <a:cubicBezTo>
                    <a:pt x="543918" y="290241"/>
                    <a:pt x="543918" y="274931"/>
                    <a:pt x="541497" y="258816"/>
                  </a:cubicBezTo>
                  <a:cubicBezTo>
                    <a:pt x="531006" y="259622"/>
                    <a:pt x="520516" y="258010"/>
                    <a:pt x="510832" y="253981"/>
                  </a:cubicBezTo>
                  <a:cubicBezTo>
                    <a:pt x="468870" y="237866"/>
                    <a:pt x="447889" y="190325"/>
                    <a:pt x="464028" y="149230"/>
                  </a:cubicBezTo>
                  <a:cubicBezTo>
                    <a:pt x="468063" y="138755"/>
                    <a:pt x="473712" y="129086"/>
                    <a:pt x="481781" y="121028"/>
                  </a:cubicBezTo>
                  <a:cubicBezTo>
                    <a:pt x="471291" y="108941"/>
                    <a:pt x="459993" y="98466"/>
                    <a:pt x="447889" y="88797"/>
                  </a:cubicBezTo>
                  <a:cubicBezTo>
                    <a:pt x="440626" y="96049"/>
                    <a:pt x="431750" y="102495"/>
                    <a:pt x="422066" y="106524"/>
                  </a:cubicBezTo>
                  <a:cubicBezTo>
                    <a:pt x="411576" y="111359"/>
                    <a:pt x="400278" y="113776"/>
                    <a:pt x="388981" y="113776"/>
                  </a:cubicBezTo>
                  <a:cubicBezTo>
                    <a:pt x="356702" y="113776"/>
                    <a:pt x="327652" y="94437"/>
                    <a:pt x="314740" y="65429"/>
                  </a:cubicBezTo>
                  <a:cubicBezTo>
                    <a:pt x="309898" y="54954"/>
                    <a:pt x="307478" y="44479"/>
                    <a:pt x="307478" y="33198"/>
                  </a:cubicBezTo>
                  <a:close/>
                  <a:moveTo>
                    <a:pt x="327652" y="2579"/>
                  </a:moveTo>
                  <a:cubicBezTo>
                    <a:pt x="331686" y="3385"/>
                    <a:pt x="335721" y="5802"/>
                    <a:pt x="338142" y="9831"/>
                  </a:cubicBezTo>
                  <a:cubicBezTo>
                    <a:pt x="340563" y="13054"/>
                    <a:pt x="341370" y="17889"/>
                    <a:pt x="340563" y="21917"/>
                  </a:cubicBezTo>
                  <a:cubicBezTo>
                    <a:pt x="338949" y="32392"/>
                    <a:pt x="339756" y="42868"/>
                    <a:pt x="343791" y="52537"/>
                  </a:cubicBezTo>
                  <a:cubicBezTo>
                    <a:pt x="351861" y="70264"/>
                    <a:pt x="369614" y="81545"/>
                    <a:pt x="388981" y="81545"/>
                  </a:cubicBezTo>
                  <a:cubicBezTo>
                    <a:pt x="395436" y="81545"/>
                    <a:pt x="402699" y="79933"/>
                    <a:pt x="409155" y="76710"/>
                  </a:cubicBezTo>
                  <a:cubicBezTo>
                    <a:pt x="418031" y="72681"/>
                    <a:pt x="425294" y="66235"/>
                    <a:pt x="430943" y="57372"/>
                  </a:cubicBezTo>
                  <a:cubicBezTo>
                    <a:pt x="433364" y="54148"/>
                    <a:pt x="437399" y="50925"/>
                    <a:pt x="441433" y="50120"/>
                  </a:cubicBezTo>
                  <a:cubicBezTo>
                    <a:pt x="445468" y="49314"/>
                    <a:pt x="450310" y="50120"/>
                    <a:pt x="454345" y="52537"/>
                  </a:cubicBezTo>
                  <a:cubicBezTo>
                    <a:pt x="477747" y="69458"/>
                    <a:pt x="499535" y="90408"/>
                    <a:pt x="517288" y="113776"/>
                  </a:cubicBezTo>
                  <a:cubicBezTo>
                    <a:pt x="519709" y="116999"/>
                    <a:pt x="520516" y="121834"/>
                    <a:pt x="519709" y="125863"/>
                  </a:cubicBezTo>
                  <a:cubicBezTo>
                    <a:pt x="519709" y="130697"/>
                    <a:pt x="516481" y="134726"/>
                    <a:pt x="513253" y="137143"/>
                  </a:cubicBezTo>
                  <a:cubicBezTo>
                    <a:pt x="504376" y="142784"/>
                    <a:pt x="497114" y="150842"/>
                    <a:pt x="493886" y="160511"/>
                  </a:cubicBezTo>
                  <a:cubicBezTo>
                    <a:pt x="484202" y="185490"/>
                    <a:pt x="497114" y="214498"/>
                    <a:pt x="522130" y="224167"/>
                  </a:cubicBezTo>
                  <a:cubicBezTo>
                    <a:pt x="531813" y="227391"/>
                    <a:pt x="541497" y="228196"/>
                    <a:pt x="551987" y="225779"/>
                  </a:cubicBezTo>
                  <a:cubicBezTo>
                    <a:pt x="556022" y="224167"/>
                    <a:pt x="560864" y="224973"/>
                    <a:pt x="564092" y="227391"/>
                  </a:cubicBezTo>
                  <a:cubicBezTo>
                    <a:pt x="568126" y="229808"/>
                    <a:pt x="570547" y="233837"/>
                    <a:pt x="571354" y="238671"/>
                  </a:cubicBezTo>
                  <a:cubicBezTo>
                    <a:pt x="576196" y="267679"/>
                    <a:pt x="577003" y="296687"/>
                    <a:pt x="572968" y="326501"/>
                  </a:cubicBezTo>
                  <a:cubicBezTo>
                    <a:pt x="572161" y="330530"/>
                    <a:pt x="569740" y="334559"/>
                    <a:pt x="566513" y="336976"/>
                  </a:cubicBezTo>
                  <a:cubicBezTo>
                    <a:pt x="562478" y="339393"/>
                    <a:pt x="558443" y="341005"/>
                    <a:pt x="553601" y="339393"/>
                  </a:cubicBezTo>
                  <a:cubicBezTo>
                    <a:pt x="543111" y="337782"/>
                    <a:pt x="532620" y="338588"/>
                    <a:pt x="522937" y="342617"/>
                  </a:cubicBezTo>
                  <a:cubicBezTo>
                    <a:pt x="498728" y="353897"/>
                    <a:pt x="487430" y="382905"/>
                    <a:pt x="497921" y="407884"/>
                  </a:cubicBezTo>
                  <a:cubicBezTo>
                    <a:pt x="501956" y="416748"/>
                    <a:pt x="509218" y="424806"/>
                    <a:pt x="518095" y="429640"/>
                  </a:cubicBezTo>
                  <a:cubicBezTo>
                    <a:pt x="522130" y="432058"/>
                    <a:pt x="524550" y="436087"/>
                    <a:pt x="526164" y="440116"/>
                  </a:cubicBezTo>
                  <a:cubicBezTo>
                    <a:pt x="526971" y="444950"/>
                    <a:pt x="526164" y="448979"/>
                    <a:pt x="522937" y="453008"/>
                  </a:cubicBezTo>
                  <a:cubicBezTo>
                    <a:pt x="505990" y="477181"/>
                    <a:pt x="485816" y="498937"/>
                    <a:pt x="461607" y="516664"/>
                  </a:cubicBezTo>
                  <a:cubicBezTo>
                    <a:pt x="458380" y="519082"/>
                    <a:pt x="453538" y="520693"/>
                    <a:pt x="449503" y="519082"/>
                  </a:cubicBezTo>
                  <a:cubicBezTo>
                    <a:pt x="444661" y="518276"/>
                    <a:pt x="440626" y="515858"/>
                    <a:pt x="438205" y="511830"/>
                  </a:cubicBezTo>
                  <a:cubicBezTo>
                    <a:pt x="432557" y="502966"/>
                    <a:pt x="424487" y="495714"/>
                    <a:pt x="414804" y="492491"/>
                  </a:cubicBezTo>
                  <a:cubicBezTo>
                    <a:pt x="409155" y="490074"/>
                    <a:pt x="403506" y="489268"/>
                    <a:pt x="397050" y="489268"/>
                  </a:cubicBezTo>
                  <a:cubicBezTo>
                    <a:pt x="376876" y="489268"/>
                    <a:pt x="358316" y="501355"/>
                    <a:pt x="351054" y="520693"/>
                  </a:cubicBezTo>
                  <a:cubicBezTo>
                    <a:pt x="347826" y="530362"/>
                    <a:pt x="347019" y="540838"/>
                    <a:pt x="349440" y="550507"/>
                  </a:cubicBezTo>
                  <a:cubicBezTo>
                    <a:pt x="351054" y="555342"/>
                    <a:pt x="350247" y="559370"/>
                    <a:pt x="347826" y="563399"/>
                  </a:cubicBezTo>
                  <a:cubicBezTo>
                    <a:pt x="345405" y="567428"/>
                    <a:pt x="341370" y="569845"/>
                    <a:pt x="336528" y="570651"/>
                  </a:cubicBezTo>
                  <a:cubicBezTo>
                    <a:pt x="321196" y="573874"/>
                    <a:pt x="304250" y="574680"/>
                    <a:pt x="288110" y="574680"/>
                  </a:cubicBezTo>
                  <a:cubicBezTo>
                    <a:pt x="275199" y="574680"/>
                    <a:pt x="261481" y="573874"/>
                    <a:pt x="248569" y="572263"/>
                  </a:cubicBezTo>
                  <a:cubicBezTo>
                    <a:pt x="243728" y="571457"/>
                    <a:pt x="239693" y="569040"/>
                    <a:pt x="237272" y="565011"/>
                  </a:cubicBezTo>
                  <a:cubicBezTo>
                    <a:pt x="234851" y="561788"/>
                    <a:pt x="234044" y="556953"/>
                    <a:pt x="234851" y="552924"/>
                  </a:cubicBezTo>
                  <a:cubicBezTo>
                    <a:pt x="237272" y="542449"/>
                    <a:pt x="236465" y="531168"/>
                    <a:pt x="232430" y="521499"/>
                  </a:cubicBezTo>
                  <a:cubicBezTo>
                    <a:pt x="224360" y="503772"/>
                    <a:pt x="206607" y="492491"/>
                    <a:pt x="187240" y="492491"/>
                  </a:cubicBezTo>
                  <a:cubicBezTo>
                    <a:pt x="179978" y="492491"/>
                    <a:pt x="173522" y="494103"/>
                    <a:pt x="167066" y="496520"/>
                  </a:cubicBezTo>
                  <a:cubicBezTo>
                    <a:pt x="157383" y="500549"/>
                    <a:pt x="150120" y="507801"/>
                    <a:pt x="144471" y="516664"/>
                  </a:cubicBezTo>
                  <a:cubicBezTo>
                    <a:pt x="142050" y="520693"/>
                    <a:pt x="138822" y="523916"/>
                    <a:pt x="133981" y="524722"/>
                  </a:cubicBezTo>
                  <a:cubicBezTo>
                    <a:pt x="129946" y="525528"/>
                    <a:pt x="125104" y="524722"/>
                    <a:pt x="121069" y="522305"/>
                  </a:cubicBezTo>
                  <a:cubicBezTo>
                    <a:pt x="96860" y="504578"/>
                    <a:pt x="75879" y="484433"/>
                    <a:pt x="58126" y="460260"/>
                  </a:cubicBezTo>
                  <a:cubicBezTo>
                    <a:pt x="54898" y="457037"/>
                    <a:pt x="54091" y="452202"/>
                    <a:pt x="54898" y="448173"/>
                  </a:cubicBezTo>
                  <a:cubicBezTo>
                    <a:pt x="55705" y="443339"/>
                    <a:pt x="58126" y="439310"/>
                    <a:pt x="62161" y="436892"/>
                  </a:cubicBezTo>
                  <a:cubicBezTo>
                    <a:pt x="71845" y="431252"/>
                    <a:pt x="78300" y="423194"/>
                    <a:pt x="82335" y="413525"/>
                  </a:cubicBezTo>
                  <a:cubicBezTo>
                    <a:pt x="87177" y="400632"/>
                    <a:pt x="86370" y="387740"/>
                    <a:pt x="81528" y="375653"/>
                  </a:cubicBezTo>
                  <a:cubicBezTo>
                    <a:pt x="75879" y="363567"/>
                    <a:pt x="66196" y="354703"/>
                    <a:pt x="54091" y="349869"/>
                  </a:cubicBezTo>
                  <a:cubicBezTo>
                    <a:pt x="44408" y="345840"/>
                    <a:pt x="33917" y="345840"/>
                    <a:pt x="24234" y="348257"/>
                  </a:cubicBezTo>
                  <a:cubicBezTo>
                    <a:pt x="19392" y="349063"/>
                    <a:pt x="15357" y="349063"/>
                    <a:pt x="11322" y="346645"/>
                  </a:cubicBezTo>
                  <a:cubicBezTo>
                    <a:pt x="7288" y="343422"/>
                    <a:pt x="4867" y="340199"/>
                    <a:pt x="4060" y="335365"/>
                  </a:cubicBezTo>
                  <a:cubicBezTo>
                    <a:pt x="-782" y="306357"/>
                    <a:pt x="-1589" y="276543"/>
                    <a:pt x="3253" y="247535"/>
                  </a:cubicBezTo>
                  <a:cubicBezTo>
                    <a:pt x="3253" y="242700"/>
                    <a:pt x="5674" y="238671"/>
                    <a:pt x="9708" y="236254"/>
                  </a:cubicBezTo>
                  <a:cubicBezTo>
                    <a:pt x="13743" y="233837"/>
                    <a:pt x="17778" y="233031"/>
                    <a:pt x="22620" y="233837"/>
                  </a:cubicBezTo>
                  <a:cubicBezTo>
                    <a:pt x="33110" y="236254"/>
                    <a:pt x="43601" y="235448"/>
                    <a:pt x="53284" y="230614"/>
                  </a:cubicBezTo>
                  <a:cubicBezTo>
                    <a:pt x="65389" y="225779"/>
                    <a:pt x="74265" y="216110"/>
                    <a:pt x="79107" y="204023"/>
                  </a:cubicBezTo>
                  <a:cubicBezTo>
                    <a:pt x="83949" y="191131"/>
                    <a:pt x="83142" y="178238"/>
                    <a:pt x="78300" y="166152"/>
                  </a:cubicBezTo>
                  <a:cubicBezTo>
                    <a:pt x="73459" y="157288"/>
                    <a:pt x="67003" y="149230"/>
                    <a:pt x="58126" y="144395"/>
                  </a:cubicBezTo>
                  <a:cubicBezTo>
                    <a:pt x="54091" y="141978"/>
                    <a:pt x="51671" y="137949"/>
                    <a:pt x="50864" y="133920"/>
                  </a:cubicBezTo>
                  <a:cubicBezTo>
                    <a:pt x="50057" y="129086"/>
                    <a:pt x="50864" y="124251"/>
                    <a:pt x="53284" y="121028"/>
                  </a:cubicBezTo>
                  <a:cubicBezTo>
                    <a:pt x="70231" y="96855"/>
                    <a:pt x="91212" y="75904"/>
                    <a:pt x="114614" y="58177"/>
                  </a:cubicBezTo>
                  <a:cubicBezTo>
                    <a:pt x="118648" y="55760"/>
                    <a:pt x="122683" y="54148"/>
                    <a:pt x="127525" y="54954"/>
                  </a:cubicBezTo>
                  <a:cubicBezTo>
                    <a:pt x="131560" y="55760"/>
                    <a:pt x="135595" y="58177"/>
                    <a:pt x="138015" y="62206"/>
                  </a:cubicBezTo>
                  <a:cubicBezTo>
                    <a:pt x="143664" y="71070"/>
                    <a:pt x="151734" y="77516"/>
                    <a:pt x="161417" y="81545"/>
                  </a:cubicBezTo>
                  <a:cubicBezTo>
                    <a:pt x="167066" y="83962"/>
                    <a:pt x="172715" y="84768"/>
                    <a:pt x="179171" y="84768"/>
                  </a:cubicBezTo>
                  <a:cubicBezTo>
                    <a:pt x="199345" y="84768"/>
                    <a:pt x="217905" y="71876"/>
                    <a:pt x="225167" y="53343"/>
                  </a:cubicBezTo>
                  <a:cubicBezTo>
                    <a:pt x="228395" y="43673"/>
                    <a:pt x="229202" y="34004"/>
                    <a:pt x="226781" y="24335"/>
                  </a:cubicBezTo>
                  <a:cubicBezTo>
                    <a:pt x="225974" y="19500"/>
                    <a:pt x="226781" y="14665"/>
                    <a:pt x="229202" y="11442"/>
                  </a:cubicBezTo>
                  <a:cubicBezTo>
                    <a:pt x="231623" y="7413"/>
                    <a:pt x="235658" y="4996"/>
                    <a:pt x="239693" y="4190"/>
                  </a:cubicBezTo>
                  <a:cubicBezTo>
                    <a:pt x="268743" y="-644"/>
                    <a:pt x="297794" y="-1450"/>
                    <a:pt x="327652" y="2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D32537-C28A-4CF3-9A0D-F43553AE8156}"/>
              </a:ext>
            </a:extLst>
          </p:cNvPr>
          <p:cNvGrpSpPr/>
          <p:nvPr/>
        </p:nvGrpSpPr>
        <p:grpSpPr>
          <a:xfrm>
            <a:off x="2019299" y="466883"/>
            <a:ext cx="8153400" cy="859110"/>
            <a:chOff x="408005" y="2807479"/>
            <a:chExt cx="5516606" cy="85911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9C9934A-3F01-4C6E-874C-DCBEC82FDF88}"/>
                </a:ext>
              </a:extLst>
            </p:cNvPr>
            <p:cNvSpPr/>
            <p:nvPr/>
          </p:nvSpPr>
          <p:spPr bwMode="auto">
            <a:xfrm>
              <a:off x="408005" y="3404979"/>
              <a:ext cx="5516606" cy="261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83AF6D8-AE59-4E93-8C8E-BC385AB1F0DF}"/>
                </a:ext>
              </a:extLst>
            </p:cNvPr>
            <p:cNvSpPr txBox="1"/>
            <p:nvPr/>
          </p:nvSpPr>
          <p:spPr>
            <a:xfrm>
              <a:off x="1904186" y="2807479"/>
              <a:ext cx="2524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68A1CBD-8710-4D30-A8DD-98175D1CDC0E}"/>
              </a:ext>
            </a:extLst>
          </p:cNvPr>
          <p:cNvGrpSpPr/>
          <p:nvPr/>
        </p:nvGrpSpPr>
        <p:grpSpPr>
          <a:xfrm>
            <a:off x="3522517" y="4754130"/>
            <a:ext cx="2336361" cy="650385"/>
            <a:chOff x="3052308" y="3370368"/>
            <a:chExt cx="1816091" cy="74719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EF083B3-A318-4554-96F7-87639BB9ADFF}"/>
                </a:ext>
              </a:extLst>
            </p:cNvPr>
            <p:cNvSpPr/>
            <p:nvPr/>
          </p:nvSpPr>
          <p:spPr bwMode="auto">
            <a:xfrm>
              <a:off x="3052309" y="3693257"/>
              <a:ext cx="1816090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1F878C0-620F-4844-83D4-139DC9282BEE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AC5B0DB-08FD-4BA5-A346-3BCF6FDDCA24}"/>
              </a:ext>
            </a:extLst>
          </p:cNvPr>
          <p:cNvGrpSpPr/>
          <p:nvPr/>
        </p:nvGrpSpPr>
        <p:grpSpPr>
          <a:xfrm>
            <a:off x="7918410" y="5050682"/>
            <a:ext cx="2336361" cy="650385"/>
            <a:chOff x="3052308" y="3370368"/>
            <a:chExt cx="1816091" cy="74719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A182B48-4B26-4777-9893-DA7B0FA04567}"/>
                </a:ext>
              </a:extLst>
            </p:cNvPr>
            <p:cNvSpPr/>
            <p:nvPr/>
          </p:nvSpPr>
          <p:spPr bwMode="auto">
            <a:xfrm>
              <a:off x="3052309" y="3693257"/>
              <a:ext cx="1816090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CBA75A0-BC9D-480A-A349-BF8A58748141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9603A1D-88B9-4A3A-AC0F-A073EC1775EB}"/>
              </a:ext>
            </a:extLst>
          </p:cNvPr>
          <p:cNvGrpSpPr/>
          <p:nvPr/>
        </p:nvGrpSpPr>
        <p:grpSpPr>
          <a:xfrm>
            <a:off x="6168571" y="2742403"/>
            <a:ext cx="2336361" cy="650385"/>
            <a:chOff x="3052308" y="3370368"/>
            <a:chExt cx="1816091" cy="747198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5CF73E8-ED87-4D90-93B2-5266473F026D}"/>
                </a:ext>
              </a:extLst>
            </p:cNvPr>
            <p:cNvSpPr/>
            <p:nvPr/>
          </p:nvSpPr>
          <p:spPr bwMode="auto">
            <a:xfrm>
              <a:off x="3052308" y="3693257"/>
              <a:ext cx="1816090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6574BF9-BC7E-48E9-8B29-FCAD6ACF5E40}"/>
                </a:ext>
              </a:extLst>
            </p:cNvPr>
            <p:cNvSpPr txBox="1"/>
            <p:nvPr/>
          </p:nvSpPr>
          <p:spPr>
            <a:xfrm>
              <a:off x="335363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136A713-0B22-4B3E-8CF6-F9A7F47881C8}"/>
              </a:ext>
            </a:extLst>
          </p:cNvPr>
          <p:cNvGrpSpPr/>
          <p:nvPr/>
        </p:nvGrpSpPr>
        <p:grpSpPr>
          <a:xfrm>
            <a:off x="1907842" y="2852737"/>
            <a:ext cx="2336361" cy="650385"/>
            <a:chOff x="3052308" y="3370368"/>
            <a:chExt cx="1816091" cy="747198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743BE6C-D30F-4833-95F6-D345789B3965}"/>
                </a:ext>
              </a:extLst>
            </p:cNvPr>
            <p:cNvSpPr/>
            <p:nvPr/>
          </p:nvSpPr>
          <p:spPr bwMode="auto">
            <a:xfrm>
              <a:off x="3052308" y="3693257"/>
              <a:ext cx="1816090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812BEDC-7540-496E-AA02-6A372E0C041D}"/>
                </a:ext>
              </a:extLst>
            </p:cNvPr>
            <p:cNvSpPr txBox="1"/>
            <p:nvPr/>
          </p:nvSpPr>
          <p:spPr>
            <a:xfrm>
              <a:off x="335363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3980" y="664765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2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7CF81117-177E-4AA0-816F-BEB51E9ABDC6}"/>
              </a:ext>
            </a:extLst>
          </p:cNvPr>
          <p:cNvSpPr/>
          <p:nvPr/>
        </p:nvSpPr>
        <p:spPr>
          <a:xfrm rot="9680389">
            <a:off x="-906504" y="-932328"/>
            <a:ext cx="5712169" cy="3985774"/>
          </a:xfrm>
          <a:custGeom>
            <a:avLst/>
            <a:gdLst>
              <a:gd name="connsiteX0" fmla="*/ 42887 w 5178739"/>
              <a:gd name="connsiteY0" fmla="*/ 1739910 h 2628910"/>
              <a:gd name="connsiteX1" fmla="*/ 1757387 w 5178739"/>
              <a:gd name="connsiteY1" fmla="*/ 10 h 2628910"/>
              <a:gd name="connsiteX2" fmla="*/ 5135587 w 5178739"/>
              <a:gd name="connsiteY2" fmla="*/ 1714510 h 2628910"/>
              <a:gd name="connsiteX3" fmla="*/ 3433787 w 5178739"/>
              <a:gd name="connsiteY3" fmla="*/ 2628910 h 2628910"/>
              <a:gd name="connsiteX4" fmla="*/ 42887 w 5178739"/>
              <a:gd name="connsiteY4" fmla="*/ 1739910 h 26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739" h="2628910">
                <a:moveTo>
                  <a:pt x="42887" y="1739910"/>
                </a:moveTo>
                <a:cubicBezTo>
                  <a:pt x="-236513" y="1301760"/>
                  <a:pt x="908604" y="4243"/>
                  <a:pt x="1757387" y="10"/>
                </a:cubicBezTo>
                <a:cubicBezTo>
                  <a:pt x="2606170" y="-4223"/>
                  <a:pt x="4856187" y="1276360"/>
                  <a:pt x="5135587" y="1714510"/>
                </a:cubicBezTo>
                <a:cubicBezTo>
                  <a:pt x="5414987" y="2152660"/>
                  <a:pt x="4278337" y="2628910"/>
                  <a:pt x="3433787" y="2628910"/>
                </a:cubicBezTo>
                <a:cubicBezTo>
                  <a:pt x="2589237" y="2628910"/>
                  <a:pt x="322287" y="2178060"/>
                  <a:pt x="42887" y="173991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398163F9-7BE6-44CF-AB4D-4DEB227A05D8}"/>
              </a:ext>
            </a:extLst>
          </p:cNvPr>
          <p:cNvSpPr/>
          <p:nvPr/>
        </p:nvSpPr>
        <p:spPr>
          <a:xfrm rot="1501143">
            <a:off x="3729140" y="4227985"/>
            <a:ext cx="4733719" cy="4305660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360D9431-58B7-4449-A14D-D55895806F4A}"/>
              </a:ext>
            </a:extLst>
          </p:cNvPr>
          <p:cNvSpPr/>
          <p:nvPr/>
        </p:nvSpPr>
        <p:spPr>
          <a:xfrm>
            <a:off x="9480550" y="-633946"/>
            <a:ext cx="3114829" cy="2303670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5874E90-0976-422D-917C-EF48C70700A3}"/>
              </a:ext>
            </a:extLst>
          </p:cNvPr>
          <p:cNvGrpSpPr/>
          <p:nvPr/>
        </p:nvGrpSpPr>
        <p:grpSpPr>
          <a:xfrm>
            <a:off x="2019299" y="466883"/>
            <a:ext cx="8153400" cy="859110"/>
            <a:chOff x="408005" y="2807479"/>
            <a:chExt cx="5516606" cy="85911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3959249-084B-4D4B-B3A9-B6D3B5EAC42D}"/>
                </a:ext>
              </a:extLst>
            </p:cNvPr>
            <p:cNvSpPr/>
            <p:nvPr/>
          </p:nvSpPr>
          <p:spPr bwMode="auto">
            <a:xfrm>
              <a:off x="408005" y="3404979"/>
              <a:ext cx="5516606" cy="261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4E798A3-34EB-4685-A735-74488ADB42FB}"/>
                </a:ext>
              </a:extLst>
            </p:cNvPr>
            <p:cNvSpPr txBox="1"/>
            <p:nvPr/>
          </p:nvSpPr>
          <p:spPr>
            <a:xfrm>
              <a:off x="1904186" y="2807479"/>
              <a:ext cx="2524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19F0322-1ADE-4A96-ACFA-1DE094D2A480}"/>
              </a:ext>
            </a:extLst>
          </p:cNvPr>
          <p:cNvSpPr/>
          <p:nvPr/>
        </p:nvSpPr>
        <p:spPr>
          <a:xfrm>
            <a:off x="1188217" y="2773746"/>
            <a:ext cx="723752" cy="723748"/>
          </a:xfrm>
          <a:prstGeom prst="roundRect">
            <a:avLst/>
          </a:pr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00EA4C7-F84B-454D-BB2C-F34834A29FF4}"/>
              </a:ext>
            </a:extLst>
          </p:cNvPr>
          <p:cNvGrpSpPr/>
          <p:nvPr/>
        </p:nvGrpSpPr>
        <p:grpSpPr>
          <a:xfrm>
            <a:off x="2030150" y="2756651"/>
            <a:ext cx="2201201" cy="650385"/>
            <a:chOff x="3052309" y="3370368"/>
            <a:chExt cx="1711029" cy="74719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B56155C-BDB7-4918-9C08-A90E7D287B7F}"/>
                </a:ext>
              </a:extLst>
            </p:cNvPr>
            <p:cNvSpPr/>
            <p:nvPr/>
          </p:nvSpPr>
          <p:spPr bwMode="auto">
            <a:xfrm>
              <a:off x="3052309" y="3693257"/>
              <a:ext cx="1711029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CE118B3-D394-4FC0-AAAD-FA703A2874D3}"/>
                </a:ext>
              </a:extLst>
            </p:cNvPr>
            <p:cNvSpPr txBox="1"/>
            <p:nvPr/>
          </p:nvSpPr>
          <p:spPr>
            <a:xfrm>
              <a:off x="3052310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5FD8C4B3-1725-4B97-8175-4ECF2A0CC2A8}"/>
              </a:ext>
            </a:extLst>
          </p:cNvPr>
          <p:cNvSpPr/>
          <p:nvPr/>
        </p:nvSpPr>
        <p:spPr>
          <a:xfrm>
            <a:off x="4491278" y="2542356"/>
            <a:ext cx="3209449" cy="1186529"/>
          </a:xfrm>
          <a:prstGeom prst="roundRect">
            <a:avLst>
              <a:gd name="adj" fmla="val 11142"/>
            </a:avLst>
          </a:prstGeom>
          <a:solidFill>
            <a:schemeClr val="bg1"/>
          </a:solidFill>
          <a:ln>
            <a:noFill/>
          </a:ln>
          <a:effectLst>
            <a:outerShdw blurRad="736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11C1F30-267B-450A-B991-BCF1B620E75C}"/>
              </a:ext>
            </a:extLst>
          </p:cNvPr>
          <p:cNvSpPr/>
          <p:nvPr/>
        </p:nvSpPr>
        <p:spPr>
          <a:xfrm>
            <a:off x="4657588" y="2773746"/>
            <a:ext cx="723750" cy="723748"/>
          </a:xfrm>
          <a:prstGeom prst="roundRect">
            <a:avLst/>
          </a:pr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9B00024-1D30-4BE1-9E71-2840CE71F392}"/>
              </a:ext>
            </a:extLst>
          </p:cNvPr>
          <p:cNvGrpSpPr/>
          <p:nvPr/>
        </p:nvGrpSpPr>
        <p:grpSpPr>
          <a:xfrm>
            <a:off x="5499522" y="2756651"/>
            <a:ext cx="2201201" cy="650385"/>
            <a:chOff x="3052308" y="3370368"/>
            <a:chExt cx="1711029" cy="747198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89CA41E1-C145-4AC4-AC58-7E8F59438529}"/>
                </a:ext>
              </a:extLst>
            </p:cNvPr>
            <p:cNvSpPr/>
            <p:nvPr/>
          </p:nvSpPr>
          <p:spPr bwMode="auto">
            <a:xfrm>
              <a:off x="3052308" y="3693257"/>
              <a:ext cx="1711029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5F8134D-42A2-4A0D-AA34-4C004A336571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278482AD-02B5-43D4-B48D-195CE5B3AAB9}"/>
              </a:ext>
            </a:extLst>
          </p:cNvPr>
          <p:cNvSpPr/>
          <p:nvPr/>
        </p:nvSpPr>
        <p:spPr>
          <a:xfrm>
            <a:off x="8126958" y="2783474"/>
            <a:ext cx="723750" cy="723748"/>
          </a:xfrm>
          <a:prstGeom prst="roundRect">
            <a:avLst/>
          </a:pr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BB0A87B-9B30-4C00-9088-09C2FB6D81AD}"/>
              </a:ext>
            </a:extLst>
          </p:cNvPr>
          <p:cNvGrpSpPr/>
          <p:nvPr/>
        </p:nvGrpSpPr>
        <p:grpSpPr>
          <a:xfrm>
            <a:off x="8968894" y="2756651"/>
            <a:ext cx="2201199" cy="650385"/>
            <a:chOff x="3052307" y="3370368"/>
            <a:chExt cx="1711030" cy="747198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9520461-A1CD-47D6-8B0C-FBFE3BE1356F}"/>
                </a:ext>
              </a:extLst>
            </p:cNvPr>
            <p:cNvSpPr/>
            <p:nvPr/>
          </p:nvSpPr>
          <p:spPr bwMode="auto">
            <a:xfrm>
              <a:off x="3052309" y="3693257"/>
              <a:ext cx="1711028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6EAD394-4AEC-4814-9827-1BF6D6EF8BEF}"/>
                </a:ext>
              </a:extLst>
            </p:cNvPr>
            <p:cNvSpPr txBox="1"/>
            <p:nvPr/>
          </p:nvSpPr>
          <p:spPr>
            <a:xfrm>
              <a:off x="3052307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82FEC164-F856-46D5-84AA-AE88485433E5}"/>
              </a:ext>
            </a:extLst>
          </p:cNvPr>
          <p:cNvSpPr/>
          <p:nvPr/>
        </p:nvSpPr>
        <p:spPr>
          <a:xfrm>
            <a:off x="1188217" y="4478256"/>
            <a:ext cx="723752" cy="723748"/>
          </a:xfrm>
          <a:prstGeom prst="roundRect">
            <a:avLst/>
          </a:pr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B920867-4301-4F7E-9A8D-2CFEA7399C61}"/>
              </a:ext>
            </a:extLst>
          </p:cNvPr>
          <p:cNvGrpSpPr/>
          <p:nvPr/>
        </p:nvGrpSpPr>
        <p:grpSpPr>
          <a:xfrm>
            <a:off x="2030150" y="4461161"/>
            <a:ext cx="2201201" cy="650385"/>
            <a:chOff x="3052309" y="3370368"/>
            <a:chExt cx="1711029" cy="747198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7622C7A6-E3C5-4A22-9FD1-2DB99515A2FB}"/>
                </a:ext>
              </a:extLst>
            </p:cNvPr>
            <p:cNvSpPr/>
            <p:nvPr/>
          </p:nvSpPr>
          <p:spPr bwMode="auto">
            <a:xfrm>
              <a:off x="3052309" y="3693257"/>
              <a:ext cx="1711029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34E0864A-3952-43B2-9038-7605F515B423}"/>
                </a:ext>
              </a:extLst>
            </p:cNvPr>
            <p:cNvSpPr txBox="1"/>
            <p:nvPr/>
          </p:nvSpPr>
          <p:spPr>
            <a:xfrm>
              <a:off x="3052310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F5C3D2D4-072F-42B5-9085-C68C0FFBA3AB}"/>
              </a:ext>
            </a:extLst>
          </p:cNvPr>
          <p:cNvSpPr/>
          <p:nvPr/>
        </p:nvSpPr>
        <p:spPr>
          <a:xfrm>
            <a:off x="4657588" y="4478256"/>
            <a:ext cx="723750" cy="723748"/>
          </a:xfrm>
          <a:prstGeom prst="roundRect">
            <a:avLst/>
          </a:pr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881368F-BBBE-4871-9EE8-0A951693E0D2}"/>
              </a:ext>
            </a:extLst>
          </p:cNvPr>
          <p:cNvGrpSpPr/>
          <p:nvPr/>
        </p:nvGrpSpPr>
        <p:grpSpPr>
          <a:xfrm>
            <a:off x="5499522" y="4461161"/>
            <a:ext cx="2201201" cy="650385"/>
            <a:chOff x="3052308" y="3370368"/>
            <a:chExt cx="1711029" cy="747198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4FA54EA-E7B0-4293-8223-2E4B5EF93B46}"/>
                </a:ext>
              </a:extLst>
            </p:cNvPr>
            <p:cNvSpPr/>
            <p:nvPr/>
          </p:nvSpPr>
          <p:spPr bwMode="auto">
            <a:xfrm>
              <a:off x="3052308" y="3693257"/>
              <a:ext cx="1711029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5EDB9AE1-974D-4C94-860D-BB69595C85E7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AC91467F-52BD-4184-B7CE-F7B35FC4EEAC}"/>
              </a:ext>
            </a:extLst>
          </p:cNvPr>
          <p:cNvSpPr/>
          <p:nvPr/>
        </p:nvSpPr>
        <p:spPr>
          <a:xfrm>
            <a:off x="8126958" y="4487984"/>
            <a:ext cx="723750" cy="723748"/>
          </a:xfrm>
          <a:prstGeom prst="roundRect">
            <a:avLst/>
          </a:pr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3103586-FDE5-43B7-9A96-894C07149C6E}"/>
              </a:ext>
            </a:extLst>
          </p:cNvPr>
          <p:cNvGrpSpPr/>
          <p:nvPr/>
        </p:nvGrpSpPr>
        <p:grpSpPr>
          <a:xfrm>
            <a:off x="8968894" y="4461161"/>
            <a:ext cx="2201199" cy="650385"/>
            <a:chOff x="3052307" y="3370368"/>
            <a:chExt cx="1711030" cy="747198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D04E1DA-B3C9-4FC0-AF92-CA230D60AB2C}"/>
                </a:ext>
              </a:extLst>
            </p:cNvPr>
            <p:cNvSpPr/>
            <p:nvPr/>
          </p:nvSpPr>
          <p:spPr bwMode="auto">
            <a:xfrm>
              <a:off x="3052309" y="3693257"/>
              <a:ext cx="1711028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98D2C5C5-1A0E-47A5-B38E-9EDE058C9999}"/>
                </a:ext>
              </a:extLst>
            </p:cNvPr>
            <p:cNvSpPr txBox="1"/>
            <p:nvPr/>
          </p:nvSpPr>
          <p:spPr>
            <a:xfrm>
              <a:off x="3052307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椭圆 69">
            <a:extLst>
              <a:ext uri="{FF2B5EF4-FFF2-40B4-BE49-F238E27FC236}">
                <a16:creationId xmlns:a16="http://schemas.microsoft.com/office/drawing/2014/main" id="{C85AF364-9BD7-4A99-B76D-7A4E9CEFB2B0}"/>
              </a:ext>
            </a:extLst>
          </p:cNvPr>
          <p:cNvSpPr/>
          <p:nvPr/>
        </p:nvSpPr>
        <p:spPr>
          <a:xfrm>
            <a:off x="1332455" y="2908010"/>
            <a:ext cx="435276" cy="434617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椭圆 70">
            <a:extLst>
              <a:ext uri="{FF2B5EF4-FFF2-40B4-BE49-F238E27FC236}">
                <a16:creationId xmlns:a16="http://schemas.microsoft.com/office/drawing/2014/main" id="{FDCABC34-445C-4F2C-8887-C50EC706F722}"/>
              </a:ext>
            </a:extLst>
          </p:cNvPr>
          <p:cNvSpPr/>
          <p:nvPr/>
        </p:nvSpPr>
        <p:spPr>
          <a:xfrm>
            <a:off x="4801826" y="2907985"/>
            <a:ext cx="435274" cy="434668"/>
          </a:xfrm>
          <a:custGeom>
            <a:avLst/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8" name="椭圆 71">
            <a:extLst>
              <a:ext uri="{FF2B5EF4-FFF2-40B4-BE49-F238E27FC236}">
                <a16:creationId xmlns:a16="http://schemas.microsoft.com/office/drawing/2014/main" id="{D269AB3A-5321-44CB-924B-F9E2C27CFE59}"/>
              </a:ext>
            </a:extLst>
          </p:cNvPr>
          <p:cNvSpPr/>
          <p:nvPr/>
        </p:nvSpPr>
        <p:spPr>
          <a:xfrm>
            <a:off x="8276592" y="2917410"/>
            <a:ext cx="424483" cy="435274"/>
          </a:xfrm>
          <a:custGeom>
            <a:avLst/>
            <a:gdLst>
              <a:gd name="connsiteX0" fmla="*/ 289142 w 593263"/>
              <a:gd name="connsiteY0" fmla="*/ 515850 h 608344"/>
              <a:gd name="connsiteX1" fmla="*/ 227765 w 593263"/>
              <a:gd name="connsiteY1" fmla="*/ 563478 h 608344"/>
              <a:gd name="connsiteX2" fmla="*/ 365576 w 593263"/>
              <a:gd name="connsiteY2" fmla="*/ 563478 h 608344"/>
              <a:gd name="connsiteX3" fmla="*/ 304122 w 593263"/>
              <a:gd name="connsiteY3" fmla="*/ 515850 h 608344"/>
              <a:gd name="connsiteX4" fmla="*/ 289175 w 593263"/>
              <a:gd name="connsiteY4" fmla="*/ 515431 h 608344"/>
              <a:gd name="connsiteX5" fmla="*/ 304155 w 593263"/>
              <a:gd name="connsiteY5" fmla="*/ 515431 h 608344"/>
              <a:gd name="connsiteX6" fmla="*/ 366070 w 593263"/>
              <a:gd name="connsiteY6" fmla="*/ 564057 h 608344"/>
              <a:gd name="connsiteX7" fmla="*/ 227259 w 593263"/>
              <a:gd name="connsiteY7" fmla="*/ 564057 h 608344"/>
              <a:gd name="connsiteX8" fmla="*/ 289175 w 593263"/>
              <a:gd name="connsiteY8" fmla="*/ 515431 h 608344"/>
              <a:gd name="connsiteX9" fmla="*/ 289142 w 593263"/>
              <a:gd name="connsiteY9" fmla="*/ 514853 h 608344"/>
              <a:gd name="connsiteX10" fmla="*/ 226767 w 593263"/>
              <a:gd name="connsiteY10" fmla="*/ 564014 h 608344"/>
              <a:gd name="connsiteX11" fmla="*/ 226767 w 593263"/>
              <a:gd name="connsiteY11" fmla="*/ 564475 h 608344"/>
              <a:gd name="connsiteX12" fmla="*/ 366574 w 593263"/>
              <a:gd name="connsiteY12" fmla="*/ 564475 h 608344"/>
              <a:gd name="connsiteX13" fmla="*/ 366574 w 593263"/>
              <a:gd name="connsiteY13" fmla="*/ 564014 h 608344"/>
              <a:gd name="connsiteX14" fmla="*/ 304122 w 593263"/>
              <a:gd name="connsiteY14" fmla="*/ 514853 h 608344"/>
              <a:gd name="connsiteX15" fmla="*/ 530681 w 593263"/>
              <a:gd name="connsiteY15" fmla="*/ 143537 h 608344"/>
              <a:gd name="connsiteX16" fmla="*/ 530416 w 593263"/>
              <a:gd name="connsiteY16" fmla="*/ 144771 h 608344"/>
              <a:gd name="connsiteX17" fmla="*/ 530089 w 593263"/>
              <a:gd name="connsiteY17" fmla="*/ 145272 h 608344"/>
              <a:gd name="connsiteX18" fmla="*/ 62599 w 593263"/>
              <a:gd name="connsiteY18" fmla="*/ 143295 h 608344"/>
              <a:gd name="connsiteX19" fmla="*/ 63310 w 593263"/>
              <a:gd name="connsiteY19" fmla="*/ 145377 h 608344"/>
              <a:gd name="connsiteX20" fmla="*/ 62916 w 593263"/>
              <a:gd name="connsiteY20" fmla="*/ 144771 h 608344"/>
              <a:gd name="connsiteX21" fmla="*/ 151870 w 593263"/>
              <a:gd name="connsiteY21" fmla="*/ 44867 h 608344"/>
              <a:gd name="connsiteX22" fmla="*/ 151870 w 593263"/>
              <a:gd name="connsiteY22" fmla="*/ 247725 h 608344"/>
              <a:gd name="connsiteX23" fmla="*/ 151870 w 593263"/>
              <a:gd name="connsiteY23" fmla="*/ 248568 h 608344"/>
              <a:gd name="connsiteX24" fmla="*/ 163623 w 593263"/>
              <a:gd name="connsiteY24" fmla="*/ 303712 h 608344"/>
              <a:gd name="connsiteX25" fmla="*/ 290756 w 593263"/>
              <a:gd name="connsiteY25" fmla="*/ 386466 h 608344"/>
              <a:gd name="connsiteX26" fmla="*/ 302509 w 593263"/>
              <a:gd name="connsiteY26" fmla="*/ 386466 h 608344"/>
              <a:gd name="connsiteX27" fmla="*/ 429718 w 593263"/>
              <a:gd name="connsiteY27" fmla="*/ 303712 h 608344"/>
              <a:gd name="connsiteX28" fmla="*/ 441471 w 593263"/>
              <a:gd name="connsiteY28" fmla="*/ 248568 h 608344"/>
              <a:gd name="connsiteX29" fmla="*/ 441471 w 593263"/>
              <a:gd name="connsiteY29" fmla="*/ 247725 h 608344"/>
              <a:gd name="connsiteX30" fmla="*/ 441471 w 593263"/>
              <a:gd name="connsiteY30" fmla="*/ 44867 h 608344"/>
              <a:gd name="connsiteX31" fmla="*/ 485907 w 593263"/>
              <a:gd name="connsiteY31" fmla="*/ 44359 h 608344"/>
              <a:gd name="connsiteX32" fmla="*/ 533074 w 593263"/>
              <a:gd name="connsiteY32" fmla="*/ 44359 h 608344"/>
              <a:gd name="connsiteX33" fmla="*/ 548899 w 593263"/>
              <a:gd name="connsiteY33" fmla="*/ 60926 h 608344"/>
              <a:gd name="connsiteX34" fmla="*/ 547924 w 593263"/>
              <a:gd name="connsiteY34" fmla="*/ 67809 h 608344"/>
              <a:gd name="connsiteX35" fmla="*/ 533150 w 593263"/>
              <a:gd name="connsiteY35" fmla="*/ 136289 h 608344"/>
              <a:gd name="connsiteX36" fmla="*/ 530681 w 593263"/>
              <a:gd name="connsiteY36" fmla="*/ 143537 h 608344"/>
              <a:gd name="connsiteX37" fmla="*/ 548401 w 593263"/>
              <a:gd name="connsiteY37" fmla="*/ 60896 h 608344"/>
              <a:gd name="connsiteX38" fmla="*/ 544176 w 593263"/>
              <a:gd name="connsiteY38" fmla="*/ 49622 h 608344"/>
              <a:gd name="connsiteX39" fmla="*/ 533037 w 593263"/>
              <a:gd name="connsiteY39" fmla="*/ 44867 h 608344"/>
              <a:gd name="connsiteX40" fmla="*/ 486332 w 593263"/>
              <a:gd name="connsiteY40" fmla="*/ 44867 h 608344"/>
              <a:gd name="connsiteX41" fmla="*/ 486332 w 593263"/>
              <a:gd name="connsiteY41" fmla="*/ 212368 h 608344"/>
              <a:gd name="connsiteX42" fmla="*/ 530089 w 593263"/>
              <a:gd name="connsiteY42" fmla="*/ 145272 h 608344"/>
              <a:gd name="connsiteX43" fmla="*/ 528649 w 593263"/>
              <a:gd name="connsiteY43" fmla="*/ 149497 h 608344"/>
              <a:gd name="connsiteX44" fmla="*/ 502008 w 593263"/>
              <a:gd name="connsiteY44" fmla="*/ 190019 h 608344"/>
              <a:gd name="connsiteX45" fmla="*/ 485907 w 593263"/>
              <a:gd name="connsiteY45" fmla="*/ 213629 h 608344"/>
              <a:gd name="connsiteX46" fmla="*/ 151362 w 593263"/>
              <a:gd name="connsiteY46" fmla="*/ 44359 h 608344"/>
              <a:gd name="connsiteX47" fmla="*/ 220576 w 593263"/>
              <a:gd name="connsiteY47" fmla="*/ 44359 h 608344"/>
              <a:gd name="connsiteX48" fmla="*/ 264900 w 593263"/>
              <a:gd name="connsiteY48" fmla="*/ 44359 h 608344"/>
              <a:gd name="connsiteX49" fmla="*/ 328429 w 593263"/>
              <a:gd name="connsiteY49" fmla="*/ 44359 h 608344"/>
              <a:gd name="connsiteX50" fmla="*/ 372830 w 593263"/>
              <a:gd name="connsiteY50" fmla="*/ 44359 h 608344"/>
              <a:gd name="connsiteX51" fmla="*/ 442044 w 593263"/>
              <a:gd name="connsiteY51" fmla="*/ 44359 h 608344"/>
              <a:gd name="connsiteX52" fmla="*/ 442044 w 593263"/>
              <a:gd name="connsiteY52" fmla="*/ 247759 h 608344"/>
              <a:gd name="connsiteX53" fmla="*/ 441967 w 593263"/>
              <a:gd name="connsiteY53" fmla="*/ 248603 h 608344"/>
              <a:gd name="connsiteX54" fmla="*/ 430214 w 593263"/>
              <a:gd name="connsiteY54" fmla="*/ 303978 h 608344"/>
              <a:gd name="connsiteX55" fmla="*/ 302541 w 593263"/>
              <a:gd name="connsiteY55" fmla="*/ 386964 h 608344"/>
              <a:gd name="connsiteX56" fmla="*/ 290788 w 593263"/>
              <a:gd name="connsiteY56" fmla="*/ 386964 h 608344"/>
              <a:gd name="connsiteX57" fmla="*/ 163192 w 593263"/>
              <a:gd name="connsiteY57" fmla="*/ 303978 h 608344"/>
              <a:gd name="connsiteX58" fmla="*/ 151362 w 593263"/>
              <a:gd name="connsiteY58" fmla="*/ 248603 h 608344"/>
              <a:gd name="connsiteX59" fmla="*/ 151362 w 593263"/>
              <a:gd name="connsiteY59" fmla="*/ 247759 h 608344"/>
              <a:gd name="connsiteX60" fmla="*/ 60332 w 593263"/>
              <a:gd name="connsiteY60" fmla="*/ 44359 h 608344"/>
              <a:gd name="connsiteX61" fmla="*/ 107499 w 593263"/>
              <a:gd name="connsiteY61" fmla="*/ 44359 h 608344"/>
              <a:gd name="connsiteX62" fmla="*/ 107499 w 593263"/>
              <a:gd name="connsiteY62" fmla="*/ 213629 h 608344"/>
              <a:gd name="connsiteX63" fmla="*/ 89716 w 593263"/>
              <a:gd name="connsiteY63" fmla="*/ 187576 h 608344"/>
              <a:gd name="connsiteX64" fmla="*/ 64773 w 593263"/>
              <a:gd name="connsiteY64" fmla="*/ 149662 h 608344"/>
              <a:gd name="connsiteX65" fmla="*/ 63310 w 593263"/>
              <a:gd name="connsiteY65" fmla="*/ 145377 h 608344"/>
              <a:gd name="connsiteX66" fmla="*/ 106932 w 593263"/>
              <a:gd name="connsiteY66" fmla="*/ 212368 h 608344"/>
              <a:gd name="connsiteX67" fmla="*/ 106932 w 593263"/>
              <a:gd name="connsiteY67" fmla="*/ 44867 h 608344"/>
              <a:gd name="connsiteX68" fmla="*/ 60304 w 593263"/>
              <a:gd name="connsiteY68" fmla="*/ 44867 h 608344"/>
              <a:gd name="connsiteX69" fmla="*/ 49089 w 593263"/>
              <a:gd name="connsiteY69" fmla="*/ 49622 h 608344"/>
              <a:gd name="connsiteX70" fmla="*/ 44940 w 593263"/>
              <a:gd name="connsiteY70" fmla="*/ 60896 h 608344"/>
              <a:gd name="connsiteX71" fmla="*/ 62599 w 593263"/>
              <a:gd name="connsiteY71" fmla="*/ 143295 h 608344"/>
              <a:gd name="connsiteX72" fmla="*/ 60093 w 593263"/>
              <a:gd name="connsiteY72" fmla="*/ 135955 h 608344"/>
              <a:gd name="connsiteX73" fmla="*/ 45391 w 593263"/>
              <a:gd name="connsiteY73" fmla="*/ 67700 h 608344"/>
              <a:gd name="connsiteX74" fmla="*/ 44431 w 593263"/>
              <a:gd name="connsiteY74" fmla="*/ 60926 h 608344"/>
              <a:gd name="connsiteX75" fmla="*/ 60332 w 593263"/>
              <a:gd name="connsiteY75" fmla="*/ 44359 h 608344"/>
              <a:gd name="connsiteX76" fmla="*/ 485334 w 593263"/>
              <a:gd name="connsiteY76" fmla="*/ 43793 h 608344"/>
              <a:gd name="connsiteX77" fmla="*/ 485334 w 593263"/>
              <a:gd name="connsiteY77" fmla="*/ 214899 h 608344"/>
              <a:gd name="connsiteX78" fmla="*/ 486256 w 593263"/>
              <a:gd name="connsiteY78" fmla="*/ 213979 h 608344"/>
              <a:gd name="connsiteX79" fmla="*/ 502008 w 593263"/>
              <a:gd name="connsiteY79" fmla="*/ 190019 h 608344"/>
              <a:gd name="connsiteX80" fmla="*/ 527658 w 593263"/>
              <a:gd name="connsiteY80" fmla="*/ 152406 h 608344"/>
              <a:gd name="connsiteX81" fmla="*/ 528649 w 593263"/>
              <a:gd name="connsiteY81" fmla="*/ 149497 h 608344"/>
              <a:gd name="connsiteX82" fmla="*/ 531107 w 593263"/>
              <a:gd name="connsiteY82" fmla="*/ 145759 h 608344"/>
              <a:gd name="connsiteX83" fmla="*/ 533150 w 593263"/>
              <a:gd name="connsiteY83" fmla="*/ 136289 h 608344"/>
              <a:gd name="connsiteX84" fmla="*/ 541843 w 593263"/>
              <a:gd name="connsiteY84" fmla="*/ 110778 h 608344"/>
              <a:gd name="connsiteX85" fmla="*/ 547924 w 593263"/>
              <a:gd name="connsiteY85" fmla="*/ 67809 h 608344"/>
              <a:gd name="connsiteX86" fmla="*/ 549399 w 593263"/>
              <a:gd name="connsiteY86" fmla="*/ 60973 h 608344"/>
              <a:gd name="connsiteX87" fmla="*/ 544944 w 593263"/>
              <a:gd name="connsiteY87" fmla="*/ 48931 h 608344"/>
              <a:gd name="connsiteX88" fmla="*/ 533037 w 593263"/>
              <a:gd name="connsiteY88" fmla="*/ 43793 h 608344"/>
              <a:gd name="connsiteX89" fmla="*/ 150795 w 593263"/>
              <a:gd name="connsiteY89" fmla="*/ 43793 h 608344"/>
              <a:gd name="connsiteX90" fmla="*/ 150795 w 593263"/>
              <a:gd name="connsiteY90" fmla="*/ 247725 h 608344"/>
              <a:gd name="connsiteX91" fmla="*/ 150871 w 593263"/>
              <a:gd name="connsiteY91" fmla="*/ 248568 h 608344"/>
              <a:gd name="connsiteX92" fmla="*/ 162701 w 593263"/>
              <a:gd name="connsiteY92" fmla="*/ 304095 h 608344"/>
              <a:gd name="connsiteX93" fmla="*/ 290756 w 593263"/>
              <a:gd name="connsiteY93" fmla="*/ 387463 h 608344"/>
              <a:gd name="connsiteX94" fmla="*/ 302509 w 593263"/>
              <a:gd name="connsiteY94" fmla="*/ 387463 h 608344"/>
              <a:gd name="connsiteX95" fmla="*/ 430640 w 593263"/>
              <a:gd name="connsiteY95" fmla="*/ 304095 h 608344"/>
              <a:gd name="connsiteX96" fmla="*/ 442470 w 593263"/>
              <a:gd name="connsiteY96" fmla="*/ 248568 h 608344"/>
              <a:gd name="connsiteX97" fmla="*/ 442470 w 593263"/>
              <a:gd name="connsiteY97" fmla="*/ 43793 h 608344"/>
              <a:gd name="connsiteX98" fmla="*/ 60304 w 593263"/>
              <a:gd name="connsiteY98" fmla="*/ 43793 h 608344"/>
              <a:gd name="connsiteX99" fmla="*/ 48397 w 593263"/>
              <a:gd name="connsiteY99" fmla="*/ 48931 h 608344"/>
              <a:gd name="connsiteX100" fmla="*/ 43942 w 593263"/>
              <a:gd name="connsiteY100" fmla="*/ 60973 h 608344"/>
              <a:gd name="connsiteX101" fmla="*/ 45391 w 593263"/>
              <a:gd name="connsiteY101" fmla="*/ 67700 h 608344"/>
              <a:gd name="connsiteX102" fmla="*/ 51498 w 593263"/>
              <a:gd name="connsiteY102" fmla="*/ 110778 h 608344"/>
              <a:gd name="connsiteX103" fmla="*/ 60093 w 593263"/>
              <a:gd name="connsiteY103" fmla="*/ 135955 h 608344"/>
              <a:gd name="connsiteX104" fmla="*/ 62205 w 593263"/>
              <a:gd name="connsiteY104" fmla="*/ 145759 h 608344"/>
              <a:gd name="connsiteX105" fmla="*/ 64773 w 593263"/>
              <a:gd name="connsiteY105" fmla="*/ 149662 h 608344"/>
              <a:gd name="connsiteX106" fmla="*/ 65710 w 593263"/>
              <a:gd name="connsiteY106" fmla="*/ 152406 h 608344"/>
              <a:gd name="connsiteX107" fmla="*/ 89716 w 593263"/>
              <a:gd name="connsiteY107" fmla="*/ 187576 h 608344"/>
              <a:gd name="connsiteX108" fmla="*/ 107086 w 593263"/>
              <a:gd name="connsiteY108" fmla="*/ 213979 h 608344"/>
              <a:gd name="connsiteX109" fmla="*/ 108007 w 593263"/>
              <a:gd name="connsiteY109" fmla="*/ 214899 h 608344"/>
              <a:gd name="connsiteX110" fmla="*/ 108007 w 593263"/>
              <a:gd name="connsiteY110" fmla="*/ 43793 h 608344"/>
              <a:gd name="connsiteX111" fmla="*/ 60304 w 593263"/>
              <a:gd name="connsiteY111" fmla="*/ 997 h 608344"/>
              <a:gd name="connsiteX112" fmla="*/ 533037 w 593263"/>
              <a:gd name="connsiteY112" fmla="*/ 997 h 608344"/>
              <a:gd name="connsiteX113" fmla="*/ 575978 w 593263"/>
              <a:gd name="connsiteY113" fmla="*/ 19481 h 608344"/>
              <a:gd name="connsiteX114" fmla="*/ 592187 w 593263"/>
              <a:gd name="connsiteY114" fmla="*/ 63197 h 608344"/>
              <a:gd name="connsiteX115" fmla="*/ 559539 w 593263"/>
              <a:gd name="connsiteY115" fmla="*/ 185678 h 608344"/>
              <a:gd name="connsiteX116" fmla="*/ 496933 w 593263"/>
              <a:gd name="connsiteY116" fmla="*/ 262297 h 608344"/>
              <a:gd name="connsiteX117" fmla="*/ 483797 w 593263"/>
              <a:gd name="connsiteY117" fmla="*/ 272650 h 608344"/>
              <a:gd name="connsiteX118" fmla="*/ 483644 w 593263"/>
              <a:gd name="connsiteY118" fmla="*/ 272727 h 608344"/>
              <a:gd name="connsiteX119" fmla="*/ 483567 w 593263"/>
              <a:gd name="connsiteY119" fmla="*/ 272957 h 608344"/>
              <a:gd name="connsiteX120" fmla="*/ 470969 w 593263"/>
              <a:gd name="connsiteY120" fmla="*/ 318821 h 608344"/>
              <a:gd name="connsiteX121" fmla="*/ 431792 w 593263"/>
              <a:gd name="connsiteY121" fmla="*/ 376802 h 608344"/>
              <a:gd name="connsiteX122" fmla="*/ 373718 w 593263"/>
              <a:gd name="connsiteY122" fmla="*/ 415917 h 608344"/>
              <a:gd name="connsiteX123" fmla="*/ 318563 w 593263"/>
              <a:gd name="connsiteY123" fmla="*/ 429568 h 608344"/>
              <a:gd name="connsiteX124" fmla="*/ 318103 w 593263"/>
              <a:gd name="connsiteY124" fmla="*/ 429568 h 608344"/>
              <a:gd name="connsiteX125" fmla="*/ 318103 w 593263"/>
              <a:gd name="connsiteY125" fmla="*/ 473438 h 608344"/>
              <a:gd name="connsiteX126" fmla="*/ 318487 w 593263"/>
              <a:gd name="connsiteY126" fmla="*/ 473438 h 608344"/>
              <a:gd name="connsiteX127" fmla="*/ 370722 w 593263"/>
              <a:gd name="connsiteY127" fmla="*/ 494069 h 608344"/>
              <a:gd name="connsiteX128" fmla="*/ 409438 w 593263"/>
              <a:gd name="connsiteY128" fmla="*/ 564014 h 608344"/>
              <a:gd name="connsiteX129" fmla="*/ 409438 w 593263"/>
              <a:gd name="connsiteY129" fmla="*/ 607270 h 608344"/>
              <a:gd name="connsiteX130" fmla="*/ 183903 w 593263"/>
              <a:gd name="connsiteY130" fmla="*/ 607270 h 608344"/>
              <a:gd name="connsiteX131" fmla="*/ 183903 w 593263"/>
              <a:gd name="connsiteY131" fmla="*/ 564014 h 608344"/>
              <a:gd name="connsiteX132" fmla="*/ 222542 w 593263"/>
              <a:gd name="connsiteY132" fmla="*/ 494069 h 608344"/>
              <a:gd name="connsiteX133" fmla="*/ 274778 w 593263"/>
              <a:gd name="connsiteY133" fmla="*/ 473438 h 608344"/>
              <a:gd name="connsiteX134" fmla="*/ 275239 w 593263"/>
              <a:gd name="connsiteY134" fmla="*/ 473438 h 608344"/>
              <a:gd name="connsiteX135" fmla="*/ 275239 w 593263"/>
              <a:gd name="connsiteY135" fmla="*/ 429568 h 608344"/>
              <a:gd name="connsiteX136" fmla="*/ 274778 w 593263"/>
              <a:gd name="connsiteY136" fmla="*/ 429568 h 608344"/>
              <a:gd name="connsiteX137" fmla="*/ 219623 w 593263"/>
              <a:gd name="connsiteY137" fmla="*/ 415917 h 608344"/>
              <a:gd name="connsiteX138" fmla="*/ 161549 w 593263"/>
              <a:gd name="connsiteY138" fmla="*/ 376802 h 608344"/>
              <a:gd name="connsiteX139" fmla="*/ 122372 w 593263"/>
              <a:gd name="connsiteY139" fmla="*/ 318821 h 608344"/>
              <a:gd name="connsiteX140" fmla="*/ 109697 w 593263"/>
              <a:gd name="connsiteY140" fmla="*/ 272957 h 608344"/>
              <a:gd name="connsiteX141" fmla="*/ 109697 w 593263"/>
              <a:gd name="connsiteY141" fmla="*/ 272727 h 608344"/>
              <a:gd name="connsiteX142" fmla="*/ 109544 w 593263"/>
              <a:gd name="connsiteY142" fmla="*/ 272650 h 608344"/>
              <a:gd name="connsiteX143" fmla="*/ 96331 w 593263"/>
              <a:gd name="connsiteY143" fmla="*/ 262297 h 608344"/>
              <a:gd name="connsiteX144" fmla="*/ 33802 w 593263"/>
              <a:gd name="connsiteY144" fmla="*/ 185678 h 608344"/>
              <a:gd name="connsiteX145" fmla="*/ 1155 w 593263"/>
              <a:gd name="connsiteY145" fmla="*/ 63197 h 608344"/>
              <a:gd name="connsiteX146" fmla="*/ 17286 w 593263"/>
              <a:gd name="connsiteY146" fmla="*/ 19481 h 608344"/>
              <a:gd name="connsiteX147" fmla="*/ 60304 w 593263"/>
              <a:gd name="connsiteY147" fmla="*/ 997 h 608344"/>
              <a:gd name="connsiteX148" fmla="*/ 60332 w 593263"/>
              <a:gd name="connsiteY148" fmla="*/ 565 h 608344"/>
              <a:gd name="connsiteX149" fmla="*/ 16930 w 593263"/>
              <a:gd name="connsiteY149" fmla="*/ 19126 h 608344"/>
              <a:gd name="connsiteX150" fmla="*/ 644 w 593263"/>
              <a:gd name="connsiteY150" fmla="*/ 63226 h 608344"/>
              <a:gd name="connsiteX151" fmla="*/ 33369 w 593263"/>
              <a:gd name="connsiteY151" fmla="*/ 185941 h 608344"/>
              <a:gd name="connsiteX152" fmla="*/ 96053 w 593263"/>
              <a:gd name="connsiteY152" fmla="*/ 262715 h 608344"/>
              <a:gd name="connsiteX153" fmla="*/ 109266 w 593263"/>
              <a:gd name="connsiteY153" fmla="*/ 273069 h 608344"/>
              <a:gd name="connsiteX154" fmla="*/ 121941 w 593263"/>
              <a:gd name="connsiteY154" fmla="*/ 319011 h 608344"/>
              <a:gd name="connsiteX155" fmla="*/ 161195 w 593263"/>
              <a:gd name="connsiteY155" fmla="*/ 377224 h 608344"/>
              <a:gd name="connsiteX156" fmla="*/ 219424 w 593263"/>
              <a:gd name="connsiteY156" fmla="*/ 416416 h 608344"/>
              <a:gd name="connsiteX157" fmla="*/ 274733 w 593263"/>
              <a:gd name="connsiteY157" fmla="*/ 430068 h 608344"/>
              <a:gd name="connsiteX158" fmla="*/ 274733 w 593263"/>
              <a:gd name="connsiteY158" fmla="*/ 473018 h 608344"/>
              <a:gd name="connsiteX159" fmla="*/ 222343 w 593263"/>
              <a:gd name="connsiteY159" fmla="*/ 493649 h 608344"/>
              <a:gd name="connsiteX160" fmla="*/ 183396 w 593263"/>
              <a:gd name="connsiteY160" fmla="*/ 564057 h 608344"/>
              <a:gd name="connsiteX161" fmla="*/ 183396 w 593263"/>
              <a:gd name="connsiteY161" fmla="*/ 607851 h 608344"/>
              <a:gd name="connsiteX162" fmla="*/ 227259 w 593263"/>
              <a:gd name="connsiteY162" fmla="*/ 607851 h 608344"/>
              <a:gd name="connsiteX163" fmla="*/ 366070 w 593263"/>
              <a:gd name="connsiteY163" fmla="*/ 607851 h 608344"/>
              <a:gd name="connsiteX164" fmla="*/ 409934 w 593263"/>
              <a:gd name="connsiteY164" fmla="*/ 607851 h 608344"/>
              <a:gd name="connsiteX165" fmla="*/ 409934 w 593263"/>
              <a:gd name="connsiteY165" fmla="*/ 564057 h 608344"/>
              <a:gd name="connsiteX166" fmla="*/ 371064 w 593263"/>
              <a:gd name="connsiteY166" fmla="*/ 493649 h 608344"/>
              <a:gd name="connsiteX167" fmla="*/ 318596 w 593263"/>
              <a:gd name="connsiteY167" fmla="*/ 473018 h 608344"/>
              <a:gd name="connsiteX168" fmla="*/ 318596 w 593263"/>
              <a:gd name="connsiteY168" fmla="*/ 430068 h 608344"/>
              <a:gd name="connsiteX169" fmla="*/ 373906 w 593263"/>
              <a:gd name="connsiteY169" fmla="*/ 416416 h 608344"/>
              <a:gd name="connsiteX170" fmla="*/ 432211 w 593263"/>
              <a:gd name="connsiteY170" fmla="*/ 377224 h 608344"/>
              <a:gd name="connsiteX171" fmla="*/ 471466 w 593263"/>
              <a:gd name="connsiteY171" fmla="*/ 319011 h 608344"/>
              <a:gd name="connsiteX172" fmla="*/ 484141 w 593263"/>
              <a:gd name="connsiteY172" fmla="*/ 273069 h 608344"/>
              <a:gd name="connsiteX173" fmla="*/ 497353 w 593263"/>
              <a:gd name="connsiteY173" fmla="*/ 262715 h 608344"/>
              <a:gd name="connsiteX174" fmla="*/ 560037 w 593263"/>
              <a:gd name="connsiteY174" fmla="*/ 185941 h 608344"/>
              <a:gd name="connsiteX175" fmla="*/ 592762 w 593263"/>
              <a:gd name="connsiteY175" fmla="*/ 63226 h 608344"/>
              <a:gd name="connsiteX176" fmla="*/ 576400 w 593263"/>
              <a:gd name="connsiteY176" fmla="*/ 19126 h 608344"/>
              <a:gd name="connsiteX177" fmla="*/ 533074 w 593263"/>
              <a:gd name="connsiteY177" fmla="*/ 565 h 608344"/>
              <a:gd name="connsiteX178" fmla="*/ 485907 w 593263"/>
              <a:gd name="connsiteY178" fmla="*/ 565 h 608344"/>
              <a:gd name="connsiteX179" fmla="*/ 442044 w 593263"/>
              <a:gd name="connsiteY179" fmla="*/ 565 h 608344"/>
              <a:gd name="connsiteX180" fmla="*/ 372830 w 593263"/>
              <a:gd name="connsiteY180" fmla="*/ 565 h 608344"/>
              <a:gd name="connsiteX181" fmla="*/ 335036 w 593263"/>
              <a:gd name="connsiteY181" fmla="*/ 565 h 608344"/>
              <a:gd name="connsiteX182" fmla="*/ 258294 w 593263"/>
              <a:gd name="connsiteY182" fmla="*/ 565 h 608344"/>
              <a:gd name="connsiteX183" fmla="*/ 220576 w 593263"/>
              <a:gd name="connsiteY183" fmla="*/ 565 h 608344"/>
              <a:gd name="connsiteX184" fmla="*/ 151362 w 593263"/>
              <a:gd name="connsiteY184" fmla="*/ 565 h 608344"/>
              <a:gd name="connsiteX185" fmla="*/ 107499 w 593263"/>
              <a:gd name="connsiteY185" fmla="*/ 565 h 608344"/>
              <a:gd name="connsiteX186" fmla="*/ 60304 w 593263"/>
              <a:gd name="connsiteY186" fmla="*/ 0 h 608344"/>
              <a:gd name="connsiteX187" fmla="*/ 533037 w 593263"/>
              <a:gd name="connsiteY187" fmla="*/ 0 h 608344"/>
              <a:gd name="connsiteX188" fmla="*/ 576746 w 593263"/>
              <a:gd name="connsiteY188" fmla="*/ 18790 h 608344"/>
              <a:gd name="connsiteX189" fmla="*/ 593185 w 593263"/>
              <a:gd name="connsiteY189" fmla="*/ 63273 h 608344"/>
              <a:gd name="connsiteX190" fmla="*/ 560384 w 593263"/>
              <a:gd name="connsiteY190" fmla="*/ 186139 h 608344"/>
              <a:gd name="connsiteX191" fmla="*/ 497624 w 593263"/>
              <a:gd name="connsiteY191" fmla="*/ 263064 h 608344"/>
              <a:gd name="connsiteX192" fmla="*/ 484566 w 593263"/>
              <a:gd name="connsiteY192" fmla="*/ 273341 h 608344"/>
              <a:gd name="connsiteX193" fmla="*/ 471891 w 593263"/>
              <a:gd name="connsiteY193" fmla="*/ 319204 h 608344"/>
              <a:gd name="connsiteX194" fmla="*/ 432560 w 593263"/>
              <a:gd name="connsiteY194" fmla="*/ 377492 h 608344"/>
              <a:gd name="connsiteX195" fmla="*/ 374102 w 593263"/>
              <a:gd name="connsiteY195" fmla="*/ 416837 h 608344"/>
              <a:gd name="connsiteX196" fmla="*/ 319101 w 593263"/>
              <a:gd name="connsiteY196" fmla="*/ 430565 h 608344"/>
              <a:gd name="connsiteX197" fmla="*/ 319101 w 593263"/>
              <a:gd name="connsiteY197" fmla="*/ 472517 h 608344"/>
              <a:gd name="connsiteX198" fmla="*/ 371337 w 593263"/>
              <a:gd name="connsiteY198" fmla="*/ 493225 h 608344"/>
              <a:gd name="connsiteX199" fmla="*/ 410437 w 593263"/>
              <a:gd name="connsiteY199" fmla="*/ 564014 h 608344"/>
              <a:gd name="connsiteX200" fmla="*/ 410437 w 593263"/>
              <a:gd name="connsiteY200" fmla="*/ 608344 h 608344"/>
              <a:gd name="connsiteX201" fmla="*/ 182904 w 593263"/>
              <a:gd name="connsiteY201" fmla="*/ 608344 h 608344"/>
              <a:gd name="connsiteX202" fmla="*/ 182904 w 593263"/>
              <a:gd name="connsiteY202" fmla="*/ 564014 h 608344"/>
              <a:gd name="connsiteX203" fmla="*/ 222004 w 593263"/>
              <a:gd name="connsiteY203" fmla="*/ 493225 h 608344"/>
              <a:gd name="connsiteX204" fmla="*/ 274240 w 593263"/>
              <a:gd name="connsiteY204" fmla="*/ 472517 h 608344"/>
              <a:gd name="connsiteX205" fmla="*/ 274240 w 593263"/>
              <a:gd name="connsiteY205" fmla="*/ 430565 h 608344"/>
              <a:gd name="connsiteX206" fmla="*/ 219239 w 593263"/>
              <a:gd name="connsiteY206" fmla="*/ 416837 h 608344"/>
              <a:gd name="connsiteX207" fmla="*/ 160781 w 593263"/>
              <a:gd name="connsiteY207" fmla="*/ 377492 h 608344"/>
              <a:gd name="connsiteX208" fmla="*/ 121450 w 593263"/>
              <a:gd name="connsiteY208" fmla="*/ 319204 h 608344"/>
              <a:gd name="connsiteX209" fmla="*/ 108699 w 593263"/>
              <a:gd name="connsiteY209" fmla="*/ 273341 h 608344"/>
              <a:gd name="connsiteX210" fmla="*/ 95717 w 593263"/>
              <a:gd name="connsiteY210" fmla="*/ 263064 h 608344"/>
              <a:gd name="connsiteX211" fmla="*/ 32880 w 593263"/>
              <a:gd name="connsiteY211" fmla="*/ 186139 h 608344"/>
              <a:gd name="connsiteX212" fmla="*/ 79 w 593263"/>
              <a:gd name="connsiteY212" fmla="*/ 63273 h 608344"/>
              <a:gd name="connsiteX213" fmla="*/ 16595 w 593263"/>
              <a:gd name="connsiteY213" fmla="*/ 18790 h 608344"/>
              <a:gd name="connsiteX214" fmla="*/ 60304 w 593263"/>
              <a:gd name="connsiteY214" fmla="*/ 0 h 6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593263" h="608344">
                <a:moveTo>
                  <a:pt x="289142" y="515850"/>
                </a:moveTo>
                <a:cubicBezTo>
                  <a:pt x="254421" y="518458"/>
                  <a:pt x="228150" y="538935"/>
                  <a:pt x="227765" y="563478"/>
                </a:cubicBezTo>
                <a:lnTo>
                  <a:pt x="365576" y="563478"/>
                </a:lnTo>
                <a:cubicBezTo>
                  <a:pt x="365192" y="538935"/>
                  <a:pt x="338920" y="518458"/>
                  <a:pt x="304122" y="515850"/>
                </a:cubicBezTo>
                <a:close/>
                <a:moveTo>
                  <a:pt x="289175" y="515431"/>
                </a:moveTo>
                <a:lnTo>
                  <a:pt x="304155" y="515431"/>
                </a:lnTo>
                <a:cubicBezTo>
                  <a:pt x="338953" y="518039"/>
                  <a:pt x="366070" y="538824"/>
                  <a:pt x="366070" y="564057"/>
                </a:cubicBezTo>
                <a:lnTo>
                  <a:pt x="227259" y="564057"/>
                </a:lnTo>
                <a:cubicBezTo>
                  <a:pt x="227259" y="538824"/>
                  <a:pt x="254376" y="518039"/>
                  <a:pt x="289175" y="515431"/>
                </a:cubicBezTo>
                <a:close/>
                <a:moveTo>
                  <a:pt x="289142" y="514853"/>
                </a:moveTo>
                <a:cubicBezTo>
                  <a:pt x="253576" y="517537"/>
                  <a:pt x="226767" y="538705"/>
                  <a:pt x="226767" y="564014"/>
                </a:cubicBezTo>
                <a:lnTo>
                  <a:pt x="226767" y="564475"/>
                </a:lnTo>
                <a:lnTo>
                  <a:pt x="366574" y="564475"/>
                </a:lnTo>
                <a:lnTo>
                  <a:pt x="366574" y="564014"/>
                </a:lnTo>
                <a:cubicBezTo>
                  <a:pt x="366574" y="538705"/>
                  <a:pt x="339765" y="517537"/>
                  <a:pt x="304122" y="514853"/>
                </a:cubicBezTo>
                <a:close/>
                <a:moveTo>
                  <a:pt x="530681" y="143537"/>
                </a:moveTo>
                <a:lnTo>
                  <a:pt x="530416" y="144771"/>
                </a:lnTo>
                <a:lnTo>
                  <a:pt x="530089" y="145272"/>
                </a:lnTo>
                <a:close/>
                <a:moveTo>
                  <a:pt x="62599" y="143295"/>
                </a:moveTo>
                <a:lnTo>
                  <a:pt x="63310" y="145377"/>
                </a:lnTo>
                <a:lnTo>
                  <a:pt x="62916" y="144771"/>
                </a:lnTo>
                <a:close/>
                <a:moveTo>
                  <a:pt x="151870" y="44867"/>
                </a:moveTo>
                <a:lnTo>
                  <a:pt x="151870" y="247725"/>
                </a:lnTo>
                <a:lnTo>
                  <a:pt x="151870" y="248568"/>
                </a:lnTo>
                <a:cubicBezTo>
                  <a:pt x="151947" y="267742"/>
                  <a:pt x="155941" y="286302"/>
                  <a:pt x="163623" y="303712"/>
                </a:cubicBezTo>
                <a:cubicBezTo>
                  <a:pt x="185900" y="353947"/>
                  <a:pt x="235754" y="386466"/>
                  <a:pt x="290756" y="386466"/>
                </a:cubicBezTo>
                <a:lnTo>
                  <a:pt x="302509" y="386466"/>
                </a:lnTo>
                <a:cubicBezTo>
                  <a:pt x="357510" y="386466"/>
                  <a:pt x="407441" y="353947"/>
                  <a:pt x="429718" y="303712"/>
                </a:cubicBezTo>
                <a:cubicBezTo>
                  <a:pt x="437400" y="286302"/>
                  <a:pt x="441317" y="267742"/>
                  <a:pt x="441471" y="248568"/>
                </a:cubicBezTo>
                <a:lnTo>
                  <a:pt x="441471" y="247725"/>
                </a:lnTo>
                <a:lnTo>
                  <a:pt x="441471" y="44867"/>
                </a:lnTo>
                <a:close/>
                <a:moveTo>
                  <a:pt x="485907" y="44359"/>
                </a:moveTo>
                <a:lnTo>
                  <a:pt x="533074" y="44359"/>
                </a:lnTo>
                <a:cubicBezTo>
                  <a:pt x="542139" y="44359"/>
                  <a:pt x="549360" y="51952"/>
                  <a:pt x="548899" y="60926"/>
                </a:cubicBezTo>
                <a:lnTo>
                  <a:pt x="547924" y="67809"/>
                </a:lnTo>
                <a:lnTo>
                  <a:pt x="533150" y="136289"/>
                </a:lnTo>
                <a:lnTo>
                  <a:pt x="530681" y="143537"/>
                </a:lnTo>
                <a:lnTo>
                  <a:pt x="548401" y="60896"/>
                </a:lnTo>
                <a:cubicBezTo>
                  <a:pt x="548554" y="56678"/>
                  <a:pt x="547095" y="52689"/>
                  <a:pt x="544176" y="49622"/>
                </a:cubicBezTo>
                <a:cubicBezTo>
                  <a:pt x="541257" y="46554"/>
                  <a:pt x="537262" y="44867"/>
                  <a:pt x="533037" y="44867"/>
                </a:cubicBezTo>
                <a:lnTo>
                  <a:pt x="486332" y="44867"/>
                </a:lnTo>
                <a:lnTo>
                  <a:pt x="486332" y="212368"/>
                </a:lnTo>
                <a:lnTo>
                  <a:pt x="530089" y="145272"/>
                </a:lnTo>
                <a:lnTo>
                  <a:pt x="528649" y="149497"/>
                </a:lnTo>
                <a:lnTo>
                  <a:pt x="502008" y="190019"/>
                </a:lnTo>
                <a:lnTo>
                  <a:pt x="485907" y="213629"/>
                </a:lnTo>
                <a:close/>
                <a:moveTo>
                  <a:pt x="151362" y="44359"/>
                </a:moveTo>
                <a:lnTo>
                  <a:pt x="220576" y="44359"/>
                </a:lnTo>
                <a:lnTo>
                  <a:pt x="264900" y="44359"/>
                </a:lnTo>
                <a:lnTo>
                  <a:pt x="328429" y="44359"/>
                </a:lnTo>
                <a:lnTo>
                  <a:pt x="372830" y="44359"/>
                </a:lnTo>
                <a:lnTo>
                  <a:pt x="442044" y="44359"/>
                </a:lnTo>
                <a:lnTo>
                  <a:pt x="442044" y="247759"/>
                </a:lnTo>
                <a:cubicBezTo>
                  <a:pt x="442044" y="248066"/>
                  <a:pt x="441967" y="248373"/>
                  <a:pt x="441967" y="248603"/>
                </a:cubicBezTo>
                <a:cubicBezTo>
                  <a:pt x="441890" y="268314"/>
                  <a:pt x="437665" y="287028"/>
                  <a:pt x="430214" y="303978"/>
                </a:cubicBezTo>
                <a:cubicBezTo>
                  <a:pt x="408551" y="352834"/>
                  <a:pt x="359541" y="386964"/>
                  <a:pt x="302541" y="386964"/>
                </a:cubicBezTo>
                <a:lnTo>
                  <a:pt x="290788" y="386964"/>
                </a:lnTo>
                <a:cubicBezTo>
                  <a:pt x="233789" y="386964"/>
                  <a:pt x="184855" y="352834"/>
                  <a:pt x="163192" y="303978"/>
                </a:cubicBezTo>
                <a:cubicBezTo>
                  <a:pt x="155741" y="287028"/>
                  <a:pt x="151516" y="268314"/>
                  <a:pt x="151362" y="248603"/>
                </a:cubicBezTo>
                <a:cubicBezTo>
                  <a:pt x="151362" y="248373"/>
                  <a:pt x="151362" y="248066"/>
                  <a:pt x="151362" y="247759"/>
                </a:cubicBezTo>
                <a:close/>
                <a:moveTo>
                  <a:pt x="60332" y="44359"/>
                </a:moveTo>
                <a:lnTo>
                  <a:pt x="107499" y="44359"/>
                </a:lnTo>
                <a:lnTo>
                  <a:pt x="107499" y="213629"/>
                </a:lnTo>
                <a:lnTo>
                  <a:pt x="89716" y="187576"/>
                </a:lnTo>
                <a:lnTo>
                  <a:pt x="64773" y="149662"/>
                </a:lnTo>
                <a:lnTo>
                  <a:pt x="63310" y="145377"/>
                </a:lnTo>
                <a:lnTo>
                  <a:pt x="106932" y="212368"/>
                </a:lnTo>
                <a:lnTo>
                  <a:pt x="106932" y="44867"/>
                </a:lnTo>
                <a:lnTo>
                  <a:pt x="60304" y="44867"/>
                </a:lnTo>
                <a:cubicBezTo>
                  <a:pt x="56002" y="44867"/>
                  <a:pt x="52084" y="46554"/>
                  <a:pt x="49089" y="49622"/>
                </a:cubicBezTo>
                <a:cubicBezTo>
                  <a:pt x="46246" y="52689"/>
                  <a:pt x="44710" y="56678"/>
                  <a:pt x="44940" y="60896"/>
                </a:cubicBezTo>
                <a:lnTo>
                  <a:pt x="62599" y="143295"/>
                </a:lnTo>
                <a:lnTo>
                  <a:pt x="60093" y="135955"/>
                </a:lnTo>
                <a:lnTo>
                  <a:pt x="45391" y="67700"/>
                </a:lnTo>
                <a:lnTo>
                  <a:pt x="44431" y="60926"/>
                </a:lnTo>
                <a:cubicBezTo>
                  <a:pt x="43970" y="51952"/>
                  <a:pt x="51268" y="44359"/>
                  <a:pt x="60332" y="44359"/>
                </a:cubicBezTo>
                <a:close/>
                <a:moveTo>
                  <a:pt x="485334" y="43793"/>
                </a:moveTo>
                <a:lnTo>
                  <a:pt x="485334" y="214899"/>
                </a:lnTo>
                <a:lnTo>
                  <a:pt x="486256" y="213979"/>
                </a:lnTo>
                <a:lnTo>
                  <a:pt x="502008" y="190019"/>
                </a:lnTo>
                <a:lnTo>
                  <a:pt x="527658" y="152406"/>
                </a:lnTo>
                <a:lnTo>
                  <a:pt x="528649" y="149497"/>
                </a:lnTo>
                <a:lnTo>
                  <a:pt x="531107" y="145759"/>
                </a:lnTo>
                <a:lnTo>
                  <a:pt x="533150" y="136289"/>
                </a:lnTo>
                <a:lnTo>
                  <a:pt x="541843" y="110778"/>
                </a:lnTo>
                <a:lnTo>
                  <a:pt x="547924" y="67809"/>
                </a:lnTo>
                <a:lnTo>
                  <a:pt x="549399" y="60973"/>
                </a:lnTo>
                <a:cubicBezTo>
                  <a:pt x="549630" y="56448"/>
                  <a:pt x="548017" y="52229"/>
                  <a:pt x="544944" y="48931"/>
                </a:cubicBezTo>
                <a:cubicBezTo>
                  <a:pt x="541794" y="45634"/>
                  <a:pt x="537569" y="43793"/>
                  <a:pt x="533037" y="43793"/>
                </a:cubicBezTo>
                <a:close/>
                <a:moveTo>
                  <a:pt x="150795" y="43793"/>
                </a:moveTo>
                <a:lnTo>
                  <a:pt x="150795" y="247725"/>
                </a:lnTo>
                <a:lnTo>
                  <a:pt x="150871" y="248568"/>
                </a:lnTo>
                <a:cubicBezTo>
                  <a:pt x="150948" y="267895"/>
                  <a:pt x="154943" y="286609"/>
                  <a:pt x="162701" y="304095"/>
                </a:cubicBezTo>
                <a:cubicBezTo>
                  <a:pt x="185055" y="354714"/>
                  <a:pt x="235370" y="387463"/>
                  <a:pt x="290756" y="387463"/>
                </a:cubicBezTo>
                <a:lnTo>
                  <a:pt x="302509" y="387463"/>
                </a:lnTo>
                <a:cubicBezTo>
                  <a:pt x="357971" y="387463"/>
                  <a:pt x="408209" y="354714"/>
                  <a:pt x="430640" y="304095"/>
                </a:cubicBezTo>
                <a:cubicBezTo>
                  <a:pt x="438398" y="286609"/>
                  <a:pt x="442393" y="267895"/>
                  <a:pt x="442470" y="248568"/>
                </a:cubicBezTo>
                <a:lnTo>
                  <a:pt x="442470" y="43793"/>
                </a:lnTo>
                <a:close/>
                <a:moveTo>
                  <a:pt x="60304" y="43793"/>
                </a:moveTo>
                <a:cubicBezTo>
                  <a:pt x="55772" y="43793"/>
                  <a:pt x="51547" y="45634"/>
                  <a:pt x="48397" y="48931"/>
                </a:cubicBezTo>
                <a:cubicBezTo>
                  <a:pt x="45248" y="52229"/>
                  <a:pt x="43711" y="56448"/>
                  <a:pt x="43942" y="60973"/>
                </a:cubicBezTo>
                <a:lnTo>
                  <a:pt x="45391" y="67700"/>
                </a:lnTo>
                <a:lnTo>
                  <a:pt x="51498" y="110778"/>
                </a:lnTo>
                <a:lnTo>
                  <a:pt x="60093" y="135955"/>
                </a:lnTo>
                <a:lnTo>
                  <a:pt x="62205" y="145759"/>
                </a:lnTo>
                <a:lnTo>
                  <a:pt x="64773" y="149662"/>
                </a:lnTo>
                <a:lnTo>
                  <a:pt x="65710" y="152406"/>
                </a:lnTo>
                <a:lnTo>
                  <a:pt x="89716" y="187576"/>
                </a:lnTo>
                <a:lnTo>
                  <a:pt x="107086" y="213979"/>
                </a:lnTo>
                <a:lnTo>
                  <a:pt x="108007" y="214899"/>
                </a:lnTo>
                <a:lnTo>
                  <a:pt x="108007" y="43793"/>
                </a:lnTo>
                <a:close/>
                <a:moveTo>
                  <a:pt x="60304" y="997"/>
                </a:moveTo>
                <a:lnTo>
                  <a:pt x="533037" y="997"/>
                </a:lnTo>
                <a:cubicBezTo>
                  <a:pt x="549169" y="997"/>
                  <a:pt x="564840" y="7746"/>
                  <a:pt x="575978" y="19481"/>
                </a:cubicBezTo>
                <a:cubicBezTo>
                  <a:pt x="587117" y="31138"/>
                  <a:pt x="593032" y="47091"/>
                  <a:pt x="592187" y="63197"/>
                </a:cubicBezTo>
                <a:cubicBezTo>
                  <a:pt x="589805" y="108370"/>
                  <a:pt x="578820" y="149555"/>
                  <a:pt x="559539" y="185678"/>
                </a:cubicBezTo>
                <a:cubicBezTo>
                  <a:pt x="543868" y="214976"/>
                  <a:pt x="522821" y="240745"/>
                  <a:pt x="496933" y="262297"/>
                </a:cubicBezTo>
                <a:cubicBezTo>
                  <a:pt x="492708" y="265825"/>
                  <a:pt x="488330" y="269353"/>
                  <a:pt x="483797" y="272650"/>
                </a:cubicBezTo>
                <a:lnTo>
                  <a:pt x="483644" y="272727"/>
                </a:lnTo>
                <a:lnTo>
                  <a:pt x="483567" y="272957"/>
                </a:lnTo>
                <a:cubicBezTo>
                  <a:pt x="481416" y="288680"/>
                  <a:pt x="477191" y="304172"/>
                  <a:pt x="470969" y="318821"/>
                </a:cubicBezTo>
                <a:cubicBezTo>
                  <a:pt x="461751" y="340525"/>
                  <a:pt x="448538" y="360083"/>
                  <a:pt x="431792" y="376802"/>
                </a:cubicBezTo>
                <a:cubicBezTo>
                  <a:pt x="415046" y="393522"/>
                  <a:pt x="395458" y="406713"/>
                  <a:pt x="373718" y="415917"/>
                </a:cubicBezTo>
                <a:cubicBezTo>
                  <a:pt x="356127" y="423279"/>
                  <a:pt x="337614" y="427881"/>
                  <a:pt x="318563" y="429568"/>
                </a:cubicBezTo>
                <a:lnTo>
                  <a:pt x="318103" y="429568"/>
                </a:lnTo>
                <a:lnTo>
                  <a:pt x="318103" y="473438"/>
                </a:lnTo>
                <a:lnTo>
                  <a:pt x="318487" y="473438"/>
                </a:lnTo>
                <a:cubicBezTo>
                  <a:pt x="337921" y="476506"/>
                  <a:pt x="355973" y="483638"/>
                  <a:pt x="370722" y="494069"/>
                </a:cubicBezTo>
                <a:cubicBezTo>
                  <a:pt x="395304" y="511325"/>
                  <a:pt x="409438" y="536864"/>
                  <a:pt x="409438" y="564014"/>
                </a:cubicBezTo>
                <a:lnTo>
                  <a:pt x="409438" y="607270"/>
                </a:lnTo>
                <a:lnTo>
                  <a:pt x="183903" y="607270"/>
                </a:lnTo>
                <a:lnTo>
                  <a:pt x="183903" y="564014"/>
                </a:lnTo>
                <a:cubicBezTo>
                  <a:pt x="183903" y="536864"/>
                  <a:pt x="197960" y="511325"/>
                  <a:pt x="222542" y="494069"/>
                </a:cubicBezTo>
                <a:cubicBezTo>
                  <a:pt x="237291" y="483638"/>
                  <a:pt x="255343" y="476506"/>
                  <a:pt x="274778" y="473438"/>
                </a:cubicBezTo>
                <a:lnTo>
                  <a:pt x="275239" y="473438"/>
                </a:lnTo>
                <a:lnTo>
                  <a:pt x="275239" y="429568"/>
                </a:lnTo>
                <a:lnTo>
                  <a:pt x="274778" y="429568"/>
                </a:lnTo>
                <a:cubicBezTo>
                  <a:pt x="255727" y="427881"/>
                  <a:pt x="237214" y="423279"/>
                  <a:pt x="219623" y="415917"/>
                </a:cubicBezTo>
                <a:cubicBezTo>
                  <a:pt x="197807" y="406713"/>
                  <a:pt x="178295" y="393522"/>
                  <a:pt x="161549" y="376802"/>
                </a:cubicBezTo>
                <a:cubicBezTo>
                  <a:pt x="144726" y="360083"/>
                  <a:pt x="131590" y="340525"/>
                  <a:pt x="122372" y="318821"/>
                </a:cubicBezTo>
                <a:cubicBezTo>
                  <a:pt x="116150" y="304095"/>
                  <a:pt x="111925" y="288680"/>
                  <a:pt x="109697" y="272957"/>
                </a:cubicBezTo>
                <a:lnTo>
                  <a:pt x="109697" y="272727"/>
                </a:lnTo>
                <a:lnTo>
                  <a:pt x="109544" y="272650"/>
                </a:lnTo>
                <a:cubicBezTo>
                  <a:pt x="105011" y="269353"/>
                  <a:pt x="100556" y="265825"/>
                  <a:pt x="96331" y="262297"/>
                </a:cubicBezTo>
                <a:cubicBezTo>
                  <a:pt x="70521" y="240745"/>
                  <a:pt x="49473" y="214976"/>
                  <a:pt x="33802" y="185678"/>
                </a:cubicBezTo>
                <a:cubicBezTo>
                  <a:pt x="14444" y="149555"/>
                  <a:pt x="3459" y="108370"/>
                  <a:pt x="1155" y="63197"/>
                </a:cubicBezTo>
                <a:cubicBezTo>
                  <a:pt x="310" y="47091"/>
                  <a:pt x="6148" y="31138"/>
                  <a:pt x="17286" y="19481"/>
                </a:cubicBezTo>
                <a:cubicBezTo>
                  <a:pt x="28425" y="7746"/>
                  <a:pt x="44095" y="997"/>
                  <a:pt x="60304" y="997"/>
                </a:cubicBezTo>
                <a:close/>
                <a:moveTo>
                  <a:pt x="60332" y="565"/>
                </a:moveTo>
                <a:cubicBezTo>
                  <a:pt x="43970" y="565"/>
                  <a:pt x="28222" y="7314"/>
                  <a:pt x="16930" y="19126"/>
                </a:cubicBezTo>
                <a:cubicBezTo>
                  <a:pt x="5714" y="30937"/>
                  <a:pt x="-201" y="47043"/>
                  <a:pt x="644" y="63226"/>
                </a:cubicBezTo>
                <a:cubicBezTo>
                  <a:pt x="3026" y="108478"/>
                  <a:pt x="14011" y="149741"/>
                  <a:pt x="33369" y="185941"/>
                </a:cubicBezTo>
                <a:cubicBezTo>
                  <a:pt x="49117" y="215316"/>
                  <a:pt x="70165" y="241163"/>
                  <a:pt x="96053" y="262715"/>
                </a:cubicBezTo>
                <a:cubicBezTo>
                  <a:pt x="100508" y="266397"/>
                  <a:pt x="104887" y="269848"/>
                  <a:pt x="109266" y="273069"/>
                </a:cubicBezTo>
                <a:cubicBezTo>
                  <a:pt x="111417" y="288869"/>
                  <a:pt x="115642" y="304208"/>
                  <a:pt x="121941" y="319011"/>
                </a:cubicBezTo>
                <a:cubicBezTo>
                  <a:pt x="131159" y="340792"/>
                  <a:pt x="144372" y="360427"/>
                  <a:pt x="161195" y="377224"/>
                </a:cubicBezTo>
                <a:cubicBezTo>
                  <a:pt x="178018" y="394020"/>
                  <a:pt x="197607" y="407212"/>
                  <a:pt x="219424" y="416416"/>
                </a:cubicBezTo>
                <a:cubicBezTo>
                  <a:pt x="237169" y="423855"/>
                  <a:pt x="255682" y="428457"/>
                  <a:pt x="274733" y="430068"/>
                </a:cubicBezTo>
                <a:lnTo>
                  <a:pt x="274733" y="473018"/>
                </a:lnTo>
                <a:cubicBezTo>
                  <a:pt x="255375" y="476086"/>
                  <a:pt x="237246" y="483142"/>
                  <a:pt x="222343" y="493649"/>
                </a:cubicBezTo>
                <a:cubicBezTo>
                  <a:pt x="197607" y="511060"/>
                  <a:pt x="183396" y="536753"/>
                  <a:pt x="183396" y="564057"/>
                </a:cubicBezTo>
                <a:lnTo>
                  <a:pt x="183396" y="607851"/>
                </a:lnTo>
                <a:lnTo>
                  <a:pt x="227259" y="607851"/>
                </a:lnTo>
                <a:lnTo>
                  <a:pt x="366070" y="607851"/>
                </a:lnTo>
                <a:lnTo>
                  <a:pt x="409934" y="607851"/>
                </a:lnTo>
                <a:lnTo>
                  <a:pt x="409934" y="564057"/>
                </a:lnTo>
                <a:cubicBezTo>
                  <a:pt x="409934" y="536753"/>
                  <a:pt x="395799" y="511060"/>
                  <a:pt x="371064" y="493649"/>
                </a:cubicBezTo>
                <a:cubicBezTo>
                  <a:pt x="356161" y="483142"/>
                  <a:pt x="338032" y="476086"/>
                  <a:pt x="318596" y="473018"/>
                </a:cubicBezTo>
                <a:lnTo>
                  <a:pt x="318596" y="430068"/>
                </a:lnTo>
                <a:cubicBezTo>
                  <a:pt x="337724" y="428457"/>
                  <a:pt x="356238" y="423855"/>
                  <a:pt x="373906" y="416416"/>
                </a:cubicBezTo>
                <a:cubicBezTo>
                  <a:pt x="395799" y="407212"/>
                  <a:pt x="415388" y="394020"/>
                  <a:pt x="432211" y="377224"/>
                </a:cubicBezTo>
                <a:cubicBezTo>
                  <a:pt x="449034" y="360427"/>
                  <a:pt x="462247" y="340792"/>
                  <a:pt x="471466" y="319011"/>
                </a:cubicBezTo>
                <a:cubicBezTo>
                  <a:pt x="477765" y="304208"/>
                  <a:pt x="481990" y="288869"/>
                  <a:pt x="484141" y="273069"/>
                </a:cubicBezTo>
                <a:cubicBezTo>
                  <a:pt x="488519" y="269848"/>
                  <a:pt x="492898" y="266397"/>
                  <a:pt x="497353" y="262715"/>
                </a:cubicBezTo>
                <a:cubicBezTo>
                  <a:pt x="523241" y="241163"/>
                  <a:pt x="544290" y="215316"/>
                  <a:pt x="560037" y="185941"/>
                </a:cubicBezTo>
                <a:cubicBezTo>
                  <a:pt x="579396" y="149741"/>
                  <a:pt x="590381" y="108478"/>
                  <a:pt x="592762" y="63226"/>
                </a:cubicBezTo>
                <a:cubicBezTo>
                  <a:pt x="593607" y="47043"/>
                  <a:pt x="587615" y="30937"/>
                  <a:pt x="576400" y="19126"/>
                </a:cubicBezTo>
                <a:cubicBezTo>
                  <a:pt x="565184" y="7314"/>
                  <a:pt x="549360" y="565"/>
                  <a:pt x="533074" y="565"/>
                </a:cubicBezTo>
                <a:lnTo>
                  <a:pt x="485907" y="565"/>
                </a:lnTo>
                <a:lnTo>
                  <a:pt x="442044" y="565"/>
                </a:lnTo>
                <a:lnTo>
                  <a:pt x="372830" y="565"/>
                </a:lnTo>
                <a:lnTo>
                  <a:pt x="335036" y="565"/>
                </a:lnTo>
                <a:lnTo>
                  <a:pt x="258294" y="565"/>
                </a:lnTo>
                <a:lnTo>
                  <a:pt x="220576" y="565"/>
                </a:lnTo>
                <a:lnTo>
                  <a:pt x="151362" y="565"/>
                </a:lnTo>
                <a:lnTo>
                  <a:pt x="107499" y="565"/>
                </a:lnTo>
                <a:close/>
                <a:moveTo>
                  <a:pt x="60304" y="0"/>
                </a:moveTo>
                <a:lnTo>
                  <a:pt x="533037" y="0"/>
                </a:lnTo>
                <a:cubicBezTo>
                  <a:pt x="549476" y="0"/>
                  <a:pt x="565454" y="6826"/>
                  <a:pt x="576746" y="18790"/>
                </a:cubicBezTo>
                <a:cubicBezTo>
                  <a:pt x="588038" y="30678"/>
                  <a:pt x="594030" y="46861"/>
                  <a:pt x="593185" y="63273"/>
                </a:cubicBezTo>
                <a:cubicBezTo>
                  <a:pt x="590881" y="108523"/>
                  <a:pt x="579819" y="149939"/>
                  <a:pt x="560384" y="186139"/>
                </a:cubicBezTo>
                <a:cubicBezTo>
                  <a:pt x="544637" y="215589"/>
                  <a:pt x="523512" y="241436"/>
                  <a:pt x="497624" y="263064"/>
                </a:cubicBezTo>
                <a:cubicBezTo>
                  <a:pt x="493400" y="266592"/>
                  <a:pt x="489021" y="270043"/>
                  <a:pt x="484566" y="273341"/>
                </a:cubicBezTo>
                <a:cubicBezTo>
                  <a:pt x="482415" y="289063"/>
                  <a:pt x="478113" y="304556"/>
                  <a:pt x="471891" y="319204"/>
                </a:cubicBezTo>
                <a:cubicBezTo>
                  <a:pt x="462673" y="341062"/>
                  <a:pt x="449383" y="360696"/>
                  <a:pt x="432560" y="377492"/>
                </a:cubicBezTo>
                <a:cubicBezTo>
                  <a:pt x="415660" y="394365"/>
                  <a:pt x="395995" y="407557"/>
                  <a:pt x="374102" y="416837"/>
                </a:cubicBezTo>
                <a:cubicBezTo>
                  <a:pt x="356588" y="424200"/>
                  <a:pt x="338075" y="428801"/>
                  <a:pt x="319101" y="430565"/>
                </a:cubicBezTo>
                <a:lnTo>
                  <a:pt x="319101" y="472517"/>
                </a:lnTo>
                <a:cubicBezTo>
                  <a:pt x="338536" y="475662"/>
                  <a:pt x="356588" y="482795"/>
                  <a:pt x="371337" y="493225"/>
                </a:cubicBezTo>
                <a:cubicBezTo>
                  <a:pt x="396226" y="510711"/>
                  <a:pt x="410437" y="536558"/>
                  <a:pt x="410437" y="564014"/>
                </a:cubicBezTo>
                <a:lnTo>
                  <a:pt x="410437" y="608344"/>
                </a:lnTo>
                <a:lnTo>
                  <a:pt x="182904" y="608344"/>
                </a:lnTo>
                <a:lnTo>
                  <a:pt x="182904" y="564014"/>
                </a:lnTo>
                <a:cubicBezTo>
                  <a:pt x="182904" y="536558"/>
                  <a:pt x="197115" y="510711"/>
                  <a:pt x="222004" y="493225"/>
                </a:cubicBezTo>
                <a:cubicBezTo>
                  <a:pt x="236753" y="482795"/>
                  <a:pt x="254805" y="475662"/>
                  <a:pt x="274240" y="472517"/>
                </a:cubicBezTo>
                <a:lnTo>
                  <a:pt x="274240" y="430565"/>
                </a:lnTo>
                <a:cubicBezTo>
                  <a:pt x="255266" y="428801"/>
                  <a:pt x="236753" y="424200"/>
                  <a:pt x="219239" y="416837"/>
                </a:cubicBezTo>
                <a:cubicBezTo>
                  <a:pt x="197346" y="407557"/>
                  <a:pt x="177681" y="394365"/>
                  <a:pt x="160781" y="377492"/>
                </a:cubicBezTo>
                <a:cubicBezTo>
                  <a:pt x="143958" y="360696"/>
                  <a:pt x="130668" y="341062"/>
                  <a:pt x="121450" y="319204"/>
                </a:cubicBezTo>
                <a:cubicBezTo>
                  <a:pt x="115228" y="304479"/>
                  <a:pt x="110926" y="289063"/>
                  <a:pt x="108699" y="273341"/>
                </a:cubicBezTo>
                <a:cubicBezTo>
                  <a:pt x="104243" y="270043"/>
                  <a:pt x="99865" y="266592"/>
                  <a:pt x="95717" y="263064"/>
                </a:cubicBezTo>
                <a:cubicBezTo>
                  <a:pt x="69752" y="241436"/>
                  <a:pt x="48628" y="215589"/>
                  <a:pt x="32880" y="186139"/>
                </a:cubicBezTo>
                <a:cubicBezTo>
                  <a:pt x="13522" y="149939"/>
                  <a:pt x="2460" y="108523"/>
                  <a:pt x="79" y="63273"/>
                </a:cubicBezTo>
                <a:cubicBezTo>
                  <a:pt x="-766" y="46861"/>
                  <a:pt x="5226" y="30678"/>
                  <a:pt x="16595" y="18790"/>
                </a:cubicBezTo>
                <a:cubicBezTo>
                  <a:pt x="27887" y="6826"/>
                  <a:pt x="43865" y="0"/>
                  <a:pt x="603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9" name="椭圆 72">
            <a:extLst>
              <a:ext uri="{FF2B5EF4-FFF2-40B4-BE49-F238E27FC236}">
                <a16:creationId xmlns:a16="http://schemas.microsoft.com/office/drawing/2014/main" id="{BABCA8F3-9976-48CA-810F-8056CBB03631}"/>
              </a:ext>
            </a:extLst>
          </p:cNvPr>
          <p:cNvSpPr/>
          <p:nvPr/>
        </p:nvSpPr>
        <p:spPr>
          <a:xfrm>
            <a:off x="1335552" y="4612191"/>
            <a:ext cx="429081" cy="435276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0" name="椭圆 73">
            <a:extLst>
              <a:ext uri="{FF2B5EF4-FFF2-40B4-BE49-F238E27FC236}">
                <a16:creationId xmlns:a16="http://schemas.microsoft.com/office/drawing/2014/main" id="{7690FFA4-2277-443E-AF89-BC6D3BA9CDEE}"/>
              </a:ext>
            </a:extLst>
          </p:cNvPr>
          <p:cNvSpPr/>
          <p:nvPr/>
        </p:nvSpPr>
        <p:spPr>
          <a:xfrm>
            <a:off x="4801826" y="4632902"/>
            <a:ext cx="435274" cy="393853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" name="椭圆 74">
            <a:extLst>
              <a:ext uri="{FF2B5EF4-FFF2-40B4-BE49-F238E27FC236}">
                <a16:creationId xmlns:a16="http://schemas.microsoft.com/office/drawing/2014/main" id="{4A0DD11A-D7E9-4A42-B540-B8A8A8507191}"/>
              </a:ext>
            </a:extLst>
          </p:cNvPr>
          <p:cNvSpPr/>
          <p:nvPr/>
        </p:nvSpPr>
        <p:spPr>
          <a:xfrm>
            <a:off x="8271196" y="4622248"/>
            <a:ext cx="435274" cy="434618"/>
          </a:xfrm>
          <a:custGeom>
            <a:avLst/>
            <a:gdLst>
              <a:gd name="connsiteX0" fmla="*/ 486116 w 607630"/>
              <a:gd name="connsiteY0" fmla="*/ 515756 h 606715"/>
              <a:gd name="connsiteX1" fmla="*/ 501288 w 607630"/>
              <a:gd name="connsiteY1" fmla="*/ 530893 h 606715"/>
              <a:gd name="connsiteX2" fmla="*/ 486116 w 607630"/>
              <a:gd name="connsiteY2" fmla="*/ 546030 h 606715"/>
              <a:gd name="connsiteX3" fmla="*/ 470944 w 607630"/>
              <a:gd name="connsiteY3" fmla="*/ 530893 h 606715"/>
              <a:gd name="connsiteX4" fmla="*/ 486116 w 607630"/>
              <a:gd name="connsiteY4" fmla="*/ 515756 h 606715"/>
              <a:gd name="connsiteX5" fmla="*/ 182261 w 607630"/>
              <a:gd name="connsiteY5" fmla="*/ 515756 h 606715"/>
              <a:gd name="connsiteX6" fmla="*/ 197503 w 607630"/>
              <a:gd name="connsiteY6" fmla="*/ 530893 h 606715"/>
              <a:gd name="connsiteX7" fmla="*/ 182261 w 607630"/>
              <a:gd name="connsiteY7" fmla="*/ 546030 h 606715"/>
              <a:gd name="connsiteX8" fmla="*/ 167019 w 607630"/>
              <a:gd name="connsiteY8" fmla="*/ 530893 h 606715"/>
              <a:gd name="connsiteX9" fmla="*/ 182261 w 607630"/>
              <a:gd name="connsiteY9" fmla="*/ 515756 h 606715"/>
              <a:gd name="connsiteX10" fmla="*/ 486055 w 607630"/>
              <a:gd name="connsiteY10" fmla="*/ 485323 h 606715"/>
              <a:gd name="connsiteX11" fmla="*/ 440487 w 607630"/>
              <a:gd name="connsiteY11" fmla="*/ 530823 h 606715"/>
              <a:gd name="connsiteX12" fmla="*/ 486055 w 607630"/>
              <a:gd name="connsiteY12" fmla="*/ 576323 h 606715"/>
              <a:gd name="connsiteX13" fmla="*/ 531624 w 607630"/>
              <a:gd name="connsiteY13" fmla="*/ 530823 h 606715"/>
              <a:gd name="connsiteX14" fmla="*/ 486055 w 607630"/>
              <a:gd name="connsiteY14" fmla="*/ 485323 h 606715"/>
              <a:gd name="connsiteX15" fmla="*/ 182296 w 607630"/>
              <a:gd name="connsiteY15" fmla="*/ 485323 h 606715"/>
              <a:gd name="connsiteX16" fmla="*/ 136727 w 607630"/>
              <a:gd name="connsiteY16" fmla="*/ 530823 h 606715"/>
              <a:gd name="connsiteX17" fmla="*/ 182296 w 607630"/>
              <a:gd name="connsiteY17" fmla="*/ 576323 h 606715"/>
              <a:gd name="connsiteX18" fmla="*/ 227864 w 607630"/>
              <a:gd name="connsiteY18" fmla="*/ 530823 h 606715"/>
              <a:gd name="connsiteX19" fmla="*/ 182296 w 607630"/>
              <a:gd name="connsiteY19" fmla="*/ 485323 h 606715"/>
              <a:gd name="connsiteX20" fmla="*/ 203568 w 607630"/>
              <a:gd name="connsiteY20" fmla="*/ 182015 h 606715"/>
              <a:gd name="connsiteX21" fmla="*/ 233917 w 607630"/>
              <a:gd name="connsiteY21" fmla="*/ 394332 h 606715"/>
              <a:gd name="connsiteX22" fmla="*/ 516484 w 607630"/>
              <a:gd name="connsiteY22" fmla="*/ 394332 h 606715"/>
              <a:gd name="connsiteX23" fmla="*/ 577180 w 607630"/>
              <a:gd name="connsiteY23" fmla="*/ 182015 h 606715"/>
              <a:gd name="connsiteX24" fmla="*/ 203568 w 607630"/>
              <a:gd name="connsiteY24" fmla="*/ 151709 h 606715"/>
              <a:gd name="connsiteX25" fmla="*/ 577180 w 607630"/>
              <a:gd name="connsiteY25" fmla="*/ 151709 h 606715"/>
              <a:gd name="connsiteX26" fmla="*/ 601476 w 607630"/>
              <a:gd name="connsiteY26" fmla="*/ 163707 h 606715"/>
              <a:gd name="connsiteX27" fmla="*/ 606460 w 607630"/>
              <a:gd name="connsiteY27" fmla="*/ 190369 h 606715"/>
              <a:gd name="connsiteX28" fmla="*/ 545675 w 607630"/>
              <a:gd name="connsiteY28" fmla="*/ 402686 h 606715"/>
              <a:gd name="connsiteX29" fmla="*/ 516484 w 607630"/>
              <a:gd name="connsiteY29" fmla="*/ 424726 h 606715"/>
              <a:gd name="connsiteX30" fmla="*/ 233917 w 607630"/>
              <a:gd name="connsiteY30" fmla="*/ 424726 h 606715"/>
              <a:gd name="connsiteX31" fmla="*/ 203835 w 607630"/>
              <a:gd name="connsiteY31" fmla="*/ 398687 h 606715"/>
              <a:gd name="connsiteX32" fmla="*/ 173487 w 607630"/>
              <a:gd name="connsiteY32" fmla="*/ 186281 h 606715"/>
              <a:gd name="connsiteX33" fmla="*/ 180607 w 607630"/>
              <a:gd name="connsiteY33" fmla="*/ 162107 h 606715"/>
              <a:gd name="connsiteX34" fmla="*/ 203568 w 607630"/>
              <a:gd name="connsiteY34" fmla="*/ 151709 h 606715"/>
              <a:gd name="connsiteX35" fmla="*/ 15230 w 607630"/>
              <a:gd name="connsiteY35" fmla="*/ 0 h 606715"/>
              <a:gd name="connsiteX36" fmla="*/ 25921 w 607630"/>
              <a:gd name="connsiteY36" fmla="*/ 4466 h 606715"/>
              <a:gd name="connsiteX37" fmla="*/ 132277 w 607630"/>
              <a:gd name="connsiteY37" fmla="*/ 110661 h 606715"/>
              <a:gd name="connsiteX38" fmla="*/ 136549 w 607630"/>
              <a:gd name="connsiteY38" fmla="*/ 119104 h 606715"/>
              <a:gd name="connsiteX39" fmla="*/ 186479 w 607630"/>
              <a:gd name="connsiteY39" fmla="*/ 455464 h 606715"/>
              <a:gd name="connsiteX40" fmla="*/ 256700 w 607630"/>
              <a:gd name="connsiteY40" fmla="*/ 515716 h 606715"/>
              <a:gd name="connsiteX41" fmla="*/ 411651 w 607630"/>
              <a:gd name="connsiteY41" fmla="*/ 515716 h 606715"/>
              <a:gd name="connsiteX42" fmla="*/ 486055 w 607630"/>
              <a:gd name="connsiteY42" fmla="*/ 455020 h 606715"/>
              <a:gd name="connsiteX43" fmla="*/ 560460 w 607630"/>
              <a:gd name="connsiteY43" fmla="*/ 515716 h 606715"/>
              <a:gd name="connsiteX44" fmla="*/ 592411 w 607630"/>
              <a:gd name="connsiteY44" fmla="*/ 515716 h 606715"/>
              <a:gd name="connsiteX45" fmla="*/ 607630 w 607630"/>
              <a:gd name="connsiteY45" fmla="*/ 530823 h 606715"/>
              <a:gd name="connsiteX46" fmla="*/ 592411 w 607630"/>
              <a:gd name="connsiteY46" fmla="*/ 546019 h 606715"/>
              <a:gd name="connsiteX47" fmla="*/ 560460 w 607630"/>
              <a:gd name="connsiteY47" fmla="*/ 546019 h 606715"/>
              <a:gd name="connsiteX48" fmla="*/ 486055 w 607630"/>
              <a:gd name="connsiteY48" fmla="*/ 606715 h 606715"/>
              <a:gd name="connsiteX49" fmla="*/ 411651 w 607630"/>
              <a:gd name="connsiteY49" fmla="*/ 546019 h 606715"/>
              <a:gd name="connsiteX50" fmla="*/ 256700 w 607630"/>
              <a:gd name="connsiteY50" fmla="*/ 546019 h 606715"/>
              <a:gd name="connsiteX51" fmla="*/ 182296 w 607630"/>
              <a:gd name="connsiteY51" fmla="*/ 606715 h 606715"/>
              <a:gd name="connsiteX52" fmla="*/ 106378 w 607630"/>
              <a:gd name="connsiteY52" fmla="*/ 530823 h 606715"/>
              <a:gd name="connsiteX53" fmla="*/ 156396 w 607630"/>
              <a:gd name="connsiteY53" fmla="*/ 459819 h 606715"/>
              <a:gd name="connsiteX54" fmla="*/ 107268 w 607630"/>
              <a:gd name="connsiteY54" fmla="*/ 128524 h 606715"/>
              <a:gd name="connsiteX55" fmla="*/ 4472 w 607630"/>
              <a:gd name="connsiteY55" fmla="*/ 25883 h 606715"/>
              <a:gd name="connsiteX56" fmla="*/ 4472 w 607630"/>
              <a:gd name="connsiteY56" fmla="*/ 4466 h 606715"/>
              <a:gd name="connsiteX57" fmla="*/ 15230 w 607630"/>
              <a:gd name="connsiteY57" fmla="*/ 0 h 60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0" h="606715">
                <a:moveTo>
                  <a:pt x="486116" y="515756"/>
                </a:moveTo>
                <a:cubicBezTo>
                  <a:pt x="494495" y="515756"/>
                  <a:pt x="501288" y="522533"/>
                  <a:pt x="501288" y="530893"/>
                </a:cubicBezTo>
                <a:cubicBezTo>
                  <a:pt x="501288" y="539253"/>
                  <a:pt x="494495" y="546030"/>
                  <a:pt x="486116" y="546030"/>
                </a:cubicBezTo>
                <a:cubicBezTo>
                  <a:pt x="477737" y="546030"/>
                  <a:pt x="470944" y="539253"/>
                  <a:pt x="470944" y="530893"/>
                </a:cubicBezTo>
                <a:cubicBezTo>
                  <a:pt x="470944" y="522533"/>
                  <a:pt x="477737" y="515756"/>
                  <a:pt x="486116" y="515756"/>
                </a:cubicBezTo>
                <a:close/>
                <a:moveTo>
                  <a:pt x="182261" y="515756"/>
                </a:moveTo>
                <a:cubicBezTo>
                  <a:pt x="190679" y="515756"/>
                  <a:pt x="197503" y="522533"/>
                  <a:pt x="197503" y="530893"/>
                </a:cubicBezTo>
                <a:cubicBezTo>
                  <a:pt x="197503" y="539253"/>
                  <a:pt x="190679" y="546030"/>
                  <a:pt x="182261" y="546030"/>
                </a:cubicBezTo>
                <a:cubicBezTo>
                  <a:pt x="173843" y="546030"/>
                  <a:pt x="167019" y="539253"/>
                  <a:pt x="167019" y="530893"/>
                </a:cubicBezTo>
                <a:cubicBezTo>
                  <a:pt x="167019" y="522533"/>
                  <a:pt x="173843" y="515756"/>
                  <a:pt x="182261" y="515756"/>
                </a:cubicBezTo>
                <a:close/>
                <a:moveTo>
                  <a:pt x="486055" y="485323"/>
                </a:moveTo>
                <a:cubicBezTo>
                  <a:pt x="460957" y="485323"/>
                  <a:pt x="440487" y="505763"/>
                  <a:pt x="440487" y="530823"/>
                </a:cubicBezTo>
                <a:cubicBezTo>
                  <a:pt x="440487" y="555972"/>
                  <a:pt x="460957" y="576323"/>
                  <a:pt x="486055" y="576323"/>
                </a:cubicBezTo>
                <a:cubicBezTo>
                  <a:pt x="511242" y="576323"/>
                  <a:pt x="531624" y="555972"/>
                  <a:pt x="531624" y="530823"/>
                </a:cubicBezTo>
                <a:cubicBezTo>
                  <a:pt x="531624" y="505763"/>
                  <a:pt x="511242" y="485323"/>
                  <a:pt x="486055" y="485323"/>
                </a:cubicBezTo>
                <a:close/>
                <a:moveTo>
                  <a:pt x="182296" y="485323"/>
                </a:moveTo>
                <a:cubicBezTo>
                  <a:pt x="157197" y="485323"/>
                  <a:pt x="136727" y="505763"/>
                  <a:pt x="136727" y="530823"/>
                </a:cubicBezTo>
                <a:cubicBezTo>
                  <a:pt x="136727" y="555972"/>
                  <a:pt x="157197" y="576323"/>
                  <a:pt x="182296" y="576323"/>
                </a:cubicBezTo>
                <a:cubicBezTo>
                  <a:pt x="207394" y="576323"/>
                  <a:pt x="227864" y="555972"/>
                  <a:pt x="227864" y="530823"/>
                </a:cubicBezTo>
                <a:cubicBezTo>
                  <a:pt x="227864" y="505763"/>
                  <a:pt x="207394" y="485323"/>
                  <a:pt x="182296" y="485323"/>
                </a:cubicBezTo>
                <a:close/>
                <a:moveTo>
                  <a:pt x="203568" y="182015"/>
                </a:moveTo>
                <a:lnTo>
                  <a:pt x="233917" y="394332"/>
                </a:lnTo>
                <a:lnTo>
                  <a:pt x="516484" y="394332"/>
                </a:lnTo>
                <a:lnTo>
                  <a:pt x="577180" y="182015"/>
                </a:lnTo>
                <a:close/>
                <a:moveTo>
                  <a:pt x="203568" y="151709"/>
                </a:moveTo>
                <a:lnTo>
                  <a:pt x="577180" y="151709"/>
                </a:lnTo>
                <a:cubicBezTo>
                  <a:pt x="586703" y="151709"/>
                  <a:pt x="595692" y="156153"/>
                  <a:pt x="601476" y="163707"/>
                </a:cubicBezTo>
                <a:cubicBezTo>
                  <a:pt x="607172" y="171350"/>
                  <a:pt x="609041" y="181215"/>
                  <a:pt x="606460" y="190369"/>
                </a:cubicBezTo>
                <a:lnTo>
                  <a:pt x="545675" y="402686"/>
                </a:lnTo>
                <a:cubicBezTo>
                  <a:pt x="541937" y="415750"/>
                  <a:pt x="530011" y="424726"/>
                  <a:pt x="516484" y="424726"/>
                </a:cubicBezTo>
                <a:lnTo>
                  <a:pt x="233917" y="424726"/>
                </a:lnTo>
                <a:cubicBezTo>
                  <a:pt x="218787" y="424726"/>
                  <a:pt x="205971" y="413617"/>
                  <a:pt x="203835" y="398687"/>
                </a:cubicBezTo>
                <a:lnTo>
                  <a:pt x="173487" y="186281"/>
                </a:lnTo>
                <a:cubicBezTo>
                  <a:pt x="172241" y="177571"/>
                  <a:pt x="174822" y="168773"/>
                  <a:pt x="180607" y="162107"/>
                </a:cubicBezTo>
                <a:cubicBezTo>
                  <a:pt x="186392" y="155531"/>
                  <a:pt x="194758" y="151709"/>
                  <a:pt x="203568" y="151709"/>
                </a:cubicBezTo>
                <a:close/>
                <a:moveTo>
                  <a:pt x="15230" y="0"/>
                </a:moveTo>
                <a:cubicBezTo>
                  <a:pt x="19112" y="0"/>
                  <a:pt x="22984" y="1489"/>
                  <a:pt x="25921" y="4466"/>
                </a:cubicBezTo>
                <a:lnTo>
                  <a:pt x="132277" y="110661"/>
                </a:lnTo>
                <a:cubicBezTo>
                  <a:pt x="134591" y="112972"/>
                  <a:pt x="136104" y="115905"/>
                  <a:pt x="136549" y="119104"/>
                </a:cubicBezTo>
                <a:lnTo>
                  <a:pt x="186479" y="455464"/>
                </a:lnTo>
                <a:cubicBezTo>
                  <a:pt x="221278" y="457330"/>
                  <a:pt x="249847" y="482480"/>
                  <a:pt x="256700" y="515716"/>
                </a:cubicBezTo>
                <a:lnTo>
                  <a:pt x="411651" y="515716"/>
                </a:lnTo>
                <a:cubicBezTo>
                  <a:pt x="418682" y="481058"/>
                  <a:pt x="449387" y="455020"/>
                  <a:pt x="486055" y="455020"/>
                </a:cubicBezTo>
                <a:cubicBezTo>
                  <a:pt x="522813" y="455020"/>
                  <a:pt x="553429" y="481058"/>
                  <a:pt x="560460" y="515716"/>
                </a:cubicBezTo>
                <a:lnTo>
                  <a:pt x="592411" y="515716"/>
                </a:lnTo>
                <a:cubicBezTo>
                  <a:pt x="600777" y="515716"/>
                  <a:pt x="607630" y="522470"/>
                  <a:pt x="607630" y="530823"/>
                </a:cubicBezTo>
                <a:cubicBezTo>
                  <a:pt x="607630" y="539265"/>
                  <a:pt x="600777" y="546019"/>
                  <a:pt x="592411" y="546019"/>
                </a:cubicBezTo>
                <a:lnTo>
                  <a:pt x="560460" y="546019"/>
                </a:lnTo>
                <a:cubicBezTo>
                  <a:pt x="553429" y="580677"/>
                  <a:pt x="522813" y="606715"/>
                  <a:pt x="486055" y="606715"/>
                </a:cubicBezTo>
                <a:cubicBezTo>
                  <a:pt x="449387" y="606715"/>
                  <a:pt x="418682" y="580677"/>
                  <a:pt x="411651" y="546019"/>
                </a:cubicBezTo>
                <a:lnTo>
                  <a:pt x="256700" y="546019"/>
                </a:lnTo>
                <a:cubicBezTo>
                  <a:pt x="249669" y="580677"/>
                  <a:pt x="219053" y="606715"/>
                  <a:pt x="182296" y="606715"/>
                </a:cubicBezTo>
                <a:cubicBezTo>
                  <a:pt x="140376" y="606715"/>
                  <a:pt x="106378" y="572768"/>
                  <a:pt x="106378" y="530823"/>
                </a:cubicBezTo>
                <a:cubicBezTo>
                  <a:pt x="106378" y="498120"/>
                  <a:pt x="127293" y="470483"/>
                  <a:pt x="156396" y="459819"/>
                </a:cubicBezTo>
                <a:lnTo>
                  <a:pt x="107268" y="128524"/>
                </a:lnTo>
                <a:lnTo>
                  <a:pt x="4472" y="25883"/>
                </a:lnTo>
                <a:cubicBezTo>
                  <a:pt x="-1491" y="20017"/>
                  <a:pt x="-1491" y="10420"/>
                  <a:pt x="4472" y="4466"/>
                </a:cubicBezTo>
                <a:cubicBezTo>
                  <a:pt x="7453" y="1489"/>
                  <a:pt x="11347" y="0"/>
                  <a:pt x="15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64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6" grpId="0" animBg="1"/>
      <p:bldP spid="42" grpId="0" animBg="1"/>
      <p:bldP spid="50" grpId="0" animBg="1"/>
      <p:bldP spid="53" grpId="0" animBg="1"/>
      <p:bldP spid="5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415BCBBA-25A3-4429-A011-D2C480B16E9E}"/>
              </a:ext>
            </a:extLst>
          </p:cNvPr>
          <p:cNvGrpSpPr/>
          <p:nvPr/>
        </p:nvGrpSpPr>
        <p:grpSpPr>
          <a:xfrm>
            <a:off x="-438145" y="2074863"/>
            <a:ext cx="13087346" cy="3921981"/>
            <a:chOff x="2205586" y="1273538"/>
            <a:chExt cx="16374166" cy="5901636"/>
          </a:xfrm>
          <a:solidFill>
            <a:schemeClr val="bg1">
              <a:lumMod val="95000"/>
            </a:schemeClr>
          </a:solidFill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73C18F3-378F-4CF0-9FCE-9FBB8BA8F4E2}"/>
                </a:ext>
              </a:extLst>
            </p:cNvPr>
            <p:cNvSpPr/>
            <p:nvPr/>
          </p:nvSpPr>
          <p:spPr>
            <a:xfrm>
              <a:off x="10939120" y="1273538"/>
              <a:ext cx="3084528" cy="2648902"/>
            </a:xfrm>
            <a:custGeom>
              <a:avLst/>
              <a:gdLst>
                <a:gd name="connsiteX0" fmla="*/ 1743408 w 5141928"/>
                <a:gd name="connsiteY0" fmla="*/ 1737379 h 4415739"/>
                <a:gd name="connsiteX1" fmla="*/ 3419808 w 5141928"/>
                <a:gd name="connsiteY1" fmla="*/ 19 h 4415739"/>
                <a:gd name="connsiteX2" fmla="*/ 5141928 w 5141928"/>
                <a:gd name="connsiteY2" fmla="*/ 1706899 h 4415739"/>
                <a:gd name="connsiteX3" fmla="*/ 3419808 w 5141928"/>
                <a:gd name="connsiteY3" fmla="*/ 4343419 h 4415739"/>
                <a:gd name="connsiteX4" fmla="*/ 36528 w 5141928"/>
                <a:gd name="connsiteY4" fmla="*/ 3505219 h 4415739"/>
                <a:gd name="connsiteX5" fmla="*/ 1743408 w 5141928"/>
                <a:gd name="connsiteY5" fmla="*/ 1737379 h 441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1928" h="4415739">
                  <a:moveTo>
                    <a:pt x="1743408" y="1737379"/>
                  </a:moveTo>
                  <a:cubicBezTo>
                    <a:pt x="2307288" y="1153179"/>
                    <a:pt x="2853388" y="5099"/>
                    <a:pt x="3419808" y="19"/>
                  </a:cubicBezTo>
                  <a:cubicBezTo>
                    <a:pt x="3986228" y="-5061"/>
                    <a:pt x="5141928" y="982999"/>
                    <a:pt x="5141928" y="1706899"/>
                  </a:cubicBezTo>
                  <a:cubicBezTo>
                    <a:pt x="5141928" y="2430799"/>
                    <a:pt x="4270708" y="4043699"/>
                    <a:pt x="3419808" y="4343419"/>
                  </a:cubicBezTo>
                  <a:cubicBezTo>
                    <a:pt x="2568908" y="4643139"/>
                    <a:pt x="318468" y="3942099"/>
                    <a:pt x="36528" y="3505219"/>
                  </a:cubicBezTo>
                  <a:cubicBezTo>
                    <a:pt x="-245412" y="3068339"/>
                    <a:pt x="1179528" y="2321579"/>
                    <a:pt x="1743408" y="17373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07D13B4-CD13-4CC8-8BAA-F7C53437A8E1}"/>
                </a:ext>
              </a:extLst>
            </p:cNvPr>
            <p:cNvSpPr/>
            <p:nvPr/>
          </p:nvSpPr>
          <p:spPr>
            <a:xfrm>
              <a:off x="2205586" y="1975904"/>
              <a:ext cx="3114830" cy="2303670"/>
            </a:xfrm>
            <a:custGeom>
              <a:avLst/>
              <a:gdLst>
                <a:gd name="connsiteX0" fmla="*/ 203989 w 5501899"/>
                <a:gd name="connsiteY0" fmla="*/ 2575574 h 4069103"/>
                <a:gd name="connsiteX1" fmla="*/ 1910869 w 5501899"/>
                <a:gd name="connsiteY1" fmla="*/ 1722134 h 4069103"/>
                <a:gd name="connsiteX2" fmla="*/ 3572029 w 5501899"/>
                <a:gd name="connsiteY2" fmla="*/ 14 h 4069103"/>
                <a:gd name="connsiteX3" fmla="*/ 5294149 w 5501899"/>
                <a:gd name="connsiteY3" fmla="*/ 1752614 h 4069103"/>
                <a:gd name="connsiteX4" fmla="*/ 5278909 w 5501899"/>
                <a:gd name="connsiteY4" fmla="*/ 3459494 h 4069103"/>
                <a:gd name="connsiteX5" fmla="*/ 3556789 w 5501899"/>
                <a:gd name="connsiteY5" fmla="*/ 4069094 h 4069103"/>
                <a:gd name="connsiteX6" fmla="*/ 1880389 w 5501899"/>
                <a:gd name="connsiteY6" fmla="*/ 3474734 h 4069103"/>
                <a:gd name="connsiteX7" fmla="*/ 219229 w 5501899"/>
                <a:gd name="connsiteY7" fmla="*/ 3459494 h 4069103"/>
                <a:gd name="connsiteX8" fmla="*/ 203989 w 5501899"/>
                <a:gd name="connsiteY8" fmla="*/ 2575574 h 406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99" h="4069103">
                  <a:moveTo>
                    <a:pt x="203989" y="2575574"/>
                  </a:moveTo>
                  <a:cubicBezTo>
                    <a:pt x="485929" y="2286014"/>
                    <a:pt x="1349529" y="2151394"/>
                    <a:pt x="1910869" y="1722134"/>
                  </a:cubicBezTo>
                  <a:cubicBezTo>
                    <a:pt x="2472209" y="1292874"/>
                    <a:pt x="3008149" y="-5066"/>
                    <a:pt x="3572029" y="14"/>
                  </a:cubicBezTo>
                  <a:cubicBezTo>
                    <a:pt x="4135909" y="5094"/>
                    <a:pt x="5009669" y="1176034"/>
                    <a:pt x="5294149" y="1752614"/>
                  </a:cubicBezTo>
                  <a:cubicBezTo>
                    <a:pt x="5578629" y="2329194"/>
                    <a:pt x="5568469" y="3073414"/>
                    <a:pt x="5278909" y="3459494"/>
                  </a:cubicBezTo>
                  <a:cubicBezTo>
                    <a:pt x="4989349" y="3845574"/>
                    <a:pt x="4123209" y="4066554"/>
                    <a:pt x="3556789" y="4069094"/>
                  </a:cubicBezTo>
                  <a:cubicBezTo>
                    <a:pt x="2990369" y="4071634"/>
                    <a:pt x="2436649" y="3576334"/>
                    <a:pt x="1880389" y="3474734"/>
                  </a:cubicBezTo>
                  <a:cubicBezTo>
                    <a:pt x="1324129" y="3373134"/>
                    <a:pt x="501169" y="3606814"/>
                    <a:pt x="219229" y="3459494"/>
                  </a:cubicBezTo>
                  <a:cubicBezTo>
                    <a:pt x="-62711" y="3312174"/>
                    <a:pt x="-77951" y="2865134"/>
                    <a:pt x="203989" y="25755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D33A082-9458-449C-8065-052C0580D70B}"/>
                </a:ext>
              </a:extLst>
            </p:cNvPr>
            <p:cNvSpPr/>
            <p:nvPr/>
          </p:nvSpPr>
          <p:spPr>
            <a:xfrm>
              <a:off x="4814109" y="4528435"/>
              <a:ext cx="3540088" cy="2646739"/>
            </a:xfrm>
            <a:custGeom>
              <a:avLst/>
              <a:gdLst>
                <a:gd name="connsiteX0" fmla="*/ 1715869 w 8535771"/>
                <a:gd name="connsiteY0" fmla="*/ 1181100 h 6381750"/>
                <a:gd name="connsiteX1" fmla="*/ 39469 w 8535771"/>
                <a:gd name="connsiteY1" fmla="*/ 3752850 h 6381750"/>
                <a:gd name="connsiteX2" fmla="*/ 3468469 w 8535771"/>
                <a:gd name="connsiteY2" fmla="*/ 6381750 h 6381750"/>
                <a:gd name="connsiteX3" fmla="*/ 5144869 w 8535771"/>
                <a:gd name="connsiteY3" fmla="*/ 3752850 h 6381750"/>
                <a:gd name="connsiteX4" fmla="*/ 8535769 w 8535771"/>
                <a:gd name="connsiteY4" fmla="*/ 2057400 h 6381750"/>
                <a:gd name="connsiteX5" fmla="*/ 5163919 w 8535771"/>
                <a:gd name="connsiteY5" fmla="*/ 0 h 6381750"/>
                <a:gd name="connsiteX6" fmla="*/ 3411319 w 8535771"/>
                <a:gd name="connsiteY6" fmla="*/ 2057400 h 6381750"/>
                <a:gd name="connsiteX7" fmla="*/ 1715869 w 8535771"/>
                <a:gd name="connsiteY7" fmla="*/ 1181100 h 638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5771" h="6381750">
                  <a:moveTo>
                    <a:pt x="1715869" y="1181100"/>
                  </a:moveTo>
                  <a:cubicBezTo>
                    <a:pt x="1153894" y="1463675"/>
                    <a:pt x="-252631" y="2886075"/>
                    <a:pt x="39469" y="3752850"/>
                  </a:cubicBezTo>
                  <a:cubicBezTo>
                    <a:pt x="331569" y="4619625"/>
                    <a:pt x="2617569" y="6381750"/>
                    <a:pt x="3468469" y="6381750"/>
                  </a:cubicBezTo>
                  <a:cubicBezTo>
                    <a:pt x="4319369" y="6381750"/>
                    <a:pt x="4300319" y="4473575"/>
                    <a:pt x="5144869" y="3752850"/>
                  </a:cubicBezTo>
                  <a:cubicBezTo>
                    <a:pt x="5989419" y="3032125"/>
                    <a:pt x="8532594" y="2682875"/>
                    <a:pt x="8535769" y="2057400"/>
                  </a:cubicBezTo>
                  <a:cubicBezTo>
                    <a:pt x="8538944" y="1431925"/>
                    <a:pt x="6017994" y="0"/>
                    <a:pt x="5163919" y="0"/>
                  </a:cubicBezTo>
                  <a:cubicBezTo>
                    <a:pt x="4309844" y="0"/>
                    <a:pt x="3979644" y="1860550"/>
                    <a:pt x="3411319" y="2057400"/>
                  </a:cubicBezTo>
                  <a:cubicBezTo>
                    <a:pt x="2842994" y="2254250"/>
                    <a:pt x="2277844" y="898525"/>
                    <a:pt x="1715869" y="1181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17AE829E-49D2-4CCF-94E2-AAEA79334105}"/>
                </a:ext>
              </a:extLst>
            </p:cNvPr>
            <p:cNvSpPr/>
            <p:nvPr/>
          </p:nvSpPr>
          <p:spPr>
            <a:xfrm rot="17586099">
              <a:off x="15488470" y="3667405"/>
              <a:ext cx="3056930" cy="3125635"/>
            </a:xfrm>
            <a:custGeom>
              <a:avLst/>
              <a:gdLst>
                <a:gd name="connsiteX0" fmla="*/ 3418879 w 5114329"/>
                <a:gd name="connsiteY0" fmla="*/ 5229277 h 5229277"/>
                <a:gd name="connsiteX1" fmla="*/ 47029 w 5114329"/>
                <a:gd name="connsiteY1" fmla="*/ 4352977 h 5229277"/>
                <a:gd name="connsiteX2" fmla="*/ 1742479 w 5114329"/>
                <a:gd name="connsiteY2" fmla="*/ 2619427 h 5229277"/>
                <a:gd name="connsiteX3" fmla="*/ 27979 w 5114329"/>
                <a:gd name="connsiteY3" fmla="*/ 904927 h 5229277"/>
                <a:gd name="connsiteX4" fmla="*/ 3456979 w 5114329"/>
                <a:gd name="connsiteY4" fmla="*/ 66727 h 5229277"/>
                <a:gd name="connsiteX5" fmla="*/ 5114329 w 5114329"/>
                <a:gd name="connsiteY5" fmla="*/ 2619427 h 5229277"/>
                <a:gd name="connsiteX6" fmla="*/ 3456979 w 5114329"/>
                <a:gd name="connsiteY6" fmla="*/ 4352977 h 5229277"/>
                <a:gd name="connsiteX7" fmla="*/ 3418879 w 5114329"/>
                <a:gd name="connsiteY7" fmla="*/ 5229277 h 52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4329" h="5229277">
                  <a:moveTo>
                    <a:pt x="3418879" y="5229277"/>
                  </a:moveTo>
                  <a:cubicBezTo>
                    <a:pt x="2850554" y="5229277"/>
                    <a:pt x="326429" y="4787952"/>
                    <a:pt x="47029" y="4352977"/>
                  </a:cubicBezTo>
                  <a:cubicBezTo>
                    <a:pt x="-232371" y="3918002"/>
                    <a:pt x="1745654" y="3194102"/>
                    <a:pt x="1742479" y="2619427"/>
                  </a:cubicBezTo>
                  <a:cubicBezTo>
                    <a:pt x="1739304" y="2044752"/>
                    <a:pt x="-257771" y="1330377"/>
                    <a:pt x="27979" y="904927"/>
                  </a:cubicBezTo>
                  <a:cubicBezTo>
                    <a:pt x="313729" y="479477"/>
                    <a:pt x="2609254" y="-219023"/>
                    <a:pt x="3456979" y="66727"/>
                  </a:cubicBezTo>
                  <a:cubicBezTo>
                    <a:pt x="4304704" y="352477"/>
                    <a:pt x="5114329" y="1905052"/>
                    <a:pt x="5114329" y="2619427"/>
                  </a:cubicBezTo>
                  <a:cubicBezTo>
                    <a:pt x="5114329" y="3333802"/>
                    <a:pt x="3736379" y="3921177"/>
                    <a:pt x="3456979" y="4352977"/>
                  </a:cubicBezTo>
                  <a:cubicBezTo>
                    <a:pt x="3177579" y="4784777"/>
                    <a:pt x="3987204" y="5229277"/>
                    <a:pt x="3418879" y="52292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E9EB599-54FA-4669-9FAF-756A3DAF1A0C}"/>
              </a:ext>
            </a:extLst>
          </p:cNvPr>
          <p:cNvSpPr/>
          <p:nvPr/>
        </p:nvSpPr>
        <p:spPr>
          <a:xfrm>
            <a:off x="1416050" y="2253457"/>
            <a:ext cx="2590800" cy="2735262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529303E-E909-4BD1-AE3E-578C4D8A3340}"/>
              </a:ext>
            </a:extLst>
          </p:cNvPr>
          <p:cNvSpPr/>
          <p:nvPr/>
        </p:nvSpPr>
        <p:spPr>
          <a:xfrm>
            <a:off x="4800600" y="2253457"/>
            <a:ext cx="2590800" cy="2735262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E85F26-8B65-47E8-AAE2-152958377243}"/>
              </a:ext>
            </a:extLst>
          </p:cNvPr>
          <p:cNvSpPr/>
          <p:nvPr/>
        </p:nvSpPr>
        <p:spPr>
          <a:xfrm>
            <a:off x="8185150" y="2253457"/>
            <a:ext cx="2590800" cy="2735262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331A26-43BD-4E90-AD98-E71A368D3A1B}"/>
              </a:ext>
            </a:extLst>
          </p:cNvPr>
          <p:cNvSpPr/>
          <p:nvPr/>
        </p:nvSpPr>
        <p:spPr>
          <a:xfrm>
            <a:off x="1416050" y="4988719"/>
            <a:ext cx="25908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36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B9BDA2-B914-4A09-A95A-93975BD71756}"/>
              </a:ext>
            </a:extLst>
          </p:cNvPr>
          <p:cNvSpPr/>
          <p:nvPr/>
        </p:nvSpPr>
        <p:spPr>
          <a:xfrm>
            <a:off x="4800600" y="4988719"/>
            <a:ext cx="25908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36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E669BB4-B211-4F42-A5F8-77E58E395E96}"/>
              </a:ext>
            </a:extLst>
          </p:cNvPr>
          <p:cNvSpPr/>
          <p:nvPr/>
        </p:nvSpPr>
        <p:spPr>
          <a:xfrm>
            <a:off x="8185150" y="4988719"/>
            <a:ext cx="25908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36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266E167-4D57-4178-9312-C7A30853F888}"/>
              </a:ext>
            </a:extLst>
          </p:cNvPr>
          <p:cNvGrpSpPr/>
          <p:nvPr/>
        </p:nvGrpSpPr>
        <p:grpSpPr>
          <a:xfrm>
            <a:off x="2019299" y="466883"/>
            <a:ext cx="8153400" cy="859110"/>
            <a:chOff x="408005" y="2807479"/>
            <a:chExt cx="5516606" cy="85911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622910E-AA46-45CC-A73F-09BB5C8235B7}"/>
                </a:ext>
              </a:extLst>
            </p:cNvPr>
            <p:cNvSpPr/>
            <p:nvPr/>
          </p:nvSpPr>
          <p:spPr bwMode="auto">
            <a:xfrm>
              <a:off x="408005" y="3404979"/>
              <a:ext cx="5516606" cy="261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CF6C8E5-5D88-47A1-9A12-EC9D06C70B06}"/>
                </a:ext>
              </a:extLst>
            </p:cNvPr>
            <p:cNvSpPr txBox="1"/>
            <p:nvPr/>
          </p:nvSpPr>
          <p:spPr>
            <a:xfrm>
              <a:off x="1904186" y="2807479"/>
              <a:ext cx="2524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6EFEAB9-6BBD-4EA7-A726-B95F302B3437}"/>
              </a:ext>
            </a:extLst>
          </p:cNvPr>
          <p:cNvSpPr/>
          <p:nvPr/>
        </p:nvSpPr>
        <p:spPr bwMode="auto">
          <a:xfrm>
            <a:off x="1616075" y="5163262"/>
            <a:ext cx="220345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template is exclusively designed by Fei er creative, and copyrights belong to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jpppt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internet.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2F154C-C90E-4D72-9C53-9753BE44FD8F}"/>
              </a:ext>
            </a:extLst>
          </p:cNvPr>
          <p:cNvSpPr/>
          <p:nvPr/>
        </p:nvSpPr>
        <p:spPr bwMode="auto">
          <a:xfrm>
            <a:off x="5013324" y="5163262"/>
            <a:ext cx="220345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template is exclusively designed by Fei er creative, and copyrights belong to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jpppt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internet.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B84140C-5EA6-4AC5-9DB8-01E30AD92D56}"/>
              </a:ext>
            </a:extLst>
          </p:cNvPr>
          <p:cNvSpPr/>
          <p:nvPr/>
        </p:nvSpPr>
        <p:spPr bwMode="auto">
          <a:xfrm>
            <a:off x="8385175" y="5163262"/>
            <a:ext cx="220345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template is exclusively designed by Fei er creative, and copyrights belong to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jpppt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internet.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25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AF5D134-5C63-4B8B-B855-463553B77C64}"/>
              </a:ext>
            </a:extLst>
          </p:cNvPr>
          <p:cNvGrpSpPr/>
          <p:nvPr/>
        </p:nvGrpSpPr>
        <p:grpSpPr>
          <a:xfrm>
            <a:off x="7421691" y="1374045"/>
            <a:ext cx="3730769" cy="668130"/>
            <a:chOff x="408004" y="2807479"/>
            <a:chExt cx="2524246" cy="66813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F8EA574-008F-476C-B69D-19B876D692EA}"/>
                </a:ext>
              </a:extLst>
            </p:cNvPr>
            <p:cNvSpPr/>
            <p:nvPr/>
          </p:nvSpPr>
          <p:spPr bwMode="auto">
            <a:xfrm>
              <a:off x="408004" y="3229388"/>
              <a:ext cx="2524244" cy="246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creative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E2F13B4-7A67-4824-9186-97D1B9311E3B}"/>
                </a:ext>
              </a:extLst>
            </p:cNvPr>
            <p:cNvSpPr txBox="1"/>
            <p:nvPr/>
          </p:nvSpPr>
          <p:spPr>
            <a:xfrm>
              <a:off x="408005" y="2807479"/>
              <a:ext cx="252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D4438F-38ED-4DD6-90BE-8B2AD1F9A97E}"/>
              </a:ext>
            </a:extLst>
          </p:cNvPr>
          <p:cNvGrpSpPr/>
          <p:nvPr/>
        </p:nvGrpSpPr>
        <p:grpSpPr>
          <a:xfrm>
            <a:off x="7421691" y="2521305"/>
            <a:ext cx="3730769" cy="668130"/>
            <a:chOff x="408004" y="2807479"/>
            <a:chExt cx="2524246" cy="66813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E78AE0-ABBB-454D-A9A9-92C3A0C4144B}"/>
                </a:ext>
              </a:extLst>
            </p:cNvPr>
            <p:cNvSpPr/>
            <p:nvPr/>
          </p:nvSpPr>
          <p:spPr bwMode="auto">
            <a:xfrm>
              <a:off x="408004" y="3229388"/>
              <a:ext cx="2524244" cy="246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creative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E1AAC29-72ED-436F-913D-516DE273EE08}"/>
                </a:ext>
              </a:extLst>
            </p:cNvPr>
            <p:cNvSpPr txBox="1"/>
            <p:nvPr/>
          </p:nvSpPr>
          <p:spPr>
            <a:xfrm>
              <a:off x="408005" y="2807479"/>
              <a:ext cx="252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65D81AD-303A-456B-BB75-F414A6611DA9}"/>
              </a:ext>
            </a:extLst>
          </p:cNvPr>
          <p:cNvGrpSpPr/>
          <p:nvPr/>
        </p:nvGrpSpPr>
        <p:grpSpPr>
          <a:xfrm>
            <a:off x="7421691" y="3668565"/>
            <a:ext cx="3730769" cy="668130"/>
            <a:chOff x="408004" y="2807479"/>
            <a:chExt cx="2524246" cy="66813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BD09A20-D6D0-4CD1-ACF4-98FD2C9B3D5D}"/>
                </a:ext>
              </a:extLst>
            </p:cNvPr>
            <p:cNvSpPr/>
            <p:nvPr/>
          </p:nvSpPr>
          <p:spPr bwMode="auto">
            <a:xfrm>
              <a:off x="408004" y="3229388"/>
              <a:ext cx="2524244" cy="246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creative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2808532-DEBB-45C7-8887-45D36CECE665}"/>
                </a:ext>
              </a:extLst>
            </p:cNvPr>
            <p:cNvSpPr txBox="1"/>
            <p:nvPr/>
          </p:nvSpPr>
          <p:spPr>
            <a:xfrm>
              <a:off x="408005" y="2807479"/>
              <a:ext cx="252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B1D8B9C-01F3-4025-A951-51E62D886D70}"/>
              </a:ext>
            </a:extLst>
          </p:cNvPr>
          <p:cNvGrpSpPr/>
          <p:nvPr/>
        </p:nvGrpSpPr>
        <p:grpSpPr>
          <a:xfrm>
            <a:off x="7421691" y="4815826"/>
            <a:ext cx="3730769" cy="668130"/>
            <a:chOff x="408004" y="2807479"/>
            <a:chExt cx="2524246" cy="66813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39E2821-A48D-4783-A241-029C202DC8B4}"/>
                </a:ext>
              </a:extLst>
            </p:cNvPr>
            <p:cNvSpPr/>
            <p:nvPr/>
          </p:nvSpPr>
          <p:spPr bwMode="auto">
            <a:xfrm>
              <a:off x="408004" y="3229388"/>
              <a:ext cx="2524244" cy="246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creative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06F6D62-E7A0-4B3F-B506-D4EDB4B2C425}"/>
                </a:ext>
              </a:extLst>
            </p:cNvPr>
            <p:cNvSpPr txBox="1"/>
            <p:nvPr/>
          </p:nvSpPr>
          <p:spPr>
            <a:xfrm>
              <a:off x="408005" y="2807479"/>
              <a:ext cx="252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644FADD0-B1C7-43B9-B2EC-14315DFEEF27}"/>
              </a:ext>
            </a:extLst>
          </p:cNvPr>
          <p:cNvSpPr/>
          <p:nvPr/>
        </p:nvSpPr>
        <p:spPr>
          <a:xfrm rot="14045948">
            <a:off x="1927367" y="1534247"/>
            <a:ext cx="4648728" cy="3443930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63000">
                <a:srgbClr val="584CE0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9EFB319B-EF0D-4E09-91AC-13416CD85088}"/>
              </a:ext>
            </a:extLst>
          </p:cNvPr>
          <p:cNvSpPr/>
          <p:nvPr/>
        </p:nvSpPr>
        <p:spPr>
          <a:xfrm rot="8286050">
            <a:off x="1211618" y="2109826"/>
            <a:ext cx="3187642" cy="2357519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DDA9C7D2-EE8D-423E-8395-0578ABF8B03E}"/>
              </a:ext>
            </a:extLst>
          </p:cNvPr>
          <p:cNvSpPr/>
          <p:nvPr/>
        </p:nvSpPr>
        <p:spPr>
          <a:xfrm rot="3013034">
            <a:off x="5149368" y="4389924"/>
            <a:ext cx="1104740" cy="948719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100000">
                <a:srgbClr val="EE37E9"/>
              </a:gs>
              <a:gs pos="22000">
                <a:srgbClr val="F3C053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19">
            <a:extLst>
              <a:ext uri="{FF2B5EF4-FFF2-40B4-BE49-F238E27FC236}">
                <a16:creationId xmlns:a16="http://schemas.microsoft.com/office/drawing/2014/main" id="{057F86D1-07E2-4F4C-A838-58D173B4E649}"/>
              </a:ext>
            </a:extLst>
          </p:cNvPr>
          <p:cNvSpPr/>
          <p:nvPr/>
        </p:nvSpPr>
        <p:spPr>
          <a:xfrm rot="21043252">
            <a:off x="2069768" y="3066464"/>
            <a:ext cx="751155" cy="762000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20">
            <a:extLst>
              <a:ext uri="{FF2B5EF4-FFF2-40B4-BE49-F238E27FC236}">
                <a16:creationId xmlns:a16="http://schemas.microsoft.com/office/drawing/2014/main" id="{5485A012-4F87-4545-8FC8-48E90775E1CD}"/>
              </a:ext>
            </a:extLst>
          </p:cNvPr>
          <p:cNvSpPr txBox="1"/>
          <p:nvPr/>
        </p:nvSpPr>
        <p:spPr>
          <a:xfrm flipH="1">
            <a:off x="3288836" y="2868376"/>
            <a:ext cx="276973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FE4215C-F525-4618-BCA2-A6D173737113}"/>
              </a:ext>
            </a:extLst>
          </p:cNvPr>
          <p:cNvSpPr txBox="1"/>
          <p:nvPr/>
        </p:nvSpPr>
        <p:spPr>
          <a:xfrm>
            <a:off x="6713785" y="1312874"/>
            <a:ext cx="9240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584CE0"/>
                </a:solidFill>
                <a:cs typeface="+mn-ea"/>
                <a:sym typeface="+mn-lt"/>
              </a:rPr>
              <a:t>01.</a:t>
            </a:r>
            <a:endParaRPr lang="zh-CN" altLang="en-US" sz="3200" dirty="0">
              <a:solidFill>
                <a:srgbClr val="584CE0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8C2EAE4-CB58-40A7-ACFD-C7FAFAF20CBD}"/>
              </a:ext>
            </a:extLst>
          </p:cNvPr>
          <p:cNvSpPr txBox="1"/>
          <p:nvPr/>
        </p:nvSpPr>
        <p:spPr>
          <a:xfrm>
            <a:off x="6713785" y="2459044"/>
            <a:ext cx="9240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E934B"/>
                </a:solidFill>
                <a:cs typeface="+mn-ea"/>
                <a:sym typeface="+mn-lt"/>
              </a:rPr>
              <a:t>02.</a:t>
            </a:r>
            <a:endParaRPr lang="zh-CN" altLang="en-US" sz="3200" dirty="0">
              <a:solidFill>
                <a:srgbClr val="FE934B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943B86D-0248-47AA-BF3A-72FC1BC979EE}"/>
              </a:ext>
            </a:extLst>
          </p:cNvPr>
          <p:cNvSpPr txBox="1"/>
          <p:nvPr/>
        </p:nvSpPr>
        <p:spPr>
          <a:xfrm>
            <a:off x="6713785" y="3615280"/>
            <a:ext cx="9240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584CE0"/>
                </a:solidFill>
                <a:cs typeface="+mn-ea"/>
                <a:sym typeface="+mn-lt"/>
              </a:rPr>
              <a:t>03.</a:t>
            </a:r>
            <a:endParaRPr lang="zh-CN" altLang="en-US" sz="3200" dirty="0">
              <a:solidFill>
                <a:srgbClr val="584CE0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E5E9BA5-A34F-48A6-85D6-160E43843F26}"/>
              </a:ext>
            </a:extLst>
          </p:cNvPr>
          <p:cNvSpPr txBox="1"/>
          <p:nvPr/>
        </p:nvSpPr>
        <p:spPr>
          <a:xfrm>
            <a:off x="6713785" y="4758236"/>
            <a:ext cx="9240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E934B"/>
                </a:solidFill>
                <a:cs typeface="+mn-ea"/>
                <a:sym typeface="+mn-lt"/>
              </a:rPr>
              <a:t>04.</a:t>
            </a:r>
            <a:endParaRPr lang="zh-CN" altLang="en-US" sz="3200" dirty="0">
              <a:solidFill>
                <a:srgbClr val="FE934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6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8F4FDC-0DFE-4958-8FBA-938F3BF871C7}"/>
              </a:ext>
            </a:extLst>
          </p:cNvPr>
          <p:cNvSpPr txBox="1"/>
          <p:nvPr/>
        </p:nvSpPr>
        <p:spPr>
          <a:xfrm>
            <a:off x="2038352" y="735955"/>
            <a:ext cx="8115298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4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44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D92B44-7B3D-4E4B-B313-2909B9803E88}"/>
              </a:ext>
            </a:extLst>
          </p:cNvPr>
          <p:cNvSpPr txBox="1"/>
          <p:nvPr/>
        </p:nvSpPr>
        <p:spPr>
          <a:xfrm>
            <a:off x="2038350" y="4341465"/>
            <a:ext cx="67691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 TEXT HERE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96781B-2C67-4B2A-B9BD-913F4530C38F}"/>
              </a:ext>
            </a:extLst>
          </p:cNvPr>
          <p:cNvSpPr/>
          <p:nvPr/>
        </p:nvSpPr>
        <p:spPr bwMode="auto">
          <a:xfrm>
            <a:off x="6096000" y="5252095"/>
            <a:ext cx="338455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Fei er creative, and copyrights belong to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jpppt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internet.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FFC58C0-0A8B-44C5-BC60-F4B77719671C}"/>
              </a:ext>
            </a:extLst>
          </p:cNvPr>
          <p:cNvGrpSpPr/>
          <p:nvPr/>
        </p:nvGrpSpPr>
        <p:grpSpPr>
          <a:xfrm>
            <a:off x="3044657" y="991564"/>
            <a:ext cx="1484640" cy="1728796"/>
            <a:chOff x="3044657" y="991564"/>
            <a:chExt cx="1484640" cy="1728796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D27B29F1-4BBD-4C77-A650-6F0D50C825BD}"/>
                </a:ext>
              </a:extLst>
            </p:cNvPr>
            <p:cNvSpPr/>
            <p:nvPr/>
          </p:nvSpPr>
          <p:spPr>
            <a:xfrm rot="3595803">
              <a:off x="2922579" y="1113642"/>
              <a:ext cx="1728796" cy="1484640"/>
            </a:xfrm>
            <a:custGeom>
              <a:avLst/>
              <a:gdLst>
                <a:gd name="connsiteX0" fmla="*/ 1743408 w 5141928"/>
                <a:gd name="connsiteY0" fmla="*/ 1737379 h 4415739"/>
                <a:gd name="connsiteX1" fmla="*/ 3419808 w 5141928"/>
                <a:gd name="connsiteY1" fmla="*/ 19 h 4415739"/>
                <a:gd name="connsiteX2" fmla="*/ 5141928 w 5141928"/>
                <a:gd name="connsiteY2" fmla="*/ 1706899 h 4415739"/>
                <a:gd name="connsiteX3" fmla="*/ 3419808 w 5141928"/>
                <a:gd name="connsiteY3" fmla="*/ 4343419 h 4415739"/>
                <a:gd name="connsiteX4" fmla="*/ 36528 w 5141928"/>
                <a:gd name="connsiteY4" fmla="*/ 3505219 h 4415739"/>
                <a:gd name="connsiteX5" fmla="*/ 1743408 w 5141928"/>
                <a:gd name="connsiteY5" fmla="*/ 1737379 h 441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1928" h="4415739">
                  <a:moveTo>
                    <a:pt x="1743408" y="1737379"/>
                  </a:moveTo>
                  <a:cubicBezTo>
                    <a:pt x="2307288" y="1153179"/>
                    <a:pt x="2853388" y="5099"/>
                    <a:pt x="3419808" y="19"/>
                  </a:cubicBezTo>
                  <a:cubicBezTo>
                    <a:pt x="3986228" y="-5061"/>
                    <a:pt x="5141928" y="982999"/>
                    <a:pt x="5141928" y="1706899"/>
                  </a:cubicBezTo>
                  <a:cubicBezTo>
                    <a:pt x="5141928" y="2430799"/>
                    <a:pt x="4270708" y="4043699"/>
                    <a:pt x="3419808" y="4343419"/>
                  </a:cubicBezTo>
                  <a:cubicBezTo>
                    <a:pt x="2568908" y="4643139"/>
                    <a:pt x="318468" y="3942099"/>
                    <a:pt x="36528" y="3505219"/>
                  </a:cubicBezTo>
                  <a:cubicBezTo>
                    <a:pt x="-245412" y="3068339"/>
                    <a:pt x="1179528" y="2321579"/>
                    <a:pt x="1743408" y="17373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89056D9-E4DA-4F71-B356-EAD5F15D82B4}"/>
                </a:ext>
              </a:extLst>
            </p:cNvPr>
            <p:cNvSpPr txBox="1"/>
            <p:nvPr/>
          </p:nvSpPr>
          <p:spPr>
            <a:xfrm>
              <a:off x="3252917" y="1745605"/>
              <a:ext cx="11508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5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4ED3554-E0B5-4250-BBA5-F67A57E9714E}"/>
              </a:ext>
            </a:extLst>
          </p:cNvPr>
          <p:cNvGrpSpPr/>
          <p:nvPr/>
        </p:nvGrpSpPr>
        <p:grpSpPr>
          <a:xfrm>
            <a:off x="1069832" y="758739"/>
            <a:ext cx="5026168" cy="1567404"/>
            <a:chOff x="1465951" y="2747005"/>
            <a:chExt cx="3400715" cy="156740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ADAAA4E-3089-4A67-9DEB-8820C6979D5A}"/>
                </a:ext>
              </a:extLst>
            </p:cNvPr>
            <p:cNvSpPr/>
            <p:nvPr/>
          </p:nvSpPr>
          <p:spPr bwMode="auto">
            <a:xfrm>
              <a:off x="1465951" y="3883522"/>
              <a:ext cx="3400715" cy="4308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586AC-88E8-4241-BB17-525F9FD178AD}"/>
                </a:ext>
              </a:extLst>
            </p:cNvPr>
            <p:cNvSpPr txBox="1"/>
            <p:nvPr/>
          </p:nvSpPr>
          <p:spPr>
            <a:xfrm>
              <a:off x="1465951" y="2747005"/>
              <a:ext cx="1706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54C3191-DC27-46AA-B258-B3155AE7E00B}"/>
              </a:ext>
            </a:extLst>
          </p:cNvPr>
          <p:cNvGrpSpPr/>
          <p:nvPr/>
        </p:nvGrpSpPr>
        <p:grpSpPr>
          <a:xfrm>
            <a:off x="1069832" y="2913136"/>
            <a:ext cx="4808454" cy="735733"/>
            <a:chOff x="1069832" y="2913136"/>
            <a:chExt cx="4808454" cy="73573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976A6A1-A8C3-4447-9951-9F5575A89F19}"/>
                </a:ext>
              </a:extLst>
            </p:cNvPr>
            <p:cNvGrpSpPr/>
            <p:nvPr/>
          </p:nvGrpSpPr>
          <p:grpSpPr>
            <a:xfrm>
              <a:off x="1176512" y="3247231"/>
              <a:ext cx="4701774" cy="401638"/>
              <a:chOff x="882650" y="3716338"/>
              <a:chExt cx="3657600" cy="401638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E42BBD62-F860-40D4-AF14-33EABFDB5BD3}"/>
                  </a:ext>
                </a:extLst>
              </p:cNvPr>
              <p:cNvSpPr/>
              <p:nvPr/>
            </p:nvSpPr>
            <p:spPr>
              <a:xfrm>
                <a:off x="882650" y="3716338"/>
                <a:ext cx="3657600" cy="401638"/>
              </a:xfrm>
              <a:prstGeom prst="roundRect">
                <a:avLst>
                  <a:gd name="adj" fmla="val 50000"/>
                </a:avLst>
              </a:prstGeom>
              <a:solidFill>
                <a:srgbClr val="BB43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BF43A96C-01F7-4562-A931-2BDE418C83CA}"/>
                  </a:ext>
                </a:extLst>
              </p:cNvPr>
              <p:cNvSpPr/>
              <p:nvPr/>
            </p:nvSpPr>
            <p:spPr>
              <a:xfrm>
                <a:off x="933450" y="3768381"/>
                <a:ext cx="2709720" cy="2975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2D84147-FF71-4989-9E57-334BE24310FD}"/>
                </a:ext>
              </a:extLst>
            </p:cNvPr>
            <p:cNvSpPr txBox="1"/>
            <p:nvPr/>
          </p:nvSpPr>
          <p:spPr>
            <a:xfrm>
              <a:off x="1069832" y="2913136"/>
              <a:ext cx="2522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29C7CA-DE6D-4865-91B3-94B6EFD4E050}"/>
              </a:ext>
            </a:extLst>
          </p:cNvPr>
          <p:cNvGrpSpPr/>
          <p:nvPr/>
        </p:nvGrpSpPr>
        <p:grpSpPr>
          <a:xfrm>
            <a:off x="1069832" y="4065661"/>
            <a:ext cx="4808454" cy="735733"/>
            <a:chOff x="1069832" y="4065661"/>
            <a:chExt cx="4808454" cy="73573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DD436C7-9F6D-4887-BACA-8377F6AD2CD9}"/>
                </a:ext>
              </a:extLst>
            </p:cNvPr>
            <p:cNvGrpSpPr/>
            <p:nvPr/>
          </p:nvGrpSpPr>
          <p:grpSpPr>
            <a:xfrm>
              <a:off x="1176512" y="4399756"/>
              <a:ext cx="4701774" cy="401638"/>
              <a:chOff x="882650" y="3716338"/>
              <a:chExt cx="3657600" cy="401638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E5CF7DD7-6317-48A6-BABF-5320532D5BC2}"/>
                  </a:ext>
                </a:extLst>
              </p:cNvPr>
              <p:cNvSpPr/>
              <p:nvPr/>
            </p:nvSpPr>
            <p:spPr>
              <a:xfrm>
                <a:off x="882650" y="3716338"/>
                <a:ext cx="3657600" cy="401638"/>
              </a:xfrm>
              <a:prstGeom prst="roundRect">
                <a:avLst>
                  <a:gd name="adj" fmla="val 50000"/>
                </a:avLst>
              </a:prstGeom>
              <a:solidFill>
                <a:srgbClr val="FE93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A707F3EE-D29D-487E-834C-292386531F23}"/>
                  </a:ext>
                </a:extLst>
              </p:cNvPr>
              <p:cNvSpPr/>
              <p:nvPr/>
            </p:nvSpPr>
            <p:spPr>
              <a:xfrm>
                <a:off x="933450" y="3768381"/>
                <a:ext cx="2709720" cy="2975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44AB9D7-AD37-4FAA-85E6-1DA273F51606}"/>
                </a:ext>
              </a:extLst>
            </p:cNvPr>
            <p:cNvSpPr txBox="1"/>
            <p:nvPr/>
          </p:nvSpPr>
          <p:spPr>
            <a:xfrm>
              <a:off x="1069832" y="4065661"/>
              <a:ext cx="2522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4D500B5-DA68-4B9B-AC2F-A938F1F25F8D}"/>
              </a:ext>
            </a:extLst>
          </p:cNvPr>
          <p:cNvGrpSpPr/>
          <p:nvPr/>
        </p:nvGrpSpPr>
        <p:grpSpPr>
          <a:xfrm>
            <a:off x="1069832" y="5155102"/>
            <a:ext cx="5026167" cy="830720"/>
            <a:chOff x="3159911" y="3408233"/>
            <a:chExt cx="3400714" cy="83072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9E5DEFD-EA62-4477-B5A8-F2AC84485BAE}"/>
                </a:ext>
              </a:extLst>
            </p:cNvPr>
            <p:cNvSpPr/>
            <p:nvPr/>
          </p:nvSpPr>
          <p:spPr bwMode="auto">
            <a:xfrm>
              <a:off x="3165095" y="3731122"/>
              <a:ext cx="3395530" cy="5078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 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 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BD24112-2DF3-4426-B1C2-8F9F4CA8E901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6A054AD9-F01A-451E-8A47-D799A5BEED27}"/>
              </a:ext>
            </a:extLst>
          </p:cNvPr>
          <p:cNvSpPr/>
          <p:nvPr/>
        </p:nvSpPr>
        <p:spPr>
          <a:xfrm>
            <a:off x="6311779" y="-2007445"/>
            <a:ext cx="3706545" cy="3863490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162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08BA0B42-726F-44E2-BFAA-FCED922DE3FD}"/>
              </a:ext>
            </a:extLst>
          </p:cNvPr>
          <p:cNvSpPr/>
          <p:nvPr/>
        </p:nvSpPr>
        <p:spPr>
          <a:xfrm rot="648845">
            <a:off x="6492119" y="5637329"/>
            <a:ext cx="3587509" cy="2657742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A7B3BBFA-BF28-4BEF-80FA-F99107F0A717}"/>
              </a:ext>
            </a:extLst>
          </p:cNvPr>
          <p:cNvSpPr/>
          <p:nvPr/>
        </p:nvSpPr>
        <p:spPr>
          <a:xfrm rot="20625691">
            <a:off x="6815341" y="2579748"/>
            <a:ext cx="3114933" cy="2403889"/>
          </a:xfrm>
          <a:custGeom>
            <a:avLst/>
            <a:gdLst>
              <a:gd name="connsiteX0" fmla="*/ 0 w 3352800"/>
              <a:gd name="connsiteY0" fmla="*/ 899160 h 1767848"/>
              <a:gd name="connsiteX1" fmla="*/ 1676400 w 3352800"/>
              <a:gd name="connsiteY1" fmla="*/ 0 h 1767848"/>
              <a:gd name="connsiteX2" fmla="*/ 3352800 w 3352800"/>
              <a:gd name="connsiteY2" fmla="*/ 899160 h 1767848"/>
              <a:gd name="connsiteX3" fmla="*/ 1676400 w 3352800"/>
              <a:gd name="connsiteY3" fmla="*/ 1767840 h 1767848"/>
              <a:gd name="connsiteX4" fmla="*/ 0 w 3352800"/>
              <a:gd name="connsiteY4" fmla="*/ 899160 h 176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767848">
                <a:moveTo>
                  <a:pt x="0" y="899160"/>
                </a:moveTo>
                <a:cubicBezTo>
                  <a:pt x="0" y="604520"/>
                  <a:pt x="1117600" y="0"/>
                  <a:pt x="1676400" y="0"/>
                </a:cubicBezTo>
                <a:cubicBezTo>
                  <a:pt x="2235200" y="0"/>
                  <a:pt x="3352800" y="604520"/>
                  <a:pt x="3352800" y="899160"/>
                </a:cubicBezTo>
                <a:cubicBezTo>
                  <a:pt x="3352800" y="1193800"/>
                  <a:pt x="2230120" y="1765300"/>
                  <a:pt x="1676400" y="1767840"/>
                </a:cubicBezTo>
                <a:cubicBezTo>
                  <a:pt x="1122680" y="1770380"/>
                  <a:pt x="0" y="1193800"/>
                  <a:pt x="0" y="899160"/>
                </a:cubicBezTo>
                <a:close/>
              </a:path>
            </a:pathLst>
          </a:custGeom>
          <a:gradFill flip="none" rotWithShape="1">
            <a:gsLst>
              <a:gs pos="0">
                <a:srgbClr val="584CE0"/>
              </a:gs>
              <a:gs pos="100000">
                <a:srgbClr val="EE37E9"/>
              </a:gs>
            </a:gsLst>
            <a:lin ang="10800000" scaled="0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C55AF2B1-3C26-443E-B1EB-A3AA55379D9D}"/>
              </a:ext>
            </a:extLst>
          </p:cNvPr>
          <p:cNvSpPr/>
          <p:nvPr/>
        </p:nvSpPr>
        <p:spPr>
          <a:xfrm>
            <a:off x="8987847" y="3100310"/>
            <a:ext cx="3662880" cy="3145575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80FA0F53-1AFB-4074-BF48-CDF76039AF2C}"/>
              </a:ext>
            </a:extLst>
          </p:cNvPr>
          <p:cNvSpPr/>
          <p:nvPr/>
        </p:nvSpPr>
        <p:spPr>
          <a:xfrm>
            <a:off x="8987847" y="-12590"/>
            <a:ext cx="3709163" cy="2743228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4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BCF3316A-36A6-4CC4-A9AF-07D36848BAE9}"/>
              </a:ext>
            </a:extLst>
          </p:cNvPr>
          <p:cNvSpPr/>
          <p:nvPr/>
        </p:nvSpPr>
        <p:spPr>
          <a:xfrm rot="9680389">
            <a:off x="-906504" y="-932328"/>
            <a:ext cx="5712169" cy="3985774"/>
          </a:xfrm>
          <a:custGeom>
            <a:avLst/>
            <a:gdLst>
              <a:gd name="connsiteX0" fmla="*/ 42887 w 5178739"/>
              <a:gd name="connsiteY0" fmla="*/ 1739910 h 2628910"/>
              <a:gd name="connsiteX1" fmla="*/ 1757387 w 5178739"/>
              <a:gd name="connsiteY1" fmla="*/ 10 h 2628910"/>
              <a:gd name="connsiteX2" fmla="*/ 5135587 w 5178739"/>
              <a:gd name="connsiteY2" fmla="*/ 1714510 h 2628910"/>
              <a:gd name="connsiteX3" fmla="*/ 3433787 w 5178739"/>
              <a:gd name="connsiteY3" fmla="*/ 2628910 h 2628910"/>
              <a:gd name="connsiteX4" fmla="*/ 42887 w 5178739"/>
              <a:gd name="connsiteY4" fmla="*/ 1739910 h 26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739" h="2628910">
                <a:moveTo>
                  <a:pt x="42887" y="1739910"/>
                </a:moveTo>
                <a:cubicBezTo>
                  <a:pt x="-236513" y="1301760"/>
                  <a:pt x="908604" y="4243"/>
                  <a:pt x="1757387" y="10"/>
                </a:cubicBezTo>
                <a:cubicBezTo>
                  <a:pt x="2606170" y="-4223"/>
                  <a:pt x="4856187" y="1276360"/>
                  <a:pt x="5135587" y="1714510"/>
                </a:cubicBezTo>
                <a:cubicBezTo>
                  <a:pt x="5414987" y="2152660"/>
                  <a:pt x="4278337" y="2628910"/>
                  <a:pt x="3433787" y="2628910"/>
                </a:cubicBezTo>
                <a:cubicBezTo>
                  <a:pt x="2589237" y="2628910"/>
                  <a:pt x="322287" y="2178060"/>
                  <a:pt x="42887" y="173991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0B2C27EB-0986-45F6-AD98-0561083AB5D3}"/>
              </a:ext>
            </a:extLst>
          </p:cNvPr>
          <p:cNvSpPr/>
          <p:nvPr/>
        </p:nvSpPr>
        <p:spPr>
          <a:xfrm rot="1501143">
            <a:off x="3729140" y="4227985"/>
            <a:ext cx="4733719" cy="4305660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4754B266-256A-40B3-86F9-AAD4A096FA72}"/>
              </a:ext>
            </a:extLst>
          </p:cNvPr>
          <p:cNvSpPr/>
          <p:nvPr/>
        </p:nvSpPr>
        <p:spPr>
          <a:xfrm>
            <a:off x="9480550" y="-633946"/>
            <a:ext cx="3114829" cy="2303670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9787EFE-3667-43B5-9DF3-39C6CBB421BD}"/>
              </a:ext>
            </a:extLst>
          </p:cNvPr>
          <p:cNvSpPr/>
          <p:nvPr/>
        </p:nvSpPr>
        <p:spPr>
          <a:xfrm>
            <a:off x="1452461" y="2608427"/>
            <a:ext cx="1981404" cy="1258878"/>
          </a:xfrm>
          <a:custGeom>
            <a:avLst/>
            <a:gdLst>
              <a:gd name="connsiteX0" fmla="*/ 368769 w 3874048"/>
              <a:gd name="connsiteY0" fmla="*/ 2227630 h 2461360"/>
              <a:gd name="connsiteX1" fmla="*/ 406869 w 3874048"/>
              <a:gd name="connsiteY1" fmla="*/ 233730 h 2461360"/>
              <a:gd name="connsiteX2" fmla="*/ 3480269 w 3874048"/>
              <a:gd name="connsiteY2" fmla="*/ 259130 h 2461360"/>
              <a:gd name="connsiteX3" fmla="*/ 3492969 w 3874048"/>
              <a:gd name="connsiteY3" fmla="*/ 2202230 h 2461360"/>
              <a:gd name="connsiteX4" fmla="*/ 368769 w 3874048"/>
              <a:gd name="connsiteY4" fmla="*/ 2227630 h 24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048" h="2461360">
                <a:moveTo>
                  <a:pt x="368769" y="2227630"/>
                </a:moveTo>
                <a:cubicBezTo>
                  <a:pt x="-145581" y="1899547"/>
                  <a:pt x="-111714" y="561813"/>
                  <a:pt x="406869" y="233730"/>
                </a:cubicBezTo>
                <a:cubicBezTo>
                  <a:pt x="925452" y="-94353"/>
                  <a:pt x="2965919" y="-68953"/>
                  <a:pt x="3480269" y="259130"/>
                </a:cubicBezTo>
                <a:cubicBezTo>
                  <a:pt x="3994619" y="587213"/>
                  <a:pt x="4011552" y="1874147"/>
                  <a:pt x="3492969" y="2202230"/>
                </a:cubicBezTo>
                <a:cubicBezTo>
                  <a:pt x="2974386" y="2530313"/>
                  <a:pt x="883119" y="2555713"/>
                  <a:pt x="368769" y="2227630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tile tx="0" ty="0" sx="30000" sy="30000" flip="none" algn="ctr"/>
          </a:blipFill>
          <a:ln>
            <a:noFill/>
          </a:ln>
          <a:effectLst>
            <a:outerShdw blurRad="4318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FD026CBE-66A8-40C6-AE3D-E77B7A796FAC}"/>
              </a:ext>
            </a:extLst>
          </p:cNvPr>
          <p:cNvSpPr/>
          <p:nvPr/>
        </p:nvSpPr>
        <p:spPr>
          <a:xfrm>
            <a:off x="1452461" y="4517204"/>
            <a:ext cx="1981404" cy="1258878"/>
          </a:xfrm>
          <a:custGeom>
            <a:avLst/>
            <a:gdLst>
              <a:gd name="connsiteX0" fmla="*/ 368769 w 3874048"/>
              <a:gd name="connsiteY0" fmla="*/ 2227630 h 2461360"/>
              <a:gd name="connsiteX1" fmla="*/ 406869 w 3874048"/>
              <a:gd name="connsiteY1" fmla="*/ 233730 h 2461360"/>
              <a:gd name="connsiteX2" fmla="*/ 3480269 w 3874048"/>
              <a:gd name="connsiteY2" fmla="*/ 259130 h 2461360"/>
              <a:gd name="connsiteX3" fmla="*/ 3492969 w 3874048"/>
              <a:gd name="connsiteY3" fmla="*/ 2202230 h 2461360"/>
              <a:gd name="connsiteX4" fmla="*/ 368769 w 3874048"/>
              <a:gd name="connsiteY4" fmla="*/ 2227630 h 24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048" h="2461360">
                <a:moveTo>
                  <a:pt x="368769" y="2227630"/>
                </a:moveTo>
                <a:cubicBezTo>
                  <a:pt x="-145581" y="1899547"/>
                  <a:pt x="-111714" y="561813"/>
                  <a:pt x="406869" y="233730"/>
                </a:cubicBezTo>
                <a:cubicBezTo>
                  <a:pt x="925452" y="-94353"/>
                  <a:pt x="2965919" y="-68953"/>
                  <a:pt x="3480269" y="259130"/>
                </a:cubicBezTo>
                <a:cubicBezTo>
                  <a:pt x="3994619" y="587213"/>
                  <a:pt x="4011552" y="1874147"/>
                  <a:pt x="3492969" y="2202230"/>
                </a:cubicBezTo>
                <a:cubicBezTo>
                  <a:pt x="2974386" y="2530313"/>
                  <a:pt x="883119" y="2555713"/>
                  <a:pt x="368769" y="2227630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tile tx="0" ty="0" sx="30000" sy="30000" flip="none" algn="ctr"/>
          </a:blipFill>
          <a:ln>
            <a:noFill/>
          </a:ln>
          <a:effectLst>
            <a:outerShdw blurRad="4318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CDD5561-259F-48D5-803C-341252C8F05C}"/>
              </a:ext>
            </a:extLst>
          </p:cNvPr>
          <p:cNvGrpSpPr/>
          <p:nvPr/>
        </p:nvGrpSpPr>
        <p:grpSpPr>
          <a:xfrm>
            <a:off x="2019299" y="466883"/>
            <a:ext cx="8153400" cy="859110"/>
            <a:chOff x="408005" y="2807479"/>
            <a:chExt cx="5516606" cy="85911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76F5CA6-D010-4D55-805E-6628A462422C}"/>
                </a:ext>
              </a:extLst>
            </p:cNvPr>
            <p:cNvSpPr/>
            <p:nvPr/>
          </p:nvSpPr>
          <p:spPr bwMode="auto">
            <a:xfrm>
              <a:off x="408005" y="3404979"/>
              <a:ext cx="5516606" cy="261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F4AF087-CB0C-45A6-B899-4EA3E3426B78}"/>
                </a:ext>
              </a:extLst>
            </p:cNvPr>
            <p:cNvSpPr txBox="1"/>
            <p:nvPr/>
          </p:nvSpPr>
          <p:spPr>
            <a:xfrm>
              <a:off x="1904186" y="2807479"/>
              <a:ext cx="2524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2A19D9-A328-408B-AD15-00B9AC15E1DD}"/>
              </a:ext>
            </a:extLst>
          </p:cNvPr>
          <p:cNvGrpSpPr/>
          <p:nvPr/>
        </p:nvGrpSpPr>
        <p:grpSpPr>
          <a:xfrm>
            <a:off x="3801707" y="2753255"/>
            <a:ext cx="2522538" cy="692221"/>
            <a:chOff x="3159911" y="3408233"/>
            <a:chExt cx="1706754" cy="69222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DDBBF33-3FCB-4CA7-A969-B036CA01C180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84FA50D-E783-4540-88B7-188258A3108E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DD4AD86-DDE5-4B34-8ECC-C6F5FE22D9DB}"/>
              </a:ext>
            </a:extLst>
          </p:cNvPr>
          <p:cNvGrpSpPr/>
          <p:nvPr/>
        </p:nvGrpSpPr>
        <p:grpSpPr>
          <a:xfrm>
            <a:off x="3801707" y="4657725"/>
            <a:ext cx="2522538" cy="692221"/>
            <a:chOff x="3159911" y="3408233"/>
            <a:chExt cx="1706754" cy="69222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B3B3EB6-37E4-421A-937B-5966B2ACCF6C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42EE86E-AA2B-453B-BE95-A4446A15D6FE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EF657041-5E59-4CE9-973B-2A482490DD79}"/>
              </a:ext>
            </a:extLst>
          </p:cNvPr>
          <p:cNvSpPr/>
          <p:nvPr/>
        </p:nvSpPr>
        <p:spPr>
          <a:xfrm>
            <a:off x="6301041" y="2608427"/>
            <a:ext cx="1981404" cy="1258878"/>
          </a:xfrm>
          <a:custGeom>
            <a:avLst/>
            <a:gdLst>
              <a:gd name="connsiteX0" fmla="*/ 368769 w 3874048"/>
              <a:gd name="connsiteY0" fmla="*/ 2227630 h 2461360"/>
              <a:gd name="connsiteX1" fmla="*/ 406869 w 3874048"/>
              <a:gd name="connsiteY1" fmla="*/ 233730 h 2461360"/>
              <a:gd name="connsiteX2" fmla="*/ 3480269 w 3874048"/>
              <a:gd name="connsiteY2" fmla="*/ 259130 h 2461360"/>
              <a:gd name="connsiteX3" fmla="*/ 3492969 w 3874048"/>
              <a:gd name="connsiteY3" fmla="*/ 2202230 h 2461360"/>
              <a:gd name="connsiteX4" fmla="*/ 368769 w 3874048"/>
              <a:gd name="connsiteY4" fmla="*/ 2227630 h 24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048" h="2461360">
                <a:moveTo>
                  <a:pt x="368769" y="2227630"/>
                </a:moveTo>
                <a:cubicBezTo>
                  <a:pt x="-145581" y="1899547"/>
                  <a:pt x="-111714" y="561813"/>
                  <a:pt x="406869" y="233730"/>
                </a:cubicBezTo>
                <a:cubicBezTo>
                  <a:pt x="925452" y="-94353"/>
                  <a:pt x="2965919" y="-68953"/>
                  <a:pt x="3480269" y="259130"/>
                </a:cubicBezTo>
                <a:cubicBezTo>
                  <a:pt x="3994619" y="587213"/>
                  <a:pt x="4011552" y="1874147"/>
                  <a:pt x="3492969" y="2202230"/>
                </a:cubicBezTo>
                <a:cubicBezTo>
                  <a:pt x="2974386" y="2530313"/>
                  <a:pt x="883119" y="2555713"/>
                  <a:pt x="368769" y="2227630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tile tx="0" ty="0" sx="30000" sy="30000" flip="none" algn="ctr"/>
          </a:blipFill>
          <a:ln>
            <a:noFill/>
          </a:ln>
          <a:effectLst>
            <a:outerShdw blurRad="4318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E2DB705-8EAA-41EF-A90C-74050F2077BA}"/>
              </a:ext>
            </a:extLst>
          </p:cNvPr>
          <p:cNvSpPr/>
          <p:nvPr/>
        </p:nvSpPr>
        <p:spPr>
          <a:xfrm>
            <a:off x="6301041" y="4517204"/>
            <a:ext cx="1981404" cy="1258878"/>
          </a:xfrm>
          <a:custGeom>
            <a:avLst/>
            <a:gdLst>
              <a:gd name="connsiteX0" fmla="*/ 368769 w 3874048"/>
              <a:gd name="connsiteY0" fmla="*/ 2227630 h 2461360"/>
              <a:gd name="connsiteX1" fmla="*/ 406869 w 3874048"/>
              <a:gd name="connsiteY1" fmla="*/ 233730 h 2461360"/>
              <a:gd name="connsiteX2" fmla="*/ 3480269 w 3874048"/>
              <a:gd name="connsiteY2" fmla="*/ 259130 h 2461360"/>
              <a:gd name="connsiteX3" fmla="*/ 3492969 w 3874048"/>
              <a:gd name="connsiteY3" fmla="*/ 2202230 h 2461360"/>
              <a:gd name="connsiteX4" fmla="*/ 368769 w 3874048"/>
              <a:gd name="connsiteY4" fmla="*/ 2227630 h 24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048" h="2461360">
                <a:moveTo>
                  <a:pt x="368769" y="2227630"/>
                </a:moveTo>
                <a:cubicBezTo>
                  <a:pt x="-145581" y="1899547"/>
                  <a:pt x="-111714" y="561813"/>
                  <a:pt x="406869" y="233730"/>
                </a:cubicBezTo>
                <a:cubicBezTo>
                  <a:pt x="925452" y="-94353"/>
                  <a:pt x="2965919" y="-68953"/>
                  <a:pt x="3480269" y="259130"/>
                </a:cubicBezTo>
                <a:cubicBezTo>
                  <a:pt x="3994619" y="587213"/>
                  <a:pt x="4011552" y="1874147"/>
                  <a:pt x="3492969" y="2202230"/>
                </a:cubicBezTo>
                <a:cubicBezTo>
                  <a:pt x="2974386" y="2530313"/>
                  <a:pt x="883119" y="2555713"/>
                  <a:pt x="368769" y="2227630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tile tx="0" ty="0" sx="30000" sy="30000" flip="none" algn="ctr"/>
          </a:blipFill>
          <a:ln>
            <a:noFill/>
          </a:ln>
          <a:effectLst>
            <a:outerShdw blurRad="4318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BBD6C92-2AE2-4D85-9C3C-3AE41B8C85C6}"/>
              </a:ext>
            </a:extLst>
          </p:cNvPr>
          <p:cNvGrpSpPr/>
          <p:nvPr/>
        </p:nvGrpSpPr>
        <p:grpSpPr>
          <a:xfrm>
            <a:off x="8650287" y="2753255"/>
            <a:ext cx="2522538" cy="692221"/>
            <a:chOff x="3159911" y="3408233"/>
            <a:chExt cx="1706754" cy="69222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BDE95F9-5469-498C-B6FE-56A28E0C5D69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55C73A7-1AB5-4A9C-9B3B-D4ACBFFDEF4F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F8B3B69-4C8D-4DC9-86C7-7CCAEAC762B8}"/>
              </a:ext>
            </a:extLst>
          </p:cNvPr>
          <p:cNvGrpSpPr/>
          <p:nvPr/>
        </p:nvGrpSpPr>
        <p:grpSpPr>
          <a:xfrm>
            <a:off x="8650287" y="4657725"/>
            <a:ext cx="2522538" cy="692221"/>
            <a:chOff x="3159911" y="3408233"/>
            <a:chExt cx="1706754" cy="69222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461C8E8-3979-43CE-A233-B72F5379C915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F4B28CE-50CD-40A0-9F5A-E7D5D3BC9563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A61A55D1-28B8-4353-BB69-D1749824FEB8}"/>
              </a:ext>
            </a:extLst>
          </p:cNvPr>
          <p:cNvSpPr/>
          <p:nvPr/>
        </p:nvSpPr>
        <p:spPr>
          <a:xfrm rot="9680389">
            <a:off x="-906504" y="-932328"/>
            <a:ext cx="5712169" cy="3985774"/>
          </a:xfrm>
          <a:custGeom>
            <a:avLst/>
            <a:gdLst>
              <a:gd name="connsiteX0" fmla="*/ 42887 w 5178739"/>
              <a:gd name="connsiteY0" fmla="*/ 1739910 h 2628910"/>
              <a:gd name="connsiteX1" fmla="*/ 1757387 w 5178739"/>
              <a:gd name="connsiteY1" fmla="*/ 10 h 2628910"/>
              <a:gd name="connsiteX2" fmla="*/ 5135587 w 5178739"/>
              <a:gd name="connsiteY2" fmla="*/ 1714510 h 2628910"/>
              <a:gd name="connsiteX3" fmla="*/ 3433787 w 5178739"/>
              <a:gd name="connsiteY3" fmla="*/ 2628910 h 2628910"/>
              <a:gd name="connsiteX4" fmla="*/ 42887 w 5178739"/>
              <a:gd name="connsiteY4" fmla="*/ 1739910 h 26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739" h="2628910">
                <a:moveTo>
                  <a:pt x="42887" y="1739910"/>
                </a:moveTo>
                <a:cubicBezTo>
                  <a:pt x="-236513" y="1301760"/>
                  <a:pt x="908604" y="4243"/>
                  <a:pt x="1757387" y="10"/>
                </a:cubicBezTo>
                <a:cubicBezTo>
                  <a:pt x="2606170" y="-4223"/>
                  <a:pt x="4856187" y="1276360"/>
                  <a:pt x="5135587" y="1714510"/>
                </a:cubicBezTo>
                <a:cubicBezTo>
                  <a:pt x="5414987" y="2152660"/>
                  <a:pt x="4278337" y="2628910"/>
                  <a:pt x="3433787" y="2628910"/>
                </a:cubicBezTo>
                <a:cubicBezTo>
                  <a:pt x="2589237" y="2628910"/>
                  <a:pt x="322287" y="2178060"/>
                  <a:pt x="42887" y="173991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7B0CF4C6-8BA2-4A31-82E3-66F5A009ACDF}"/>
              </a:ext>
            </a:extLst>
          </p:cNvPr>
          <p:cNvSpPr/>
          <p:nvPr/>
        </p:nvSpPr>
        <p:spPr>
          <a:xfrm rot="1501143">
            <a:off x="3729140" y="4227985"/>
            <a:ext cx="4733719" cy="4305660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A3889AC0-F1ED-4F22-B0A3-05AD0EB851E5}"/>
              </a:ext>
            </a:extLst>
          </p:cNvPr>
          <p:cNvSpPr/>
          <p:nvPr/>
        </p:nvSpPr>
        <p:spPr>
          <a:xfrm>
            <a:off x="9480550" y="-633946"/>
            <a:ext cx="3114829" cy="2303670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BA176A-0481-4D0C-AA27-736D11E65A39}"/>
              </a:ext>
            </a:extLst>
          </p:cNvPr>
          <p:cNvGrpSpPr/>
          <p:nvPr/>
        </p:nvGrpSpPr>
        <p:grpSpPr>
          <a:xfrm>
            <a:off x="4362649" y="2341276"/>
            <a:ext cx="3482776" cy="3454422"/>
            <a:chOff x="3619494" y="1989138"/>
            <a:chExt cx="4615371" cy="457779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ADB9E4BA-0E69-4110-87A0-16109E460C83}"/>
                </a:ext>
              </a:extLst>
            </p:cNvPr>
            <p:cNvSpPr/>
            <p:nvPr/>
          </p:nvSpPr>
          <p:spPr>
            <a:xfrm>
              <a:off x="3619494" y="1989138"/>
              <a:ext cx="2133606" cy="2205521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3EDF1D46-8DB4-4EF8-89B6-B42C02B40E11}"/>
                </a:ext>
              </a:extLst>
            </p:cNvPr>
            <p:cNvSpPr/>
            <p:nvPr/>
          </p:nvSpPr>
          <p:spPr>
            <a:xfrm>
              <a:off x="6101259" y="1989138"/>
              <a:ext cx="2133606" cy="2205521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37E9"/>
                </a:gs>
                <a:gs pos="71000">
                  <a:srgbClr val="584CE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C1D5E834-8CEF-49B1-AA04-5D17E092A777}"/>
                </a:ext>
              </a:extLst>
            </p:cNvPr>
            <p:cNvSpPr/>
            <p:nvPr/>
          </p:nvSpPr>
          <p:spPr>
            <a:xfrm>
              <a:off x="3619494" y="4361414"/>
              <a:ext cx="2133606" cy="2205521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37E9"/>
                </a:gs>
                <a:gs pos="71000">
                  <a:srgbClr val="584CE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9B4B7FE9-A85A-4A91-84B8-44EC6D8322F4}"/>
                </a:ext>
              </a:extLst>
            </p:cNvPr>
            <p:cNvSpPr/>
            <p:nvPr/>
          </p:nvSpPr>
          <p:spPr>
            <a:xfrm>
              <a:off x="6101259" y="4361414"/>
              <a:ext cx="2133606" cy="2205521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3EA242B-1AEF-4E70-B60F-CB620231B137}"/>
              </a:ext>
            </a:extLst>
          </p:cNvPr>
          <p:cNvGrpSpPr/>
          <p:nvPr/>
        </p:nvGrpSpPr>
        <p:grpSpPr>
          <a:xfrm>
            <a:off x="2019299" y="466883"/>
            <a:ext cx="8153400" cy="859110"/>
            <a:chOff x="408005" y="2807479"/>
            <a:chExt cx="5516606" cy="85911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2DAC7D7-1A4E-4F5C-8B80-A6971AE29F4D}"/>
                </a:ext>
              </a:extLst>
            </p:cNvPr>
            <p:cNvSpPr/>
            <p:nvPr/>
          </p:nvSpPr>
          <p:spPr bwMode="auto">
            <a:xfrm>
              <a:off x="408005" y="3404979"/>
              <a:ext cx="5516606" cy="261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607BCA3-7623-4ECC-A4DF-6E4097EDF353}"/>
                </a:ext>
              </a:extLst>
            </p:cNvPr>
            <p:cNvSpPr txBox="1"/>
            <p:nvPr/>
          </p:nvSpPr>
          <p:spPr>
            <a:xfrm>
              <a:off x="1904186" y="2807479"/>
              <a:ext cx="2524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83E2A36-521A-4D0C-8ED3-CEDE62D6A2E7}"/>
              </a:ext>
            </a:extLst>
          </p:cNvPr>
          <p:cNvGrpSpPr/>
          <p:nvPr/>
        </p:nvGrpSpPr>
        <p:grpSpPr>
          <a:xfrm>
            <a:off x="8276431" y="2688813"/>
            <a:ext cx="2522538" cy="692221"/>
            <a:chOff x="3159911" y="3408233"/>
            <a:chExt cx="1706754" cy="69222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3AF4B66-76F3-40A7-A195-E29446A02003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FFE03F-FE1F-423B-958F-CE33AC3DF1F5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0DD9E50-7DB9-4D63-8817-245BE7F0E54D}"/>
              </a:ext>
            </a:extLst>
          </p:cNvPr>
          <p:cNvGrpSpPr/>
          <p:nvPr/>
        </p:nvGrpSpPr>
        <p:grpSpPr>
          <a:xfrm>
            <a:off x="8276431" y="4478941"/>
            <a:ext cx="2522538" cy="692221"/>
            <a:chOff x="3159911" y="3408233"/>
            <a:chExt cx="1706754" cy="69222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1681C54-FC18-4434-B24B-8C7E1D259A5E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5A31B56-B10B-4B68-A1A8-13704D1C34B1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33F766F-BC7C-4A08-90C2-33323CBDF64B}"/>
              </a:ext>
            </a:extLst>
          </p:cNvPr>
          <p:cNvGrpSpPr/>
          <p:nvPr/>
        </p:nvGrpSpPr>
        <p:grpSpPr>
          <a:xfrm>
            <a:off x="1393031" y="2688813"/>
            <a:ext cx="2522538" cy="692221"/>
            <a:chOff x="3159911" y="3408233"/>
            <a:chExt cx="1706754" cy="69222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AE39223-5C9C-4DF0-B6D7-4310FE647930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AF98AB4-BDBD-4D6F-9A1E-33CEC6CBD1AE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22E157A-8B4B-4A53-810C-E2E5B7A40F36}"/>
              </a:ext>
            </a:extLst>
          </p:cNvPr>
          <p:cNvGrpSpPr/>
          <p:nvPr/>
        </p:nvGrpSpPr>
        <p:grpSpPr>
          <a:xfrm>
            <a:off x="1393031" y="4478941"/>
            <a:ext cx="2522538" cy="692221"/>
            <a:chOff x="3159911" y="3408233"/>
            <a:chExt cx="1706754" cy="69222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5C78F98-ACB7-44AE-9F37-F999245034AF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E27B5F2-4630-4F0C-9A73-0ADA6A191043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椭圆 21">
            <a:extLst>
              <a:ext uri="{FF2B5EF4-FFF2-40B4-BE49-F238E27FC236}">
                <a16:creationId xmlns:a16="http://schemas.microsoft.com/office/drawing/2014/main" id="{66FD31BC-C4D3-4AAF-9688-74CDAC947AAC}"/>
              </a:ext>
            </a:extLst>
          </p:cNvPr>
          <p:cNvSpPr/>
          <p:nvPr/>
        </p:nvSpPr>
        <p:spPr>
          <a:xfrm>
            <a:off x="4957864" y="2921360"/>
            <a:ext cx="419597" cy="504126"/>
          </a:xfrm>
          <a:custGeom>
            <a:avLst/>
            <a:gdLst>
              <a:gd name="connsiteX0" fmla="*/ 166861 w 505460"/>
              <a:gd name="connsiteY0" fmla="*/ 355015 h 607286"/>
              <a:gd name="connsiteX1" fmla="*/ 421301 w 505460"/>
              <a:gd name="connsiteY1" fmla="*/ 355015 h 607286"/>
              <a:gd name="connsiteX2" fmla="*/ 438634 w 505460"/>
              <a:gd name="connsiteY2" fmla="*/ 372303 h 607286"/>
              <a:gd name="connsiteX3" fmla="*/ 421301 w 505460"/>
              <a:gd name="connsiteY3" fmla="*/ 389592 h 607286"/>
              <a:gd name="connsiteX4" fmla="*/ 166861 w 505460"/>
              <a:gd name="connsiteY4" fmla="*/ 389592 h 607286"/>
              <a:gd name="connsiteX5" fmla="*/ 149528 w 505460"/>
              <a:gd name="connsiteY5" fmla="*/ 372303 h 607286"/>
              <a:gd name="connsiteX6" fmla="*/ 166861 w 505460"/>
              <a:gd name="connsiteY6" fmla="*/ 355015 h 607286"/>
              <a:gd name="connsiteX7" fmla="*/ 166861 w 505460"/>
              <a:gd name="connsiteY7" fmla="*/ 272524 h 607286"/>
              <a:gd name="connsiteX8" fmla="*/ 421301 w 505460"/>
              <a:gd name="connsiteY8" fmla="*/ 272524 h 607286"/>
              <a:gd name="connsiteX9" fmla="*/ 438634 w 505460"/>
              <a:gd name="connsiteY9" fmla="*/ 289813 h 607286"/>
              <a:gd name="connsiteX10" fmla="*/ 421301 w 505460"/>
              <a:gd name="connsiteY10" fmla="*/ 307101 h 607286"/>
              <a:gd name="connsiteX11" fmla="*/ 166861 w 505460"/>
              <a:gd name="connsiteY11" fmla="*/ 307101 h 607286"/>
              <a:gd name="connsiteX12" fmla="*/ 149528 w 505460"/>
              <a:gd name="connsiteY12" fmla="*/ 289813 h 607286"/>
              <a:gd name="connsiteX13" fmla="*/ 166861 w 505460"/>
              <a:gd name="connsiteY13" fmla="*/ 272524 h 607286"/>
              <a:gd name="connsiteX14" fmla="*/ 166861 w 505460"/>
              <a:gd name="connsiteY14" fmla="*/ 190033 h 607286"/>
              <a:gd name="connsiteX15" fmla="*/ 421301 w 505460"/>
              <a:gd name="connsiteY15" fmla="*/ 190033 h 607286"/>
              <a:gd name="connsiteX16" fmla="*/ 438634 w 505460"/>
              <a:gd name="connsiteY16" fmla="*/ 207439 h 607286"/>
              <a:gd name="connsiteX17" fmla="*/ 421301 w 505460"/>
              <a:gd name="connsiteY17" fmla="*/ 224751 h 607286"/>
              <a:gd name="connsiteX18" fmla="*/ 166861 w 505460"/>
              <a:gd name="connsiteY18" fmla="*/ 224751 h 607286"/>
              <a:gd name="connsiteX19" fmla="*/ 149528 w 505460"/>
              <a:gd name="connsiteY19" fmla="*/ 207439 h 607286"/>
              <a:gd name="connsiteX20" fmla="*/ 166861 w 505460"/>
              <a:gd name="connsiteY20" fmla="*/ 190033 h 607286"/>
              <a:gd name="connsiteX21" fmla="*/ 166861 w 505460"/>
              <a:gd name="connsiteY21" fmla="*/ 107612 h 607286"/>
              <a:gd name="connsiteX22" fmla="*/ 421301 w 505460"/>
              <a:gd name="connsiteY22" fmla="*/ 107612 h 607286"/>
              <a:gd name="connsiteX23" fmla="*/ 438634 w 505460"/>
              <a:gd name="connsiteY23" fmla="*/ 124901 h 607286"/>
              <a:gd name="connsiteX24" fmla="*/ 421301 w 505460"/>
              <a:gd name="connsiteY24" fmla="*/ 142189 h 607286"/>
              <a:gd name="connsiteX25" fmla="*/ 166861 w 505460"/>
              <a:gd name="connsiteY25" fmla="*/ 142189 h 607286"/>
              <a:gd name="connsiteX26" fmla="*/ 149528 w 505460"/>
              <a:gd name="connsiteY26" fmla="*/ 124901 h 607286"/>
              <a:gd name="connsiteX27" fmla="*/ 166861 w 505460"/>
              <a:gd name="connsiteY27" fmla="*/ 107612 h 607286"/>
              <a:gd name="connsiteX28" fmla="*/ 43330 w 505460"/>
              <a:gd name="connsiteY28" fmla="*/ 105635 h 607286"/>
              <a:gd name="connsiteX29" fmla="*/ 34664 w 505460"/>
              <a:gd name="connsiteY29" fmla="*/ 114289 h 607286"/>
              <a:gd name="connsiteX30" fmla="*/ 34664 w 505460"/>
              <a:gd name="connsiteY30" fmla="*/ 563922 h 607286"/>
              <a:gd name="connsiteX31" fmla="*/ 43330 w 505460"/>
              <a:gd name="connsiteY31" fmla="*/ 572576 h 607286"/>
              <a:gd name="connsiteX32" fmla="*/ 379237 w 505460"/>
              <a:gd name="connsiteY32" fmla="*/ 572576 h 607286"/>
              <a:gd name="connsiteX33" fmla="*/ 387903 w 505460"/>
              <a:gd name="connsiteY33" fmla="*/ 563922 h 607286"/>
              <a:gd name="connsiteX34" fmla="*/ 387903 w 505460"/>
              <a:gd name="connsiteY34" fmla="*/ 536267 h 607286"/>
              <a:gd name="connsiteX35" fmla="*/ 126223 w 505460"/>
              <a:gd name="connsiteY35" fmla="*/ 536267 h 607286"/>
              <a:gd name="connsiteX36" fmla="*/ 82799 w 505460"/>
              <a:gd name="connsiteY36" fmla="*/ 492997 h 607286"/>
              <a:gd name="connsiteX37" fmla="*/ 82799 w 505460"/>
              <a:gd name="connsiteY37" fmla="*/ 105635 h 607286"/>
              <a:gd name="connsiteX38" fmla="*/ 126223 w 505460"/>
              <a:gd name="connsiteY38" fmla="*/ 34616 h 607286"/>
              <a:gd name="connsiteX39" fmla="*/ 117557 w 505460"/>
              <a:gd name="connsiteY39" fmla="*/ 43270 h 607286"/>
              <a:gd name="connsiteX40" fmla="*/ 117557 w 505460"/>
              <a:gd name="connsiteY40" fmla="*/ 492997 h 607286"/>
              <a:gd name="connsiteX41" fmla="*/ 126223 w 505460"/>
              <a:gd name="connsiteY41" fmla="*/ 501651 h 607286"/>
              <a:gd name="connsiteX42" fmla="*/ 462130 w 505460"/>
              <a:gd name="connsiteY42" fmla="*/ 501651 h 607286"/>
              <a:gd name="connsiteX43" fmla="*/ 470796 w 505460"/>
              <a:gd name="connsiteY43" fmla="*/ 492997 h 607286"/>
              <a:gd name="connsiteX44" fmla="*/ 470796 w 505460"/>
              <a:gd name="connsiteY44" fmla="*/ 43270 h 607286"/>
              <a:gd name="connsiteX45" fmla="*/ 462130 w 505460"/>
              <a:gd name="connsiteY45" fmla="*/ 34616 h 607286"/>
              <a:gd name="connsiteX46" fmla="*/ 126223 w 505460"/>
              <a:gd name="connsiteY46" fmla="*/ 0 h 607286"/>
              <a:gd name="connsiteX47" fmla="*/ 462130 w 505460"/>
              <a:gd name="connsiteY47" fmla="*/ 0 h 607286"/>
              <a:gd name="connsiteX48" fmla="*/ 505460 w 505460"/>
              <a:gd name="connsiteY48" fmla="*/ 43270 h 607286"/>
              <a:gd name="connsiteX49" fmla="*/ 505460 w 505460"/>
              <a:gd name="connsiteY49" fmla="*/ 492997 h 607286"/>
              <a:gd name="connsiteX50" fmla="*/ 462130 w 505460"/>
              <a:gd name="connsiteY50" fmla="*/ 536267 h 607286"/>
              <a:gd name="connsiteX51" fmla="*/ 422661 w 505460"/>
              <a:gd name="connsiteY51" fmla="*/ 536267 h 607286"/>
              <a:gd name="connsiteX52" fmla="*/ 422661 w 505460"/>
              <a:gd name="connsiteY52" fmla="*/ 563922 h 607286"/>
              <a:gd name="connsiteX53" fmla="*/ 379237 w 505460"/>
              <a:gd name="connsiteY53" fmla="*/ 607286 h 607286"/>
              <a:gd name="connsiteX54" fmla="*/ 43330 w 505460"/>
              <a:gd name="connsiteY54" fmla="*/ 607286 h 607286"/>
              <a:gd name="connsiteX55" fmla="*/ 0 w 505460"/>
              <a:gd name="connsiteY55" fmla="*/ 563922 h 607286"/>
              <a:gd name="connsiteX56" fmla="*/ 0 w 505460"/>
              <a:gd name="connsiteY56" fmla="*/ 114289 h 607286"/>
              <a:gd name="connsiteX57" fmla="*/ 43330 w 505460"/>
              <a:gd name="connsiteY57" fmla="*/ 70925 h 607286"/>
              <a:gd name="connsiteX58" fmla="*/ 82799 w 505460"/>
              <a:gd name="connsiteY58" fmla="*/ 70925 h 607286"/>
              <a:gd name="connsiteX59" fmla="*/ 82799 w 505460"/>
              <a:gd name="connsiteY59" fmla="*/ 43270 h 607286"/>
              <a:gd name="connsiteX60" fmla="*/ 126223 w 505460"/>
              <a:gd name="connsiteY60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5460" h="607286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2">
            <a:extLst>
              <a:ext uri="{FF2B5EF4-FFF2-40B4-BE49-F238E27FC236}">
                <a16:creationId xmlns:a16="http://schemas.microsoft.com/office/drawing/2014/main" id="{C36B6B2C-001D-4EFE-A86C-15AD7C0CED41}"/>
              </a:ext>
            </a:extLst>
          </p:cNvPr>
          <p:cNvSpPr/>
          <p:nvPr/>
        </p:nvSpPr>
        <p:spPr>
          <a:xfrm>
            <a:off x="4915600" y="4711888"/>
            <a:ext cx="504125" cy="503325"/>
          </a:xfrm>
          <a:custGeom>
            <a:avLst/>
            <a:gdLst>
              <a:gd name="connsiteX0" fmla="*/ 138699 w 603657"/>
              <a:gd name="connsiteY0" fmla="*/ 230325 h 602699"/>
              <a:gd name="connsiteX1" fmla="*/ 369371 w 603657"/>
              <a:gd name="connsiteY1" fmla="*/ 230325 h 602699"/>
              <a:gd name="connsiteX2" fmla="*/ 392837 w 603657"/>
              <a:gd name="connsiteY2" fmla="*/ 253753 h 602699"/>
              <a:gd name="connsiteX3" fmla="*/ 369371 w 603657"/>
              <a:gd name="connsiteY3" fmla="*/ 277180 h 602699"/>
              <a:gd name="connsiteX4" fmla="*/ 138699 w 603657"/>
              <a:gd name="connsiteY4" fmla="*/ 277180 h 602699"/>
              <a:gd name="connsiteX5" fmla="*/ 115233 w 603657"/>
              <a:gd name="connsiteY5" fmla="*/ 253753 h 602699"/>
              <a:gd name="connsiteX6" fmla="*/ 138699 w 603657"/>
              <a:gd name="connsiteY6" fmla="*/ 230325 h 602699"/>
              <a:gd name="connsiteX7" fmla="*/ 254159 w 603657"/>
              <a:gd name="connsiteY7" fmla="*/ 46866 h 602699"/>
              <a:gd name="connsiteX8" fmla="*/ 46936 w 603657"/>
              <a:gd name="connsiteY8" fmla="*/ 253780 h 602699"/>
              <a:gd name="connsiteX9" fmla="*/ 254159 w 603657"/>
              <a:gd name="connsiteY9" fmla="*/ 460460 h 602699"/>
              <a:gd name="connsiteX10" fmla="*/ 461147 w 603657"/>
              <a:gd name="connsiteY10" fmla="*/ 253780 h 602699"/>
              <a:gd name="connsiteX11" fmla="*/ 254159 w 603657"/>
              <a:gd name="connsiteY11" fmla="*/ 46866 h 602699"/>
              <a:gd name="connsiteX12" fmla="*/ 254159 w 603657"/>
              <a:gd name="connsiteY12" fmla="*/ 0 h 602699"/>
              <a:gd name="connsiteX13" fmla="*/ 508083 w 603657"/>
              <a:gd name="connsiteY13" fmla="*/ 253780 h 602699"/>
              <a:gd name="connsiteX14" fmla="*/ 449413 w 603657"/>
              <a:gd name="connsiteY14" fmla="*/ 415703 h 602699"/>
              <a:gd name="connsiteX15" fmla="*/ 596793 w 603657"/>
              <a:gd name="connsiteY15" fmla="*/ 562629 h 602699"/>
              <a:gd name="connsiteX16" fmla="*/ 596793 w 603657"/>
              <a:gd name="connsiteY16" fmla="*/ 595904 h 602699"/>
              <a:gd name="connsiteX17" fmla="*/ 580130 w 603657"/>
              <a:gd name="connsiteY17" fmla="*/ 602699 h 602699"/>
              <a:gd name="connsiteX18" fmla="*/ 563468 w 603657"/>
              <a:gd name="connsiteY18" fmla="*/ 595904 h 602699"/>
              <a:gd name="connsiteX19" fmla="*/ 416323 w 603657"/>
              <a:gd name="connsiteY19" fmla="*/ 448744 h 602699"/>
              <a:gd name="connsiteX20" fmla="*/ 254159 w 603657"/>
              <a:gd name="connsiteY20" fmla="*/ 507326 h 602699"/>
              <a:gd name="connsiteX21" fmla="*/ 0 w 603657"/>
              <a:gd name="connsiteY21" fmla="*/ 253780 h 602699"/>
              <a:gd name="connsiteX22" fmla="*/ 254159 w 603657"/>
              <a:gd name="connsiteY22" fmla="*/ 0 h 6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3657" h="602699">
                <a:moveTo>
                  <a:pt x="138699" y="230325"/>
                </a:moveTo>
                <a:lnTo>
                  <a:pt x="369371" y="230325"/>
                </a:lnTo>
                <a:cubicBezTo>
                  <a:pt x="382277" y="230325"/>
                  <a:pt x="392837" y="240633"/>
                  <a:pt x="392837" y="253753"/>
                </a:cubicBezTo>
                <a:cubicBezTo>
                  <a:pt x="392837" y="266638"/>
                  <a:pt x="382277" y="277180"/>
                  <a:pt x="369371" y="277180"/>
                </a:cubicBezTo>
                <a:lnTo>
                  <a:pt x="138699" y="277180"/>
                </a:lnTo>
                <a:cubicBezTo>
                  <a:pt x="125793" y="277180"/>
                  <a:pt x="115233" y="266638"/>
                  <a:pt x="115233" y="253753"/>
                </a:cubicBezTo>
                <a:cubicBezTo>
                  <a:pt x="115233" y="240633"/>
                  <a:pt x="125793" y="230325"/>
                  <a:pt x="138699" y="230325"/>
                </a:cubicBezTo>
                <a:close/>
                <a:moveTo>
                  <a:pt x="254159" y="46866"/>
                </a:moveTo>
                <a:cubicBezTo>
                  <a:pt x="139870" y="46866"/>
                  <a:pt x="46936" y="139661"/>
                  <a:pt x="46936" y="253780"/>
                </a:cubicBezTo>
                <a:cubicBezTo>
                  <a:pt x="46936" y="367665"/>
                  <a:pt x="139870" y="460460"/>
                  <a:pt x="254159" y="460460"/>
                </a:cubicBezTo>
                <a:cubicBezTo>
                  <a:pt x="368214" y="460460"/>
                  <a:pt x="461147" y="367665"/>
                  <a:pt x="461147" y="253780"/>
                </a:cubicBezTo>
                <a:cubicBezTo>
                  <a:pt x="461147" y="139661"/>
                  <a:pt x="368214" y="46866"/>
                  <a:pt x="254159" y="46866"/>
                </a:cubicBezTo>
                <a:close/>
                <a:moveTo>
                  <a:pt x="254159" y="0"/>
                </a:moveTo>
                <a:cubicBezTo>
                  <a:pt x="394029" y="0"/>
                  <a:pt x="508083" y="113885"/>
                  <a:pt x="508083" y="253780"/>
                </a:cubicBezTo>
                <a:cubicBezTo>
                  <a:pt x="508083" y="315175"/>
                  <a:pt x="486023" y="371649"/>
                  <a:pt x="449413" y="415703"/>
                </a:cubicBezTo>
                <a:lnTo>
                  <a:pt x="596793" y="562629"/>
                </a:lnTo>
                <a:cubicBezTo>
                  <a:pt x="605945" y="571767"/>
                  <a:pt x="605945" y="586765"/>
                  <a:pt x="596793" y="595904"/>
                </a:cubicBezTo>
                <a:cubicBezTo>
                  <a:pt x="592099" y="600356"/>
                  <a:pt x="586232" y="602699"/>
                  <a:pt x="580130" y="602699"/>
                </a:cubicBezTo>
                <a:cubicBezTo>
                  <a:pt x="574029" y="602699"/>
                  <a:pt x="568162" y="600356"/>
                  <a:pt x="563468" y="595904"/>
                </a:cubicBezTo>
                <a:lnTo>
                  <a:pt x="416323" y="448744"/>
                </a:lnTo>
                <a:cubicBezTo>
                  <a:pt x="372203" y="485299"/>
                  <a:pt x="315645" y="507326"/>
                  <a:pt x="254159" y="507326"/>
                </a:cubicBezTo>
                <a:cubicBezTo>
                  <a:pt x="114055" y="507326"/>
                  <a:pt x="0" y="393442"/>
                  <a:pt x="0" y="253780"/>
                </a:cubicBezTo>
                <a:cubicBezTo>
                  <a:pt x="0" y="113885"/>
                  <a:pt x="114055" y="0"/>
                  <a:pt x="2541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3">
            <a:extLst>
              <a:ext uri="{FF2B5EF4-FFF2-40B4-BE49-F238E27FC236}">
                <a16:creationId xmlns:a16="http://schemas.microsoft.com/office/drawing/2014/main" id="{3AE2492A-A36D-4F9C-8398-59B7515A0891}"/>
              </a:ext>
            </a:extLst>
          </p:cNvPr>
          <p:cNvSpPr/>
          <p:nvPr/>
        </p:nvSpPr>
        <p:spPr>
          <a:xfrm>
            <a:off x="6811074" y="2928949"/>
            <a:ext cx="504126" cy="488949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4">
            <a:extLst>
              <a:ext uri="{FF2B5EF4-FFF2-40B4-BE49-F238E27FC236}">
                <a16:creationId xmlns:a16="http://schemas.microsoft.com/office/drawing/2014/main" id="{1CD09F50-1786-4AB2-B38D-2D4948277DB6}"/>
              </a:ext>
            </a:extLst>
          </p:cNvPr>
          <p:cNvSpPr/>
          <p:nvPr/>
        </p:nvSpPr>
        <p:spPr>
          <a:xfrm>
            <a:off x="6811074" y="4711869"/>
            <a:ext cx="504126" cy="503363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02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13896E0-DE85-42AD-8931-A22072716496}"/>
              </a:ext>
            </a:extLst>
          </p:cNvPr>
          <p:cNvSpPr/>
          <p:nvPr/>
        </p:nvSpPr>
        <p:spPr>
          <a:xfrm>
            <a:off x="-2519615" y="-2868274"/>
            <a:ext cx="10092543" cy="7545664"/>
          </a:xfrm>
          <a:custGeom>
            <a:avLst/>
            <a:gdLst>
              <a:gd name="connsiteX0" fmla="*/ 1715869 w 8535771"/>
              <a:gd name="connsiteY0" fmla="*/ 1181100 h 6381750"/>
              <a:gd name="connsiteX1" fmla="*/ 39469 w 8535771"/>
              <a:gd name="connsiteY1" fmla="*/ 3752850 h 6381750"/>
              <a:gd name="connsiteX2" fmla="*/ 3468469 w 8535771"/>
              <a:gd name="connsiteY2" fmla="*/ 6381750 h 6381750"/>
              <a:gd name="connsiteX3" fmla="*/ 5144869 w 8535771"/>
              <a:gd name="connsiteY3" fmla="*/ 3752850 h 6381750"/>
              <a:gd name="connsiteX4" fmla="*/ 8535769 w 8535771"/>
              <a:gd name="connsiteY4" fmla="*/ 2057400 h 6381750"/>
              <a:gd name="connsiteX5" fmla="*/ 5163919 w 8535771"/>
              <a:gd name="connsiteY5" fmla="*/ 0 h 6381750"/>
              <a:gd name="connsiteX6" fmla="*/ 3411319 w 8535771"/>
              <a:gd name="connsiteY6" fmla="*/ 2057400 h 6381750"/>
              <a:gd name="connsiteX7" fmla="*/ 1715869 w 8535771"/>
              <a:gd name="connsiteY7" fmla="*/ 118110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5771" h="6381750">
                <a:moveTo>
                  <a:pt x="1715869" y="1181100"/>
                </a:moveTo>
                <a:cubicBezTo>
                  <a:pt x="1153894" y="1463675"/>
                  <a:pt x="-252631" y="2886075"/>
                  <a:pt x="39469" y="3752850"/>
                </a:cubicBezTo>
                <a:cubicBezTo>
                  <a:pt x="331569" y="4619625"/>
                  <a:pt x="2617569" y="6381750"/>
                  <a:pt x="3468469" y="6381750"/>
                </a:cubicBezTo>
                <a:cubicBezTo>
                  <a:pt x="4319369" y="6381750"/>
                  <a:pt x="4300319" y="4473575"/>
                  <a:pt x="5144869" y="3752850"/>
                </a:cubicBezTo>
                <a:cubicBezTo>
                  <a:pt x="5989419" y="3032125"/>
                  <a:pt x="8532594" y="2682875"/>
                  <a:pt x="8535769" y="2057400"/>
                </a:cubicBezTo>
                <a:cubicBezTo>
                  <a:pt x="8538944" y="1431925"/>
                  <a:pt x="6017994" y="0"/>
                  <a:pt x="5163919" y="0"/>
                </a:cubicBezTo>
                <a:cubicBezTo>
                  <a:pt x="4309844" y="0"/>
                  <a:pt x="3979644" y="1860550"/>
                  <a:pt x="3411319" y="2057400"/>
                </a:cubicBezTo>
                <a:cubicBezTo>
                  <a:pt x="2842994" y="2254250"/>
                  <a:pt x="2277844" y="898525"/>
                  <a:pt x="1715869" y="1181100"/>
                </a:cubicBezTo>
                <a:close/>
              </a:path>
            </a:pathLst>
          </a:custGeom>
          <a:gradFill flip="none" rotWithShape="1">
            <a:gsLst>
              <a:gs pos="18000">
                <a:srgbClr val="584CE0"/>
              </a:gs>
              <a:gs pos="56000">
                <a:srgbClr val="BB43FD"/>
              </a:gs>
              <a:gs pos="100000">
                <a:srgbClr val="EE37E9"/>
              </a:gs>
            </a:gsLst>
            <a:lin ang="135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3AD356C-2407-47F6-A324-6783671A809B}"/>
              </a:ext>
            </a:extLst>
          </p:cNvPr>
          <p:cNvSpPr/>
          <p:nvPr/>
        </p:nvSpPr>
        <p:spPr>
          <a:xfrm rot="3118315">
            <a:off x="7562974" y="1218868"/>
            <a:ext cx="5393358" cy="10578750"/>
          </a:xfrm>
          <a:custGeom>
            <a:avLst/>
            <a:gdLst>
              <a:gd name="connsiteX0" fmla="*/ 3418879 w 5114329"/>
              <a:gd name="connsiteY0" fmla="*/ 5229277 h 5229277"/>
              <a:gd name="connsiteX1" fmla="*/ 47029 w 5114329"/>
              <a:gd name="connsiteY1" fmla="*/ 4352977 h 5229277"/>
              <a:gd name="connsiteX2" fmla="*/ 1742479 w 5114329"/>
              <a:gd name="connsiteY2" fmla="*/ 2619427 h 5229277"/>
              <a:gd name="connsiteX3" fmla="*/ 27979 w 5114329"/>
              <a:gd name="connsiteY3" fmla="*/ 904927 h 5229277"/>
              <a:gd name="connsiteX4" fmla="*/ 3456979 w 5114329"/>
              <a:gd name="connsiteY4" fmla="*/ 66727 h 5229277"/>
              <a:gd name="connsiteX5" fmla="*/ 5114329 w 5114329"/>
              <a:gd name="connsiteY5" fmla="*/ 2619427 h 5229277"/>
              <a:gd name="connsiteX6" fmla="*/ 3456979 w 5114329"/>
              <a:gd name="connsiteY6" fmla="*/ 4352977 h 5229277"/>
              <a:gd name="connsiteX7" fmla="*/ 3418879 w 5114329"/>
              <a:gd name="connsiteY7" fmla="*/ 5229277 h 522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329" h="5229277">
                <a:moveTo>
                  <a:pt x="3418879" y="5229277"/>
                </a:moveTo>
                <a:cubicBezTo>
                  <a:pt x="2850554" y="5229277"/>
                  <a:pt x="326429" y="4787952"/>
                  <a:pt x="47029" y="4352977"/>
                </a:cubicBezTo>
                <a:cubicBezTo>
                  <a:pt x="-232371" y="3918002"/>
                  <a:pt x="1745654" y="3194102"/>
                  <a:pt x="1742479" y="2619427"/>
                </a:cubicBezTo>
                <a:cubicBezTo>
                  <a:pt x="1739304" y="2044752"/>
                  <a:pt x="-257771" y="1330377"/>
                  <a:pt x="27979" y="904927"/>
                </a:cubicBezTo>
                <a:cubicBezTo>
                  <a:pt x="313729" y="479477"/>
                  <a:pt x="2609254" y="-219023"/>
                  <a:pt x="3456979" y="66727"/>
                </a:cubicBezTo>
                <a:cubicBezTo>
                  <a:pt x="4304704" y="352477"/>
                  <a:pt x="5114329" y="1905052"/>
                  <a:pt x="5114329" y="2619427"/>
                </a:cubicBezTo>
                <a:cubicBezTo>
                  <a:pt x="5114329" y="3333802"/>
                  <a:pt x="3736379" y="3921177"/>
                  <a:pt x="3456979" y="4352977"/>
                </a:cubicBezTo>
                <a:cubicBezTo>
                  <a:pt x="3177579" y="4784777"/>
                  <a:pt x="3987204" y="5229277"/>
                  <a:pt x="3418879" y="5229277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27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B015F5B-5936-4E61-B708-F71970CF3B96}"/>
              </a:ext>
            </a:extLst>
          </p:cNvPr>
          <p:cNvGrpSpPr/>
          <p:nvPr/>
        </p:nvGrpSpPr>
        <p:grpSpPr>
          <a:xfrm>
            <a:off x="1069832" y="758739"/>
            <a:ext cx="5026168" cy="1567404"/>
            <a:chOff x="1465951" y="2747005"/>
            <a:chExt cx="3400715" cy="156740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F027C84-085D-4FE4-909C-B520951C4A38}"/>
                </a:ext>
              </a:extLst>
            </p:cNvPr>
            <p:cNvSpPr/>
            <p:nvPr/>
          </p:nvSpPr>
          <p:spPr bwMode="auto">
            <a:xfrm>
              <a:off x="1465951" y="3883522"/>
              <a:ext cx="3400715" cy="4308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B3C650A-6DA4-48B2-AAB3-FE63AAB1067F}"/>
                </a:ext>
              </a:extLst>
            </p:cNvPr>
            <p:cNvSpPr txBox="1"/>
            <p:nvPr/>
          </p:nvSpPr>
          <p:spPr>
            <a:xfrm>
              <a:off x="1465951" y="2747005"/>
              <a:ext cx="1706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1497005-59D8-49E2-BB32-3F544429297B}"/>
              </a:ext>
            </a:extLst>
          </p:cNvPr>
          <p:cNvGrpSpPr/>
          <p:nvPr/>
        </p:nvGrpSpPr>
        <p:grpSpPr>
          <a:xfrm>
            <a:off x="1229953" y="3033764"/>
            <a:ext cx="4503189" cy="1186529"/>
            <a:chOff x="1229953" y="3033764"/>
            <a:chExt cx="4503189" cy="118652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4A26B92-8DD2-4F58-AB71-E8DE2418F5F3}"/>
                </a:ext>
              </a:extLst>
            </p:cNvPr>
            <p:cNvSpPr/>
            <p:nvPr/>
          </p:nvSpPr>
          <p:spPr>
            <a:xfrm>
              <a:off x="1229953" y="3033764"/>
              <a:ext cx="4503189" cy="1186529"/>
            </a:xfrm>
            <a:prstGeom prst="roundRect">
              <a:avLst>
                <a:gd name="adj" fmla="val 11142"/>
              </a:avLst>
            </a:prstGeom>
            <a:solidFill>
              <a:schemeClr val="bg1"/>
            </a:solidFill>
            <a:ln>
              <a:noFill/>
            </a:ln>
            <a:effectLst>
              <a:outerShdw blurRad="736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8CE7343E-A05E-4F4B-ACA0-32B9F9CF181D}"/>
                </a:ext>
              </a:extLst>
            </p:cNvPr>
            <p:cNvSpPr/>
            <p:nvPr/>
          </p:nvSpPr>
          <p:spPr>
            <a:xfrm>
              <a:off x="1491513" y="3265154"/>
              <a:ext cx="723750" cy="723748"/>
            </a:xfrm>
            <a:prstGeom prst="roundRect">
              <a:avLst/>
            </a:prstGeom>
            <a:gradFill flip="none" rotWithShape="1">
              <a:gsLst>
                <a:gs pos="0">
                  <a:srgbClr val="EE37E9"/>
                </a:gs>
                <a:gs pos="71000">
                  <a:srgbClr val="BB43FD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A8C97DA-2E6B-4CAC-9EEC-3EEA0BDB1985}"/>
                </a:ext>
              </a:extLst>
            </p:cNvPr>
            <p:cNvGrpSpPr/>
            <p:nvPr/>
          </p:nvGrpSpPr>
          <p:grpSpPr>
            <a:xfrm>
              <a:off x="2333447" y="3301836"/>
              <a:ext cx="3243867" cy="650385"/>
              <a:chOff x="3052308" y="3370368"/>
              <a:chExt cx="2521510" cy="747198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05F3B34-C890-46FC-B52C-2E268ED3E4EF}"/>
                  </a:ext>
                </a:extLst>
              </p:cNvPr>
              <p:cNvSpPr/>
              <p:nvPr/>
            </p:nvSpPr>
            <p:spPr bwMode="auto">
              <a:xfrm>
                <a:off x="3052309" y="3693257"/>
                <a:ext cx="2521509" cy="42430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D238962-1690-43FD-813C-40E2C2D33829}"/>
                  </a:ext>
                </a:extLst>
              </p:cNvPr>
              <p:cNvSpPr txBox="1"/>
              <p:nvPr/>
            </p:nvSpPr>
            <p:spPr>
              <a:xfrm>
                <a:off x="3052308" y="3370368"/>
                <a:ext cx="1514761" cy="38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椭圆 11">
              <a:extLst>
                <a:ext uri="{FF2B5EF4-FFF2-40B4-BE49-F238E27FC236}">
                  <a16:creationId xmlns:a16="http://schemas.microsoft.com/office/drawing/2014/main" id="{38AF8F1B-87D6-4DDE-AE3C-50A782B300BD}"/>
                </a:ext>
              </a:extLst>
            </p:cNvPr>
            <p:cNvSpPr/>
            <p:nvPr/>
          </p:nvSpPr>
          <p:spPr>
            <a:xfrm>
              <a:off x="1635751" y="3426043"/>
              <a:ext cx="435274" cy="401970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E1CCE10-FFDE-4F59-ACD7-7A666BFB4C5F}"/>
              </a:ext>
            </a:extLst>
          </p:cNvPr>
          <p:cNvGrpSpPr/>
          <p:nvPr/>
        </p:nvGrpSpPr>
        <p:grpSpPr>
          <a:xfrm>
            <a:off x="1229953" y="4614749"/>
            <a:ext cx="4503189" cy="1186529"/>
            <a:chOff x="1229953" y="4614749"/>
            <a:chExt cx="4503189" cy="1186529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A3369D47-EA55-4412-800E-370F24742F06}"/>
                </a:ext>
              </a:extLst>
            </p:cNvPr>
            <p:cNvSpPr/>
            <p:nvPr/>
          </p:nvSpPr>
          <p:spPr>
            <a:xfrm>
              <a:off x="1229953" y="4614749"/>
              <a:ext cx="4503189" cy="1186529"/>
            </a:xfrm>
            <a:prstGeom prst="roundRect">
              <a:avLst>
                <a:gd name="adj" fmla="val 11142"/>
              </a:avLst>
            </a:prstGeom>
            <a:solidFill>
              <a:schemeClr val="bg1"/>
            </a:solidFill>
            <a:ln>
              <a:noFill/>
            </a:ln>
            <a:effectLst>
              <a:outerShdw blurRad="736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2A3C79B-9865-45EE-962E-A9C3501C59D7}"/>
                </a:ext>
              </a:extLst>
            </p:cNvPr>
            <p:cNvSpPr/>
            <p:nvPr/>
          </p:nvSpPr>
          <p:spPr>
            <a:xfrm>
              <a:off x="1491513" y="4846139"/>
              <a:ext cx="723750" cy="723748"/>
            </a:xfrm>
            <a:prstGeom prst="roundRect">
              <a:avLst/>
            </a:pr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3242A9B-A450-4E92-B072-BDA0FF43B909}"/>
                </a:ext>
              </a:extLst>
            </p:cNvPr>
            <p:cNvGrpSpPr/>
            <p:nvPr/>
          </p:nvGrpSpPr>
          <p:grpSpPr>
            <a:xfrm>
              <a:off x="2333447" y="4882821"/>
              <a:ext cx="3243867" cy="650385"/>
              <a:chOff x="3052308" y="3370368"/>
              <a:chExt cx="2521510" cy="747198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87F5DB8-7FC6-4384-AC1A-1D7EEE58E5CB}"/>
                  </a:ext>
                </a:extLst>
              </p:cNvPr>
              <p:cNvSpPr/>
              <p:nvPr/>
            </p:nvSpPr>
            <p:spPr bwMode="auto">
              <a:xfrm>
                <a:off x="3052309" y="3693257"/>
                <a:ext cx="2521509" cy="42430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2CFE5BC-8E9E-4D4F-ABEF-24340CFA11A1}"/>
                  </a:ext>
                </a:extLst>
              </p:cNvPr>
              <p:cNvSpPr txBox="1"/>
              <p:nvPr/>
            </p:nvSpPr>
            <p:spPr>
              <a:xfrm>
                <a:off x="3052308" y="3370368"/>
                <a:ext cx="1514761" cy="38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椭圆 17">
              <a:extLst>
                <a:ext uri="{FF2B5EF4-FFF2-40B4-BE49-F238E27FC236}">
                  <a16:creationId xmlns:a16="http://schemas.microsoft.com/office/drawing/2014/main" id="{A5D68B88-7D8B-401A-AAB7-3A18D2669CEF}"/>
                </a:ext>
              </a:extLst>
            </p:cNvPr>
            <p:cNvSpPr/>
            <p:nvPr/>
          </p:nvSpPr>
          <p:spPr>
            <a:xfrm>
              <a:off x="1635751" y="4990832"/>
              <a:ext cx="435274" cy="434363"/>
            </a:xfrm>
            <a:custGeom>
              <a:avLst/>
              <a:gdLst>
                <a:gd name="connsiteX0" fmla="*/ 73141 w 606368"/>
                <a:gd name="connsiteY0" fmla="*/ 459099 h 605099"/>
                <a:gd name="connsiteX1" fmla="*/ 146282 w 606368"/>
                <a:gd name="connsiteY1" fmla="*/ 532099 h 605099"/>
                <a:gd name="connsiteX2" fmla="*/ 73141 w 606368"/>
                <a:gd name="connsiteY2" fmla="*/ 605099 h 605099"/>
                <a:gd name="connsiteX3" fmla="*/ 0 w 606368"/>
                <a:gd name="connsiteY3" fmla="*/ 532099 h 605099"/>
                <a:gd name="connsiteX4" fmla="*/ 73141 w 606368"/>
                <a:gd name="connsiteY4" fmla="*/ 459099 h 605099"/>
                <a:gd name="connsiteX5" fmla="*/ 90350 w 606368"/>
                <a:gd name="connsiteY5" fmla="*/ 311335 h 605099"/>
                <a:gd name="connsiteX6" fmla="*/ 286566 w 606368"/>
                <a:gd name="connsiteY6" fmla="*/ 507355 h 605099"/>
                <a:gd name="connsiteX7" fmla="*/ 245213 w 606368"/>
                <a:gd name="connsiteY7" fmla="*/ 548647 h 605099"/>
                <a:gd name="connsiteX8" fmla="*/ 203860 w 606368"/>
                <a:gd name="connsiteY8" fmla="*/ 507355 h 605099"/>
                <a:gd name="connsiteX9" fmla="*/ 90350 w 606368"/>
                <a:gd name="connsiteY9" fmla="*/ 393919 h 605099"/>
                <a:gd name="connsiteX10" fmla="*/ 48902 w 606368"/>
                <a:gd name="connsiteY10" fmla="*/ 352627 h 605099"/>
                <a:gd name="connsiteX11" fmla="*/ 90350 w 606368"/>
                <a:gd name="connsiteY11" fmla="*/ 311335 h 605099"/>
                <a:gd name="connsiteX12" fmla="*/ 112838 w 606368"/>
                <a:gd name="connsiteY12" fmla="*/ 158772 h 605099"/>
                <a:gd name="connsiteX13" fmla="*/ 439340 w 606368"/>
                <a:gd name="connsiteY13" fmla="*/ 484848 h 605099"/>
                <a:gd name="connsiteX14" fmla="*/ 397986 w 606368"/>
                <a:gd name="connsiteY14" fmla="*/ 526136 h 605099"/>
                <a:gd name="connsiteX15" fmla="*/ 356631 w 606368"/>
                <a:gd name="connsiteY15" fmla="*/ 484848 h 605099"/>
                <a:gd name="connsiteX16" fmla="*/ 112838 w 606368"/>
                <a:gd name="connsiteY16" fmla="*/ 241443 h 605099"/>
                <a:gd name="connsiteX17" fmla="*/ 71483 w 606368"/>
                <a:gd name="connsiteY17" fmla="*/ 200060 h 605099"/>
                <a:gd name="connsiteX18" fmla="*/ 112838 w 606368"/>
                <a:gd name="connsiteY18" fmla="*/ 158772 h 605099"/>
                <a:gd name="connsiteX19" fmla="*/ 121024 w 606368"/>
                <a:gd name="connsiteY19" fmla="*/ 0 h 605099"/>
                <a:gd name="connsiteX20" fmla="*/ 606368 w 606368"/>
                <a:gd name="connsiteY20" fmla="*/ 484702 h 605099"/>
                <a:gd name="connsiteX21" fmla="*/ 565012 w 606368"/>
                <a:gd name="connsiteY21" fmla="*/ 525995 h 605099"/>
                <a:gd name="connsiteX22" fmla="*/ 523656 w 606368"/>
                <a:gd name="connsiteY22" fmla="*/ 484702 h 605099"/>
                <a:gd name="connsiteX23" fmla="*/ 121024 w 606368"/>
                <a:gd name="connsiteY23" fmla="*/ 82586 h 605099"/>
                <a:gd name="connsiteX24" fmla="*/ 79668 w 606368"/>
                <a:gd name="connsiteY24" fmla="*/ 41293 h 605099"/>
                <a:gd name="connsiteX25" fmla="*/ 121024 w 606368"/>
                <a:gd name="connsiteY25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368" h="605099">
                  <a:moveTo>
                    <a:pt x="73141" y="459099"/>
                  </a:moveTo>
                  <a:cubicBezTo>
                    <a:pt x="113536" y="459099"/>
                    <a:pt x="146282" y="491782"/>
                    <a:pt x="146282" y="532099"/>
                  </a:cubicBezTo>
                  <a:cubicBezTo>
                    <a:pt x="146282" y="572416"/>
                    <a:pt x="113536" y="605099"/>
                    <a:pt x="73141" y="605099"/>
                  </a:cubicBezTo>
                  <a:cubicBezTo>
                    <a:pt x="32746" y="605099"/>
                    <a:pt x="0" y="572416"/>
                    <a:pt x="0" y="532099"/>
                  </a:cubicBezTo>
                  <a:cubicBezTo>
                    <a:pt x="0" y="491782"/>
                    <a:pt x="32746" y="459099"/>
                    <a:pt x="73141" y="459099"/>
                  </a:cubicBezTo>
                  <a:close/>
                  <a:moveTo>
                    <a:pt x="90350" y="311335"/>
                  </a:moveTo>
                  <a:cubicBezTo>
                    <a:pt x="198584" y="311335"/>
                    <a:pt x="286566" y="399280"/>
                    <a:pt x="286566" y="507355"/>
                  </a:cubicBezTo>
                  <a:cubicBezTo>
                    <a:pt x="286566" y="530118"/>
                    <a:pt x="268103" y="548647"/>
                    <a:pt x="245213" y="548647"/>
                  </a:cubicBezTo>
                  <a:cubicBezTo>
                    <a:pt x="222417" y="548647"/>
                    <a:pt x="203860" y="530118"/>
                    <a:pt x="203860" y="507355"/>
                  </a:cubicBezTo>
                  <a:cubicBezTo>
                    <a:pt x="203860" y="444805"/>
                    <a:pt x="152898" y="393919"/>
                    <a:pt x="90350" y="393919"/>
                  </a:cubicBezTo>
                  <a:cubicBezTo>
                    <a:pt x="67459" y="393919"/>
                    <a:pt x="48902" y="375483"/>
                    <a:pt x="48902" y="352627"/>
                  </a:cubicBezTo>
                  <a:cubicBezTo>
                    <a:pt x="48902" y="329770"/>
                    <a:pt x="67459" y="311335"/>
                    <a:pt x="90350" y="311335"/>
                  </a:cubicBezTo>
                  <a:close/>
                  <a:moveTo>
                    <a:pt x="112838" y="158772"/>
                  </a:moveTo>
                  <a:cubicBezTo>
                    <a:pt x="292857" y="158772"/>
                    <a:pt x="439340" y="305021"/>
                    <a:pt x="439340" y="484848"/>
                  </a:cubicBezTo>
                  <a:cubicBezTo>
                    <a:pt x="439340" y="507608"/>
                    <a:pt x="420783" y="526136"/>
                    <a:pt x="397986" y="526136"/>
                  </a:cubicBezTo>
                  <a:cubicBezTo>
                    <a:pt x="375095" y="526136"/>
                    <a:pt x="356631" y="507608"/>
                    <a:pt x="356631" y="484848"/>
                  </a:cubicBezTo>
                  <a:cubicBezTo>
                    <a:pt x="356631" y="350636"/>
                    <a:pt x="247263" y="241443"/>
                    <a:pt x="112838" y="241443"/>
                  </a:cubicBezTo>
                  <a:cubicBezTo>
                    <a:pt x="89947" y="241443"/>
                    <a:pt x="71483" y="222915"/>
                    <a:pt x="71483" y="200060"/>
                  </a:cubicBezTo>
                  <a:cubicBezTo>
                    <a:pt x="71483" y="177300"/>
                    <a:pt x="89947" y="158772"/>
                    <a:pt x="112838" y="158772"/>
                  </a:cubicBezTo>
                  <a:close/>
                  <a:moveTo>
                    <a:pt x="121024" y="0"/>
                  </a:moveTo>
                  <a:cubicBezTo>
                    <a:pt x="388661" y="0"/>
                    <a:pt x="606368" y="217377"/>
                    <a:pt x="606368" y="484702"/>
                  </a:cubicBezTo>
                  <a:cubicBezTo>
                    <a:pt x="606368" y="507465"/>
                    <a:pt x="587904" y="525995"/>
                    <a:pt x="565012" y="525995"/>
                  </a:cubicBezTo>
                  <a:cubicBezTo>
                    <a:pt x="542120" y="525995"/>
                    <a:pt x="523656" y="507465"/>
                    <a:pt x="523656" y="484702"/>
                  </a:cubicBezTo>
                  <a:cubicBezTo>
                    <a:pt x="523656" y="262997"/>
                    <a:pt x="342971" y="82586"/>
                    <a:pt x="121024" y="82586"/>
                  </a:cubicBezTo>
                  <a:cubicBezTo>
                    <a:pt x="98227" y="82586"/>
                    <a:pt x="79668" y="64150"/>
                    <a:pt x="79668" y="41293"/>
                  </a:cubicBezTo>
                  <a:cubicBezTo>
                    <a:pt x="79668" y="18530"/>
                    <a:pt x="98227" y="0"/>
                    <a:pt x="121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9D1BE62-34BC-4823-93F8-143173CA5283}"/>
              </a:ext>
            </a:extLst>
          </p:cNvPr>
          <p:cNvGrpSpPr/>
          <p:nvPr/>
        </p:nvGrpSpPr>
        <p:grpSpPr>
          <a:xfrm>
            <a:off x="6473973" y="3033764"/>
            <a:ext cx="4503189" cy="1186529"/>
            <a:chOff x="6473973" y="3033764"/>
            <a:chExt cx="4503189" cy="118652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75E35C1-C1FD-4D7B-8391-43F63B0F230A}"/>
                </a:ext>
              </a:extLst>
            </p:cNvPr>
            <p:cNvSpPr/>
            <p:nvPr/>
          </p:nvSpPr>
          <p:spPr>
            <a:xfrm>
              <a:off x="6473973" y="3033764"/>
              <a:ext cx="4503189" cy="1186529"/>
            </a:xfrm>
            <a:prstGeom prst="roundRect">
              <a:avLst>
                <a:gd name="adj" fmla="val 11142"/>
              </a:avLst>
            </a:prstGeom>
            <a:solidFill>
              <a:schemeClr val="bg1"/>
            </a:solidFill>
            <a:ln>
              <a:noFill/>
            </a:ln>
            <a:effectLst>
              <a:outerShdw blurRad="736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4BDDBCDD-5534-428C-8543-F3EFD6E5FC8C}"/>
                </a:ext>
              </a:extLst>
            </p:cNvPr>
            <p:cNvSpPr/>
            <p:nvPr/>
          </p:nvSpPr>
          <p:spPr>
            <a:xfrm>
              <a:off x="6735533" y="3265154"/>
              <a:ext cx="723750" cy="723748"/>
            </a:xfrm>
            <a:prstGeom prst="roundRect">
              <a:avLst/>
            </a:pr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5EDF024-9461-42F3-ABFD-DA48F1AC7F3E}"/>
                </a:ext>
              </a:extLst>
            </p:cNvPr>
            <p:cNvGrpSpPr/>
            <p:nvPr/>
          </p:nvGrpSpPr>
          <p:grpSpPr>
            <a:xfrm>
              <a:off x="7577467" y="3301836"/>
              <a:ext cx="3243867" cy="650385"/>
              <a:chOff x="3052308" y="3370368"/>
              <a:chExt cx="2521510" cy="747198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5FEB21B-6E30-4CF2-BB28-50503C093882}"/>
                  </a:ext>
                </a:extLst>
              </p:cNvPr>
              <p:cNvSpPr/>
              <p:nvPr/>
            </p:nvSpPr>
            <p:spPr bwMode="auto">
              <a:xfrm>
                <a:off x="3052309" y="3693257"/>
                <a:ext cx="2521509" cy="42430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AB4EA6A-5305-4FAD-B96B-E6C043277DED}"/>
                  </a:ext>
                </a:extLst>
              </p:cNvPr>
              <p:cNvSpPr txBox="1"/>
              <p:nvPr/>
            </p:nvSpPr>
            <p:spPr>
              <a:xfrm>
                <a:off x="3052308" y="3370368"/>
                <a:ext cx="1514761" cy="38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椭圆 23">
              <a:extLst>
                <a:ext uri="{FF2B5EF4-FFF2-40B4-BE49-F238E27FC236}">
                  <a16:creationId xmlns:a16="http://schemas.microsoft.com/office/drawing/2014/main" id="{48C0A734-C9D8-40F5-9F20-BC4F25DEA485}"/>
                </a:ext>
              </a:extLst>
            </p:cNvPr>
            <p:cNvSpPr/>
            <p:nvPr/>
          </p:nvSpPr>
          <p:spPr>
            <a:xfrm>
              <a:off x="6879771" y="3409736"/>
              <a:ext cx="435274" cy="434583"/>
            </a:xfrm>
            <a:custGeom>
              <a:avLst/>
              <a:gdLst>
                <a:gd name="connsiteX0" fmla="*/ 138699 w 603657"/>
                <a:gd name="connsiteY0" fmla="*/ 230325 h 602699"/>
                <a:gd name="connsiteX1" fmla="*/ 369371 w 603657"/>
                <a:gd name="connsiteY1" fmla="*/ 230325 h 602699"/>
                <a:gd name="connsiteX2" fmla="*/ 392837 w 603657"/>
                <a:gd name="connsiteY2" fmla="*/ 253753 h 602699"/>
                <a:gd name="connsiteX3" fmla="*/ 369371 w 603657"/>
                <a:gd name="connsiteY3" fmla="*/ 277180 h 602699"/>
                <a:gd name="connsiteX4" fmla="*/ 138699 w 603657"/>
                <a:gd name="connsiteY4" fmla="*/ 277180 h 602699"/>
                <a:gd name="connsiteX5" fmla="*/ 115233 w 603657"/>
                <a:gd name="connsiteY5" fmla="*/ 253753 h 602699"/>
                <a:gd name="connsiteX6" fmla="*/ 138699 w 603657"/>
                <a:gd name="connsiteY6" fmla="*/ 230325 h 602699"/>
                <a:gd name="connsiteX7" fmla="*/ 254159 w 603657"/>
                <a:gd name="connsiteY7" fmla="*/ 46866 h 602699"/>
                <a:gd name="connsiteX8" fmla="*/ 46936 w 603657"/>
                <a:gd name="connsiteY8" fmla="*/ 253780 h 602699"/>
                <a:gd name="connsiteX9" fmla="*/ 254159 w 603657"/>
                <a:gd name="connsiteY9" fmla="*/ 460460 h 602699"/>
                <a:gd name="connsiteX10" fmla="*/ 461147 w 603657"/>
                <a:gd name="connsiteY10" fmla="*/ 253780 h 602699"/>
                <a:gd name="connsiteX11" fmla="*/ 254159 w 603657"/>
                <a:gd name="connsiteY11" fmla="*/ 46866 h 602699"/>
                <a:gd name="connsiteX12" fmla="*/ 254159 w 603657"/>
                <a:gd name="connsiteY12" fmla="*/ 0 h 602699"/>
                <a:gd name="connsiteX13" fmla="*/ 508083 w 603657"/>
                <a:gd name="connsiteY13" fmla="*/ 253780 h 602699"/>
                <a:gd name="connsiteX14" fmla="*/ 449413 w 603657"/>
                <a:gd name="connsiteY14" fmla="*/ 415703 h 602699"/>
                <a:gd name="connsiteX15" fmla="*/ 596793 w 603657"/>
                <a:gd name="connsiteY15" fmla="*/ 562629 h 602699"/>
                <a:gd name="connsiteX16" fmla="*/ 596793 w 603657"/>
                <a:gd name="connsiteY16" fmla="*/ 595904 h 602699"/>
                <a:gd name="connsiteX17" fmla="*/ 580130 w 603657"/>
                <a:gd name="connsiteY17" fmla="*/ 602699 h 602699"/>
                <a:gd name="connsiteX18" fmla="*/ 563468 w 603657"/>
                <a:gd name="connsiteY18" fmla="*/ 595904 h 602699"/>
                <a:gd name="connsiteX19" fmla="*/ 416323 w 603657"/>
                <a:gd name="connsiteY19" fmla="*/ 448744 h 602699"/>
                <a:gd name="connsiteX20" fmla="*/ 254159 w 603657"/>
                <a:gd name="connsiteY20" fmla="*/ 507326 h 602699"/>
                <a:gd name="connsiteX21" fmla="*/ 0 w 603657"/>
                <a:gd name="connsiteY21" fmla="*/ 253780 h 602699"/>
                <a:gd name="connsiteX22" fmla="*/ 254159 w 603657"/>
                <a:gd name="connsiteY22" fmla="*/ 0 h 60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3657" h="602699">
                  <a:moveTo>
                    <a:pt x="138699" y="230325"/>
                  </a:moveTo>
                  <a:lnTo>
                    <a:pt x="369371" y="230325"/>
                  </a:lnTo>
                  <a:cubicBezTo>
                    <a:pt x="382277" y="230325"/>
                    <a:pt x="392837" y="240633"/>
                    <a:pt x="392837" y="253753"/>
                  </a:cubicBezTo>
                  <a:cubicBezTo>
                    <a:pt x="392837" y="266638"/>
                    <a:pt x="382277" y="277180"/>
                    <a:pt x="369371" y="277180"/>
                  </a:cubicBezTo>
                  <a:lnTo>
                    <a:pt x="138699" y="277180"/>
                  </a:lnTo>
                  <a:cubicBezTo>
                    <a:pt x="125793" y="277180"/>
                    <a:pt x="115233" y="266638"/>
                    <a:pt x="115233" y="253753"/>
                  </a:cubicBezTo>
                  <a:cubicBezTo>
                    <a:pt x="115233" y="240633"/>
                    <a:pt x="125793" y="230325"/>
                    <a:pt x="138699" y="230325"/>
                  </a:cubicBezTo>
                  <a:close/>
                  <a:moveTo>
                    <a:pt x="254159" y="46866"/>
                  </a:moveTo>
                  <a:cubicBezTo>
                    <a:pt x="139870" y="46866"/>
                    <a:pt x="46936" y="139661"/>
                    <a:pt x="46936" y="253780"/>
                  </a:cubicBezTo>
                  <a:cubicBezTo>
                    <a:pt x="46936" y="367665"/>
                    <a:pt x="139870" y="460460"/>
                    <a:pt x="254159" y="460460"/>
                  </a:cubicBezTo>
                  <a:cubicBezTo>
                    <a:pt x="368214" y="460460"/>
                    <a:pt x="461147" y="367665"/>
                    <a:pt x="461147" y="253780"/>
                  </a:cubicBezTo>
                  <a:cubicBezTo>
                    <a:pt x="461147" y="139661"/>
                    <a:pt x="368214" y="46866"/>
                    <a:pt x="254159" y="46866"/>
                  </a:cubicBezTo>
                  <a:close/>
                  <a:moveTo>
                    <a:pt x="254159" y="0"/>
                  </a:moveTo>
                  <a:cubicBezTo>
                    <a:pt x="394029" y="0"/>
                    <a:pt x="508083" y="113885"/>
                    <a:pt x="508083" y="253780"/>
                  </a:cubicBezTo>
                  <a:cubicBezTo>
                    <a:pt x="508083" y="315175"/>
                    <a:pt x="486023" y="371649"/>
                    <a:pt x="449413" y="415703"/>
                  </a:cubicBezTo>
                  <a:lnTo>
                    <a:pt x="596793" y="562629"/>
                  </a:lnTo>
                  <a:cubicBezTo>
                    <a:pt x="605945" y="571767"/>
                    <a:pt x="605945" y="586765"/>
                    <a:pt x="596793" y="595904"/>
                  </a:cubicBezTo>
                  <a:cubicBezTo>
                    <a:pt x="592099" y="600356"/>
                    <a:pt x="586232" y="602699"/>
                    <a:pt x="580130" y="602699"/>
                  </a:cubicBezTo>
                  <a:cubicBezTo>
                    <a:pt x="574029" y="602699"/>
                    <a:pt x="568162" y="600356"/>
                    <a:pt x="563468" y="595904"/>
                  </a:cubicBezTo>
                  <a:lnTo>
                    <a:pt x="416323" y="448744"/>
                  </a:lnTo>
                  <a:cubicBezTo>
                    <a:pt x="372203" y="485299"/>
                    <a:pt x="315645" y="507326"/>
                    <a:pt x="254159" y="507326"/>
                  </a:cubicBezTo>
                  <a:cubicBezTo>
                    <a:pt x="114055" y="507326"/>
                    <a:pt x="0" y="393442"/>
                    <a:pt x="0" y="253780"/>
                  </a:cubicBezTo>
                  <a:cubicBezTo>
                    <a:pt x="0" y="113885"/>
                    <a:pt x="114055" y="0"/>
                    <a:pt x="2541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84DAFE0-725B-43D4-8361-519488B2A0F8}"/>
              </a:ext>
            </a:extLst>
          </p:cNvPr>
          <p:cNvGrpSpPr/>
          <p:nvPr/>
        </p:nvGrpSpPr>
        <p:grpSpPr>
          <a:xfrm>
            <a:off x="6473973" y="4614749"/>
            <a:ext cx="4503189" cy="1186529"/>
            <a:chOff x="6473973" y="4614749"/>
            <a:chExt cx="4503189" cy="1186529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570516D6-AF79-4921-97C5-CA679B758914}"/>
                </a:ext>
              </a:extLst>
            </p:cNvPr>
            <p:cNvSpPr/>
            <p:nvPr/>
          </p:nvSpPr>
          <p:spPr>
            <a:xfrm>
              <a:off x="6473973" y="4614749"/>
              <a:ext cx="4503189" cy="1186529"/>
            </a:xfrm>
            <a:prstGeom prst="roundRect">
              <a:avLst>
                <a:gd name="adj" fmla="val 11142"/>
              </a:avLst>
            </a:prstGeom>
            <a:solidFill>
              <a:schemeClr val="bg1"/>
            </a:solidFill>
            <a:ln>
              <a:noFill/>
            </a:ln>
            <a:effectLst>
              <a:outerShdw blurRad="736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33363050-9B73-4F39-AC44-10583EA40DAC}"/>
                </a:ext>
              </a:extLst>
            </p:cNvPr>
            <p:cNvSpPr/>
            <p:nvPr/>
          </p:nvSpPr>
          <p:spPr>
            <a:xfrm>
              <a:off x="6735533" y="4846139"/>
              <a:ext cx="723750" cy="723748"/>
            </a:xfrm>
            <a:prstGeom prst="roundRect">
              <a:avLst/>
            </a:prstGeom>
            <a:gradFill flip="none" rotWithShape="1">
              <a:gsLst>
                <a:gs pos="0">
                  <a:srgbClr val="EE37E9"/>
                </a:gs>
                <a:gs pos="71000">
                  <a:srgbClr val="BB43FD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C123298-3E18-4E2E-9542-4177159ED7BE}"/>
                </a:ext>
              </a:extLst>
            </p:cNvPr>
            <p:cNvGrpSpPr/>
            <p:nvPr/>
          </p:nvGrpSpPr>
          <p:grpSpPr>
            <a:xfrm>
              <a:off x="7577467" y="4882821"/>
              <a:ext cx="3243867" cy="650385"/>
              <a:chOff x="3052308" y="3370368"/>
              <a:chExt cx="2521510" cy="74719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AFC2FFE-4C13-484E-B1A6-1EB968E86646}"/>
                  </a:ext>
                </a:extLst>
              </p:cNvPr>
              <p:cNvSpPr/>
              <p:nvPr/>
            </p:nvSpPr>
            <p:spPr bwMode="auto">
              <a:xfrm>
                <a:off x="3052309" y="3693257"/>
                <a:ext cx="2521509" cy="42430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template is exclusively designed by Fei er creative, and copyrights belong to </a:t>
                </a:r>
                <a:r>
                  <a:rPr lang="en-US" altLang="zh-CN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jpppt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internet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8919F42-79B2-4200-9DAC-0F776C14D2A0}"/>
                  </a:ext>
                </a:extLst>
              </p:cNvPr>
              <p:cNvSpPr txBox="1"/>
              <p:nvPr/>
            </p:nvSpPr>
            <p:spPr>
              <a:xfrm>
                <a:off x="3052308" y="3370368"/>
                <a:ext cx="1514761" cy="38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 TEXT HERE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椭圆 29">
              <a:extLst>
                <a:ext uri="{FF2B5EF4-FFF2-40B4-BE49-F238E27FC236}">
                  <a16:creationId xmlns:a16="http://schemas.microsoft.com/office/drawing/2014/main" id="{25FD1898-8246-4EC5-96C2-F25C0B27A3E5}"/>
                </a:ext>
              </a:extLst>
            </p:cNvPr>
            <p:cNvSpPr/>
            <p:nvPr/>
          </p:nvSpPr>
          <p:spPr>
            <a:xfrm>
              <a:off x="6879771" y="4996928"/>
              <a:ext cx="435274" cy="422170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59FD6B2D-B801-4576-98F2-36564D46304B}"/>
              </a:ext>
            </a:extLst>
          </p:cNvPr>
          <p:cNvSpPr/>
          <p:nvPr/>
        </p:nvSpPr>
        <p:spPr>
          <a:xfrm rot="716238">
            <a:off x="302287" y="-3155514"/>
            <a:ext cx="7473210" cy="5587328"/>
          </a:xfrm>
          <a:custGeom>
            <a:avLst/>
            <a:gdLst>
              <a:gd name="connsiteX0" fmla="*/ 1715869 w 8535771"/>
              <a:gd name="connsiteY0" fmla="*/ 1181100 h 6381750"/>
              <a:gd name="connsiteX1" fmla="*/ 39469 w 8535771"/>
              <a:gd name="connsiteY1" fmla="*/ 3752850 h 6381750"/>
              <a:gd name="connsiteX2" fmla="*/ 3468469 w 8535771"/>
              <a:gd name="connsiteY2" fmla="*/ 6381750 h 6381750"/>
              <a:gd name="connsiteX3" fmla="*/ 5144869 w 8535771"/>
              <a:gd name="connsiteY3" fmla="*/ 3752850 h 6381750"/>
              <a:gd name="connsiteX4" fmla="*/ 8535769 w 8535771"/>
              <a:gd name="connsiteY4" fmla="*/ 2057400 h 6381750"/>
              <a:gd name="connsiteX5" fmla="*/ 5163919 w 8535771"/>
              <a:gd name="connsiteY5" fmla="*/ 0 h 6381750"/>
              <a:gd name="connsiteX6" fmla="*/ 3411319 w 8535771"/>
              <a:gd name="connsiteY6" fmla="*/ 2057400 h 6381750"/>
              <a:gd name="connsiteX7" fmla="*/ 1715869 w 8535771"/>
              <a:gd name="connsiteY7" fmla="*/ 118110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5771" h="6381750">
                <a:moveTo>
                  <a:pt x="1715869" y="1181100"/>
                </a:moveTo>
                <a:cubicBezTo>
                  <a:pt x="1153894" y="1463675"/>
                  <a:pt x="-252631" y="2886075"/>
                  <a:pt x="39469" y="3752850"/>
                </a:cubicBezTo>
                <a:cubicBezTo>
                  <a:pt x="331569" y="4619625"/>
                  <a:pt x="2617569" y="6381750"/>
                  <a:pt x="3468469" y="6381750"/>
                </a:cubicBezTo>
                <a:cubicBezTo>
                  <a:pt x="4319369" y="6381750"/>
                  <a:pt x="4300319" y="4473575"/>
                  <a:pt x="5144869" y="3752850"/>
                </a:cubicBezTo>
                <a:cubicBezTo>
                  <a:pt x="5989419" y="3032125"/>
                  <a:pt x="8532594" y="2682875"/>
                  <a:pt x="8535769" y="2057400"/>
                </a:cubicBezTo>
                <a:cubicBezTo>
                  <a:pt x="8538944" y="1431925"/>
                  <a:pt x="6017994" y="0"/>
                  <a:pt x="5163919" y="0"/>
                </a:cubicBezTo>
                <a:cubicBezTo>
                  <a:pt x="4309844" y="0"/>
                  <a:pt x="3979644" y="1860550"/>
                  <a:pt x="3411319" y="2057400"/>
                </a:cubicBezTo>
                <a:cubicBezTo>
                  <a:pt x="2842994" y="2254250"/>
                  <a:pt x="2277844" y="898525"/>
                  <a:pt x="1715869" y="1181100"/>
                </a:cubicBezTo>
                <a:close/>
              </a:path>
            </a:pathLst>
          </a:custGeom>
          <a:gradFill flip="none" rotWithShape="1">
            <a:gsLst>
              <a:gs pos="18000">
                <a:srgbClr val="584CE0"/>
              </a:gs>
              <a:gs pos="56000">
                <a:srgbClr val="BB43FD"/>
              </a:gs>
              <a:gs pos="67000">
                <a:srgbClr val="EE37E9"/>
              </a:gs>
            </a:gsLst>
            <a:lin ang="135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51B4D02-AFF6-4C24-B2DA-DDE1E126631D}"/>
              </a:ext>
            </a:extLst>
          </p:cNvPr>
          <p:cNvSpPr/>
          <p:nvPr/>
        </p:nvSpPr>
        <p:spPr>
          <a:xfrm>
            <a:off x="7788275" y="-3377290"/>
            <a:ext cx="5625240" cy="5751672"/>
          </a:xfrm>
          <a:custGeom>
            <a:avLst/>
            <a:gdLst>
              <a:gd name="connsiteX0" fmla="*/ 3418879 w 5114329"/>
              <a:gd name="connsiteY0" fmla="*/ 5229277 h 5229277"/>
              <a:gd name="connsiteX1" fmla="*/ 47029 w 5114329"/>
              <a:gd name="connsiteY1" fmla="*/ 4352977 h 5229277"/>
              <a:gd name="connsiteX2" fmla="*/ 1742479 w 5114329"/>
              <a:gd name="connsiteY2" fmla="*/ 2619427 h 5229277"/>
              <a:gd name="connsiteX3" fmla="*/ 27979 w 5114329"/>
              <a:gd name="connsiteY3" fmla="*/ 904927 h 5229277"/>
              <a:gd name="connsiteX4" fmla="*/ 3456979 w 5114329"/>
              <a:gd name="connsiteY4" fmla="*/ 66727 h 5229277"/>
              <a:gd name="connsiteX5" fmla="*/ 5114329 w 5114329"/>
              <a:gd name="connsiteY5" fmla="*/ 2619427 h 5229277"/>
              <a:gd name="connsiteX6" fmla="*/ 3456979 w 5114329"/>
              <a:gd name="connsiteY6" fmla="*/ 4352977 h 5229277"/>
              <a:gd name="connsiteX7" fmla="*/ 3418879 w 5114329"/>
              <a:gd name="connsiteY7" fmla="*/ 5229277 h 522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329" h="5229277">
                <a:moveTo>
                  <a:pt x="3418879" y="5229277"/>
                </a:moveTo>
                <a:cubicBezTo>
                  <a:pt x="2850554" y="5229277"/>
                  <a:pt x="326429" y="4787952"/>
                  <a:pt x="47029" y="4352977"/>
                </a:cubicBezTo>
                <a:cubicBezTo>
                  <a:pt x="-232371" y="3918002"/>
                  <a:pt x="1745654" y="3194102"/>
                  <a:pt x="1742479" y="2619427"/>
                </a:cubicBezTo>
                <a:cubicBezTo>
                  <a:pt x="1739304" y="2044752"/>
                  <a:pt x="-257771" y="1330377"/>
                  <a:pt x="27979" y="904927"/>
                </a:cubicBezTo>
                <a:cubicBezTo>
                  <a:pt x="313729" y="479477"/>
                  <a:pt x="2609254" y="-219023"/>
                  <a:pt x="3456979" y="66727"/>
                </a:cubicBezTo>
                <a:cubicBezTo>
                  <a:pt x="4304704" y="352477"/>
                  <a:pt x="5114329" y="1905052"/>
                  <a:pt x="5114329" y="2619427"/>
                </a:cubicBezTo>
                <a:cubicBezTo>
                  <a:pt x="5114329" y="3333802"/>
                  <a:pt x="3736379" y="3921177"/>
                  <a:pt x="3456979" y="4352977"/>
                </a:cubicBezTo>
                <a:cubicBezTo>
                  <a:pt x="3177579" y="4784777"/>
                  <a:pt x="3987204" y="5229277"/>
                  <a:pt x="3418879" y="5229277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4607998-41FC-495B-A1B8-B5CA3012BE07}"/>
              </a:ext>
            </a:extLst>
          </p:cNvPr>
          <p:cNvSpPr/>
          <p:nvPr/>
        </p:nvSpPr>
        <p:spPr>
          <a:xfrm>
            <a:off x="-1145031" y="1989138"/>
            <a:ext cx="3315590" cy="3455982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355F0F2-60DF-442A-977C-434F19CF70DB}"/>
              </a:ext>
            </a:extLst>
          </p:cNvPr>
          <p:cNvSpPr/>
          <p:nvPr/>
        </p:nvSpPr>
        <p:spPr>
          <a:xfrm rot="648845">
            <a:off x="8685134" y="4437477"/>
            <a:ext cx="6806377" cy="5042386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68000">
                <a:srgbClr val="EE37E9"/>
              </a:gs>
              <a:gs pos="22000">
                <a:srgbClr val="F3C053"/>
              </a:gs>
              <a:gs pos="92000">
                <a:srgbClr val="584CE0"/>
              </a:gs>
            </a:gsLst>
            <a:lin ang="27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0FA5B04-D2BC-4173-A48C-E49DA5C0FAE3}"/>
              </a:ext>
            </a:extLst>
          </p:cNvPr>
          <p:cNvSpPr/>
          <p:nvPr/>
        </p:nvSpPr>
        <p:spPr>
          <a:xfrm>
            <a:off x="200586" y="5080171"/>
            <a:ext cx="5171514" cy="3824756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100000">
                <a:srgbClr val="EE37E9"/>
              </a:gs>
              <a:gs pos="22000">
                <a:srgbClr val="F3C053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B5A2F48-D367-4E50-BE96-D52EC0BE7FDD}"/>
              </a:ext>
            </a:extLst>
          </p:cNvPr>
          <p:cNvSpPr/>
          <p:nvPr/>
        </p:nvSpPr>
        <p:spPr>
          <a:xfrm>
            <a:off x="2647296" y="682906"/>
            <a:ext cx="749916" cy="781670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0F29384-DD58-415E-B1F8-705BCB5618FD}"/>
              </a:ext>
            </a:extLst>
          </p:cNvPr>
          <p:cNvSpPr/>
          <p:nvPr/>
        </p:nvSpPr>
        <p:spPr>
          <a:xfrm rot="1948355">
            <a:off x="8250857" y="5205156"/>
            <a:ext cx="1035132" cy="1026210"/>
          </a:xfrm>
          <a:custGeom>
            <a:avLst/>
            <a:gdLst>
              <a:gd name="connsiteX0" fmla="*/ 0 w 3352800"/>
              <a:gd name="connsiteY0" fmla="*/ 899160 h 1767848"/>
              <a:gd name="connsiteX1" fmla="*/ 1676400 w 3352800"/>
              <a:gd name="connsiteY1" fmla="*/ 0 h 1767848"/>
              <a:gd name="connsiteX2" fmla="*/ 3352800 w 3352800"/>
              <a:gd name="connsiteY2" fmla="*/ 899160 h 1767848"/>
              <a:gd name="connsiteX3" fmla="*/ 1676400 w 3352800"/>
              <a:gd name="connsiteY3" fmla="*/ 1767840 h 1767848"/>
              <a:gd name="connsiteX4" fmla="*/ 0 w 3352800"/>
              <a:gd name="connsiteY4" fmla="*/ 899160 h 176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767848">
                <a:moveTo>
                  <a:pt x="0" y="899160"/>
                </a:moveTo>
                <a:cubicBezTo>
                  <a:pt x="0" y="604520"/>
                  <a:pt x="1117600" y="0"/>
                  <a:pt x="1676400" y="0"/>
                </a:cubicBezTo>
                <a:cubicBezTo>
                  <a:pt x="2235200" y="0"/>
                  <a:pt x="3352800" y="604520"/>
                  <a:pt x="3352800" y="899160"/>
                </a:cubicBezTo>
                <a:cubicBezTo>
                  <a:pt x="3352800" y="1193800"/>
                  <a:pt x="2230120" y="1765300"/>
                  <a:pt x="1676400" y="1767840"/>
                </a:cubicBezTo>
                <a:cubicBezTo>
                  <a:pt x="1122680" y="1770380"/>
                  <a:pt x="0" y="1193800"/>
                  <a:pt x="0" y="899160"/>
                </a:cubicBezTo>
                <a:close/>
              </a:path>
            </a:pathLst>
          </a:custGeom>
          <a:gradFill flip="none" rotWithShape="1">
            <a:gsLst>
              <a:gs pos="0">
                <a:srgbClr val="584CE0"/>
              </a:gs>
              <a:gs pos="82000">
                <a:srgbClr val="EE37E9"/>
              </a:gs>
            </a:gsLst>
            <a:lin ang="135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F43170-E055-4710-9AF9-DF6D3F18B4B1}"/>
              </a:ext>
            </a:extLst>
          </p:cNvPr>
          <p:cNvSpPr txBox="1"/>
          <p:nvPr/>
        </p:nvSpPr>
        <p:spPr>
          <a:xfrm>
            <a:off x="2146301" y="2717372"/>
            <a:ext cx="789939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>
                <a:solidFill>
                  <a:srgbClr val="202124"/>
                </a:solidFill>
                <a:ea typeface="+mn-lt"/>
              </a:rPr>
              <a:t>THANK YOU!</a:t>
            </a:r>
            <a:endParaRPr lang="zh-CN" altLang="en-US" sz="8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D33874E-4E34-40F5-A96C-04FBD134949B}"/>
              </a:ext>
            </a:extLst>
          </p:cNvPr>
          <p:cNvCxnSpPr/>
          <p:nvPr/>
        </p:nvCxnSpPr>
        <p:spPr>
          <a:xfrm>
            <a:off x="5800725" y="4218653"/>
            <a:ext cx="590550" cy="0"/>
          </a:xfrm>
          <a:prstGeom prst="line">
            <a:avLst/>
          </a:prstGeom>
          <a:ln w="28575">
            <a:solidFill>
              <a:srgbClr val="584C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77F1FCDC-08A6-4670-8E48-4BFA47766CF4}"/>
              </a:ext>
            </a:extLst>
          </p:cNvPr>
          <p:cNvSpPr/>
          <p:nvPr/>
        </p:nvSpPr>
        <p:spPr>
          <a:xfrm>
            <a:off x="5396960" y="9933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 O G 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3">
            <a:hlinkClick r:id="rId3"/>
            <a:extLst>
              <a:ext uri="{FF2B5EF4-FFF2-40B4-BE49-F238E27FC236}">
                <a16:creationId xmlns:a16="http://schemas.microsoft.com/office/drawing/2014/main" id="{C98F5C09-AC86-4B83-9105-6E01A33178FA}"/>
              </a:ext>
            </a:extLst>
          </p:cNvPr>
          <p:cNvSpPr txBox="1"/>
          <p:nvPr/>
        </p:nvSpPr>
        <p:spPr>
          <a:xfrm>
            <a:off x="4038892" y="65246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spc="3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spc="3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7"/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9"/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8F4FDC-0DFE-4958-8FBA-938F3BF871C7}"/>
              </a:ext>
            </a:extLst>
          </p:cNvPr>
          <p:cNvSpPr txBox="1"/>
          <p:nvPr/>
        </p:nvSpPr>
        <p:spPr>
          <a:xfrm>
            <a:off x="2038352" y="735955"/>
            <a:ext cx="8115298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344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j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D92B44-7B3D-4E4B-B313-2909B9803E88}"/>
              </a:ext>
            </a:extLst>
          </p:cNvPr>
          <p:cNvSpPr txBox="1"/>
          <p:nvPr/>
        </p:nvSpPr>
        <p:spPr>
          <a:xfrm>
            <a:off x="2038350" y="4341465"/>
            <a:ext cx="67691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 TEXT HERE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96781B-2C67-4B2A-B9BD-913F4530C38F}"/>
              </a:ext>
            </a:extLst>
          </p:cNvPr>
          <p:cNvSpPr/>
          <p:nvPr/>
        </p:nvSpPr>
        <p:spPr bwMode="auto">
          <a:xfrm>
            <a:off x="6096000" y="5252095"/>
            <a:ext cx="338455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Fei er creative, and copyrights belong to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jpppt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internet.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99C9B1B-4329-491C-968E-96AB87141F92}"/>
              </a:ext>
            </a:extLst>
          </p:cNvPr>
          <p:cNvGrpSpPr/>
          <p:nvPr/>
        </p:nvGrpSpPr>
        <p:grpSpPr>
          <a:xfrm>
            <a:off x="3044657" y="991564"/>
            <a:ext cx="1484640" cy="1728796"/>
            <a:chOff x="3044657" y="991564"/>
            <a:chExt cx="1484640" cy="1728796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D27B29F1-4BBD-4C77-A650-6F0D50C825BD}"/>
                </a:ext>
              </a:extLst>
            </p:cNvPr>
            <p:cNvSpPr/>
            <p:nvPr/>
          </p:nvSpPr>
          <p:spPr>
            <a:xfrm rot="3595803">
              <a:off x="2922579" y="1113642"/>
              <a:ext cx="1728796" cy="1484640"/>
            </a:xfrm>
            <a:custGeom>
              <a:avLst/>
              <a:gdLst>
                <a:gd name="connsiteX0" fmla="*/ 1743408 w 5141928"/>
                <a:gd name="connsiteY0" fmla="*/ 1737379 h 4415739"/>
                <a:gd name="connsiteX1" fmla="*/ 3419808 w 5141928"/>
                <a:gd name="connsiteY1" fmla="*/ 19 h 4415739"/>
                <a:gd name="connsiteX2" fmla="*/ 5141928 w 5141928"/>
                <a:gd name="connsiteY2" fmla="*/ 1706899 h 4415739"/>
                <a:gd name="connsiteX3" fmla="*/ 3419808 w 5141928"/>
                <a:gd name="connsiteY3" fmla="*/ 4343419 h 4415739"/>
                <a:gd name="connsiteX4" fmla="*/ 36528 w 5141928"/>
                <a:gd name="connsiteY4" fmla="*/ 3505219 h 4415739"/>
                <a:gd name="connsiteX5" fmla="*/ 1743408 w 5141928"/>
                <a:gd name="connsiteY5" fmla="*/ 1737379 h 441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1928" h="4415739">
                  <a:moveTo>
                    <a:pt x="1743408" y="1737379"/>
                  </a:moveTo>
                  <a:cubicBezTo>
                    <a:pt x="2307288" y="1153179"/>
                    <a:pt x="2853388" y="5099"/>
                    <a:pt x="3419808" y="19"/>
                  </a:cubicBezTo>
                  <a:cubicBezTo>
                    <a:pt x="3986228" y="-5061"/>
                    <a:pt x="5141928" y="982999"/>
                    <a:pt x="5141928" y="1706899"/>
                  </a:cubicBezTo>
                  <a:cubicBezTo>
                    <a:pt x="5141928" y="2430799"/>
                    <a:pt x="4270708" y="4043699"/>
                    <a:pt x="3419808" y="4343419"/>
                  </a:cubicBezTo>
                  <a:cubicBezTo>
                    <a:pt x="2568908" y="4643139"/>
                    <a:pt x="318468" y="3942099"/>
                    <a:pt x="36528" y="3505219"/>
                  </a:cubicBezTo>
                  <a:cubicBezTo>
                    <a:pt x="-245412" y="3068339"/>
                    <a:pt x="1179528" y="2321579"/>
                    <a:pt x="1743408" y="17373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D526622-585F-44A1-B4C6-342856766D44}"/>
                </a:ext>
              </a:extLst>
            </p:cNvPr>
            <p:cNvSpPr txBox="1"/>
            <p:nvPr/>
          </p:nvSpPr>
          <p:spPr>
            <a:xfrm>
              <a:off x="3252917" y="1745605"/>
              <a:ext cx="11508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6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1F8E9ACA-CBA0-48DE-9A50-531CF37179AB}"/>
              </a:ext>
            </a:extLst>
          </p:cNvPr>
          <p:cNvSpPr/>
          <p:nvPr/>
        </p:nvSpPr>
        <p:spPr>
          <a:xfrm>
            <a:off x="-1494392" y="2183595"/>
            <a:ext cx="3510236" cy="3658869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684DDD2-8935-427C-88F5-7E7A060CFBE9}"/>
              </a:ext>
            </a:extLst>
          </p:cNvPr>
          <p:cNvSpPr/>
          <p:nvPr/>
        </p:nvSpPr>
        <p:spPr>
          <a:xfrm rot="648845">
            <a:off x="539312" y="5878822"/>
            <a:ext cx="3746311" cy="2775388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0">
                <a:srgbClr val="584CE0"/>
              </a:gs>
              <a:gs pos="41000">
                <a:srgbClr val="BB43FD"/>
              </a:gs>
              <a:gs pos="86000">
                <a:srgbClr val="EE37E9"/>
              </a:gs>
            </a:gsLst>
            <a:lin ang="54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45F450C-4DC8-4579-A202-F530F2F025F6}"/>
              </a:ext>
            </a:extLst>
          </p:cNvPr>
          <p:cNvSpPr/>
          <p:nvPr/>
        </p:nvSpPr>
        <p:spPr>
          <a:xfrm rot="20625691">
            <a:off x="-976439" y="-513173"/>
            <a:ext cx="3114933" cy="2403889"/>
          </a:xfrm>
          <a:custGeom>
            <a:avLst/>
            <a:gdLst>
              <a:gd name="connsiteX0" fmla="*/ 0 w 3352800"/>
              <a:gd name="connsiteY0" fmla="*/ 899160 h 1767848"/>
              <a:gd name="connsiteX1" fmla="*/ 1676400 w 3352800"/>
              <a:gd name="connsiteY1" fmla="*/ 0 h 1767848"/>
              <a:gd name="connsiteX2" fmla="*/ 3352800 w 3352800"/>
              <a:gd name="connsiteY2" fmla="*/ 899160 h 1767848"/>
              <a:gd name="connsiteX3" fmla="*/ 1676400 w 3352800"/>
              <a:gd name="connsiteY3" fmla="*/ 1767840 h 1767848"/>
              <a:gd name="connsiteX4" fmla="*/ 0 w 3352800"/>
              <a:gd name="connsiteY4" fmla="*/ 899160 h 176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767848">
                <a:moveTo>
                  <a:pt x="0" y="899160"/>
                </a:moveTo>
                <a:cubicBezTo>
                  <a:pt x="0" y="604520"/>
                  <a:pt x="1117600" y="0"/>
                  <a:pt x="1676400" y="0"/>
                </a:cubicBezTo>
                <a:cubicBezTo>
                  <a:pt x="2235200" y="0"/>
                  <a:pt x="3352800" y="604520"/>
                  <a:pt x="3352800" y="899160"/>
                </a:cubicBezTo>
                <a:cubicBezTo>
                  <a:pt x="3352800" y="1193800"/>
                  <a:pt x="2230120" y="1765300"/>
                  <a:pt x="1676400" y="1767840"/>
                </a:cubicBezTo>
                <a:cubicBezTo>
                  <a:pt x="1122680" y="1770380"/>
                  <a:pt x="0" y="1193800"/>
                  <a:pt x="0" y="899160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27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F68074E-B8DD-46DF-8D89-40B3B1A230ED}"/>
              </a:ext>
            </a:extLst>
          </p:cNvPr>
          <p:cNvSpPr/>
          <p:nvPr/>
        </p:nvSpPr>
        <p:spPr>
          <a:xfrm rot="20737241">
            <a:off x="1393908" y="-645910"/>
            <a:ext cx="3869358" cy="3322892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69F92F5-B1C0-4387-BBD3-FE41182CFD58}"/>
              </a:ext>
            </a:extLst>
          </p:cNvPr>
          <p:cNvSpPr/>
          <p:nvPr/>
        </p:nvSpPr>
        <p:spPr>
          <a:xfrm rot="3986993">
            <a:off x="2020355" y="3191776"/>
            <a:ext cx="3403772" cy="2646483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501E73A-4135-484B-A598-3DBED3E350A2}"/>
              </a:ext>
            </a:extLst>
          </p:cNvPr>
          <p:cNvGrpSpPr/>
          <p:nvPr/>
        </p:nvGrpSpPr>
        <p:grpSpPr>
          <a:xfrm>
            <a:off x="6096001" y="800163"/>
            <a:ext cx="5026168" cy="1599263"/>
            <a:chOff x="1465951" y="2807479"/>
            <a:chExt cx="3400715" cy="159926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5941D15-F7AB-4016-9E46-8EB2C2B66BAD}"/>
                </a:ext>
              </a:extLst>
            </p:cNvPr>
            <p:cNvSpPr/>
            <p:nvPr/>
          </p:nvSpPr>
          <p:spPr bwMode="auto">
            <a:xfrm>
              <a:off x="1465951" y="3883522"/>
              <a:ext cx="3400715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7AFD4D-7963-4603-8C33-3F2AD7974A90}"/>
                </a:ext>
              </a:extLst>
            </p:cNvPr>
            <p:cNvSpPr txBox="1"/>
            <p:nvPr/>
          </p:nvSpPr>
          <p:spPr>
            <a:xfrm>
              <a:off x="3159911" y="2807479"/>
              <a:ext cx="1706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6027403-AC3E-4BD5-9953-7DB58C5F425A}"/>
              </a:ext>
            </a:extLst>
          </p:cNvPr>
          <p:cNvSpPr/>
          <p:nvPr/>
        </p:nvSpPr>
        <p:spPr>
          <a:xfrm>
            <a:off x="6183550" y="3242596"/>
            <a:ext cx="4938618" cy="1186529"/>
          </a:xfrm>
          <a:prstGeom prst="roundRect">
            <a:avLst>
              <a:gd name="adj" fmla="val 11142"/>
            </a:avLst>
          </a:prstGeom>
          <a:solidFill>
            <a:schemeClr val="bg1"/>
          </a:solidFill>
          <a:ln>
            <a:noFill/>
          </a:ln>
          <a:effectLst>
            <a:outerShdw blurRad="736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A740D05-39CD-4727-B705-7BB0D96FC369}"/>
              </a:ext>
            </a:extLst>
          </p:cNvPr>
          <p:cNvSpPr/>
          <p:nvPr/>
        </p:nvSpPr>
        <p:spPr>
          <a:xfrm>
            <a:off x="6445110" y="3473986"/>
            <a:ext cx="723750" cy="723748"/>
          </a:xfrm>
          <a:prstGeom prst="roundRect">
            <a:avLst/>
          </a:pr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5D1963F-5F0D-4223-A499-FE0FB79DB0E0}"/>
              </a:ext>
            </a:extLst>
          </p:cNvPr>
          <p:cNvGrpSpPr/>
          <p:nvPr/>
        </p:nvGrpSpPr>
        <p:grpSpPr>
          <a:xfrm>
            <a:off x="7287044" y="3510665"/>
            <a:ext cx="3685757" cy="742717"/>
            <a:chOff x="3052308" y="3370368"/>
            <a:chExt cx="2864998" cy="85327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29FDDA-397C-4BFB-93C6-13B40E52CA5E}"/>
                </a:ext>
              </a:extLst>
            </p:cNvPr>
            <p:cNvSpPr/>
            <p:nvPr/>
          </p:nvSpPr>
          <p:spPr bwMode="auto">
            <a:xfrm>
              <a:off x="3052308" y="3693256"/>
              <a:ext cx="2864998" cy="530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64ED349-9DAF-40B9-BB54-998693EE4F5F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椭圆 14">
            <a:extLst>
              <a:ext uri="{FF2B5EF4-FFF2-40B4-BE49-F238E27FC236}">
                <a16:creationId xmlns:a16="http://schemas.microsoft.com/office/drawing/2014/main" id="{9B5EBE81-7C23-47F7-A52E-488CC0DC5F3E}"/>
              </a:ext>
            </a:extLst>
          </p:cNvPr>
          <p:cNvSpPr/>
          <p:nvPr/>
        </p:nvSpPr>
        <p:spPr>
          <a:xfrm>
            <a:off x="6606392" y="3618223"/>
            <a:ext cx="401187" cy="435274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64950ED-25F0-47D9-8D6F-152B868AC47F}"/>
              </a:ext>
            </a:extLst>
          </p:cNvPr>
          <p:cNvSpPr/>
          <p:nvPr/>
        </p:nvSpPr>
        <p:spPr>
          <a:xfrm>
            <a:off x="6183550" y="4754486"/>
            <a:ext cx="4938618" cy="1186529"/>
          </a:xfrm>
          <a:prstGeom prst="roundRect">
            <a:avLst>
              <a:gd name="adj" fmla="val 11142"/>
            </a:avLst>
          </a:prstGeom>
          <a:solidFill>
            <a:schemeClr val="bg1"/>
          </a:solidFill>
          <a:ln>
            <a:noFill/>
          </a:ln>
          <a:effectLst>
            <a:outerShdw blurRad="736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01C1C21-24D9-4825-B05F-A62586E7A901}"/>
              </a:ext>
            </a:extLst>
          </p:cNvPr>
          <p:cNvSpPr/>
          <p:nvPr/>
        </p:nvSpPr>
        <p:spPr>
          <a:xfrm>
            <a:off x="6445110" y="4985876"/>
            <a:ext cx="723750" cy="723748"/>
          </a:xfrm>
          <a:prstGeom prst="roundRect">
            <a:avLst/>
          </a:pr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7CEF48E-6E3B-42BE-B64F-D8A87EC3FC2B}"/>
              </a:ext>
            </a:extLst>
          </p:cNvPr>
          <p:cNvGrpSpPr/>
          <p:nvPr/>
        </p:nvGrpSpPr>
        <p:grpSpPr>
          <a:xfrm>
            <a:off x="7287044" y="5022555"/>
            <a:ext cx="3685757" cy="742717"/>
            <a:chOff x="3052308" y="3370368"/>
            <a:chExt cx="2864998" cy="85327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65405A7-0B2C-4660-9B74-53E19FF86722}"/>
                </a:ext>
              </a:extLst>
            </p:cNvPr>
            <p:cNvSpPr/>
            <p:nvPr/>
          </p:nvSpPr>
          <p:spPr bwMode="auto">
            <a:xfrm>
              <a:off x="3052308" y="3693256"/>
              <a:ext cx="2864998" cy="530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37FDF02-2E39-476A-88CC-990681C3C822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椭圆 20">
            <a:extLst>
              <a:ext uri="{FF2B5EF4-FFF2-40B4-BE49-F238E27FC236}">
                <a16:creationId xmlns:a16="http://schemas.microsoft.com/office/drawing/2014/main" id="{242DBAB5-2BB2-4E78-9DFE-B9B6A5F77455}"/>
              </a:ext>
            </a:extLst>
          </p:cNvPr>
          <p:cNvSpPr/>
          <p:nvPr/>
        </p:nvSpPr>
        <p:spPr>
          <a:xfrm>
            <a:off x="6589348" y="5140601"/>
            <a:ext cx="435274" cy="414298"/>
          </a:xfrm>
          <a:custGeom>
            <a:avLst/>
            <a:gdLst>
              <a:gd name="T0" fmla="*/ 6829 w 6861"/>
              <a:gd name="T1" fmla="*/ 2470 h 6539"/>
              <a:gd name="T2" fmla="*/ 6615 w 6861"/>
              <a:gd name="T3" fmla="*/ 2270 h 6539"/>
              <a:gd name="T4" fmla="*/ 4720 w 6861"/>
              <a:gd name="T5" fmla="*/ 1799 h 6539"/>
              <a:gd name="T6" fmla="*/ 3686 w 6861"/>
              <a:gd name="T7" fmla="*/ 142 h 6539"/>
              <a:gd name="T8" fmla="*/ 3430 w 6861"/>
              <a:gd name="T9" fmla="*/ 0 h 6539"/>
              <a:gd name="T10" fmla="*/ 3175 w 6861"/>
              <a:gd name="T11" fmla="*/ 142 h 6539"/>
              <a:gd name="T12" fmla="*/ 2141 w 6861"/>
              <a:gd name="T13" fmla="*/ 1799 h 6539"/>
              <a:gd name="T14" fmla="*/ 246 w 6861"/>
              <a:gd name="T15" fmla="*/ 2270 h 6539"/>
              <a:gd name="T16" fmla="*/ 32 w 6861"/>
              <a:gd name="T17" fmla="*/ 2470 h 6539"/>
              <a:gd name="T18" fmla="*/ 88 w 6861"/>
              <a:gd name="T19" fmla="*/ 2757 h 6539"/>
              <a:gd name="T20" fmla="*/ 1344 w 6861"/>
              <a:gd name="T21" fmla="*/ 4252 h 6539"/>
              <a:gd name="T22" fmla="*/ 1206 w 6861"/>
              <a:gd name="T23" fmla="*/ 6200 h 6539"/>
              <a:gd name="T24" fmla="*/ 1330 w 6861"/>
              <a:gd name="T25" fmla="*/ 6465 h 6539"/>
              <a:gd name="T26" fmla="*/ 1620 w 6861"/>
              <a:gd name="T27" fmla="*/ 6500 h 6539"/>
              <a:gd name="T28" fmla="*/ 3430 w 6861"/>
              <a:gd name="T29" fmla="*/ 5768 h 6539"/>
              <a:gd name="T30" fmla="*/ 5241 w 6861"/>
              <a:gd name="T31" fmla="*/ 6500 h 6539"/>
              <a:gd name="T32" fmla="*/ 5531 w 6861"/>
              <a:gd name="T33" fmla="*/ 6465 h 6539"/>
              <a:gd name="T34" fmla="*/ 5654 w 6861"/>
              <a:gd name="T35" fmla="*/ 6200 h 6539"/>
              <a:gd name="T36" fmla="*/ 5517 w 6861"/>
              <a:gd name="T37" fmla="*/ 4252 h 6539"/>
              <a:gd name="T38" fmla="*/ 6773 w 6861"/>
              <a:gd name="T39" fmla="*/ 2757 h 6539"/>
              <a:gd name="T40" fmla="*/ 6829 w 6861"/>
              <a:gd name="T41" fmla="*/ 2470 h 6539"/>
              <a:gd name="T42" fmla="*/ 3618 w 6861"/>
              <a:gd name="T43" fmla="*/ 1362 h 6539"/>
              <a:gd name="T44" fmla="*/ 2881 w 6861"/>
              <a:gd name="T45" fmla="*/ 2543 h 6539"/>
              <a:gd name="T46" fmla="*/ 2747 w 6861"/>
              <a:gd name="T47" fmla="*/ 2640 h 6539"/>
              <a:gd name="T48" fmla="*/ 1397 w 6861"/>
              <a:gd name="T49" fmla="*/ 2976 h 6539"/>
              <a:gd name="T50" fmla="*/ 1343 w 6861"/>
              <a:gd name="T51" fmla="*/ 2983 h 6539"/>
              <a:gd name="T52" fmla="*/ 1129 w 6861"/>
              <a:gd name="T53" fmla="*/ 2815 h 6539"/>
              <a:gd name="T54" fmla="*/ 1290 w 6861"/>
              <a:gd name="T55" fmla="*/ 2547 h 6539"/>
              <a:gd name="T56" fmla="*/ 2554 w 6861"/>
              <a:gd name="T57" fmla="*/ 2233 h 6539"/>
              <a:gd name="T58" fmla="*/ 3243 w 6861"/>
              <a:gd name="T59" fmla="*/ 1129 h 6539"/>
              <a:gd name="T60" fmla="*/ 3547 w 6861"/>
              <a:gd name="T61" fmla="*/ 1058 h 6539"/>
              <a:gd name="T62" fmla="*/ 3618 w 6861"/>
              <a:gd name="T63" fmla="*/ 1362 h 6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61" h="6539">
                <a:moveTo>
                  <a:pt x="6829" y="2470"/>
                </a:moveTo>
                <a:cubicBezTo>
                  <a:pt x="6797" y="2371"/>
                  <a:pt x="6716" y="2295"/>
                  <a:pt x="6615" y="2270"/>
                </a:cubicBezTo>
                <a:lnTo>
                  <a:pt x="4720" y="1799"/>
                </a:lnTo>
                <a:lnTo>
                  <a:pt x="3686" y="142"/>
                </a:lnTo>
                <a:cubicBezTo>
                  <a:pt x="3631" y="54"/>
                  <a:pt x="3534" y="0"/>
                  <a:pt x="3430" y="0"/>
                </a:cubicBezTo>
                <a:cubicBezTo>
                  <a:pt x="3326" y="0"/>
                  <a:pt x="3230" y="54"/>
                  <a:pt x="3175" y="142"/>
                </a:cubicBezTo>
                <a:lnTo>
                  <a:pt x="2141" y="1799"/>
                </a:lnTo>
                <a:lnTo>
                  <a:pt x="246" y="2270"/>
                </a:lnTo>
                <a:cubicBezTo>
                  <a:pt x="145" y="2295"/>
                  <a:pt x="64" y="2371"/>
                  <a:pt x="32" y="2470"/>
                </a:cubicBezTo>
                <a:cubicBezTo>
                  <a:pt x="0" y="2568"/>
                  <a:pt x="21" y="2677"/>
                  <a:pt x="88" y="2757"/>
                </a:cubicBezTo>
                <a:lnTo>
                  <a:pt x="1344" y="4252"/>
                </a:lnTo>
                <a:lnTo>
                  <a:pt x="1206" y="6200"/>
                </a:lnTo>
                <a:cubicBezTo>
                  <a:pt x="1199" y="6304"/>
                  <a:pt x="1246" y="6404"/>
                  <a:pt x="1330" y="6465"/>
                </a:cubicBezTo>
                <a:cubicBezTo>
                  <a:pt x="1414" y="6526"/>
                  <a:pt x="1524" y="6539"/>
                  <a:pt x="1620" y="6500"/>
                </a:cubicBezTo>
                <a:lnTo>
                  <a:pt x="3430" y="5768"/>
                </a:lnTo>
                <a:lnTo>
                  <a:pt x="5241" y="6500"/>
                </a:lnTo>
                <a:cubicBezTo>
                  <a:pt x="5337" y="6539"/>
                  <a:pt x="5447" y="6526"/>
                  <a:pt x="5531" y="6465"/>
                </a:cubicBezTo>
                <a:cubicBezTo>
                  <a:pt x="5615" y="6404"/>
                  <a:pt x="5662" y="6304"/>
                  <a:pt x="5654" y="6200"/>
                </a:cubicBezTo>
                <a:lnTo>
                  <a:pt x="5517" y="4252"/>
                </a:lnTo>
                <a:lnTo>
                  <a:pt x="6773" y="2757"/>
                </a:lnTo>
                <a:cubicBezTo>
                  <a:pt x="6840" y="2677"/>
                  <a:pt x="6861" y="2568"/>
                  <a:pt x="6829" y="2470"/>
                </a:cubicBezTo>
                <a:close/>
                <a:moveTo>
                  <a:pt x="3618" y="1362"/>
                </a:moveTo>
                <a:lnTo>
                  <a:pt x="2881" y="2543"/>
                </a:lnTo>
                <a:cubicBezTo>
                  <a:pt x="2851" y="2591"/>
                  <a:pt x="2803" y="2626"/>
                  <a:pt x="2747" y="2640"/>
                </a:cubicBezTo>
                <a:lnTo>
                  <a:pt x="1397" y="2976"/>
                </a:lnTo>
                <a:cubicBezTo>
                  <a:pt x="1379" y="2980"/>
                  <a:pt x="1361" y="2983"/>
                  <a:pt x="1343" y="2983"/>
                </a:cubicBezTo>
                <a:cubicBezTo>
                  <a:pt x="1244" y="2983"/>
                  <a:pt x="1154" y="2915"/>
                  <a:pt x="1129" y="2815"/>
                </a:cubicBezTo>
                <a:cubicBezTo>
                  <a:pt x="1100" y="2697"/>
                  <a:pt x="1172" y="2577"/>
                  <a:pt x="1290" y="2547"/>
                </a:cubicBezTo>
                <a:lnTo>
                  <a:pt x="2554" y="2233"/>
                </a:lnTo>
                <a:lnTo>
                  <a:pt x="3243" y="1129"/>
                </a:lnTo>
                <a:cubicBezTo>
                  <a:pt x="3308" y="1025"/>
                  <a:pt x="3444" y="994"/>
                  <a:pt x="3547" y="1058"/>
                </a:cubicBezTo>
                <a:cubicBezTo>
                  <a:pt x="3651" y="1123"/>
                  <a:pt x="3682" y="1259"/>
                  <a:pt x="3618" y="1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0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22" grpId="0" animBg="1"/>
      <p:bldP spid="16" grpId="0" animBg="1"/>
      <p:bldP spid="17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C418D45C-78CC-4D44-A22D-F58C5BC030CD}"/>
              </a:ext>
            </a:extLst>
          </p:cNvPr>
          <p:cNvSpPr/>
          <p:nvPr/>
        </p:nvSpPr>
        <p:spPr>
          <a:xfrm rot="9680389">
            <a:off x="-906504" y="-932328"/>
            <a:ext cx="5712169" cy="3985774"/>
          </a:xfrm>
          <a:custGeom>
            <a:avLst/>
            <a:gdLst>
              <a:gd name="connsiteX0" fmla="*/ 42887 w 5178739"/>
              <a:gd name="connsiteY0" fmla="*/ 1739910 h 2628910"/>
              <a:gd name="connsiteX1" fmla="*/ 1757387 w 5178739"/>
              <a:gd name="connsiteY1" fmla="*/ 10 h 2628910"/>
              <a:gd name="connsiteX2" fmla="*/ 5135587 w 5178739"/>
              <a:gd name="connsiteY2" fmla="*/ 1714510 h 2628910"/>
              <a:gd name="connsiteX3" fmla="*/ 3433787 w 5178739"/>
              <a:gd name="connsiteY3" fmla="*/ 2628910 h 2628910"/>
              <a:gd name="connsiteX4" fmla="*/ 42887 w 5178739"/>
              <a:gd name="connsiteY4" fmla="*/ 1739910 h 26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739" h="2628910">
                <a:moveTo>
                  <a:pt x="42887" y="1739910"/>
                </a:moveTo>
                <a:cubicBezTo>
                  <a:pt x="-236513" y="1301760"/>
                  <a:pt x="908604" y="4243"/>
                  <a:pt x="1757387" y="10"/>
                </a:cubicBezTo>
                <a:cubicBezTo>
                  <a:pt x="2606170" y="-4223"/>
                  <a:pt x="4856187" y="1276360"/>
                  <a:pt x="5135587" y="1714510"/>
                </a:cubicBezTo>
                <a:cubicBezTo>
                  <a:pt x="5414987" y="2152660"/>
                  <a:pt x="4278337" y="2628910"/>
                  <a:pt x="3433787" y="2628910"/>
                </a:cubicBezTo>
                <a:cubicBezTo>
                  <a:pt x="2589237" y="2628910"/>
                  <a:pt x="322287" y="2178060"/>
                  <a:pt x="42887" y="173991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9FB0452E-BB2C-4E50-B841-133C41F81AE8}"/>
              </a:ext>
            </a:extLst>
          </p:cNvPr>
          <p:cNvSpPr/>
          <p:nvPr/>
        </p:nvSpPr>
        <p:spPr>
          <a:xfrm rot="1501143">
            <a:off x="3729140" y="4227985"/>
            <a:ext cx="4733719" cy="4305660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DF1C1D8D-613D-4C8E-AF52-A1FD60D3743E}"/>
              </a:ext>
            </a:extLst>
          </p:cNvPr>
          <p:cNvSpPr/>
          <p:nvPr/>
        </p:nvSpPr>
        <p:spPr>
          <a:xfrm>
            <a:off x="9480550" y="-633946"/>
            <a:ext cx="3114829" cy="2303670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69AC958-0270-4F33-9D1D-033534555C2F}"/>
              </a:ext>
            </a:extLst>
          </p:cNvPr>
          <p:cNvSpPr/>
          <p:nvPr/>
        </p:nvSpPr>
        <p:spPr>
          <a:xfrm>
            <a:off x="1408384" y="2447942"/>
            <a:ext cx="1677716" cy="1748754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30423EAE-F39B-453B-842E-DBBD9F4F7971}"/>
              </a:ext>
            </a:extLst>
          </p:cNvPr>
          <p:cNvSpPr/>
          <p:nvPr/>
        </p:nvSpPr>
        <p:spPr>
          <a:xfrm rot="648845">
            <a:off x="3980770" y="2660851"/>
            <a:ext cx="1785744" cy="1322936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gradFill flip="none" rotWithShape="1">
            <a:gsLst>
              <a:gs pos="18000">
                <a:srgbClr val="584CE0"/>
              </a:gs>
              <a:gs pos="56000">
                <a:srgbClr val="BB43FD"/>
              </a:gs>
              <a:gs pos="100000">
                <a:srgbClr val="EE37E9"/>
              </a:gs>
            </a:gsLst>
            <a:lin ang="135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D74F9AD-34CC-433D-9B7D-535A55F1900A}"/>
              </a:ext>
            </a:extLst>
          </p:cNvPr>
          <p:cNvSpPr/>
          <p:nvPr/>
        </p:nvSpPr>
        <p:spPr>
          <a:xfrm rot="19607397">
            <a:off x="6482120" y="2593461"/>
            <a:ext cx="1812817" cy="1457716"/>
          </a:xfrm>
          <a:custGeom>
            <a:avLst/>
            <a:gdLst>
              <a:gd name="connsiteX0" fmla="*/ 0 w 3352800"/>
              <a:gd name="connsiteY0" fmla="*/ 899160 h 1767848"/>
              <a:gd name="connsiteX1" fmla="*/ 1676400 w 3352800"/>
              <a:gd name="connsiteY1" fmla="*/ 0 h 1767848"/>
              <a:gd name="connsiteX2" fmla="*/ 3352800 w 3352800"/>
              <a:gd name="connsiteY2" fmla="*/ 899160 h 1767848"/>
              <a:gd name="connsiteX3" fmla="*/ 1676400 w 3352800"/>
              <a:gd name="connsiteY3" fmla="*/ 1767840 h 1767848"/>
              <a:gd name="connsiteX4" fmla="*/ 0 w 3352800"/>
              <a:gd name="connsiteY4" fmla="*/ 899160 h 176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767848">
                <a:moveTo>
                  <a:pt x="0" y="899160"/>
                </a:moveTo>
                <a:cubicBezTo>
                  <a:pt x="0" y="604520"/>
                  <a:pt x="1117600" y="0"/>
                  <a:pt x="1676400" y="0"/>
                </a:cubicBezTo>
                <a:cubicBezTo>
                  <a:pt x="2235200" y="0"/>
                  <a:pt x="3352800" y="604520"/>
                  <a:pt x="3352800" y="899160"/>
                </a:cubicBezTo>
                <a:cubicBezTo>
                  <a:pt x="3352800" y="1193800"/>
                  <a:pt x="2230120" y="1765300"/>
                  <a:pt x="1676400" y="1767840"/>
                </a:cubicBezTo>
                <a:cubicBezTo>
                  <a:pt x="1122680" y="1770380"/>
                  <a:pt x="0" y="1193800"/>
                  <a:pt x="0" y="899160"/>
                </a:cubicBezTo>
                <a:close/>
              </a:path>
            </a:pathLst>
          </a:cu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8841258-4DD0-4C3E-9DB8-08850A7EE4DA}"/>
              </a:ext>
            </a:extLst>
          </p:cNvPr>
          <p:cNvSpPr/>
          <p:nvPr/>
        </p:nvSpPr>
        <p:spPr>
          <a:xfrm>
            <a:off x="9141697" y="2554630"/>
            <a:ext cx="1688022" cy="1535378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978457A-8220-408D-82F9-032A8E159DE3}"/>
              </a:ext>
            </a:extLst>
          </p:cNvPr>
          <p:cNvGrpSpPr/>
          <p:nvPr/>
        </p:nvGrpSpPr>
        <p:grpSpPr>
          <a:xfrm>
            <a:off x="970997" y="4648765"/>
            <a:ext cx="2522538" cy="692221"/>
            <a:chOff x="3159911" y="3408233"/>
            <a:chExt cx="1706754" cy="69222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1BBBE7A-903D-4851-8DD9-DE58D19ACFDF}"/>
                </a:ext>
              </a:extLst>
            </p:cNvPr>
            <p:cNvSpPr/>
            <p:nvPr/>
          </p:nvSpPr>
          <p:spPr bwMode="auto">
            <a:xfrm>
              <a:off x="3237667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58778BB-1B9C-403A-A3C7-CC507E715420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8896F16-79DC-48C1-A171-B4BD54783684}"/>
              </a:ext>
            </a:extLst>
          </p:cNvPr>
          <p:cNvGrpSpPr/>
          <p:nvPr/>
        </p:nvGrpSpPr>
        <p:grpSpPr>
          <a:xfrm>
            <a:off x="3612373" y="4648765"/>
            <a:ext cx="2522538" cy="692221"/>
            <a:chOff x="3159911" y="3408233"/>
            <a:chExt cx="1706754" cy="69222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0E79CE4-8FB2-41ED-96B4-53BD02FB6A8E}"/>
                </a:ext>
              </a:extLst>
            </p:cNvPr>
            <p:cNvSpPr/>
            <p:nvPr/>
          </p:nvSpPr>
          <p:spPr bwMode="auto">
            <a:xfrm>
              <a:off x="3237667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70F4887-BF32-42A5-8F6B-B475E362BF50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85A58E-E02F-4C9B-9EC2-9FB1488A0F28}"/>
              </a:ext>
            </a:extLst>
          </p:cNvPr>
          <p:cNvGrpSpPr/>
          <p:nvPr/>
        </p:nvGrpSpPr>
        <p:grpSpPr>
          <a:xfrm>
            <a:off x="6253749" y="4648765"/>
            <a:ext cx="2522538" cy="692221"/>
            <a:chOff x="3159911" y="3408233"/>
            <a:chExt cx="1706754" cy="69222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9E5A402-549B-4CCD-A1C7-E9987592665D}"/>
                </a:ext>
              </a:extLst>
            </p:cNvPr>
            <p:cNvSpPr/>
            <p:nvPr/>
          </p:nvSpPr>
          <p:spPr bwMode="auto">
            <a:xfrm>
              <a:off x="3237667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02058FB-64D8-4C1D-BAC0-E507FBE3739B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045A510-B34C-42A8-A930-7F62F5C97289}"/>
              </a:ext>
            </a:extLst>
          </p:cNvPr>
          <p:cNvGrpSpPr/>
          <p:nvPr/>
        </p:nvGrpSpPr>
        <p:grpSpPr>
          <a:xfrm>
            <a:off x="8895125" y="4648765"/>
            <a:ext cx="2522538" cy="692221"/>
            <a:chOff x="3159911" y="3408233"/>
            <a:chExt cx="1706754" cy="69222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F31157F-B100-47B9-84AD-814FA4AA2452}"/>
                </a:ext>
              </a:extLst>
            </p:cNvPr>
            <p:cNvSpPr/>
            <p:nvPr/>
          </p:nvSpPr>
          <p:spPr bwMode="auto">
            <a:xfrm>
              <a:off x="3237667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E3B7F98-E0DD-46D7-852C-44C3CD5BB751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70DDD01-3440-4592-96A5-E077E3DCCDA4}"/>
              </a:ext>
            </a:extLst>
          </p:cNvPr>
          <p:cNvGrpSpPr/>
          <p:nvPr/>
        </p:nvGrpSpPr>
        <p:grpSpPr>
          <a:xfrm>
            <a:off x="2019299" y="466883"/>
            <a:ext cx="8153400" cy="859110"/>
            <a:chOff x="408005" y="2807479"/>
            <a:chExt cx="5516606" cy="85911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61F5C5-643C-460A-B099-1F6EB594D2A4}"/>
                </a:ext>
              </a:extLst>
            </p:cNvPr>
            <p:cNvSpPr/>
            <p:nvPr/>
          </p:nvSpPr>
          <p:spPr bwMode="auto">
            <a:xfrm>
              <a:off x="408005" y="3404979"/>
              <a:ext cx="5516606" cy="261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DF1AA23-743A-493F-987B-7762BF0C4DA6}"/>
                </a:ext>
              </a:extLst>
            </p:cNvPr>
            <p:cNvSpPr txBox="1"/>
            <p:nvPr/>
          </p:nvSpPr>
          <p:spPr>
            <a:xfrm>
              <a:off x="1904186" y="2807479"/>
              <a:ext cx="2524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椭圆 25">
            <a:extLst>
              <a:ext uri="{FF2B5EF4-FFF2-40B4-BE49-F238E27FC236}">
                <a16:creationId xmlns:a16="http://schemas.microsoft.com/office/drawing/2014/main" id="{6A0C6815-8DAF-4E9B-93F9-6EF3611E560B}"/>
              </a:ext>
            </a:extLst>
          </p:cNvPr>
          <p:cNvSpPr/>
          <p:nvPr/>
        </p:nvSpPr>
        <p:spPr>
          <a:xfrm>
            <a:off x="2041482" y="3176937"/>
            <a:ext cx="459760" cy="504126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26">
            <a:extLst>
              <a:ext uri="{FF2B5EF4-FFF2-40B4-BE49-F238E27FC236}">
                <a16:creationId xmlns:a16="http://schemas.microsoft.com/office/drawing/2014/main" id="{441258B2-C009-43A5-95DF-4E86F27007F1}"/>
              </a:ext>
            </a:extLst>
          </p:cNvPr>
          <p:cNvSpPr/>
          <p:nvPr/>
        </p:nvSpPr>
        <p:spPr>
          <a:xfrm>
            <a:off x="4556566" y="3051206"/>
            <a:ext cx="420691" cy="504126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椭圆 27">
            <a:extLst>
              <a:ext uri="{FF2B5EF4-FFF2-40B4-BE49-F238E27FC236}">
                <a16:creationId xmlns:a16="http://schemas.microsoft.com/office/drawing/2014/main" id="{9097443E-FEA8-4959-82D7-42ABE0CA2234}"/>
              </a:ext>
            </a:extLst>
          </p:cNvPr>
          <p:cNvSpPr/>
          <p:nvPr/>
        </p:nvSpPr>
        <p:spPr>
          <a:xfrm>
            <a:off x="7144627" y="3119787"/>
            <a:ext cx="487802" cy="504126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椭圆 28">
            <a:extLst>
              <a:ext uri="{FF2B5EF4-FFF2-40B4-BE49-F238E27FC236}">
                <a16:creationId xmlns:a16="http://schemas.microsoft.com/office/drawing/2014/main" id="{10081F94-F869-47D1-AC90-CBBDB5403538}"/>
              </a:ext>
            </a:extLst>
          </p:cNvPr>
          <p:cNvSpPr/>
          <p:nvPr/>
        </p:nvSpPr>
        <p:spPr>
          <a:xfrm>
            <a:off x="9904331" y="3184526"/>
            <a:ext cx="504126" cy="488949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6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17BB89DD-F01C-4834-96C6-DF0BFEE0563A}"/>
              </a:ext>
            </a:extLst>
          </p:cNvPr>
          <p:cNvSpPr/>
          <p:nvPr/>
        </p:nvSpPr>
        <p:spPr>
          <a:xfrm rot="9680389">
            <a:off x="-906504" y="-932328"/>
            <a:ext cx="5712169" cy="3985774"/>
          </a:xfrm>
          <a:custGeom>
            <a:avLst/>
            <a:gdLst>
              <a:gd name="connsiteX0" fmla="*/ 42887 w 5178739"/>
              <a:gd name="connsiteY0" fmla="*/ 1739910 h 2628910"/>
              <a:gd name="connsiteX1" fmla="*/ 1757387 w 5178739"/>
              <a:gd name="connsiteY1" fmla="*/ 10 h 2628910"/>
              <a:gd name="connsiteX2" fmla="*/ 5135587 w 5178739"/>
              <a:gd name="connsiteY2" fmla="*/ 1714510 h 2628910"/>
              <a:gd name="connsiteX3" fmla="*/ 3433787 w 5178739"/>
              <a:gd name="connsiteY3" fmla="*/ 2628910 h 2628910"/>
              <a:gd name="connsiteX4" fmla="*/ 42887 w 5178739"/>
              <a:gd name="connsiteY4" fmla="*/ 1739910 h 26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739" h="2628910">
                <a:moveTo>
                  <a:pt x="42887" y="1739910"/>
                </a:moveTo>
                <a:cubicBezTo>
                  <a:pt x="-236513" y="1301760"/>
                  <a:pt x="908604" y="4243"/>
                  <a:pt x="1757387" y="10"/>
                </a:cubicBezTo>
                <a:cubicBezTo>
                  <a:pt x="2606170" y="-4223"/>
                  <a:pt x="4856187" y="1276360"/>
                  <a:pt x="5135587" y="1714510"/>
                </a:cubicBezTo>
                <a:cubicBezTo>
                  <a:pt x="5414987" y="2152660"/>
                  <a:pt x="4278337" y="2628910"/>
                  <a:pt x="3433787" y="2628910"/>
                </a:cubicBezTo>
                <a:cubicBezTo>
                  <a:pt x="2589237" y="2628910"/>
                  <a:pt x="322287" y="2178060"/>
                  <a:pt x="42887" y="173991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D25D3E8C-8820-48EC-A0A4-8D8B3AD6907A}"/>
              </a:ext>
            </a:extLst>
          </p:cNvPr>
          <p:cNvSpPr/>
          <p:nvPr/>
        </p:nvSpPr>
        <p:spPr>
          <a:xfrm rot="1501143">
            <a:off x="3729140" y="4227985"/>
            <a:ext cx="4733719" cy="4305660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9DF90E59-1271-42AD-BFFA-3D461B8312B4}"/>
              </a:ext>
            </a:extLst>
          </p:cNvPr>
          <p:cNvSpPr/>
          <p:nvPr/>
        </p:nvSpPr>
        <p:spPr>
          <a:xfrm>
            <a:off x="9480550" y="-633946"/>
            <a:ext cx="3114829" cy="2303670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834EB65-96EC-4330-94DC-F9065FE31F33}"/>
              </a:ext>
            </a:extLst>
          </p:cNvPr>
          <p:cNvGrpSpPr/>
          <p:nvPr/>
        </p:nvGrpSpPr>
        <p:grpSpPr>
          <a:xfrm>
            <a:off x="4326832" y="2425416"/>
            <a:ext cx="3489918" cy="3271438"/>
            <a:chOff x="4326832" y="2425416"/>
            <a:chExt cx="3489918" cy="327143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4A5D9AEF-9F08-45E9-ACC8-433DCC258CA7}"/>
                </a:ext>
              </a:extLst>
            </p:cNvPr>
            <p:cNvSpPr/>
            <p:nvPr/>
          </p:nvSpPr>
          <p:spPr>
            <a:xfrm>
              <a:off x="4942965" y="3044326"/>
              <a:ext cx="2300891" cy="2300890"/>
            </a:xfrm>
            <a:custGeom>
              <a:avLst/>
              <a:gdLst>
                <a:gd name="connsiteX0" fmla="*/ 0 w 3116791"/>
                <a:gd name="connsiteY0" fmla="*/ 1558396 h 3116791"/>
                <a:gd name="connsiteX1" fmla="*/ 1558396 w 3116791"/>
                <a:gd name="connsiteY1" fmla="*/ 0 h 3116791"/>
                <a:gd name="connsiteX2" fmla="*/ 3116792 w 3116791"/>
                <a:gd name="connsiteY2" fmla="*/ 1558396 h 3116791"/>
                <a:gd name="connsiteX3" fmla="*/ 1558396 w 3116791"/>
                <a:gd name="connsiteY3" fmla="*/ 3116792 h 3116791"/>
                <a:gd name="connsiteX4" fmla="*/ 0 w 3116791"/>
                <a:gd name="connsiteY4" fmla="*/ 1558396 h 311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791" h="3116791">
                  <a:moveTo>
                    <a:pt x="0" y="1558396"/>
                  </a:moveTo>
                  <a:cubicBezTo>
                    <a:pt x="0" y="697718"/>
                    <a:pt x="697718" y="0"/>
                    <a:pt x="1558396" y="0"/>
                  </a:cubicBezTo>
                  <a:cubicBezTo>
                    <a:pt x="2419074" y="0"/>
                    <a:pt x="3116792" y="697718"/>
                    <a:pt x="3116792" y="1558396"/>
                  </a:cubicBezTo>
                  <a:cubicBezTo>
                    <a:pt x="3116792" y="2419074"/>
                    <a:pt x="2419074" y="3116792"/>
                    <a:pt x="1558396" y="3116792"/>
                  </a:cubicBezTo>
                  <a:cubicBezTo>
                    <a:pt x="697718" y="3116792"/>
                    <a:pt x="0" y="2419074"/>
                    <a:pt x="0" y="1558396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38993" tIns="538993" rIns="538993" bIns="538993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735A2CE-5D12-4620-A0A2-1346127562B3}"/>
                </a:ext>
              </a:extLst>
            </p:cNvPr>
            <p:cNvSpPr/>
            <p:nvPr/>
          </p:nvSpPr>
          <p:spPr>
            <a:xfrm rot="19668571">
              <a:off x="4326832" y="3264951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989D8F5B-830F-4899-8951-148934E8304F}"/>
                </a:ext>
              </a:extLst>
            </p:cNvPr>
            <p:cNvSpPr/>
            <p:nvPr/>
          </p:nvSpPr>
          <p:spPr>
            <a:xfrm rot="242365">
              <a:off x="5556539" y="2425416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584CE0"/>
                </a:gs>
                <a:gs pos="56000">
                  <a:srgbClr val="BB43FD"/>
                </a:gs>
                <a:gs pos="100000">
                  <a:srgbClr val="EE37E9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0230DA2-49E2-44EE-A8A9-1AD07D949CD8}"/>
                </a:ext>
              </a:extLst>
            </p:cNvPr>
            <p:cNvSpPr/>
            <p:nvPr/>
          </p:nvSpPr>
          <p:spPr>
            <a:xfrm rot="20345498">
              <a:off x="6720322" y="3262688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E6A83C4-F17C-4565-8153-CB782AA9529E}"/>
                </a:ext>
              </a:extLst>
            </p:cNvPr>
            <p:cNvSpPr/>
            <p:nvPr/>
          </p:nvSpPr>
          <p:spPr>
            <a:xfrm rot="19567772">
              <a:off x="6210424" y="4664443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gradFill flip="none" rotWithShape="1">
              <a:gsLst>
                <a:gs pos="88000">
                  <a:srgbClr val="EE37E9"/>
                </a:gs>
                <a:gs pos="13000">
                  <a:srgbClr val="F3C05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D3D224B-D1D8-4BEE-94FE-112CD65036EB}"/>
                </a:ext>
              </a:extLst>
            </p:cNvPr>
            <p:cNvSpPr/>
            <p:nvPr/>
          </p:nvSpPr>
          <p:spPr>
            <a:xfrm rot="1335812">
              <a:off x="4879971" y="4664443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37E9"/>
                </a:gs>
                <a:gs pos="71000">
                  <a:srgbClr val="BB43FD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AD6EB8EE-30CE-4257-9F6D-19DDE2474233}"/>
                </a:ext>
              </a:extLst>
            </p:cNvPr>
            <p:cNvSpPr/>
            <p:nvPr/>
          </p:nvSpPr>
          <p:spPr>
            <a:xfrm>
              <a:off x="5859202" y="2770127"/>
              <a:ext cx="468419" cy="467655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2672" tIns="272672" rIns="272672" bIns="2726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500" kern="1200" dirty="0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EFC745B-223E-49A8-BD73-A2864282BDEA}"/>
                </a:ext>
              </a:extLst>
            </p:cNvPr>
            <p:cNvSpPr/>
            <p:nvPr/>
          </p:nvSpPr>
          <p:spPr>
            <a:xfrm>
              <a:off x="7045668" y="3648926"/>
              <a:ext cx="468419" cy="434093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2672" tIns="272672" rIns="272672" bIns="2726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500" kern="1200" dirty="0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80957DC2-8200-4CA5-9D6B-15402EBC27C8}"/>
                </a:ext>
              </a:extLst>
            </p:cNvPr>
            <p:cNvSpPr/>
            <p:nvPr/>
          </p:nvSpPr>
          <p:spPr>
            <a:xfrm>
              <a:off x="6592479" y="5033589"/>
              <a:ext cx="468419" cy="454317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2672" tIns="272672" rIns="272672" bIns="2726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500" kern="1200" dirty="0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A010604A-658F-4B37-B6A5-6E25BD7B3324}"/>
                </a:ext>
              </a:extLst>
            </p:cNvPr>
            <p:cNvSpPr/>
            <p:nvPr/>
          </p:nvSpPr>
          <p:spPr>
            <a:xfrm>
              <a:off x="5129511" y="5026539"/>
              <a:ext cx="461248" cy="468419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2672" tIns="272672" rIns="272672" bIns="2726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500" kern="1200" dirty="0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CCAC99A5-65D9-4886-B5E7-7D1C9B669AB1}"/>
                </a:ext>
              </a:extLst>
            </p:cNvPr>
            <p:cNvSpPr/>
            <p:nvPr/>
          </p:nvSpPr>
          <p:spPr>
            <a:xfrm>
              <a:off x="4672734" y="3649683"/>
              <a:ext cx="468419" cy="432579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0772" tIns="310772" rIns="310772" bIns="3107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169CCF-AAF1-4C48-895B-13192DF68893}"/>
              </a:ext>
            </a:extLst>
          </p:cNvPr>
          <p:cNvGrpSpPr/>
          <p:nvPr/>
        </p:nvGrpSpPr>
        <p:grpSpPr>
          <a:xfrm>
            <a:off x="2019299" y="466883"/>
            <a:ext cx="8153400" cy="859110"/>
            <a:chOff x="408005" y="2807479"/>
            <a:chExt cx="5516606" cy="85911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C97781B-8B30-4146-9981-AF7B05B4BA94}"/>
                </a:ext>
              </a:extLst>
            </p:cNvPr>
            <p:cNvSpPr/>
            <p:nvPr/>
          </p:nvSpPr>
          <p:spPr bwMode="auto">
            <a:xfrm>
              <a:off x="408005" y="3404979"/>
              <a:ext cx="5516606" cy="261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CFC19AA-04AB-433F-A595-D7755178519C}"/>
                </a:ext>
              </a:extLst>
            </p:cNvPr>
            <p:cNvSpPr txBox="1"/>
            <p:nvPr/>
          </p:nvSpPr>
          <p:spPr>
            <a:xfrm>
              <a:off x="1904186" y="2807479"/>
              <a:ext cx="2524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B65DF6-A5EA-4E91-ACAF-ABD0F2BBA8BF}"/>
              </a:ext>
            </a:extLst>
          </p:cNvPr>
          <p:cNvGrpSpPr/>
          <p:nvPr/>
        </p:nvGrpSpPr>
        <p:grpSpPr>
          <a:xfrm>
            <a:off x="8276431" y="2425415"/>
            <a:ext cx="2522538" cy="692221"/>
            <a:chOff x="3159911" y="3408233"/>
            <a:chExt cx="1706754" cy="69222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9CE4AC9-E963-40E1-8D5F-A0349A14DF0D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4702203-6C59-4564-BC67-6F7F14F85C6B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9FB33D4-CAFF-4C2E-B80A-4E689056AD69}"/>
              </a:ext>
            </a:extLst>
          </p:cNvPr>
          <p:cNvGrpSpPr/>
          <p:nvPr/>
        </p:nvGrpSpPr>
        <p:grpSpPr>
          <a:xfrm>
            <a:off x="1393031" y="2425415"/>
            <a:ext cx="2522538" cy="692221"/>
            <a:chOff x="3159911" y="3408233"/>
            <a:chExt cx="1706754" cy="692221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FF3D56B-D488-406C-AB02-5A902970D940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BD98744-5ED3-4A4E-A220-D0A2AF64E1DE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21091B1-1FCD-413C-B573-06FCB7368541}"/>
              </a:ext>
            </a:extLst>
          </p:cNvPr>
          <p:cNvGrpSpPr/>
          <p:nvPr/>
        </p:nvGrpSpPr>
        <p:grpSpPr>
          <a:xfrm>
            <a:off x="8276431" y="3803627"/>
            <a:ext cx="2522538" cy="692221"/>
            <a:chOff x="3159911" y="3408233"/>
            <a:chExt cx="1706754" cy="692221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D053197-9038-4A05-9126-880361D66839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764736C-2A44-41BB-9ED8-CFE649721A1D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742C48B-E151-4246-A97F-EDB03596254F}"/>
              </a:ext>
            </a:extLst>
          </p:cNvPr>
          <p:cNvGrpSpPr/>
          <p:nvPr/>
        </p:nvGrpSpPr>
        <p:grpSpPr>
          <a:xfrm>
            <a:off x="1393031" y="3803627"/>
            <a:ext cx="2522538" cy="692221"/>
            <a:chOff x="3159911" y="3408233"/>
            <a:chExt cx="1706754" cy="692221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2A3CFCE-F016-4ED3-8348-C616D6F74BDC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86DE41F-9F7F-4B24-B62F-0E853D498876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434B9E0-C17D-4E33-9319-F701839D1D36}"/>
              </a:ext>
            </a:extLst>
          </p:cNvPr>
          <p:cNvGrpSpPr/>
          <p:nvPr/>
        </p:nvGrpSpPr>
        <p:grpSpPr>
          <a:xfrm>
            <a:off x="8276431" y="5181839"/>
            <a:ext cx="2522538" cy="692221"/>
            <a:chOff x="3159911" y="3408233"/>
            <a:chExt cx="1706754" cy="69222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4061EEE-D22B-4222-97CF-FD1F08A2124F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37254BD-01E4-4B16-88A7-039A52E9260A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AC27CBC-6A40-455D-B5A6-4F774ACB780E}"/>
              </a:ext>
            </a:extLst>
          </p:cNvPr>
          <p:cNvGrpSpPr/>
          <p:nvPr/>
        </p:nvGrpSpPr>
        <p:grpSpPr>
          <a:xfrm>
            <a:off x="1393031" y="5181839"/>
            <a:ext cx="2522538" cy="692221"/>
            <a:chOff x="3159911" y="3408233"/>
            <a:chExt cx="1706754" cy="692221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CF0269E-3A1C-4F07-B87F-42EEBB0CC466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697FAD0-53D1-4497-A5A0-C712D832D4F1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11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415BCBBA-25A3-4429-A011-D2C480B16E9E}"/>
              </a:ext>
            </a:extLst>
          </p:cNvPr>
          <p:cNvGrpSpPr/>
          <p:nvPr/>
        </p:nvGrpSpPr>
        <p:grpSpPr>
          <a:xfrm>
            <a:off x="-419095" y="1684227"/>
            <a:ext cx="13049246" cy="4703254"/>
            <a:chOff x="2205586" y="1273538"/>
            <a:chExt cx="16374166" cy="5901636"/>
          </a:xfrm>
          <a:solidFill>
            <a:schemeClr val="bg1">
              <a:lumMod val="95000"/>
            </a:schemeClr>
          </a:solidFill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73C18F3-378F-4CF0-9FCE-9FBB8BA8F4E2}"/>
                </a:ext>
              </a:extLst>
            </p:cNvPr>
            <p:cNvSpPr/>
            <p:nvPr/>
          </p:nvSpPr>
          <p:spPr>
            <a:xfrm>
              <a:off x="10939120" y="1273538"/>
              <a:ext cx="3084528" cy="2648902"/>
            </a:xfrm>
            <a:custGeom>
              <a:avLst/>
              <a:gdLst>
                <a:gd name="connsiteX0" fmla="*/ 1743408 w 5141928"/>
                <a:gd name="connsiteY0" fmla="*/ 1737379 h 4415739"/>
                <a:gd name="connsiteX1" fmla="*/ 3419808 w 5141928"/>
                <a:gd name="connsiteY1" fmla="*/ 19 h 4415739"/>
                <a:gd name="connsiteX2" fmla="*/ 5141928 w 5141928"/>
                <a:gd name="connsiteY2" fmla="*/ 1706899 h 4415739"/>
                <a:gd name="connsiteX3" fmla="*/ 3419808 w 5141928"/>
                <a:gd name="connsiteY3" fmla="*/ 4343419 h 4415739"/>
                <a:gd name="connsiteX4" fmla="*/ 36528 w 5141928"/>
                <a:gd name="connsiteY4" fmla="*/ 3505219 h 4415739"/>
                <a:gd name="connsiteX5" fmla="*/ 1743408 w 5141928"/>
                <a:gd name="connsiteY5" fmla="*/ 1737379 h 441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1928" h="4415739">
                  <a:moveTo>
                    <a:pt x="1743408" y="1737379"/>
                  </a:moveTo>
                  <a:cubicBezTo>
                    <a:pt x="2307288" y="1153179"/>
                    <a:pt x="2853388" y="5099"/>
                    <a:pt x="3419808" y="19"/>
                  </a:cubicBezTo>
                  <a:cubicBezTo>
                    <a:pt x="3986228" y="-5061"/>
                    <a:pt x="5141928" y="982999"/>
                    <a:pt x="5141928" y="1706899"/>
                  </a:cubicBezTo>
                  <a:cubicBezTo>
                    <a:pt x="5141928" y="2430799"/>
                    <a:pt x="4270708" y="4043699"/>
                    <a:pt x="3419808" y="4343419"/>
                  </a:cubicBezTo>
                  <a:cubicBezTo>
                    <a:pt x="2568908" y="4643139"/>
                    <a:pt x="318468" y="3942099"/>
                    <a:pt x="36528" y="3505219"/>
                  </a:cubicBezTo>
                  <a:cubicBezTo>
                    <a:pt x="-245412" y="3068339"/>
                    <a:pt x="1179528" y="2321579"/>
                    <a:pt x="1743408" y="17373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07D13B4-CD13-4CC8-8BAA-F7C53437A8E1}"/>
                </a:ext>
              </a:extLst>
            </p:cNvPr>
            <p:cNvSpPr/>
            <p:nvPr/>
          </p:nvSpPr>
          <p:spPr>
            <a:xfrm>
              <a:off x="2205586" y="1975904"/>
              <a:ext cx="3114830" cy="2303670"/>
            </a:xfrm>
            <a:custGeom>
              <a:avLst/>
              <a:gdLst>
                <a:gd name="connsiteX0" fmla="*/ 203989 w 5501899"/>
                <a:gd name="connsiteY0" fmla="*/ 2575574 h 4069103"/>
                <a:gd name="connsiteX1" fmla="*/ 1910869 w 5501899"/>
                <a:gd name="connsiteY1" fmla="*/ 1722134 h 4069103"/>
                <a:gd name="connsiteX2" fmla="*/ 3572029 w 5501899"/>
                <a:gd name="connsiteY2" fmla="*/ 14 h 4069103"/>
                <a:gd name="connsiteX3" fmla="*/ 5294149 w 5501899"/>
                <a:gd name="connsiteY3" fmla="*/ 1752614 h 4069103"/>
                <a:gd name="connsiteX4" fmla="*/ 5278909 w 5501899"/>
                <a:gd name="connsiteY4" fmla="*/ 3459494 h 4069103"/>
                <a:gd name="connsiteX5" fmla="*/ 3556789 w 5501899"/>
                <a:gd name="connsiteY5" fmla="*/ 4069094 h 4069103"/>
                <a:gd name="connsiteX6" fmla="*/ 1880389 w 5501899"/>
                <a:gd name="connsiteY6" fmla="*/ 3474734 h 4069103"/>
                <a:gd name="connsiteX7" fmla="*/ 219229 w 5501899"/>
                <a:gd name="connsiteY7" fmla="*/ 3459494 h 4069103"/>
                <a:gd name="connsiteX8" fmla="*/ 203989 w 5501899"/>
                <a:gd name="connsiteY8" fmla="*/ 2575574 h 406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99" h="4069103">
                  <a:moveTo>
                    <a:pt x="203989" y="2575574"/>
                  </a:moveTo>
                  <a:cubicBezTo>
                    <a:pt x="485929" y="2286014"/>
                    <a:pt x="1349529" y="2151394"/>
                    <a:pt x="1910869" y="1722134"/>
                  </a:cubicBezTo>
                  <a:cubicBezTo>
                    <a:pt x="2472209" y="1292874"/>
                    <a:pt x="3008149" y="-5066"/>
                    <a:pt x="3572029" y="14"/>
                  </a:cubicBezTo>
                  <a:cubicBezTo>
                    <a:pt x="4135909" y="5094"/>
                    <a:pt x="5009669" y="1176034"/>
                    <a:pt x="5294149" y="1752614"/>
                  </a:cubicBezTo>
                  <a:cubicBezTo>
                    <a:pt x="5578629" y="2329194"/>
                    <a:pt x="5568469" y="3073414"/>
                    <a:pt x="5278909" y="3459494"/>
                  </a:cubicBezTo>
                  <a:cubicBezTo>
                    <a:pt x="4989349" y="3845574"/>
                    <a:pt x="4123209" y="4066554"/>
                    <a:pt x="3556789" y="4069094"/>
                  </a:cubicBezTo>
                  <a:cubicBezTo>
                    <a:pt x="2990369" y="4071634"/>
                    <a:pt x="2436649" y="3576334"/>
                    <a:pt x="1880389" y="3474734"/>
                  </a:cubicBezTo>
                  <a:cubicBezTo>
                    <a:pt x="1324129" y="3373134"/>
                    <a:pt x="501169" y="3606814"/>
                    <a:pt x="219229" y="3459494"/>
                  </a:cubicBezTo>
                  <a:cubicBezTo>
                    <a:pt x="-62711" y="3312174"/>
                    <a:pt x="-77951" y="2865134"/>
                    <a:pt x="203989" y="25755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D33A082-9458-449C-8065-052C0580D70B}"/>
                </a:ext>
              </a:extLst>
            </p:cNvPr>
            <p:cNvSpPr/>
            <p:nvPr/>
          </p:nvSpPr>
          <p:spPr>
            <a:xfrm>
              <a:off x="4814109" y="4528435"/>
              <a:ext cx="3540088" cy="2646739"/>
            </a:xfrm>
            <a:custGeom>
              <a:avLst/>
              <a:gdLst>
                <a:gd name="connsiteX0" fmla="*/ 1715869 w 8535771"/>
                <a:gd name="connsiteY0" fmla="*/ 1181100 h 6381750"/>
                <a:gd name="connsiteX1" fmla="*/ 39469 w 8535771"/>
                <a:gd name="connsiteY1" fmla="*/ 3752850 h 6381750"/>
                <a:gd name="connsiteX2" fmla="*/ 3468469 w 8535771"/>
                <a:gd name="connsiteY2" fmla="*/ 6381750 h 6381750"/>
                <a:gd name="connsiteX3" fmla="*/ 5144869 w 8535771"/>
                <a:gd name="connsiteY3" fmla="*/ 3752850 h 6381750"/>
                <a:gd name="connsiteX4" fmla="*/ 8535769 w 8535771"/>
                <a:gd name="connsiteY4" fmla="*/ 2057400 h 6381750"/>
                <a:gd name="connsiteX5" fmla="*/ 5163919 w 8535771"/>
                <a:gd name="connsiteY5" fmla="*/ 0 h 6381750"/>
                <a:gd name="connsiteX6" fmla="*/ 3411319 w 8535771"/>
                <a:gd name="connsiteY6" fmla="*/ 2057400 h 6381750"/>
                <a:gd name="connsiteX7" fmla="*/ 1715869 w 8535771"/>
                <a:gd name="connsiteY7" fmla="*/ 1181100 h 638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5771" h="6381750">
                  <a:moveTo>
                    <a:pt x="1715869" y="1181100"/>
                  </a:moveTo>
                  <a:cubicBezTo>
                    <a:pt x="1153894" y="1463675"/>
                    <a:pt x="-252631" y="2886075"/>
                    <a:pt x="39469" y="3752850"/>
                  </a:cubicBezTo>
                  <a:cubicBezTo>
                    <a:pt x="331569" y="4619625"/>
                    <a:pt x="2617569" y="6381750"/>
                    <a:pt x="3468469" y="6381750"/>
                  </a:cubicBezTo>
                  <a:cubicBezTo>
                    <a:pt x="4319369" y="6381750"/>
                    <a:pt x="4300319" y="4473575"/>
                    <a:pt x="5144869" y="3752850"/>
                  </a:cubicBezTo>
                  <a:cubicBezTo>
                    <a:pt x="5989419" y="3032125"/>
                    <a:pt x="8532594" y="2682875"/>
                    <a:pt x="8535769" y="2057400"/>
                  </a:cubicBezTo>
                  <a:cubicBezTo>
                    <a:pt x="8538944" y="1431925"/>
                    <a:pt x="6017994" y="0"/>
                    <a:pt x="5163919" y="0"/>
                  </a:cubicBezTo>
                  <a:cubicBezTo>
                    <a:pt x="4309844" y="0"/>
                    <a:pt x="3979644" y="1860550"/>
                    <a:pt x="3411319" y="2057400"/>
                  </a:cubicBezTo>
                  <a:cubicBezTo>
                    <a:pt x="2842994" y="2254250"/>
                    <a:pt x="2277844" y="898525"/>
                    <a:pt x="1715869" y="1181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17AE829E-49D2-4CCF-94E2-AAEA79334105}"/>
                </a:ext>
              </a:extLst>
            </p:cNvPr>
            <p:cNvSpPr/>
            <p:nvPr/>
          </p:nvSpPr>
          <p:spPr>
            <a:xfrm rot="17586099">
              <a:off x="15488470" y="3667405"/>
              <a:ext cx="3056930" cy="3125635"/>
            </a:xfrm>
            <a:custGeom>
              <a:avLst/>
              <a:gdLst>
                <a:gd name="connsiteX0" fmla="*/ 3418879 w 5114329"/>
                <a:gd name="connsiteY0" fmla="*/ 5229277 h 5229277"/>
                <a:gd name="connsiteX1" fmla="*/ 47029 w 5114329"/>
                <a:gd name="connsiteY1" fmla="*/ 4352977 h 5229277"/>
                <a:gd name="connsiteX2" fmla="*/ 1742479 w 5114329"/>
                <a:gd name="connsiteY2" fmla="*/ 2619427 h 5229277"/>
                <a:gd name="connsiteX3" fmla="*/ 27979 w 5114329"/>
                <a:gd name="connsiteY3" fmla="*/ 904927 h 5229277"/>
                <a:gd name="connsiteX4" fmla="*/ 3456979 w 5114329"/>
                <a:gd name="connsiteY4" fmla="*/ 66727 h 5229277"/>
                <a:gd name="connsiteX5" fmla="*/ 5114329 w 5114329"/>
                <a:gd name="connsiteY5" fmla="*/ 2619427 h 5229277"/>
                <a:gd name="connsiteX6" fmla="*/ 3456979 w 5114329"/>
                <a:gd name="connsiteY6" fmla="*/ 4352977 h 5229277"/>
                <a:gd name="connsiteX7" fmla="*/ 3418879 w 5114329"/>
                <a:gd name="connsiteY7" fmla="*/ 5229277 h 52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4329" h="5229277">
                  <a:moveTo>
                    <a:pt x="3418879" y="5229277"/>
                  </a:moveTo>
                  <a:cubicBezTo>
                    <a:pt x="2850554" y="5229277"/>
                    <a:pt x="326429" y="4787952"/>
                    <a:pt x="47029" y="4352977"/>
                  </a:cubicBezTo>
                  <a:cubicBezTo>
                    <a:pt x="-232371" y="3918002"/>
                    <a:pt x="1745654" y="3194102"/>
                    <a:pt x="1742479" y="2619427"/>
                  </a:cubicBezTo>
                  <a:cubicBezTo>
                    <a:pt x="1739304" y="2044752"/>
                    <a:pt x="-257771" y="1330377"/>
                    <a:pt x="27979" y="904927"/>
                  </a:cubicBezTo>
                  <a:cubicBezTo>
                    <a:pt x="313729" y="479477"/>
                    <a:pt x="2609254" y="-219023"/>
                    <a:pt x="3456979" y="66727"/>
                  </a:cubicBezTo>
                  <a:cubicBezTo>
                    <a:pt x="4304704" y="352477"/>
                    <a:pt x="5114329" y="1905052"/>
                    <a:pt x="5114329" y="2619427"/>
                  </a:cubicBezTo>
                  <a:cubicBezTo>
                    <a:pt x="5114329" y="3333802"/>
                    <a:pt x="3736379" y="3921177"/>
                    <a:pt x="3456979" y="4352977"/>
                  </a:cubicBezTo>
                  <a:cubicBezTo>
                    <a:pt x="3177579" y="4784777"/>
                    <a:pt x="3987204" y="5229277"/>
                    <a:pt x="3418879" y="52292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E9EB599-54FA-4669-9FAF-756A3DAF1A0C}"/>
              </a:ext>
            </a:extLst>
          </p:cNvPr>
          <p:cNvSpPr/>
          <p:nvPr/>
        </p:nvSpPr>
        <p:spPr>
          <a:xfrm>
            <a:off x="1416050" y="2478543"/>
            <a:ext cx="2590800" cy="3191668"/>
          </a:xfrm>
          <a:prstGeom prst="rect">
            <a:avLst/>
          </a:prstGeom>
          <a:gradFill flip="none" rotWithShape="1">
            <a:gsLst>
              <a:gs pos="0">
                <a:srgbClr val="FF9409"/>
              </a:gs>
              <a:gs pos="38000">
                <a:srgbClr val="FE934B"/>
              </a:gs>
              <a:gs pos="71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529303E-E909-4BD1-AE3E-578C4D8A3340}"/>
              </a:ext>
            </a:extLst>
          </p:cNvPr>
          <p:cNvSpPr/>
          <p:nvPr/>
        </p:nvSpPr>
        <p:spPr>
          <a:xfrm>
            <a:off x="4800600" y="2478543"/>
            <a:ext cx="2590800" cy="3191668"/>
          </a:xfrm>
          <a:prstGeom prst="rect">
            <a:avLst/>
          </a:prstGeom>
          <a:gradFill flip="none" rotWithShape="1">
            <a:gsLst>
              <a:gs pos="0">
                <a:srgbClr val="EE37E9"/>
              </a:gs>
              <a:gs pos="71000">
                <a:srgbClr val="BB43FD"/>
              </a:gs>
            </a:gsLst>
            <a:lin ang="189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E85F26-8B65-47E8-AAE2-152958377243}"/>
              </a:ext>
            </a:extLst>
          </p:cNvPr>
          <p:cNvSpPr/>
          <p:nvPr/>
        </p:nvSpPr>
        <p:spPr>
          <a:xfrm>
            <a:off x="8185150" y="2478543"/>
            <a:ext cx="2590800" cy="3191668"/>
          </a:xfrm>
          <a:prstGeom prst="rect">
            <a:avLst/>
          </a:prstGeom>
          <a:gradFill flip="none" rotWithShape="1">
            <a:gsLst>
              <a:gs pos="88000">
                <a:srgbClr val="EE37E9"/>
              </a:gs>
              <a:gs pos="13000">
                <a:srgbClr val="F3C053"/>
              </a:gs>
            </a:gsLst>
            <a:lin ang="8100000" scaled="1"/>
            <a:tileRect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266E167-4D57-4178-9312-C7A30853F888}"/>
              </a:ext>
            </a:extLst>
          </p:cNvPr>
          <p:cNvGrpSpPr/>
          <p:nvPr/>
        </p:nvGrpSpPr>
        <p:grpSpPr>
          <a:xfrm>
            <a:off x="2019299" y="466883"/>
            <a:ext cx="8153400" cy="859110"/>
            <a:chOff x="408005" y="2807479"/>
            <a:chExt cx="5516606" cy="85911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622910E-AA46-45CC-A73F-09BB5C8235B7}"/>
                </a:ext>
              </a:extLst>
            </p:cNvPr>
            <p:cNvSpPr/>
            <p:nvPr/>
          </p:nvSpPr>
          <p:spPr bwMode="auto">
            <a:xfrm>
              <a:off x="408005" y="3404979"/>
              <a:ext cx="5516606" cy="261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CF6C8E5-5D88-47A1-9A12-EC9D06C70B06}"/>
                </a:ext>
              </a:extLst>
            </p:cNvPr>
            <p:cNvSpPr txBox="1"/>
            <p:nvPr/>
          </p:nvSpPr>
          <p:spPr>
            <a:xfrm>
              <a:off x="1904186" y="2807479"/>
              <a:ext cx="2524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椭圆 18">
            <a:extLst>
              <a:ext uri="{FF2B5EF4-FFF2-40B4-BE49-F238E27FC236}">
                <a16:creationId xmlns:a16="http://schemas.microsoft.com/office/drawing/2014/main" id="{949CE3CF-6F73-4771-AD3C-A96A5E40C2BF}"/>
              </a:ext>
            </a:extLst>
          </p:cNvPr>
          <p:cNvSpPr/>
          <p:nvPr/>
        </p:nvSpPr>
        <p:spPr>
          <a:xfrm>
            <a:off x="2370745" y="2925726"/>
            <a:ext cx="681410" cy="691248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椭圆 19">
            <a:extLst>
              <a:ext uri="{FF2B5EF4-FFF2-40B4-BE49-F238E27FC236}">
                <a16:creationId xmlns:a16="http://schemas.microsoft.com/office/drawing/2014/main" id="{9A391D92-708E-40EE-A633-2D51807A7049}"/>
              </a:ext>
            </a:extLst>
          </p:cNvPr>
          <p:cNvSpPr/>
          <p:nvPr/>
        </p:nvSpPr>
        <p:spPr>
          <a:xfrm>
            <a:off x="5750375" y="3012504"/>
            <a:ext cx="691248" cy="517692"/>
          </a:xfrm>
          <a:custGeom>
            <a:avLst/>
            <a:gdLst>
              <a:gd name="connsiteX0" fmla="*/ 227854 w 607639"/>
              <a:gd name="connsiteY0" fmla="*/ 404591 h 455076"/>
              <a:gd name="connsiteX1" fmla="*/ 227854 w 607639"/>
              <a:gd name="connsiteY1" fmla="*/ 429834 h 455076"/>
              <a:gd name="connsiteX2" fmla="*/ 379786 w 607639"/>
              <a:gd name="connsiteY2" fmla="*/ 429834 h 455076"/>
              <a:gd name="connsiteX3" fmla="*/ 379786 w 607639"/>
              <a:gd name="connsiteY3" fmla="*/ 404591 h 455076"/>
              <a:gd name="connsiteX4" fmla="*/ 303680 w 607639"/>
              <a:gd name="connsiteY4" fmla="*/ 353928 h 455076"/>
              <a:gd name="connsiteX5" fmla="*/ 303775 w 607639"/>
              <a:gd name="connsiteY5" fmla="*/ 353928 h 455076"/>
              <a:gd name="connsiteX6" fmla="*/ 303888 w 607639"/>
              <a:gd name="connsiteY6" fmla="*/ 353928 h 455076"/>
              <a:gd name="connsiteX7" fmla="*/ 312716 w 607639"/>
              <a:gd name="connsiteY7" fmla="*/ 357595 h 455076"/>
              <a:gd name="connsiteX8" fmla="*/ 316415 w 607639"/>
              <a:gd name="connsiteY8" fmla="*/ 366552 h 455076"/>
              <a:gd name="connsiteX9" fmla="*/ 303784 w 607639"/>
              <a:gd name="connsiteY9" fmla="*/ 379219 h 455076"/>
              <a:gd name="connsiteX10" fmla="*/ 291153 w 607639"/>
              <a:gd name="connsiteY10" fmla="*/ 366552 h 455076"/>
              <a:gd name="connsiteX11" fmla="*/ 294853 w 607639"/>
              <a:gd name="connsiteY11" fmla="*/ 357595 h 455076"/>
              <a:gd name="connsiteX12" fmla="*/ 303784 w 607639"/>
              <a:gd name="connsiteY12" fmla="*/ 353885 h 455076"/>
              <a:gd name="connsiteX13" fmla="*/ 303680 w 607639"/>
              <a:gd name="connsiteY13" fmla="*/ 353928 h 455076"/>
              <a:gd name="connsiteX14" fmla="*/ 25367 w 607639"/>
              <a:gd name="connsiteY14" fmla="*/ 353928 h 455076"/>
              <a:gd name="connsiteX15" fmla="*/ 25367 w 607639"/>
              <a:gd name="connsiteY15" fmla="*/ 379260 h 455076"/>
              <a:gd name="connsiteX16" fmla="*/ 303775 w 607639"/>
              <a:gd name="connsiteY16" fmla="*/ 379260 h 455076"/>
              <a:gd name="connsiteX17" fmla="*/ 582272 w 607639"/>
              <a:gd name="connsiteY17" fmla="*/ 379260 h 455076"/>
              <a:gd name="connsiteX18" fmla="*/ 582272 w 607639"/>
              <a:gd name="connsiteY18" fmla="*/ 353928 h 455076"/>
              <a:gd name="connsiteX19" fmla="*/ 303888 w 607639"/>
              <a:gd name="connsiteY19" fmla="*/ 353928 h 455076"/>
              <a:gd name="connsiteX20" fmla="*/ 25367 w 607639"/>
              <a:gd name="connsiteY20" fmla="*/ 25331 h 455076"/>
              <a:gd name="connsiteX21" fmla="*/ 25367 w 607639"/>
              <a:gd name="connsiteY21" fmla="*/ 328686 h 455076"/>
              <a:gd name="connsiteX22" fmla="*/ 582272 w 607639"/>
              <a:gd name="connsiteY22" fmla="*/ 328686 h 455076"/>
              <a:gd name="connsiteX23" fmla="*/ 582272 w 607639"/>
              <a:gd name="connsiteY23" fmla="*/ 25331 h 455076"/>
              <a:gd name="connsiteX24" fmla="*/ 25367 w 607639"/>
              <a:gd name="connsiteY24" fmla="*/ 0 h 455076"/>
              <a:gd name="connsiteX25" fmla="*/ 582272 w 607639"/>
              <a:gd name="connsiteY25" fmla="*/ 0 h 455076"/>
              <a:gd name="connsiteX26" fmla="*/ 607639 w 607639"/>
              <a:gd name="connsiteY26" fmla="*/ 25331 h 455076"/>
              <a:gd name="connsiteX27" fmla="*/ 607639 w 607639"/>
              <a:gd name="connsiteY27" fmla="*/ 379260 h 455076"/>
              <a:gd name="connsiteX28" fmla="*/ 582272 w 607639"/>
              <a:gd name="connsiteY28" fmla="*/ 404591 h 455076"/>
              <a:gd name="connsiteX29" fmla="*/ 405063 w 607639"/>
              <a:gd name="connsiteY29" fmla="*/ 404591 h 455076"/>
              <a:gd name="connsiteX30" fmla="*/ 405063 w 607639"/>
              <a:gd name="connsiteY30" fmla="*/ 429834 h 455076"/>
              <a:gd name="connsiteX31" fmla="*/ 455707 w 607639"/>
              <a:gd name="connsiteY31" fmla="*/ 429834 h 455076"/>
              <a:gd name="connsiteX32" fmla="*/ 468346 w 607639"/>
              <a:gd name="connsiteY32" fmla="*/ 442455 h 455076"/>
              <a:gd name="connsiteX33" fmla="*/ 455707 w 607639"/>
              <a:gd name="connsiteY33" fmla="*/ 455076 h 455076"/>
              <a:gd name="connsiteX34" fmla="*/ 151932 w 607639"/>
              <a:gd name="connsiteY34" fmla="*/ 455076 h 455076"/>
              <a:gd name="connsiteX35" fmla="*/ 139293 w 607639"/>
              <a:gd name="connsiteY35" fmla="*/ 442455 h 455076"/>
              <a:gd name="connsiteX36" fmla="*/ 151932 w 607639"/>
              <a:gd name="connsiteY36" fmla="*/ 429834 h 455076"/>
              <a:gd name="connsiteX37" fmla="*/ 202487 w 607639"/>
              <a:gd name="connsiteY37" fmla="*/ 429834 h 455076"/>
              <a:gd name="connsiteX38" fmla="*/ 202487 w 607639"/>
              <a:gd name="connsiteY38" fmla="*/ 404591 h 455076"/>
              <a:gd name="connsiteX39" fmla="*/ 25367 w 607639"/>
              <a:gd name="connsiteY39" fmla="*/ 404591 h 455076"/>
              <a:gd name="connsiteX40" fmla="*/ 0 w 607639"/>
              <a:gd name="connsiteY40" fmla="*/ 379260 h 455076"/>
              <a:gd name="connsiteX41" fmla="*/ 0 w 607639"/>
              <a:gd name="connsiteY41" fmla="*/ 25331 h 455076"/>
              <a:gd name="connsiteX42" fmla="*/ 25367 w 607639"/>
              <a:gd name="connsiteY42" fmla="*/ 0 h 45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7639" h="455076">
                <a:moveTo>
                  <a:pt x="227854" y="404591"/>
                </a:moveTo>
                <a:lnTo>
                  <a:pt x="227854" y="429834"/>
                </a:lnTo>
                <a:lnTo>
                  <a:pt x="379786" y="429834"/>
                </a:lnTo>
                <a:lnTo>
                  <a:pt x="379786" y="404591"/>
                </a:lnTo>
                <a:close/>
                <a:moveTo>
                  <a:pt x="303680" y="353928"/>
                </a:moveTo>
                <a:lnTo>
                  <a:pt x="303775" y="353928"/>
                </a:lnTo>
                <a:lnTo>
                  <a:pt x="303888" y="353928"/>
                </a:lnTo>
                <a:lnTo>
                  <a:pt x="312716" y="357595"/>
                </a:lnTo>
                <a:cubicBezTo>
                  <a:pt x="315001" y="359887"/>
                  <a:pt x="316415" y="363054"/>
                  <a:pt x="316415" y="366552"/>
                </a:cubicBezTo>
                <a:cubicBezTo>
                  <a:pt x="316415" y="373548"/>
                  <a:pt x="310760" y="379219"/>
                  <a:pt x="303784" y="379219"/>
                </a:cubicBezTo>
                <a:cubicBezTo>
                  <a:pt x="296808" y="379219"/>
                  <a:pt x="291153" y="373548"/>
                  <a:pt x="291153" y="366552"/>
                </a:cubicBezTo>
                <a:cubicBezTo>
                  <a:pt x="291153" y="363054"/>
                  <a:pt x="292567" y="359887"/>
                  <a:pt x="294853" y="357595"/>
                </a:cubicBezTo>
                <a:close/>
                <a:moveTo>
                  <a:pt x="303784" y="353885"/>
                </a:moveTo>
                <a:lnTo>
                  <a:pt x="303680" y="353928"/>
                </a:lnTo>
                <a:lnTo>
                  <a:pt x="25367" y="353928"/>
                </a:lnTo>
                <a:lnTo>
                  <a:pt x="25367" y="379260"/>
                </a:lnTo>
                <a:lnTo>
                  <a:pt x="303775" y="379260"/>
                </a:lnTo>
                <a:lnTo>
                  <a:pt x="582272" y="379260"/>
                </a:lnTo>
                <a:lnTo>
                  <a:pt x="582272" y="353928"/>
                </a:lnTo>
                <a:lnTo>
                  <a:pt x="303888" y="353928"/>
                </a:lnTo>
                <a:close/>
                <a:moveTo>
                  <a:pt x="25367" y="25331"/>
                </a:moveTo>
                <a:lnTo>
                  <a:pt x="25367" y="328686"/>
                </a:lnTo>
                <a:lnTo>
                  <a:pt x="582272" y="328686"/>
                </a:lnTo>
                <a:lnTo>
                  <a:pt x="582272" y="25331"/>
                </a:lnTo>
                <a:close/>
                <a:moveTo>
                  <a:pt x="25367" y="0"/>
                </a:moveTo>
                <a:lnTo>
                  <a:pt x="582272" y="0"/>
                </a:lnTo>
                <a:cubicBezTo>
                  <a:pt x="596246" y="0"/>
                  <a:pt x="607639" y="11377"/>
                  <a:pt x="607639" y="25331"/>
                </a:cubicBezTo>
                <a:lnTo>
                  <a:pt x="607639" y="379260"/>
                </a:lnTo>
                <a:cubicBezTo>
                  <a:pt x="607639" y="393214"/>
                  <a:pt x="596246" y="404591"/>
                  <a:pt x="582272" y="404591"/>
                </a:cubicBezTo>
                <a:lnTo>
                  <a:pt x="405063" y="404591"/>
                </a:lnTo>
                <a:lnTo>
                  <a:pt x="405063" y="429834"/>
                </a:lnTo>
                <a:lnTo>
                  <a:pt x="455707" y="429834"/>
                </a:lnTo>
                <a:cubicBezTo>
                  <a:pt x="462738" y="429834"/>
                  <a:pt x="468346" y="435522"/>
                  <a:pt x="468346" y="442455"/>
                </a:cubicBezTo>
                <a:cubicBezTo>
                  <a:pt x="468346" y="449477"/>
                  <a:pt x="462738" y="455076"/>
                  <a:pt x="455707" y="455076"/>
                </a:cubicBezTo>
                <a:lnTo>
                  <a:pt x="151932" y="455076"/>
                </a:lnTo>
                <a:cubicBezTo>
                  <a:pt x="144901" y="455076"/>
                  <a:pt x="139293" y="449477"/>
                  <a:pt x="139293" y="442455"/>
                </a:cubicBezTo>
                <a:cubicBezTo>
                  <a:pt x="139293" y="435433"/>
                  <a:pt x="144901" y="429834"/>
                  <a:pt x="151932" y="429834"/>
                </a:cubicBezTo>
                <a:lnTo>
                  <a:pt x="202487" y="429834"/>
                </a:lnTo>
                <a:lnTo>
                  <a:pt x="202487" y="404591"/>
                </a:lnTo>
                <a:lnTo>
                  <a:pt x="25367" y="404591"/>
                </a:lnTo>
                <a:cubicBezTo>
                  <a:pt x="11304" y="404591"/>
                  <a:pt x="0" y="393214"/>
                  <a:pt x="0" y="379260"/>
                </a:cubicBezTo>
                <a:lnTo>
                  <a:pt x="0" y="25331"/>
                </a:lnTo>
                <a:cubicBezTo>
                  <a:pt x="0" y="11377"/>
                  <a:pt x="11304" y="0"/>
                  <a:pt x="253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20">
            <a:extLst>
              <a:ext uri="{FF2B5EF4-FFF2-40B4-BE49-F238E27FC236}">
                <a16:creationId xmlns:a16="http://schemas.microsoft.com/office/drawing/2014/main" id="{266B872E-F6B9-4DBF-81B3-C16667FA0030}"/>
              </a:ext>
            </a:extLst>
          </p:cNvPr>
          <p:cNvSpPr/>
          <p:nvPr/>
        </p:nvSpPr>
        <p:spPr>
          <a:xfrm>
            <a:off x="9125006" y="2926249"/>
            <a:ext cx="691248" cy="690201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A49CB93-2BC5-4171-8711-9D4089D4FCA8}"/>
              </a:ext>
            </a:extLst>
          </p:cNvPr>
          <p:cNvGrpSpPr/>
          <p:nvPr/>
        </p:nvGrpSpPr>
        <p:grpSpPr>
          <a:xfrm>
            <a:off x="1618567" y="3962347"/>
            <a:ext cx="2201201" cy="650385"/>
            <a:chOff x="3052309" y="3370368"/>
            <a:chExt cx="1711029" cy="74719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7DA8155-24A2-4D40-ACB4-CCA0571CB010}"/>
                </a:ext>
              </a:extLst>
            </p:cNvPr>
            <p:cNvSpPr/>
            <p:nvPr/>
          </p:nvSpPr>
          <p:spPr bwMode="auto">
            <a:xfrm>
              <a:off x="3052309" y="3693257"/>
              <a:ext cx="1711029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222FD03-2940-44F5-A7E0-36E60F8E95B2}"/>
                </a:ext>
              </a:extLst>
            </p:cNvPr>
            <p:cNvSpPr txBox="1"/>
            <p:nvPr/>
          </p:nvSpPr>
          <p:spPr>
            <a:xfrm>
              <a:off x="3150443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DFC835-582D-491F-98AD-F4E449D05CBC}"/>
              </a:ext>
            </a:extLst>
          </p:cNvPr>
          <p:cNvGrpSpPr/>
          <p:nvPr/>
        </p:nvGrpSpPr>
        <p:grpSpPr>
          <a:xfrm>
            <a:off x="4995399" y="3962347"/>
            <a:ext cx="2201201" cy="650385"/>
            <a:chOff x="3052309" y="3370368"/>
            <a:chExt cx="1711029" cy="747198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D533AC3-3146-4ACB-A00A-A148B8EAA684}"/>
                </a:ext>
              </a:extLst>
            </p:cNvPr>
            <p:cNvSpPr/>
            <p:nvPr/>
          </p:nvSpPr>
          <p:spPr bwMode="auto">
            <a:xfrm>
              <a:off x="3052309" y="3693257"/>
              <a:ext cx="1711029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ACA28F5-EAB7-4DE0-A332-1D030A8F701E}"/>
                </a:ext>
              </a:extLst>
            </p:cNvPr>
            <p:cNvSpPr txBox="1"/>
            <p:nvPr/>
          </p:nvSpPr>
          <p:spPr>
            <a:xfrm>
              <a:off x="3150443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44D255F-FD69-4EA9-8914-C42C092A433E}"/>
              </a:ext>
            </a:extLst>
          </p:cNvPr>
          <p:cNvGrpSpPr/>
          <p:nvPr/>
        </p:nvGrpSpPr>
        <p:grpSpPr>
          <a:xfrm>
            <a:off x="8385751" y="3962347"/>
            <a:ext cx="2201201" cy="650385"/>
            <a:chOff x="3052309" y="3370368"/>
            <a:chExt cx="1711029" cy="74719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3584F1C-4A8B-4A29-A55E-72AEB094417E}"/>
                </a:ext>
              </a:extLst>
            </p:cNvPr>
            <p:cNvSpPr/>
            <p:nvPr/>
          </p:nvSpPr>
          <p:spPr bwMode="auto">
            <a:xfrm>
              <a:off x="3052309" y="3693257"/>
              <a:ext cx="1711029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1E20DF2-1951-46AE-8822-5A9E1755C866}"/>
                </a:ext>
              </a:extLst>
            </p:cNvPr>
            <p:cNvSpPr txBox="1"/>
            <p:nvPr/>
          </p:nvSpPr>
          <p:spPr>
            <a:xfrm>
              <a:off x="3150443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2021256C-FABC-4748-9B91-8DEE0BD3357D}"/>
              </a:ext>
            </a:extLst>
          </p:cNvPr>
          <p:cNvSpPr/>
          <p:nvPr/>
        </p:nvSpPr>
        <p:spPr>
          <a:xfrm>
            <a:off x="1946209" y="4995491"/>
            <a:ext cx="1553895" cy="32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90A8B92-A405-4C1B-9013-95A5D504AF76}"/>
              </a:ext>
            </a:extLst>
          </p:cNvPr>
          <p:cNvSpPr txBox="1"/>
          <p:nvPr/>
        </p:nvSpPr>
        <p:spPr>
          <a:xfrm>
            <a:off x="1946209" y="4939436"/>
            <a:ext cx="156120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842103A0-96B7-474B-B0AF-0C53C4D94945}"/>
              </a:ext>
            </a:extLst>
          </p:cNvPr>
          <p:cNvSpPr/>
          <p:nvPr/>
        </p:nvSpPr>
        <p:spPr>
          <a:xfrm>
            <a:off x="5312113" y="4995491"/>
            <a:ext cx="1553895" cy="32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EA41E27-944B-4AAC-9695-EE7E3625D327}"/>
              </a:ext>
            </a:extLst>
          </p:cNvPr>
          <p:cNvSpPr txBox="1"/>
          <p:nvPr/>
        </p:nvSpPr>
        <p:spPr>
          <a:xfrm>
            <a:off x="5312113" y="4939436"/>
            <a:ext cx="156120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854B2408-3B36-4835-83DD-F6E03C6E5EAE}"/>
              </a:ext>
            </a:extLst>
          </p:cNvPr>
          <p:cNvSpPr/>
          <p:nvPr/>
        </p:nvSpPr>
        <p:spPr>
          <a:xfrm>
            <a:off x="8698653" y="4995491"/>
            <a:ext cx="1553895" cy="32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81ABD19-3E21-4A9A-88D1-4383F4D310E7}"/>
              </a:ext>
            </a:extLst>
          </p:cNvPr>
          <p:cNvSpPr txBox="1"/>
          <p:nvPr/>
        </p:nvSpPr>
        <p:spPr>
          <a:xfrm>
            <a:off x="8698653" y="4939436"/>
            <a:ext cx="156120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38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8" grpId="0" animBg="1"/>
      <p:bldP spid="39" grpId="0" animBg="1"/>
      <p:bldP spid="40" grpId="0" animBg="1"/>
      <p:bldP spid="31" grpId="0" animBg="1"/>
      <p:bldP spid="32" grpId="0"/>
      <p:bldP spid="34" grpId="0" animBg="1"/>
      <p:bldP spid="35" grpId="0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C6AB5CDC-203F-42B8-93BF-5ED48A24A3B6}"/>
              </a:ext>
            </a:extLst>
          </p:cNvPr>
          <p:cNvSpPr/>
          <p:nvPr/>
        </p:nvSpPr>
        <p:spPr>
          <a:xfrm rot="9680389">
            <a:off x="-906504" y="-932328"/>
            <a:ext cx="5712169" cy="3985774"/>
          </a:xfrm>
          <a:custGeom>
            <a:avLst/>
            <a:gdLst>
              <a:gd name="connsiteX0" fmla="*/ 42887 w 5178739"/>
              <a:gd name="connsiteY0" fmla="*/ 1739910 h 2628910"/>
              <a:gd name="connsiteX1" fmla="*/ 1757387 w 5178739"/>
              <a:gd name="connsiteY1" fmla="*/ 10 h 2628910"/>
              <a:gd name="connsiteX2" fmla="*/ 5135587 w 5178739"/>
              <a:gd name="connsiteY2" fmla="*/ 1714510 h 2628910"/>
              <a:gd name="connsiteX3" fmla="*/ 3433787 w 5178739"/>
              <a:gd name="connsiteY3" fmla="*/ 2628910 h 2628910"/>
              <a:gd name="connsiteX4" fmla="*/ 42887 w 5178739"/>
              <a:gd name="connsiteY4" fmla="*/ 1739910 h 26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739" h="2628910">
                <a:moveTo>
                  <a:pt x="42887" y="1739910"/>
                </a:moveTo>
                <a:cubicBezTo>
                  <a:pt x="-236513" y="1301760"/>
                  <a:pt x="908604" y="4243"/>
                  <a:pt x="1757387" y="10"/>
                </a:cubicBezTo>
                <a:cubicBezTo>
                  <a:pt x="2606170" y="-4223"/>
                  <a:pt x="4856187" y="1276360"/>
                  <a:pt x="5135587" y="1714510"/>
                </a:cubicBezTo>
                <a:cubicBezTo>
                  <a:pt x="5414987" y="2152660"/>
                  <a:pt x="4278337" y="2628910"/>
                  <a:pt x="3433787" y="2628910"/>
                </a:cubicBezTo>
                <a:cubicBezTo>
                  <a:pt x="2589237" y="2628910"/>
                  <a:pt x="322287" y="2178060"/>
                  <a:pt x="42887" y="173991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E3A5A8A2-D9D2-4731-B5EF-4C581BCAAAB0}"/>
              </a:ext>
            </a:extLst>
          </p:cNvPr>
          <p:cNvSpPr/>
          <p:nvPr/>
        </p:nvSpPr>
        <p:spPr>
          <a:xfrm rot="1501143">
            <a:off x="3729140" y="4227985"/>
            <a:ext cx="4733719" cy="4305660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982EE7D7-1920-4481-B076-52058421B89D}"/>
              </a:ext>
            </a:extLst>
          </p:cNvPr>
          <p:cNvSpPr/>
          <p:nvPr/>
        </p:nvSpPr>
        <p:spPr>
          <a:xfrm>
            <a:off x="9480550" y="-633946"/>
            <a:ext cx="3114829" cy="2303670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065AAE4-B315-4C60-B84D-C8EA64F66C02}"/>
              </a:ext>
            </a:extLst>
          </p:cNvPr>
          <p:cNvGrpSpPr/>
          <p:nvPr/>
        </p:nvGrpSpPr>
        <p:grpSpPr>
          <a:xfrm>
            <a:off x="2019299" y="466883"/>
            <a:ext cx="8153400" cy="859110"/>
            <a:chOff x="408005" y="2807479"/>
            <a:chExt cx="5516606" cy="8591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4CAD854-6D2A-405B-BF8D-07D741D3CD75}"/>
                </a:ext>
              </a:extLst>
            </p:cNvPr>
            <p:cNvSpPr/>
            <p:nvPr/>
          </p:nvSpPr>
          <p:spPr bwMode="auto">
            <a:xfrm>
              <a:off x="408005" y="3404979"/>
              <a:ext cx="5516606" cy="261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entry.er creative, and copyrights belong to </a:t>
              </a:r>
              <a:r>
                <a:rPr lang="en-US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jpppt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internet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5560E77-CBF4-4591-A1DA-65A1AA26E106}"/>
                </a:ext>
              </a:extLst>
            </p:cNvPr>
            <p:cNvSpPr txBox="1"/>
            <p:nvPr/>
          </p:nvSpPr>
          <p:spPr>
            <a:xfrm>
              <a:off x="1904186" y="2807479"/>
              <a:ext cx="2524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 TEXT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ED33719-8FF0-43A7-A116-DBDC9984ECFD}"/>
              </a:ext>
            </a:extLst>
          </p:cNvPr>
          <p:cNvGrpSpPr/>
          <p:nvPr/>
        </p:nvGrpSpPr>
        <p:grpSpPr>
          <a:xfrm>
            <a:off x="1809747" y="2367406"/>
            <a:ext cx="8591554" cy="3596108"/>
            <a:chOff x="1384301" y="2572663"/>
            <a:chExt cx="8096249" cy="3388793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6535F0E-686D-4DDC-82B9-EBB31A261E13}"/>
                </a:ext>
              </a:extLst>
            </p:cNvPr>
            <p:cNvSpPr/>
            <p:nvPr/>
          </p:nvSpPr>
          <p:spPr>
            <a:xfrm>
              <a:off x="1384301" y="2572663"/>
              <a:ext cx="3775295" cy="850900"/>
            </a:xfrm>
            <a:custGeom>
              <a:avLst/>
              <a:gdLst>
                <a:gd name="connsiteX0" fmla="*/ 141820 w 3775295"/>
                <a:gd name="connsiteY0" fmla="*/ 0 h 850900"/>
                <a:gd name="connsiteX1" fmla="*/ 2074687 w 3775295"/>
                <a:gd name="connsiteY1" fmla="*/ 0 h 850900"/>
                <a:gd name="connsiteX2" fmla="*/ 3340161 w 3775295"/>
                <a:gd name="connsiteY2" fmla="*/ 0 h 850900"/>
                <a:gd name="connsiteX3" fmla="*/ 3388780 w 3775295"/>
                <a:gd name="connsiteY3" fmla="*/ 0 h 850900"/>
                <a:gd name="connsiteX4" fmla="*/ 3530600 w 3775295"/>
                <a:gd name="connsiteY4" fmla="*/ 141820 h 850900"/>
                <a:gd name="connsiteX5" fmla="*/ 3530600 w 3775295"/>
                <a:gd name="connsiteY5" fmla="*/ 162946 h 850900"/>
                <a:gd name="connsiteX6" fmla="*/ 3539665 w 3775295"/>
                <a:gd name="connsiteY6" fmla="*/ 171207 h 850900"/>
                <a:gd name="connsiteX7" fmla="*/ 3773819 w 3775295"/>
                <a:gd name="connsiteY7" fmla="*/ 524819 h 850900"/>
                <a:gd name="connsiteX8" fmla="*/ 3597868 w 3775295"/>
                <a:gd name="connsiteY8" fmla="*/ 689969 h 850900"/>
                <a:gd name="connsiteX9" fmla="*/ 3527358 w 3775295"/>
                <a:gd name="connsiteY9" fmla="*/ 725138 h 850900"/>
                <a:gd name="connsiteX10" fmla="*/ 3527357 w 3775295"/>
                <a:gd name="connsiteY10" fmla="*/ 725139 h 850900"/>
                <a:gd name="connsiteX11" fmla="*/ 3519454 w 3775295"/>
                <a:gd name="connsiteY11" fmla="*/ 764283 h 850900"/>
                <a:gd name="connsiteX12" fmla="*/ 3388779 w 3775295"/>
                <a:gd name="connsiteY12" fmla="*/ 850900 h 850900"/>
                <a:gd name="connsiteX13" fmla="*/ 3168720 w 3775295"/>
                <a:gd name="connsiteY13" fmla="*/ 850900 h 850900"/>
                <a:gd name="connsiteX14" fmla="*/ 3168719 w 3775295"/>
                <a:gd name="connsiteY14" fmla="*/ 850900 h 850900"/>
                <a:gd name="connsiteX15" fmla="*/ 2414091 w 3775295"/>
                <a:gd name="connsiteY15" fmla="*/ 850900 h 850900"/>
                <a:gd name="connsiteX16" fmla="*/ 141820 w 3775295"/>
                <a:gd name="connsiteY16" fmla="*/ 850900 h 850900"/>
                <a:gd name="connsiteX17" fmla="*/ 0 w 3775295"/>
                <a:gd name="connsiteY17" fmla="*/ 709080 h 850900"/>
                <a:gd name="connsiteX18" fmla="*/ 0 w 3775295"/>
                <a:gd name="connsiteY18" fmla="*/ 141820 h 850900"/>
                <a:gd name="connsiteX19" fmla="*/ 141820 w 3775295"/>
                <a:gd name="connsiteY19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75295" h="850900">
                  <a:moveTo>
                    <a:pt x="141820" y="0"/>
                  </a:moveTo>
                  <a:lnTo>
                    <a:pt x="2074687" y="0"/>
                  </a:lnTo>
                  <a:lnTo>
                    <a:pt x="3340161" y="0"/>
                  </a:lnTo>
                  <a:lnTo>
                    <a:pt x="3388780" y="0"/>
                  </a:lnTo>
                  <a:cubicBezTo>
                    <a:pt x="3467105" y="0"/>
                    <a:pt x="3530600" y="63495"/>
                    <a:pt x="3530600" y="141820"/>
                  </a:cubicBezTo>
                  <a:lnTo>
                    <a:pt x="3530600" y="162946"/>
                  </a:lnTo>
                  <a:lnTo>
                    <a:pt x="3539665" y="171207"/>
                  </a:lnTo>
                  <a:cubicBezTo>
                    <a:pt x="3687349" y="311409"/>
                    <a:pt x="3788869" y="444256"/>
                    <a:pt x="3773819" y="524819"/>
                  </a:cubicBezTo>
                  <a:cubicBezTo>
                    <a:pt x="3763786" y="578528"/>
                    <a:pt x="3696928" y="635854"/>
                    <a:pt x="3597868" y="689969"/>
                  </a:cubicBezTo>
                  <a:lnTo>
                    <a:pt x="3527358" y="725138"/>
                  </a:lnTo>
                  <a:lnTo>
                    <a:pt x="3527357" y="725139"/>
                  </a:lnTo>
                  <a:lnTo>
                    <a:pt x="3519454" y="764283"/>
                  </a:lnTo>
                  <a:cubicBezTo>
                    <a:pt x="3497925" y="815184"/>
                    <a:pt x="3447523" y="850900"/>
                    <a:pt x="3388779" y="850900"/>
                  </a:cubicBezTo>
                  <a:lnTo>
                    <a:pt x="3168720" y="850900"/>
                  </a:lnTo>
                  <a:lnTo>
                    <a:pt x="3168719" y="850900"/>
                  </a:lnTo>
                  <a:lnTo>
                    <a:pt x="2414091" y="850900"/>
                  </a:lnTo>
                  <a:lnTo>
                    <a:pt x="141820" y="850900"/>
                  </a:lnTo>
                  <a:cubicBezTo>
                    <a:pt x="63495" y="850900"/>
                    <a:pt x="0" y="787405"/>
                    <a:pt x="0" y="709080"/>
                  </a:cubicBezTo>
                  <a:lnTo>
                    <a:pt x="0" y="141820"/>
                  </a:lnTo>
                  <a:cubicBezTo>
                    <a:pt x="0" y="63495"/>
                    <a:pt x="63495" y="0"/>
                    <a:pt x="141820" y="0"/>
                  </a:cubicBezTo>
                  <a:close/>
                </a:path>
              </a:pathLst>
            </a:custGeom>
            <a:gradFill flip="none" rotWithShape="1">
              <a:gsLst>
                <a:gs pos="88000">
                  <a:srgbClr val="EE37E9"/>
                </a:gs>
                <a:gs pos="13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1BF5CF7-6E04-4ED6-AB87-97A7678FB440}"/>
                </a:ext>
              </a:extLst>
            </p:cNvPr>
            <p:cNvSpPr/>
            <p:nvPr/>
          </p:nvSpPr>
          <p:spPr>
            <a:xfrm>
              <a:off x="1384301" y="3841610"/>
              <a:ext cx="3775295" cy="850900"/>
            </a:xfrm>
            <a:custGeom>
              <a:avLst/>
              <a:gdLst>
                <a:gd name="connsiteX0" fmla="*/ 141820 w 3775295"/>
                <a:gd name="connsiteY0" fmla="*/ 0 h 850900"/>
                <a:gd name="connsiteX1" fmla="*/ 2074687 w 3775295"/>
                <a:gd name="connsiteY1" fmla="*/ 0 h 850900"/>
                <a:gd name="connsiteX2" fmla="*/ 3340161 w 3775295"/>
                <a:gd name="connsiteY2" fmla="*/ 0 h 850900"/>
                <a:gd name="connsiteX3" fmla="*/ 3388780 w 3775295"/>
                <a:gd name="connsiteY3" fmla="*/ 0 h 850900"/>
                <a:gd name="connsiteX4" fmla="*/ 3530600 w 3775295"/>
                <a:gd name="connsiteY4" fmla="*/ 141820 h 850900"/>
                <a:gd name="connsiteX5" fmla="*/ 3530600 w 3775295"/>
                <a:gd name="connsiteY5" fmla="*/ 162946 h 850900"/>
                <a:gd name="connsiteX6" fmla="*/ 3539665 w 3775295"/>
                <a:gd name="connsiteY6" fmla="*/ 171207 h 850900"/>
                <a:gd name="connsiteX7" fmla="*/ 3773819 w 3775295"/>
                <a:gd name="connsiteY7" fmla="*/ 524819 h 850900"/>
                <a:gd name="connsiteX8" fmla="*/ 3597868 w 3775295"/>
                <a:gd name="connsiteY8" fmla="*/ 689969 h 850900"/>
                <a:gd name="connsiteX9" fmla="*/ 3527358 w 3775295"/>
                <a:gd name="connsiteY9" fmla="*/ 725138 h 850900"/>
                <a:gd name="connsiteX10" fmla="*/ 3527357 w 3775295"/>
                <a:gd name="connsiteY10" fmla="*/ 725139 h 850900"/>
                <a:gd name="connsiteX11" fmla="*/ 3519454 w 3775295"/>
                <a:gd name="connsiteY11" fmla="*/ 764283 h 850900"/>
                <a:gd name="connsiteX12" fmla="*/ 3388779 w 3775295"/>
                <a:gd name="connsiteY12" fmla="*/ 850900 h 850900"/>
                <a:gd name="connsiteX13" fmla="*/ 3168720 w 3775295"/>
                <a:gd name="connsiteY13" fmla="*/ 850900 h 850900"/>
                <a:gd name="connsiteX14" fmla="*/ 3168719 w 3775295"/>
                <a:gd name="connsiteY14" fmla="*/ 850900 h 850900"/>
                <a:gd name="connsiteX15" fmla="*/ 2414091 w 3775295"/>
                <a:gd name="connsiteY15" fmla="*/ 850900 h 850900"/>
                <a:gd name="connsiteX16" fmla="*/ 141820 w 3775295"/>
                <a:gd name="connsiteY16" fmla="*/ 850900 h 850900"/>
                <a:gd name="connsiteX17" fmla="*/ 0 w 3775295"/>
                <a:gd name="connsiteY17" fmla="*/ 709080 h 850900"/>
                <a:gd name="connsiteX18" fmla="*/ 0 w 3775295"/>
                <a:gd name="connsiteY18" fmla="*/ 141820 h 850900"/>
                <a:gd name="connsiteX19" fmla="*/ 141820 w 3775295"/>
                <a:gd name="connsiteY19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75295" h="850900">
                  <a:moveTo>
                    <a:pt x="141820" y="0"/>
                  </a:moveTo>
                  <a:lnTo>
                    <a:pt x="2074687" y="0"/>
                  </a:lnTo>
                  <a:lnTo>
                    <a:pt x="3340161" y="0"/>
                  </a:lnTo>
                  <a:lnTo>
                    <a:pt x="3388780" y="0"/>
                  </a:lnTo>
                  <a:cubicBezTo>
                    <a:pt x="3467105" y="0"/>
                    <a:pt x="3530600" y="63495"/>
                    <a:pt x="3530600" y="141820"/>
                  </a:cubicBezTo>
                  <a:lnTo>
                    <a:pt x="3530600" y="162946"/>
                  </a:lnTo>
                  <a:lnTo>
                    <a:pt x="3539665" y="171207"/>
                  </a:lnTo>
                  <a:cubicBezTo>
                    <a:pt x="3687349" y="311409"/>
                    <a:pt x="3788869" y="444256"/>
                    <a:pt x="3773819" y="524819"/>
                  </a:cubicBezTo>
                  <a:cubicBezTo>
                    <a:pt x="3763786" y="578528"/>
                    <a:pt x="3696928" y="635854"/>
                    <a:pt x="3597868" y="689969"/>
                  </a:cubicBezTo>
                  <a:lnTo>
                    <a:pt x="3527358" y="725138"/>
                  </a:lnTo>
                  <a:lnTo>
                    <a:pt x="3527357" y="725139"/>
                  </a:lnTo>
                  <a:lnTo>
                    <a:pt x="3519454" y="764283"/>
                  </a:lnTo>
                  <a:cubicBezTo>
                    <a:pt x="3497925" y="815184"/>
                    <a:pt x="3447523" y="850900"/>
                    <a:pt x="3388779" y="850900"/>
                  </a:cubicBezTo>
                  <a:lnTo>
                    <a:pt x="3168720" y="850900"/>
                  </a:lnTo>
                  <a:lnTo>
                    <a:pt x="3168719" y="850900"/>
                  </a:lnTo>
                  <a:lnTo>
                    <a:pt x="2414091" y="850900"/>
                  </a:lnTo>
                  <a:lnTo>
                    <a:pt x="141820" y="850900"/>
                  </a:lnTo>
                  <a:cubicBezTo>
                    <a:pt x="63495" y="850900"/>
                    <a:pt x="0" y="787405"/>
                    <a:pt x="0" y="709080"/>
                  </a:cubicBezTo>
                  <a:lnTo>
                    <a:pt x="0" y="141820"/>
                  </a:lnTo>
                  <a:cubicBezTo>
                    <a:pt x="0" y="63495"/>
                    <a:pt x="63495" y="0"/>
                    <a:pt x="1418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84CE0"/>
                </a:gs>
                <a:gs pos="100000">
                  <a:srgbClr val="FE934B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FC7090A0-07E0-4461-BAA6-46650713BB2A}"/>
                </a:ext>
              </a:extLst>
            </p:cNvPr>
            <p:cNvSpPr/>
            <p:nvPr/>
          </p:nvSpPr>
          <p:spPr>
            <a:xfrm>
              <a:off x="1384301" y="5110556"/>
              <a:ext cx="3775295" cy="850900"/>
            </a:xfrm>
            <a:custGeom>
              <a:avLst/>
              <a:gdLst>
                <a:gd name="connsiteX0" fmla="*/ 141820 w 3775295"/>
                <a:gd name="connsiteY0" fmla="*/ 0 h 850900"/>
                <a:gd name="connsiteX1" fmla="*/ 2074687 w 3775295"/>
                <a:gd name="connsiteY1" fmla="*/ 0 h 850900"/>
                <a:gd name="connsiteX2" fmla="*/ 3340161 w 3775295"/>
                <a:gd name="connsiteY2" fmla="*/ 0 h 850900"/>
                <a:gd name="connsiteX3" fmla="*/ 3388780 w 3775295"/>
                <a:gd name="connsiteY3" fmla="*/ 0 h 850900"/>
                <a:gd name="connsiteX4" fmla="*/ 3530600 w 3775295"/>
                <a:gd name="connsiteY4" fmla="*/ 141820 h 850900"/>
                <a:gd name="connsiteX5" fmla="*/ 3530600 w 3775295"/>
                <a:gd name="connsiteY5" fmla="*/ 162946 h 850900"/>
                <a:gd name="connsiteX6" fmla="*/ 3539665 w 3775295"/>
                <a:gd name="connsiteY6" fmla="*/ 171207 h 850900"/>
                <a:gd name="connsiteX7" fmla="*/ 3773819 w 3775295"/>
                <a:gd name="connsiteY7" fmla="*/ 524819 h 850900"/>
                <a:gd name="connsiteX8" fmla="*/ 3597868 w 3775295"/>
                <a:gd name="connsiteY8" fmla="*/ 689969 h 850900"/>
                <a:gd name="connsiteX9" fmla="*/ 3527358 w 3775295"/>
                <a:gd name="connsiteY9" fmla="*/ 725138 h 850900"/>
                <a:gd name="connsiteX10" fmla="*/ 3527357 w 3775295"/>
                <a:gd name="connsiteY10" fmla="*/ 725139 h 850900"/>
                <a:gd name="connsiteX11" fmla="*/ 3519454 w 3775295"/>
                <a:gd name="connsiteY11" fmla="*/ 764283 h 850900"/>
                <a:gd name="connsiteX12" fmla="*/ 3388779 w 3775295"/>
                <a:gd name="connsiteY12" fmla="*/ 850900 h 850900"/>
                <a:gd name="connsiteX13" fmla="*/ 3168720 w 3775295"/>
                <a:gd name="connsiteY13" fmla="*/ 850900 h 850900"/>
                <a:gd name="connsiteX14" fmla="*/ 3168719 w 3775295"/>
                <a:gd name="connsiteY14" fmla="*/ 850900 h 850900"/>
                <a:gd name="connsiteX15" fmla="*/ 2414091 w 3775295"/>
                <a:gd name="connsiteY15" fmla="*/ 850900 h 850900"/>
                <a:gd name="connsiteX16" fmla="*/ 141820 w 3775295"/>
                <a:gd name="connsiteY16" fmla="*/ 850900 h 850900"/>
                <a:gd name="connsiteX17" fmla="*/ 0 w 3775295"/>
                <a:gd name="connsiteY17" fmla="*/ 709080 h 850900"/>
                <a:gd name="connsiteX18" fmla="*/ 0 w 3775295"/>
                <a:gd name="connsiteY18" fmla="*/ 141820 h 850900"/>
                <a:gd name="connsiteX19" fmla="*/ 141820 w 3775295"/>
                <a:gd name="connsiteY19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75295" h="850900">
                  <a:moveTo>
                    <a:pt x="141820" y="0"/>
                  </a:moveTo>
                  <a:lnTo>
                    <a:pt x="2074687" y="0"/>
                  </a:lnTo>
                  <a:lnTo>
                    <a:pt x="3340161" y="0"/>
                  </a:lnTo>
                  <a:lnTo>
                    <a:pt x="3388780" y="0"/>
                  </a:lnTo>
                  <a:cubicBezTo>
                    <a:pt x="3467105" y="0"/>
                    <a:pt x="3530600" y="63495"/>
                    <a:pt x="3530600" y="141820"/>
                  </a:cubicBezTo>
                  <a:lnTo>
                    <a:pt x="3530600" y="162946"/>
                  </a:lnTo>
                  <a:lnTo>
                    <a:pt x="3539665" y="171207"/>
                  </a:lnTo>
                  <a:cubicBezTo>
                    <a:pt x="3687349" y="311409"/>
                    <a:pt x="3788869" y="444256"/>
                    <a:pt x="3773819" y="524819"/>
                  </a:cubicBezTo>
                  <a:cubicBezTo>
                    <a:pt x="3763786" y="578528"/>
                    <a:pt x="3696928" y="635854"/>
                    <a:pt x="3597868" y="689969"/>
                  </a:cubicBezTo>
                  <a:lnTo>
                    <a:pt x="3527358" y="725138"/>
                  </a:lnTo>
                  <a:lnTo>
                    <a:pt x="3527357" y="725139"/>
                  </a:lnTo>
                  <a:lnTo>
                    <a:pt x="3519454" y="764283"/>
                  </a:lnTo>
                  <a:cubicBezTo>
                    <a:pt x="3497925" y="815184"/>
                    <a:pt x="3447523" y="850900"/>
                    <a:pt x="3388779" y="850900"/>
                  </a:cubicBezTo>
                  <a:lnTo>
                    <a:pt x="3168720" y="850900"/>
                  </a:lnTo>
                  <a:lnTo>
                    <a:pt x="3168719" y="850900"/>
                  </a:lnTo>
                  <a:lnTo>
                    <a:pt x="2414091" y="850900"/>
                  </a:lnTo>
                  <a:lnTo>
                    <a:pt x="141820" y="850900"/>
                  </a:lnTo>
                  <a:cubicBezTo>
                    <a:pt x="63495" y="850900"/>
                    <a:pt x="0" y="787405"/>
                    <a:pt x="0" y="709080"/>
                  </a:cubicBezTo>
                  <a:lnTo>
                    <a:pt x="0" y="141820"/>
                  </a:lnTo>
                  <a:cubicBezTo>
                    <a:pt x="0" y="63495"/>
                    <a:pt x="63495" y="0"/>
                    <a:pt x="141820" y="0"/>
                  </a:cubicBezTo>
                  <a:close/>
                </a:path>
              </a:pathLst>
            </a:custGeom>
            <a:gradFill flip="none" rotWithShape="1">
              <a:gsLst>
                <a:gs pos="88000">
                  <a:srgbClr val="EE37E9"/>
                </a:gs>
                <a:gs pos="13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06B944AE-37CF-4CBA-A488-B253A572AE38}"/>
                </a:ext>
              </a:extLst>
            </p:cNvPr>
            <p:cNvSpPr/>
            <p:nvPr/>
          </p:nvSpPr>
          <p:spPr>
            <a:xfrm flipH="1">
              <a:off x="5705255" y="2572663"/>
              <a:ext cx="3775295" cy="850900"/>
            </a:xfrm>
            <a:custGeom>
              <a:avLst/>
              <a:gdLst>
                <a:gd name="connsiteX0" fmla="*/ 141820 w 3775295"/>
                <a:gd name="connsiteY0" fmla="*/ 0 h 850900"/>
                <a:gd name="connsiteX1" fmla="*/ 2074687 w 3775295"/>
                <a:gd name="connsiteY1" fmla="*/ 0 h 850900"/>
                <a:gd name="connsiteX2" fmla="*/ 3340161 w 3775295"/>
                <a:gd name="connsiteY2" fmla="*/ 0 h 850900"/>
                <a:gd name="connsiteX3" fmla="*/ 3388780 w 3775295"/>
                <a:gd name="connsiteY3" fmla="*/ 0 h 850900"/>
                <a:gd name="connsiteX4" fmla="*/ 3530600 w 3775295"/>
                <a:gd name="connsiteY4" fmla="*/ 141820 h 850900"/>
                <a:gd name="connsiteX5" fmla="*/ 3530600 w 3775295"/>
                <a:gd name="connsiteY5" fmla="*/ 162946 h 850900"/>
                <a:gd name="connsiteX6" fmla="*/ 3539665 w 3775295"/>
                <a:gd name="connsiteY6" fmla="*/ 171207 h 850900"/>
                <a:gd name="connsiteX7" fmla="*/ 3773819 w 3775295"/>
                <a:gd name="connsiteY7" fmla="*/ 524819 h 850900"/>
                <a:gd name="connsiteX8" fmla="*/ 3597868 w 3775295"/>
                <a:gd name="connsiteY8" fmla="*/ 689969 h 850900"/>
                <a:gd name="connsiteX9" fmla="*/ 3527358 w 3775295"/>
                <a:gd name="connsiteY9" fmla="*/ 725138 h 850900"/>
                <a:gd name="connsiteX10" fmla="*/ 3527357 w 3775295"/>
                <a:gd name="connsiteY10" fmla="*/ 725139 h 850900"/>
                <a:gd name="connsiteX11" fmla="*/ 3519454 w 3775295"/>
                <a:gd name="connsiteY11" fmla="*/ 764283 h 850900"/>
                <a:gd name="connsiteX12" fmla="*/ 3388779 w 3775295"/>
                <a:gd name="connsiteY12" fmla="*/ 850900 h 850900"/>
                <a:gd name="connsiteX13" fmla="*/ 3168720 w 3775295"/>
                <a:gd name="connsiteY13" fmla="*/ 850900 h 850900"/>
                <a:gd name="connsiteX14" fmla="*/ 3168719 w 3775295"/>
                <a:gd name="connsiteY14" fmla="*/ 850900 h 850900"/>
                <a:gd name="connsiteX15" fmla="*/ 2414091 w 3775295"/>
                <a:gd name="connsiteY15" fmla="*/ 850900 h 850900"/>
                <a:gd name="connsiteX16" fmla="*/ 141820 w 3775295"/>
                <a:gd name="connsiteY16" fmla="*/ 850900 h 850900"/>
                <a:gd name="connsiteX17" fmla="*/ 0 w 3775295"/>
                <a:gd name="connsiteY17" fmla="*/ 709080 h 850900"/>
                <a:gd name="connsiteX18" fmla="*/ 0 w 3775295"/>
                <a:gd name="connsiteY18" fmla="*/ 141820 h 850900"/>
                <a:gd name="connsiteX19" fmla="*/ 141820 w 3775295"/>
                <a:gd name="connsiteY19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75295" h="850900">
                  <a:moveTo>
                    <a:pt x="141820" y="0"/>
                  </a:moveTo>
                  <a:lnTo>
                    <a:pt x="2074687" y="0"/>
                  </a:lnTo>
                  <a:lnTo>
                    <a:pt x="3340161" y="0"/>
                  </a:lnTo>
                  <a:lnTo>
                    <a:pt x="3388780" y="0"/>
                  </a:lnTo>
                  <a:cubicBezTo>
                    <a:pt x="3467105" y="0"/>
                    <a:pt x="3530600" y="63495"/>
                    <a:pt x="3530600" y="141820"/>
                  </a:cubicBezTo>
                  <a:lnTo>
                    <a:pt x="3530600" y="162946"/>
                  </a:lnTo>
                  <a:lnTo>
                    <a:pt x="3539665" y="171207"/>
                  </a:lnTo>
                  <a:cubicBezTo>
                    <a:pt x="3687349" y="311409"/>
                    <a:pt x="3788869" y="444256"/>
                    <a:pt x="3773819" y="524819"/>
                  </a:cubicBezTo>
                  <a:cubicBezTo>
                    <a:pt x="3763786" y="578528"/>
                    <a:pt x="3696928" y="635854"/>
                    <a:pt x="3597868" y="689969"/>
                  </a:cubicBezTo>
                  <a:lnTo>
                    <a:pt x="3527358" y="725138"/>
                  </a:lnTo>
                  <a:lnTo>
                    <a:pt x="3527357" y="725139"/>
                  </a:lnTo>
                  <a:lnTo>
                    <a:pt x="3519454" y="764283"/>
                  </a:lnTo>
                  <a:cubicBezTo>
                    <a:pt x="3497925" y="815184"/>
                    <a:pt x="3447523" y="850900"/>
                    <a:pt x="3388779" y="850900"/>
                  </a:cubicBezTo>
                  <a:lnTo>
                    <a:pt x="3168720" y="850900"/>
                  </a:lnTo>
                  <a:lnTo>
                    <a:pt x="3168719" y="850900"/>
                  </a:lnTo>
                  <a:lnTo>
                    <a:pt x="2414091" y="850900"/>
                  </a:lnTo>
                  <a:lnTo>
                    <a:pt x="141820" y="850900"/>
                  </a:lnTo>
                  <a:cubicBezTo>
                    <a:pt x="63495" y="850900"/>
                    <a:pt x="0" y="787405"/>
                    <a:pt x="0" y="709080"/>
                  </a:cubicBezTo>
                  <a:lnTo>
                    <a:pt x="0" y="141820"/>
                  </a:lnTo>
                  <a:cubicBezTo>
                    <a:pt x="0" y="63495"/>
                    <a:pt x="63495" y="0"/>
                    <a:pt x="1418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84CE0"/>
                </a:gs>
                <a:gs pos="100000">
                  <a:srgbClr val="FE934B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A327D4EF-71E2-43BD-9195-48AC92866F55}"/>
                </a:ext>
              </a:extLst>
            </p:cNvPr>
            <p:cNvSpPr/>
            <p:nvPr/>
          </p:nvSpPr>
          <p:spPr>
            <a:xfrm flipH="1">
              <a:off x="5705255" y="3841610"/>
              <a:ext cx="3775295" cy="850900"/>
            </a:xfrm>
            <a:custGeom>
              <a:avLst/>
              <a:gdLst>
                <a:gd name="connsiteX0" fmla="*/ 141820 w 3775295"/>
                <a:gd name="connsiteY0" fmla="*/ 0 h 850900"/>
                <a:gd name="connsiteX1" fmla="*/ 2074687 w 3775295"/>
                <a:gd name="connsiteY1" fmla="*/ 0 h 850900"/>
                <a:gd name="connsiteX2" fmla="*/ 3340161 w 3775295"/>
                <a:gd name="connsiteY2" fmla="*/ 0 h 850900"/>
                <a:gd name="connsiteX3" fmla="*/ 3388780 w 3775295"/>
                <a:gd name="connsiteY3" fmla="*/ 0 h 850900"/>
                <a:gd name="connsiteX4" fmla="*/ 3530600 w 3775295"/>
                <a:gd name="connsiteY4" fmla="*/ 141820 h 850900"/>
                <a:gd name="connsiteX5" fmla="*/ 3530600 w 3775295"/>
                <a:gd name="connsiteY5" fmla="*/ 162946 h 850900"/>
                <a:gd name="connsiteX6" fmla="*/ 3539665 w 3775295"/>
                <a:gd name="connsiteY6" fmla="*/ 171207 h 850900"/>
                <a:gd name="connsiteX7" fmla="*/ 3773819 w 3775295"/>
                <a:gd name="connsiteY7" fmla="*/ 524819 h 850900"/>
                <a:gd name="connsiteX8" fmla="*/ 3597868 w 3775295"/>
                <a:gd name="connsiteY8" fmla="*/ 689969 h 850900"/>
                <a:gd name="connsiteX9" fmla="*/ 3527358 w 3775295"/>
                <a:gd name="connsiteY9" fmla="*/ 725138 h 850900"/>
                <a:gd name="connsiteX10" fmla="*/ 3527357 w 3775295"/>
                <a:gd name="connsiteY10" fmla="*/ 725139 h 850900"/>
                <a:gd name="connsiteX11" fmla="*/ 3519454 w 3775295"/>
                <a:gd name="connsiteY11" fmla="*/ 764283 h 850900"/>
                <a:gd name="connsiteX12" fmla="*/ 3388779 w 3775295"/>
                <a:gd name="connsiteY12" fmla="*/ 850900 h 850900"/>
                <a:gd name="connsiteX13" fmla="*/ 3168720 w 3775295"/>
                <a:gd name="connsiteY13" fmla="*/ 850900 h 850900"/>
                <a:gd name="connsiteX14" fmla="*/ 3168719 w 3775295"/>
                <a:gd name="connsiteY14" fmla="*/ 850900 h 850900"/>
                <a:gd name="connsiteX15" fmla="*/ 2414091 w 3775295"/>
                <a:gd name="connsiteY15" fmla="*/ 850900 h 850900"/>
                <a:gd name="connsiteX16" fmla="*/ 141820 w 3775295"/>
                <a:gd name="connsiteY16" fmla="*/ 850900 h 850900"/>
                <a:gd name="connsiteX17" fmla="*/ 0 w 3775295"/>
                <a:gd name="connsiteY17" fmla="*/ 709080 h 850900"/>
                <a:gd name="connsiteX18" fmla="*/ 0 w 3775295"/>
                <a:gd name="connsiteY18" fmla="*/ 141820 h 850900"/>
                <a:gd name="connsiteX19" fmla="*/ 141820 w 3775295"/>
                <a:gd name="connsiteY19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75295" h="850900">
                  <a:moveTo>
                    <a:pt x="141820" y="0"/>
                  </a:moveTo>
                  <a:lnTo>
                    <a:pt x="2074687" y="0"/>
                  </a:lnTo>
                  <a:lnTo>
                    <a:pt x="3340161" y="0"/>
                  </a:lnTo>
                  <a:lnTo>
                    <a:pt x="3388780" y="0"/>
                  </a:lnTo>
                  <a:cubicBezTo>
                    <a:pt x="3467105" y="0"/>
                    <a:pt x="3530600" y="63495"/>
                    <a:pt x="3530600" y="141820"/>
                  </a:cubicBezTo>
                  <a:lnTo>
                    <a:pt x="3530600" y="162946"/>
                  </a:lnTo>
                  <a:lnTo>
                    <a:pt x="3539665" y="171207"/>
                  </a:lnTo>
                  <a:cubicBezTo>
                    <a:pt x="3687349" y="311409"/>
                    <a:pt x="3788869" y="444256"/>
                    <a:pt x="3773819" y="524819"/>
                  </a:cubicBezTo>
                  <a:cubicBezTo>
                    <a:pt x="3763786" y="578528"/>
                    <a:pt x="3696928" y="635854"/>
                    <a:pt x="3597868" y="689969"/>
                  </a:cubicBezTo>
                  <a:lnTo>
                    <a:pt x="3527358" y="725138"/>
                  </a:lnTo>
                  <a:lnTo>
                    <a:pt x="3527357" y="725139"/>
                  </a:lnTo>
                  <a:lnTo>
                    <a:pt x="3519454" y="764283"/>
                  </a:lnTo>
                  <a:cubicBezTo>
                    <a:pt x="3497925" y="815184"/>
                    <a:pt x="3447523" y="850900"/>
                    <a:pt x="3388779" y="850900"/>
                  </a:cubicBezTo>
                  <a:lnTo>
                    <a:pt x="3168720" y="850900"/>
                  </a:lnTo>
                  <a:lnTo>
                    <a:pt x="3168719" y="850900"/>
                  </a:lnTo>
                  <a:lnTo>
                    <a:pt x="2414091" y="850900"/>
                  </a:lnTo>
                  <a:lnTo>
                    <a:pt x="141820" y="850900"/>
                  </a:lnTo>
                  <a:cubicBezTo>
                    <a:pt x="63495" y="850900"/>
                    <a:pt x="0" y="787405"/>
                    <a:pt x="0" y="709080"/>
                  </a:cubicBezTo>
                  <a:lnTo>
                    <a:pt x="0" y="141820"/>
                  </a:lnTo>
                  <a:cubicBezTo>
                    <a:pt x="0" y="63495"/>
                    <a:pt x="63495" y="0"/>
                    <a:pt x="141820" y="0"/>
                  </a:cubicBezTo>
                  <a:close/>
                </a:path>
              </a:pathLst>
            </a:custGeom>
            <a:gradFill flip="none" rotWithShape="1">
              <a:gsLst>
                <a:gs pos="88000">
                  <a:srgbClr val="EE37E9"/>
                </a:gs>
                <a:gs pos="13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26C8DC5E-17AC-422A-B134-01BA02B36339}"/>
                </a:ext>
              </a:extLst>
            </p:cNvPr>
            <p:cNvSpPr/>
            <p:nvPr/>
          </p:nvSpPr>
          <p:spPr>
            <a:xfrm flipH="1">
              <a:off x="5705255" y="5110556"/>
              <a:ext cx="3775295" cy="850900"/>
            </a:xfrm>
            <a:custGeom>
              <a:avLst/>
              <a:gdLst>
                <a:gd name="connsiteX0" fmla="*/ 141820 w 3775295"/>
                <a:gd name="connsiteY0" fmla="*/ 0 h 850900"/>
                <a:gd name="connsiteX1" fmla="*/ 2074687 w 3775295"/>
                <a:gd name="connsiteY1" fmla="*/ 0 h 850900"/>
                <a:gd name="connsiteX2" fmla="*/ 3340161 w 3775295"/>
                <a:gd name="connsiteY2" fmla="*/ 0 h 850900"/>
                <a:gd name="connsiteX3" fmla="*/ 3388780 w 3775295"/>
                <a:gd name="connsiteY3" fmla="*/ 0 h 850900"/>
                <a:gd name="connsiteX4" fmla="*/ 3530600 w 3775295"/>
                <a:gd name="connsiteY4" fmla="*/ 141820 h 850900"/>
                <a:gd name="connsiteX5" fmla="*/ 3530600 w 3775295"/>
                <a:gd name="connsiteY5" fmla="*/ 162946 h 850900"/>
                <a:gd name="connsiteX6" fmla="*/ 3539665 w 3775295"/>
                <a:gd name="connsiteY6" fmla="*/ 171207 h 850900"/>
                <a:gd name="connsiteX7" fmla="*/ 3773819 w 3775295"/>
                <a:gd name="connsiteY7" fmla="*/ 524819 h 850900"/>
                <a:gd name="connsiteX8" fmla="*/ 3597868 w 3775295"/>
                <a:gd name="connsiteY8" fmla="*/ 689969 h 850900"/>
                <a:gd name="connsiteX9" fmla="*/ 3527358 w 3775295"/>
                <a:gd name="connsiteY9" fmla="*/ 725138 h 850900"/>
                <a:gd name="connsiteX10" fmla="*/ 3527357 w 3775295"/>
                <a:gd name="connsiteY10" fmla="*/ 725139 h 850900"/>
                <a:gd name="connsiteX11" fmla="*/ 3519454 w 3775295"/>
                <a:gd name="connsiteY11" fmla="*/ 764283 h 850900"/>
                <a:gd name="connsiteX12" fmla="*/ 3388779 w 3775295"/>
                <a:gd name="connsiteY12" fmla="*/ 850900 h 850900"/>
                <a:gd name="connsiteX13" fmla="*/ 3168720 w 3775295"/>
                <a:gd name="connsiteY13" fmla="*/ 850900 h 850900"/>
                <a:gd name="connsiteX14" fmla="*/ 3168719 w 3775295"/>
                <a:gd name="connsiteY14" fmla="*/ 850900 h 850900"/>
                <a:gd name="connsiteX15" fmla="*/ 2414091 w 3775295"/>
                <a:gd name="connsiteY15" fmla="*/ 850900 h 850900"/>
                <a:gd name="connsiteX16" fmla="*/ 141820 w 3775295"/>
                <a:gd name="connsiteY16" fmla="*/ 850900 h 850900"/>
                <a:gd name="connsiteX17" fmla="*/ 0 w 3775295"/>
                <a:gd name="connsiteY17" fmla="*/ 709080 h 850900"/>
                <a:gd name="connsiteX18" fmla="*/ 0 w 3775295"/>
                <a:gd name="connsiteY18" fmla="*/ 141820 h 850900"/>
                <a:gd name="connsiteX19" fmla="*/ 141820 w 3775295"/>
                <a:gd name="connsiteY19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75295" h="850900">
                  <a:moveTo>
                    <a:pt x="141820" y="0"/>
                  </a:moveTo>
                  <a:lnTo>
                    <a:pt x="2074687" y="0"/>
                  </a:lnTo>
                  <a:lnTo>
                    <a:pt x="3340161" y="0"/>
                  </a:lnTo>
                  <a:lnTo>
                    <a:pt x="3388780" y="0"/>
                  </a:lnTo>
                  <a:cubicBezTo>
                    <a:pt x="3467105" y="0"/>
                    <a:pt x="3530600" y="63495"/>
                    <a:pt x="3530600" y="141820"/>
                  </a:cubicBezTo>
                  <a:lnTo>
                    <a:pt x="3530600" y="162946"/>
                  </a:lnTo>
                  <a:lnTo>
                    <a:pt x="3539665" y="171207"/>
                  </a:lnTo>
                  <a:cubicBezTo>
                    <a:pt x="3687349" y="311409"/>
                    <a:pt x="3788869" y="444256"/>
                    <a:pt x="3773819" y="524819"/>
                  </a:cubicBezTo>
                  <a:cubicBezTo>
                    <a:pt x="3763786" y="578528"/>
                    <a:pt x="3696928" y="635854"/>
                    <a:pt x="3597868" y="689969"/>
                  </a:cubicBezTo>
                  <a:lnTo>
                    <a:pt x="3527358" y="725138"/>
                  </a:lnTo>
                  <a:lnTo>
                    <a:pt x="3527357" y="725139"/>
                  </a:lnTo>
                  <a:lnTo>
                    <a:pt x="3519454" y="764283"/>
                  </a:lnTo>
                  <a:cubicBezTo>
                    <a:pt x="3497925" y="815184"/>
                    <a:pt x="3447523" y="850900"/>
                    <a:pt x="3388779" y="850900"/>
                  </a:cubicBezTo>
                  <a:lnTo>
                    <a:pt x="3168720" y="850900"/>
                  </a:lnTo>
                  <a:lnTo>
                    <a:pt x="3168719" y="850900"/>
                  </a:lnTo>
                  <a:lnTo>
                    <a:pt x="2414091" y="850900"/>
                  </a:lnTo>
                  <a:lnTo>
                    <a:pt x="141820" y="850900"/>
                  </a:lnTo>
                  <a:cubicBezTo>
                    <a:pt x="63495" y="850900"/>
                    <a:pt x="0" y="787405"/>
                    <a:pt x="0" y="709080"/>
                  </a:cubicBezTo>
                  <a:lnTo>
                    <a:pt x="0" y="141820"/>
                  </a:lnTo>
                  <a:cubicBezTo>
                    <a:pt x="0" y="63495"/>
                    <a:pt x="63495" y="0"/>
                    <a:pt x="1418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84CE0"/>
                </a:gs>
                <a:gs pos="100000">
                  <a:srgbClr val="FE934B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1357A59-D939-4429-B246-C6F83EF985BC}"/>
              </a:ext>
            </a:extLst>
          </p:cNvPr>
          <p:cNvGrpSpPr/>
          <p:nvPr/>
        </p:nvGrpSpPr>
        <p:grpSpPr>
          <a:xfrm>
            <a:off x="2106350" y="2502651"/>
            <a:ext cx="3240350" cy="650385"/>
            <a:chOff x="3052309" y="3370368"/>
            <a:chExt cx="2518776" cy="74719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E6E8C86-93E4-43D2-9F69-A2FE735137E1}"/>
                </a:ext>
              </a:extLst>
            </p:cNvPr>
            <p:cNvSpPr/>
            <p:nvPr/>
          </p:nvSpPr>
          <p:spPr bwMode="auto">
            <a:xfrm>
              <a:off x="3052309" y="3693257"/>
              <a:ext cx="2518776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D9ABD13-999E-4033-95B7-2AB7CC90481E}"/>
                </a:ext>
              </a:extLst>
            </p:cNvPr>
            <p:cNvSpPr txBox="1"/>
            <p:nvPr/>
          </p:nvSpPr>
          <p:spPr>
            <a:xfrm>
              <a:off x="3052310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CBDB63B-1C21-463A-BD8D-4E7CC8AE4915}"/>
              </a:ext>
            </a:extLst>
          </p:cNvPr>
          <p:cNvGrpSpPr/>
          <p:nvPr/>
        </p:nvGrpSpPr>
        <p:grpSpPr>
          <a:xfrm>
            <a:off x="2106350" y="3840267"/>
            <a:ext cx="3240350" cy="650385"/>
            <a:chOff x="3052309" y="3370368"/>
            <a:chExt cx="2518776" cy="747198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8FC6F66-2AE5-4246-AB77-437800BF087C}"/>
                </a:ext>
              </a:extLst>
            </p:cNvPr>
            <p:cNvSpPr/>
            <p:nvPr/>
          </p:nvSpPr>
          <p:spPr bwMode="auto">
            <a:xfrm>
              <a:off x="3052309" y="3693257"/>
              <a:ext cx="2518776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22779DC-7172-44C6-99E2-68481419271C}"/>
                </a:ext>
              </a:extLst>
            </p:cNvPr>
            <p:cNvSpPr txBox="1"/>
            <p:nvPr/>
          </p:nvSpPr>
          <p:spPr>
            <a:xfrm>
              <a:off x="3052310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01A9759-8B1B-4D41-9E72-949030CC8A39}"/>
              </a:ext>
            </a:extLst>
          </p:cNvPr>
          <p:cNvGrpSpPr/>
          <p:nvPr/>
        </p:nvGrpSpPr>
        <p:grpSpPr>
          <a:xfrm>
            <a:off x="2106350" y="5186843"/>
            <a:ext cx="3240350" cy="650385"/>
            <a:chOff x="3052309" y="3370368"/>
            <a:chExt cx="2518776" cy="747198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681C520-CA5B-43E5-AF1F-603E2E82412A}"/>
                </a:ext>
              </a:extLst>
            </p:cNvPr>
            <p:cNvSpPr/>
            <p:nvPr/>
          </p:nvSpPr>
          <p:spPr bwMode="auto">
            <a:xfrm>
              <a:off x="3052309" y="3693257"/>
              <a:ext cx="2518776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F9EAF6D-7FDD-4AFD-9D80-C774452FBC26}"/>
                </a:ext>
              </a:extLst>
            </p:cNvPr>
            <p:cNvSpPr txBox="1"/>
            <p:nvPr/>
          </p:nvSpPr>
          <p:spPr>
            <a:xfrm>
              <a:off x="3052310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F2B7509-ABE1-4EC9-A4CF-49EDA1304524}"/>
              </a:ext>
            </a:extLst>
          </p:cNvPr>
          <p:cNvGrpSpPr/>
          <p:nvPr/>
        </p:nvGrpSpPr>
        <p:grpSpPr>
          <a:xfrm>
            <a:off x="6856149" y="2502651"/>
            <a:ext cx="3240350" cy="650385"/>
            <a:chOff x="3052309" y="3370368"/>
            <a:chExt cx="2518776" cy="747198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66D7F6E-FDA6-4908-8E40-059E38B072C9}"/>
                </a:ext>
              </a:extLst>
            </p:cNvPr>
            <p:cNvSpPr/>
            <p:nvPr/>
          </p:nvSpPr>
          <p:spPr bwMode="auto">
            <a:xfrm>
              <a:off x="3052309" y="3693257"/>
              <a:ext cx="2518776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8B9F346-05C7-486F-85B3-BC8AE6E54872}"/>
                </a:ext>
              </a:extLst>
            </p:cNvPr>
            <p:cNvSpPr txBox="1"/>
            <p:nvPr/>
          </p:nvSpPr>
          <p:spPr>
            <a:xfrm>
              <a:off x="4056324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A0640C9-DDA4-4F3C-A0A2-DF0118A30FBE}"/>
              </a:ext>
            </a:extLst>
          </p:cNvPr>
          <p:cNvGrpSpPr/>
          <p:nvPr/>
        </p:nvGrpSpPr>
        <p:grpSpPr>
          <a:xfrm>
            <a:off x="6856149" y="3840267"/>
            <a:ext cx="3240350" cy="650385"/>
            <a:chOff x="3052309" y="3370368"/>
            <a:chExt cx="2518776" cy="747198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3D8970E-53DD-4394-B9C2-DBF8B733EBC0}"/>
                </a:ext>
              </a:extLst>
            </p:cNvPr>
            <p:cNvSpPr/>
            <p:nvPr/>
          </p:nvSpPr>
          <p:spPr bwMode="auto">
            <a:xfrm>
              <a:off x="3052309" y="3693257"/>
              <a:ext cx="2518776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0AE2564-4032-459A-9ED3-69CECC9BCE9A}"/>
                </a:ext>
              </a:extLst>
            </p:cNvPr>
            <p:cNvSpPr txBox="1"/>
            <p:nvPr/>
          </p:nvSpPr>
          <p:spPr>
            <a:xfrm>
              <a:off x="4056324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391B3A8-E211-4660-8CF0-DE0C0FC1D970}"/>
              </a:ext>
            </a:extLst>
          </p:cNvPr>
          <p:cNvGrpSpPr/>
          <p:nvPr/>
        </p:nvGrpSpPr>
        <p:grpSpPr>
          <a:xfrm>
            <a:off x="6856149" y="5186843"/>
            <a:ext cx="3240350" cy="650385"/>
            <a:chOff x="3052309" y="3370368"/>
            <a:chExt cx="2518776" cy="747198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54BD3D2-E5FD-4A7A-ACF0-40980377F4CB}"/>
                </a:ext>
              </a:extLst>
            </p:cNvPr>
            <p:cNvSpPr/>
            <p:nvPr/>
          </p:nvSpPr>
          <p:spPr bwMode="auto">
            <a:xfrm>
              <a:off x="3052309" y="3693257"/>
              <a:ext cx="2518776" cy="424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Fei er creative, and copyrights belong to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jpppt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internet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9669762-5AA0-4289-AD95-9CAB1EEFB768}"/>
                </a:ext>
              </a:extLst>
            </p:cNvPr>
            <p:cNvSpPr txBox="1"/>
            <p:nvPr/>
          </p:nvSpPr>
          <p:spPr>
            <a:xfrm>
              <a:off x="4056324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 TEXT HERE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402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8F4FDC-0DFE-4958-8FBA-938F3BF871C7}"/>
              </a:ext>
            </a:extLst>
          </p:cNvPr>
          <p:cNvSpPr txBox="1"/>
          <p:nvPr/>
        </p:nvSpPr>
        <p:spPr>
          <a:xfrm>
            <a:off x="2038352" y="735955"/>
            <a:ext cx="8115298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344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j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D92B44-7B3D-4E4B-B313-2909B9803E88}"/>
              </a:ext>
            </a:extLst>
          </p:cNvPr>
          <p:cNvSpPr txBox="1"/>
          <p:nvPr/>
        </p:nvSpPr>
        <p:spPr>
          <a:xfrm>
            <a:off x="2038350" y="4341465"/>
            <a:ext cx="67691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 TEXT HERE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96781B-2C67-4B2A-B9BD-913F4530C38F}"/>
              </a:ext>
            </a:extLst>
          </p:cNvPr>
          <p:cNvSpPr/>
          <p:nvPr/>
        </p:nvSpPr>
        <p:spPr bwMode="auto">
          <a:xfrm>
            <a:off x="6096000" y="5252095"/>
            <a:ext cx="338455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Fei er creative, and copyrights belong to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jpppt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internet.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AACFB20-27B6-4242-B16C-6A8B57D2F17B}"/>
              </a:ext>
            </a:extLst>
          </p:cNvPr>
          <p:cNvGrpSpPr/>
          <p:nvPr/>
        </p:nvGrpSpPr>
        <p:grpSpPr>
          <a:xfrm>
            <a:off x="3044657" y="991564"/>
            <a:ext cx="1484640" cy="1728796"/>
            <a:chOff x="3044657" y="991564"/>
            <a:chExt cx="1484640" cy="1728796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D27B29F1-4BBD-4C77-A650-6F0D50C825BD}"/>
                </a:ext>
              </a:extLst>
            </p:cNvPr>
            <p:cNvSpPr/>
            <p:nvPr/>
          </p:nvSpPr>
          <p:spPr>
            <a:xfrm rot="3595803">
              <a:off x="2922579" y="1113642"/>
              <a:ext cx="1728796" cy="1484640"/>
            </a:xfrm>
            <a:custGeom>
              <a:avLst/>
              <a:gdLst>
                <a:gd name="connsiteX0" fmla="*/ 1743408 w 5141928"/>
                <a:gd name="connsiteY0" fmla="*/ 1737379 h 4415739"/>
                <a:gd name="connsiteX1" fmla="*/ 3419808 w 5141928"/>
                <a:gd name="connsiteY1" fmla="*/ 19 h 4415739"/>
                <a:gd name="connsiteX2" fmla="*/ 5141928 w 5141928"/>
                <a:gd name="connsiteY2" fmla="*/ 1706899 h 4415739"/>
                <a:gd name="connsiteX3" fmla="*/ 3419808 w 5141928"/>
                <a:gd name="connsiteY3" fmla="*/ 4343419 h 4415739"/>
                <a:gd name="connsiteX4" fmla="*/ 36528 w 5141928"/>
                <a:gd name="connsiteY4" fmla="*/ 3505219 h 4415739"/>
                <a:gd name="connsiteX5" fmla="*/ 1743408 w 5141928"/>
                <a:gd name="connsiteY5" fmla="*/ 1737379 h 441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1928" h="4415739">
                  <a:moveTo>
                    <a:pt x="1743408" y="1737379"/>
                  </a:moveTo>
                  <a:cubicBezTo>
                    <a:pt x="2307288" y="1153179"/>
                    <a:pt x="2853388" y="5099"/>
                    <a:pt x="3419808" y="19"/>
                  </a:cubicBezTo>
                  <a:cubicBezTo>
                    <a:pt x="3986228" y="-5061"/>
                    <a:pt x="5141928" y="982999"/>
                    <a:pt x="5141928" y="1706899"/>
                  </a:cubicBezTo>
                  <a:cubicBezTo>
                    <a:pt x="5141928" y="2430799"/>
                    <a:pt x="4270708" y="4043699"/>
                    <a:pt x="3419808" y="4343419"/>
                  </a:cubicBezTo>
                  <a:cubicBezTo>
                    <a:pt x="2568908" y="4643139"/>
                    <a:pt x="318468" y="3942099"/>
                    <a:pt x="36528" y="3505219"/>
                  </a:cubicBezTo>
                  <a:cubicBezTo>
                    <a:pt x="-245412" y="3068339"/>
                    <a:pt x="1179528" y="2321579"/>
                    <a:pt x="1743408" y="17373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409"/>
                </a:gs>
                <a:gs pos="38000">
                  <a:srgbClr val="FE934B"/>
                </a:gs>
                <a:gs pos="71000">
                  <a:srgbClr val="F3C05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6C09DD6-433D-4AF2-8E7C-8E160341C1F4}"/>
                </a:ext>
              </a:extLst>
            </p:cNvPr>
            <p:cNvSpPr txBox="1"/>
            <p:nvPr/>
          </p:nvSpPr>
          <p:spPr>
            <a:xfrm>
              <a:off x="3252917" y="1745605"/>
              <a:ext cx="11508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1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3imgjk3f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567</TotalTime>
  <Words>2242</Words>
  <Application>Microsoft Office PowerPoint</Application>
  <PresentationFormat>宽屏</PresentationFormat>
  <Paragraphs>251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等线</vt:lpstr>
      <vt:lpstr>等线 Light</vt:lpstr>
      <vt:lpstr>微软雅黑</vt:lpstr>
      <vt:lpstr>字魂59号-创粗黑</vt:lpstr>
      <vt:lpstr>Agency FB</vt:lpstr>
      <vt:lpstr>Arial</vt:lpstr>
      <vt:lpstr>Calibri</vt:lpstr>
      <vt:lpstr>Lato Light</vt:lpstr>
      <vt:lpstr>Wingdings</vt:lpstr>
      <vt:lpstr>www.freeppt7.com</vt:lpstr>
      <vt:lpstr>www.jpppt.com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90</cp:revision>
  <dcterms:created xsi:type="dcterms:W3CDTF">2017-08-18T03:02:00Z</dcterms:created>
  <dcterms:modified xsi:type="dcterms:W3CDTF">2021-11-02T17:08:32Z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