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28"/>
  </p:notesMasterIdLst>
  <p:sldIdLst>
    <p:sldId id="266" r:id="rId3"/>
    <p:sldId id="261" r:id="rId4"/>
    <p:sldId id="262" r:id="rId5"/>
    <p:sldId id="274" r:id="rId6"/>
    <p:sldId id="275" r:id="rId7"/>
    <p:sldId id="279" r:id="rId8"/>
    <p:sldId id="282" r:id="rId9"/>
    <p:sldId id="284" r:id="rId10"/>
    <p:sldId id="265" r:id="rId11"/>
    <p:sldId id="268" r:id="rId12"/>
    <p:sldId id="269" r:id="rId13"/>
    <p:sldId id="270" r:id="rId14"/>
    <p:sldId id="271" r:id="rId15"/>
    <p:sldId id="277" r:id="rId16"/>
    <p:sldId id="264" r:id="rId17"/>
    <p:sldId id="272" r:id="rId18"/>
    <p:sldId id="276" r:id="rId19"/>
    <p:sldId id="280" r:id="rId20"/>
    <p:sldId id="283" r:id="rId21"/>
    <p:sldId id="263" r:id="rId22"/>
    <p:sldId id="285" r:id="rId23"/>
    <p:sldId id="278" r:id="rId24"/>
    <p:sldId id="273" r:id="rId25"/>
    <p:sldId id="281" r:id="rId26"/>
    <p:sldId id="267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DF2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16452105-2DEA-4883-9E0D-630E643CBA1E}" type="datetimeFigureOut">
              <a:rPr lang="zh-CN" altLang="en-US" smtClean="0"/>
              <a:pPr/>
              <a:t>2021/11/4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66115273-E56A-40F7-8202-17F6624D187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4067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299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969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074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266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514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3597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3368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0925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1481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3590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042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7109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6170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588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8121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6985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9549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63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4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569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50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2699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488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642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827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33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1349834" y="2010341"/>
            <a:ext cx="2972256" cy="2446480"/>
          </a:xfrm>
          <a:custGeom>
            <a:avLst/>
            <a:gdLst>
              <a:gd name="connsiteX0" fmla="*/ 0 w 2972256"/>
              <a:gd name="connsiteY0" fmla="*/ 0 h 2446480"/>
              <a:gd name="connsiteX1" fmla="*/ 2972256 w 2972256"/>
              <a:gd name="connsiteY1" fmla="*/ 0 h 2446480"/>
              <a:gd name="connsiteX2" fmla="*/ 2972256 w 2972256"/>
              <a:gd name="connsiteY2" fmla="*/ 2446480 h 2446480"/>
              <a:gd name="connsiteX3" fmla="*/ 0 w 2972256"/>
              <a:gd name="connsiteY3" fmla="*/ 2446480 h 24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2256" h="2446480">
                <a:moveTo>
                  <a:pt x="0" y="0"/>
                </a:moveTo>
                <a:lnTo>
                  <a:pt x="2972256" y="0"/>
                </a:lnTo>
                <a:lnTo>
                  <a:pt x="2972256" y="2446480"/>
                </a:lnTo>
                <a:lnTo>
                  <a:pt x="0" y="244648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4609874" y="2010345"/>
            <a:ext cx="2972256" cy="2446480"/>
          </a:xfrm>
          <a:custGeom>
            <a:avLst/>
            <a:gdLst>
              <a:gd name="connsiteX0" fmla="*/ 0 w 2972256"/>
              <a:gd name="connsiteY0" fmla="*/ 0 h 2446480"/>
              <a:gd name="connsiteX1" fmla="*/ 2972256 w 2972256"/>
              <a:gd name="connsiteY1" fmla="*/ 0 h 2446480"/>
              <a:gd name="connsiteX2" fmla="*/ 2972256 w 2972256"/>
              <a:gd name="connsiteY2" fmla="*/ 2446480 h 2446480"/>
              <a:gd name="connsiteX3" fmla="*/ 0 w 2972256"/>
              <a:gd name="connsiteY3" fmla="*/ 2446480 h 24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2256" h="2446480">
                <a:moveTo>
                  <a:pt x="0" y="0"/>
                </a:moveTo>
                <a:lnTo>
                  <a:pt x="2972256" y="0"/>
                </a:lnTo>
                <a:lnTo>
                  <a:pt x="2972256" y="2446480"/>
                </a:lnTo>
                <a:lnTo>
                  <a:pt x="0" y="244648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7869910" y="2010345"/>
            <a:ext cx="2972256" cy="2446480"/>
          </a:xfrm>
          <a:custGeom>
            <a:avLst/>
            <a:gdLst>
              <a:gd name="connsiteX0" fmla="*/ 0 w 2972256"/>
              <a:gd name="connsiteY0" fmla="*/ 0 h 2446480"/>
              <a:gd name="connsiteX1" fmla="*/ 2972256 w 2972256"/>
              <a:gd name="connsiteY1" fmla="*/ 0 h 2446480"/>
              <a:gd name="connsiteX2" fmla="*/ 2972256 w 2972256"/>
              <a:gd name="connsiteY2" fmla="*/ 2446480 h 2446480"/>
              <a:gd name="connsiteX3" fmla="*/ 0 w 2972256"/>
              <a:gd name="connsiteY3" fmla="*/ 2446480 h 24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2256" h="2446480">
                <a:moveTo>
                  <a:pt x="0" y="0"/>
                </a:moveTo>
                <a:lnTo>
                  <a:pt x="2972256" y="0"/>
                </a:lnTo>
                <a:lnTo>
                  <a:pt x="2972256" y="2446480"/>
                </a:lnTo>
                <a:lnTo>
                  <a:pt x="0" y="244648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569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2021/11/4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0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2021/11/4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860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15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0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688560" y="2611566"/>
            <a:ext cx="1507576" cy="2514781"/>
          </a:xfrm>
          <a:custGeom>
            <a:avLst/>
            <a:gdLst>
              <a:gd name="connsiteX0" fmla="*/ 0 w 1507576"/>
              <a:gd name="connsiteY0" fmla="*/ 0 h 2514781"/>
              <a:gd name="connsiteX1" fmla="*/ 1507576 w 1507576"/>
              <a:gd name="connsiteY1" fmla="*/ 0 h 2514781"/>
              <a:gd name="connsiteX2" fmla="*/ 1507576 w 1507576"/>
              <a:gd name="connsiteY2" fmla="*/ 2514781 h 2514781"/>
              <a:gd name="connsiteX3" fmla="*/ 0 w 1507576"/>
              <a:gd name="connsiteY3" fmla="*/ 2514781 h 251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7576" h="2514781">
                <a:moveTo>
                  <a:pt x="0" y="0"/>
                </a:moveTo>
                <a:lnTo>
                  <a:pt x="1507576" y="0"/>
                </a:lnTo>
                <a:lnTo>
                  <a:pt x="1507576" y="2514781"/>
                </a:lnTo>
                <a:lnTo>
                  <a:pt x="0" y="251478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2805889" y="2417548"/>
            <a:ext cx="1740397" cy="2903148"/>
          </a:xfrm>
          <a:custGeom>
            <a:avLst/>
            <a:gdLst>
              <a:gd name="connsiteX0" fmla="*/ 0 w 1740397"/>
              <a:gd name="connsiteY0" fmla="*/ 0 h 2903148"/>
              <a:gd name="connsiteX1" fmla="*/ 1740397 w 1740397"/>
              <a:gd name="connsiteY1" fmla="*/ 0 h 2903148"/>
              <a:gd name="connsiteX2" fmla="*/ 1740397 w 1740397"/>
              <a:gd name="connsiteY2" fmla="*/ 2903148 h 2903148"/>
              <a:gd name="connsiteX3" fmla="*/ 0 w 1740397"/>
              <a:gd name="connsiteY3" fmla="*/ 2903148 h 290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0397" h="2903148">
                <a:moveTo>
                  <a:pt x="0" y="0"/>
                </a:moveTo>
                <a:lnTo>
                  <a:pt x="1740397" y="0"/>
                </a:lnTo>
                <a:lnTo>
                  <a:pt x="1740397" y="2903148"/>
                </a:lnTo>
                <a:lnTo>
                  <a:pt x="0" y="2903148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0" name="图片占位符 9"/>
          <p:cNvSpPr>
            <a:spLocks noGrp="1"/>
          </p:cNvSpPr>
          <p:nvPr>
            <p:ph type="pic" sz="quarter" idx="12"/>
          </p:nvPr>
        </p:nvSpPr>
        <p:spPr>
          <a:xfrm>
            <a:off x="4153872" y="2611566"/>
            <a:ext cx="1507576" cy="2514781"/>
          </a:xfrm>
          <a:custGeom>
            <a:avLst/>
            <a:gdLst>
              <a:gd name="connsiteX0" fmla="*/ 0 w 1507576"/>
              <a:gd name="connsiteY0" fmla="*/ 0 h 2514781"/>
              <a:gd name="connsiteX1" fmla="*/ 1507576 w 1507576"/>
              <a:gd name="connsiteY1" fmla="*/ 0 h 2514781"/>
              <a:gd name="connsiteX2" fmla="*/ 1507576 w 1507576"/>
              <a:gd name="connsiteY2" fmla="*/ 2514781 h 2514781"/>
              <a:gd name="connsiteX3" fmla="*/ 0 w 1507576"/>
              <a:gd name="connsiteY3" fmla="*/ 2514781 h 251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7576" h="2514781">
                <a:moveTo>
                  <a:pt x="0" y="0"/>
                </a:moveTo>
                <a:lnTo>
                  <a:pt x="1507576" y="0"/>
                </a:lnTo>
                <a:lnTo>
                  <a:pt x="1507576" y="2514781"/>
                </a:lnTo>
                <a:lnTo>
                  <a:pt x="0" y="251478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819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602258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412221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64217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162141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500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602258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412221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64217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162141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7605" y="674072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781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6548150" y="2511413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6548150" y="4253715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0"/>
          </p:nvPr>
        </p:nvSpPr>
        <p:spPr>
          <a:xfrm>
            <a:off x="1172159" y="2511413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1"/>
          </p:nvPr>
        </p:nvSpPr>
        <p:spPr>
          <a:xfrm>
            <a:off x="1172159" y="4253715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058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1407703" y="2052678"/>
            <a:ext cx="4347811" cy="2462863"/>
          </a:xfrm>
          <a:custGeom>
            <a:avLst/>
            <a:gdLst>
              <a:gd name="connsiteX0" fmla="*/ 0 w 4347811"/>
              <a:gd name="connsiteY0" fmla="*/ 0 h 2462863"/>
              <a:gd name="connsiteX1" fmla="*/ 4347811 w 4347811"/>
              <a:gd name="connsiteY1" fmla="*/ 0 h 2462863"/>
              <a:gd name="connsiteX2" fmla="*/ 4347811 w 4347811"/>
              <a:gd name="connsiteY2" fmla="*/ 2462863 h 2462863"/>
              <a:gd name="connsiteX3" fmla="*/ 0 w 4347811"/>
              <a:gd name="connsiteY3" fmla="*/ 2462863 h 246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7811" h="2462863">
                <a:moveTo>
                  <a:pt x="0" y="0"/>
                </a:moveTo>
                <a:lnTo>
                  <a:pt x="4347811" y="0"/>
                </a:lnTo>
                <a:lnTo>
                  <a:pt x="4347811" y="2462863"/>
                </a:lnTo>
                <a:lnTo>
                  <a:pt x="0" y="246286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96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2088518" y="1930228"/>
            <a:ext cx="3335544" cy="2405374"/>
          </a:xfrm>
          <a:custGeom>
            <a:avLst/>
            <a:gdLst>
              <a:gd name="connsiteX0" fmla="*/ 0 w 3335544"/>
              <a:gd name="connsiteY0" fmla="*/ 0 h 2405374"/>
              <a:gd name="connsiteX1" fmla="*/ 3335544 w 3335544"/>
              <a:gd name="connsiteY1" fmla="*/ 0 h 2405374"/>
              <a:gd name="connsiteX2" fmla="*/ 3335544 w 3335544"/>
              <a:gd name="connsiteY2" fmla="*/ 2405374 h 2405374"/>
              <a:gd name="connsiteX3" fmla="*/ 0 w 3335544"/>
              <a:gd name="connsiteY3" fmla="*/ 2405374 h 2405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5544" h="2405374">
                <a:moveTo>
                  <a:pt x="0" y="0"/>
                </a:moveTo>
                <a:lnTo>
                  <a:pt x="3335544" y="0"/>
                </a:lnTo>
                <a:lnTo>
                  <a:pt x="3335544" y="2405374"/>
                </a:lnTo>
                <a:lnTo>
                  <a:pt x="0" y="240537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1"/>
          </p:nvPr>
        </p:nvSpPr>
        <p:spPr>
          <a:xfrm>
            <a:off x="3338850" y="4415802"/>
            <a:ext cx="2082870" cy="1398705"/>
          </a:xfrm>
          <a:custGeom>
            <a:avLst/>
            <a:gdLst>
              <a:gd name="connsiteX0" fmla="*/ 0 w 2082870"/>
              <a:gd name="connsiteY0" fmla="*/ 0 h 1398705"/>
              <a:gd name="connsiteX1" fmla="*/ 2082870 w 2082870"/>
              <a:gd name="connsiteY1" fmla="*/ 0 h 1398705"/>
              <a:gd name="connsiteX2" fmla="*/ 2082870 w 2082870"/>
              <a:gd name="connsiteY2" fmla="*/ 1398705 h 1398705"/>
              <a:gd name="connsiteX3" fmla="*/ 0 w 2082870"/>
              <a:gd name="connsiteY3" fmla="*/ 1398705 h 139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2870" h="1398705">
                <a:moveTo>
                  <a:pt x="0" y="0"/>
                </a:moveTo>
                <a:lnTo>
                  <a:pt x="2082870" y="0"/>
                </a:lnTo>
                <a:lnTo>
                  <a:pt x="2082870" y="1398705"/>
                </a:lnTo>
                <a:lnTo>
                  <a:pt x="0" y="139870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2"/>
          </p:nvPr>
        </p:nvSpPr>
        <p:spPr>
          <a:xfrm>
            <a:off x="5513082" y="4435449"/>
            <a:ext cx="1216033" cy="802647"/>
          </a:xfrm>
          <a:custGeom>
            <a:avLst/>
            <a:gdLst>
              <a:gd name="connsiteX0" fmla="*/ 0 w 1216033"/>
              <a:gd name="connsiteY0" fmla="*/ 0 h 802647"/>
              <a:gd name="connsiteX1" fmla="*/ 1216033 w 1216033"/>
              <a:gd name="connsiteY1" fmla="*/ 0 h 802647"/>
              <a:gd name="connsiteX2" fmla="*/ 1216033 w 1216033"/>
              <a:gd name="connsiteY2" fmla="*/ 802647 h 802647"/>
              <a:gd name="connsiteX3" fmla="*/ 0 w 1216033"/>
              <a:gd name="connsiteY3" fmla="*/ 802647 h 802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6033" h="802647">
                <a:moveTo>
                  <a:pt x="0" y="0"/>
                </a:moveTo>
                <a:lnTo>
                  <a:pt x="1216033" y="0"/>
                </a:lnTo>
                <a:lnTo>
                  <a:pt x="1216033" y="802647"/>
                </a:lnTo>
                <a:lnTo>
                  <a:pt x="0" y="80264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495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3800987"/>
          </a:xfrm>
          <a:custGeom>
            <a:avLst/>
            <a:gdLst>
              <a:gd name="connsiteX0" fmla="*/ 0 w 12192000"/>
              <a:gd name="connsiteY0" fmla="*/ 0 h 3800987"/>
              <a:gd name="connsiteX1" fmla="*/ 12192000 w 12192000"/>
              <a:gd name="connsiteY1" fmla="*/ 0 h 3800987"/>
              <a:gd name="connsiteX2" fmla="*/ 12192000 w 12192000"/>
              <a:gd name="connsiteY2" fmla="*/ 3800987 h 3800987"/>
              <a:gd name="connsiteX3" fmla="*/ 0 w 12192000"/>
              <a:gd name="connsiteY3" fmla="*/ 3800987 h 380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800987">
                <a:moveTo>
                  <a:pt x="0" y="0"/>
                </a:moveTo>
                <a:lnTo>
                  <a:pt x="12192000" y="0"/>
                </a:lnTo>
                <a:lnTo>
                  <a:pt x="12192000" y="3800987"/>
                </a:lnTo>
                <a:lnTo>
                  <a:pt x="0" y="380098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966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02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  <p:sldLayoutId id="2147483668" r:id="rId4"/>
    <p:sldLayoutId id="2147483674" r:id="rId5"/>
    <p:sldLayoutId id="2147483667" r:id="rId6"/>
    <p:sldLayoutId id="2147483666" r:id="rId7"/>
    <p:sldLayoutId id="2147483665" r:id="rId8"/>
    <p:sldLayoutId id="2147483664" r:id="rId9"/>
    <p:sldLayoutId id="214748366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37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 rot="1800000">
            <a:off x="1106381" y="4423948"/>
            <a:ext cx="2997689" cy="1240953"/>
          </a:xfrm>
          <a:custGeom>
            <a:avLst/>
            <a:gdLst>
              <a:gd name="connsiteX0" fmla="*/ 0 w 3144894"/>
              <a:gd name="connsiteY0" fmla="*/ 0 h 1227203"/>
              <a:gd name="connsiteX1" fmla="*/ 3144894 w 3144894"/>
              <a:gd name="connsiteY1" fmla="*/ 0 h 1227203"/>
              <a:gd name="connsiteX2" fmla="*/ 3144894 w 3144894"/>
              <a:gd name="connsiteY2" fmla="*/ 1227203 h 1227203"/>
              <a:gd name="connsiteX3" fmla="*/ 0 w 3144894"/>
              <a:gd name="connsiteY3" fmla="*/ 1227203 h 1227203"/>
              <a:gd name="connsiteX4" fmla="*/ 0 w 3144894"/>
              <a:gd name="connsiteY4" fmla="*/ 0 h 1227203"/>
              <a:gd name="connsiteX0" fmla="*/ 0 w 3144894"/>
              <a:gd name="connsiteY0" fmla="*/ 11818 h 1239021"/>
              <a:gd name="connsiteX1" fmla="*/ 1483799 w 3144894"/>
              <a:gd name="connsiteY1" fmla="*/ 0 h 1239021"/>
              <a:gd name="connsiteX2" fmla="*/ 3144894 w 3144894"/>
              <a:gd name="connsiteY2" fmla="*/ 11818 h 1239021"/>
              <a:gd name="connsiteX3" fmla="*/ 3144894 w 3144894"/>
              <a:gd name="connsiteY3" fmla="*/ 1239021 h 1239021"/>
              <a:gd name="connsiteX4" fmla="*/ 0 w 3144894"/>
              <a:gd name="connsiteY4" fmla="*/ 1239021 h 1239021"/>
              <a:gd name="connsiteX5" fmla="*/ 0 w 3144894"/>
              <a:gd name="connsiteY5" fmla="*/ 11818 h 1239021"/>
              <a:gd name="connsiteX0" fmla="*/ 0 w 3144894"/>
              <a:gd name="connsiteY0" fmla="*/ 11818 h 1240953"/>
              <a:gd name="connsiteX1" fmla="*/ 1483799 w 3144894"/>
              <a:gd name="connsiteY1" fmla="*/ 0 h 1240953"/>
              <a:gd name="connsiteX2" fmla="*/ 3144894 w 3144894"/>
              <a:gd name="connsiteY2" fmla="*/ 11818 h 1240953"/>
              <a:gd name="connsiteX3" fmla="*/ 3144894 w 3144894"/>
              <a:gd name="connsiteY3" fmla="*/ 1239021 h 1240953"/>
              <a:gd name="connsiteX4" fmla="*/ 147205 w 3144894"/>
              <a:gd name="connsiteY4" fmla="*/ 1240953 h 1240953"/>
              <a:gd name="connsiteX5" fmla="*/ 0 w 3144894"/>
              <a:gd name="connsiteY5" fmla="*/ 1239021 h 1240953"/>
              <a:gd name="connsiteX6" fmla="*/ 0 w 3144894"/>
              <a:gd name="connsiteY6" fmla="*/ 11818 h 1240953"/>
              <a:gd name="connsiteX0" fmla="*/ 0 w 3144894"/>
              <a:gd name="connsiteY0" fmla="*/ 11818 h 1240953"/>
              <a:gd name="connsiteX1" fmla="*/ 1483799 w 3144894"/>
              <a:gd name="connsiteY1" fmla="*/ 0 h 1240953"/>
              <a:gd name="connsiteX2" fmla="*/ 3144894 w 3144894"/>
              <a:gd name="connsiteY2" fmla="*/ 11818 h 1240953"/>
              <a:gd name="connsiteX3" fmla="*/ 3144894 w 3144894"/>
              <a:gd name="connsiteY3" fmla="*/ 1239021 h 1240953"/>
              <a:gd name="connsiteX4" fmla="*/ 147205 w 3144894"/>
              <a:gd name="connsiteY4" fmla="*/ 1240953 h 1240953"/>
              <a:gd name="connsiteX5" fmla="*/ 0 w 3144894"/>
              <a:gd name="connsiteY5" fmla="*/ 11818 h 1240953"/>
              <a:gd name="connsiteX0" fmla="*/ 0 w 2997689"/>
              <a:gd name="connsiteY0" fmla="*/ 1240953 h 1240953"/>
              <a:gd name="connsiteX1" fmla="*/ 1336594 w 2997689"/>
              <a:gd name="connsiteY1" fmla="*/ 0 h 1240953"/>
              <a:gd name="connsiteX2" fmla="*/ 2997689 w 2997689"/>
              <a:gd name="connsiteY2" fmla="*/ 11818 h 1240953"/>
              <a:gd name="connsiteX3" fmla="*/ 2997689 w 2997689"/>
              <a:gd name="connsiteY3" fmla="*/ 1239021 h 1240953"/>
              <a:gd name="connsiteX4" fmla="*/ 0 w 2997689"/>
              <a:gd name="connsiteY4" fmla="*/ 1240953 h 124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7689" h="1240953">
                <a:moveTo>
                  <a:pt x="0" y="1240953"/>
                </a:moveTo>
                <a:lnTo>
                  <a:pt x="1336594" y="0"/>
                </a:lnTo>
                <a:lnTo>
                  <a:pt x="2997689" y="11818"/>
                </a:lnTo>
                <a:lnTo>
                  <a:pt x="2997689" y="1239021"/>
                </a:lnTo>
                <a:lnTo>
                  <a:pt x="0" y="1240953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886075" y="-483672"/>
            <a:ext cx="2938060" cy="2090177"/>
            <a:chOff x="2784891" y="-471487"/>
            <a:chExt cx="3391669" cy="2412881"/>
          </a:xfrm>
        </p:grpSpPr>
        <p:sp>
          <p:nvSpPr>
            <p:cNvPr id="16" name="矩形 15"/>
            <p:cNvSpPr/>
            <p:nvPr/>
          </p:nvSpPr>
          <p:spPr>
            <a:xfrm rot="1800000">
              <a:off x="3469518" y="196728"/>
              <a:ext cx="2707042" cy="174466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" name="椭圆 2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645400" y="2436197"/>
            <a:ext cx="2313943" cy="1582353"/>
            <a:chOff x="7151913" y="1546905"/>
            <a:chExt cx="2633444" cy="1800838"/>
          </a:xfrm>
        </p:grpSpPr>
        <p:sp>
          <p:nvSpPr>
            <p:cNvPr id="17" name="矩形 16"/>
            <p:cNvSpPr/>
            <p:nvPr/>
          </p:nvSpPr>
          <p:spPr>
            <a:xfrm rot="1800000">
              <a:off x="7630883" y="2079224"/>
              <a:ext cx="2154474" cy="1268519"/>
            </a:xfrm>
            <a:custGeom>
              <a:avLst/>
              <a:gdLst>
                <a:gd name="connsiteX0" fmla="*/ 0 w 3822018"/>
                <a:gd name="connsiteY0" fmla="*/ 0 h 1251208"/>
                <a:gd name="connsiteX1" fmla="*/ 3822018 w 3822018"/>
                <a:gd name="connsiteY1" fmla="*/ 0 h 1251208"/>
                <a:gd name="connsiteX2" fmla="*/ 3822018 w 3822018"/>
                <a:gd name="connsiteY2" fmla="*/ 1251208 h 1251208"/>
                <a:gd name="connsiteX3" fmla="*/ 0 w 3822018"/>
                <a:gd name="connsiteY3" fmla="*/ 1251208 h 1251208"/>
                <a:gd name="connsiteX4" fmla="*/ 0 w 3822018"/>
                <a:gd name="connsiteY4" fmla="*/ 0 h 1251208"/>
                <a:gd name="connsiteX0" fmla="*/ 0 w 3822018"/>
                <a:gd name="connsiteY0" fmla="*/ 9415 h 1260623"/>
                <a:gd name="connsiteX1" fmla="*/ 1721559 w 3822018"/>
                <a:gd name="connsiteY1" fmla="*/ 0 h 1260623"/>
                <a:gd name="connsiteX2" fmla="*/ 3822018 w 3822018"/>
                <a:gd name="connsiteY2" fmla="*/ 9415 h 1260623"/>
                <a:gd name="connsiteX3" fmla="*/ 3822018 w 3822018"/>
                <a:gd name="connsiteY3" fmla="*/ 1260623 h 1260623"/>
                <a:gd name="connsiteX4" fmla="*/ 0 w 3822018"/>
                <a:gd name="connsiteY4" fmla="*/ 1260623 h 1260623"/>
                <a:gd name="connsiteX5" fmla="*/ 0 w 3822018"/>
                <a:gd name="connsiteY5" fmla="*/ 9415 h 1260623"/>
                <a:gd name="connsiteX0" fmla="*/ 0 w 3822018"/>
                <a:gd name="connsiteY0" fmla="*/ 9415 h 1268519"/>
                <a:gd name="connsiteX1" fmla="*/ 1721559 w 3822018"/>
                <a:gd name="connsiteY1" fmla="*/ 0 h 1268519"/>
                <a:gd name="connsiteX2" fmla="*/ 3822018 w 3822018"/>
                <a:gd name="connsiteY2" fmla="*/ 9415 h 1268519"/>
                <a:gd name="connsiteX3" fmla="*/ 3822018 w 3822018"/>
                <a:gd name="connsiteY3" fmla="*/ 1260623 h 1268519"/>
                <a:gd name="connsiteX4" fmla="*/ 1667544 w 3822018"/>
                <a:gd name="connsiteY4" fmla="*/ 1268519 h 1268519"/>
                <a:gd name="connsiteX5" fmla="*/ 0 w 3822018"/>
                <a:gd name="connsiteY5" fmla="*/ 1260623 h 1268519"/>
                <a:gd name="connsiteX6" fmla="*/ 0 w 3822018"/>
                <a:gd name="connsiteY6" fmla="*/ 9415 h 1268519"/>
                <a:gd name="connsiteX0" fmla="*/ 0 w 3822018"/>
                <a:gd name="connsiteY0" fmla="*/ 9415 h 1268519"/>
                <a:gd name="connsiteX1" fmla="*/ 1721559 w 3822018"/>
                <a:gd name="connsiteY1" fmla="*/ 0 h 1268519"/>
                <a:gd name="connsiteX2" fmla="*/ 3822018 w 3822018"/>
                <a:gd name="connsiteY2" fmla="*/ 9415 h 1268519"/>
                <a:gd name="connsiteX3" fmla="*/ 3822018 w 3822018"/>
                <a:gd name="connsiteY3" fmla="*/ 1260623 h 1268519"/>
                <a:gd name="connsiteX4" fmla="*/ 1667544 w 3822018"/>
                <a:gd name="connsiteY4" fmla="*/ 1268519 h 1268519"/>
                <a:gd name="connsiteX5" fmla="*/ 0 w 3822018"/>
                <a:gd name="connsiteY5" fmla="*/ 9415 h 1268519"/>
                <a:gd name="connsiteX0" fmla="*/ 0 w 2154474"/>
                <a:gd name="connsiteY0" fmla="*/ 1268519 h 1268519"/>
                <a:gd name="connsiteX1" fmla="*/ 54015 w 2154474"/>
                <a:gd name="connsiteY1" fmla="*/ 0 h 1268519"/>
                <a:gd name="connsiteX2" fmla="*/ 2154474 w 2154474"/>
                <a:gd name="connsiteY2" fmla="*/ 9415 h 1268519"/>
                <a:gd name="connsiteX3" fmla="*/ 2154474 w 2154474"/>
                <a:gd name="connsiteY3" fmla="*/ 1260623 h 1268519"/>
                <a:gd name="connsiteX4" fmla="*/ 0 w 2154474"/>
                <a:gd name="connsiteY4" fmla="*/ 1268519 h 1268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4474" h="1268519">
                  <a:moveTo>
                    <a:pt x="0" y="1268519"/>
                  </a:moveTo>
                  <a:lnTo>
                    <a:pt x="54015" y="0"/>
                  </a:lnTo>
                  <a:lnTo>
                    <a:pt x="2154474" y="9415"/>
                  </a:lnTo>
                  <a:lnTo>
                    <a:pt x="2154474" y="1260623"/>
                  </a:lnTo>
                  <a:lnTo>
                    <a:pt x="0" y="126851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151913" y="1546905"/>
              <a:ext cx="1262063" cy="1262063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827408" y="5044424"/>
            <a:ext cx="2434950" cy="1789395"/>
            <a:chOff x="4965700" y="4797425"/>
            <a:chExt cx="2810883" cy="2065661"/>
          </a:xfrm>
        </p:grpSpPr>
        <p:sp>
          <p:nvSpPr>
            <p:cNvPr id="19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090 h 1513570"/>
                <a:gd name="connsiteX1" fmla="*/ 988447 w 3144894"/>
                <a:gd name="connsiteY1" fmla="*/ 0 h 1513570"/>
                <a:gd name="connsiteX2" fmla="*/ 3144894 w 3144894"/>
                <a:gd name="connsiteY2" fmla="*/ 3090 h 1513570"/>
                <a:gd name="connsiteX3" fmla="*/ 3144894 w 3144894"/>
                <a:gd name="connsiteY3" fmla="*/ 1513570 h 1513570"/>
                <a:gd name="connsiteX4" fmla="*/ 0 w 3144894"/>
                <a:gd name="connsiteY4" fmla="*/ 1513570 h 1513570"/>
                <a:gd name="connsiteX5" fmla="*/ 0 w 3144894"/>
                <a:gd name="connsiteY5" fmla="*/ 3090 h 151357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1513570 h 1516400"/>
                <a:gd name="connsiteX6" fmla="*/ 0 w 3144894"/>
                <a:gd name="connsiteY6" fmla="*/ 3090 h 151640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3090 h 1516400"/>
                <a:gd name="connsiteX0" fmla="*/ 0 w 2204829"/>
                <a:gd name="connsiteY0" fmla="*/ 1516400 h 1516400"/>
                <a:gd name="connsiteX1" fmla="*/ 48382 w 2204829"/>
                <a:gd name="connsiteY1" fmla="*/ 0 h 1516400"/>
                <a:gd name="connsiteX2" fmla="*/ 2204829 w 2204829"/>
                <a:gd name="connsiteY2" fmla="*/ 3090 h 1516400"/>
                <a:gd name="connsiteX3" fmla="*/ 2204829 w 2204829"/>
                <a:gd name="connsiteY3" fmla="*/ 1513570 h 1516400"/>
                <a:gd name="connsiteX4" fmla="*/ 0 w 2204829"/>
                <a:gd name="connsiteY4" fmla="*/ 1516400 h 15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059339" y="5919710"/>
            <a:ext cx="2023144" cy="1673380"/>
            <a:chOff x="8032750" y="5768975"/>
            <a:chExt cx="2335498" cy="1931734"/>
          </a:xfrm>
        </p:grpSpPr>
        <p:sp>
          <p:nvSpPr>
            <p:cNvPr id="20" name="矩形 19"/>
            <p:cNvSpPr/>
            <p:nvPr/>
          </p:nvSpPr>
          <p:spPr>
            <a:xfrm rot="1800000">
              <a:off x="8660632" y="6185782"/>
              <a:ext cx="1707616" cy="1514927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758 h 1514238"/>
                <a:gd name="connsiteX1" fmla="*/ 1508508 w 3144894"/>
                <a:gd name="connsiteY1" fmla="*/ 0 h 1514238"/>
                <a:gd name="connsiteX2" fmla="*/ 3144894 w 3144894"/>
                <a:gd name="connsiteY2" fmla="*/ 3758 h 1514238"/>
                <a:gd name="connsiteX3" fmla="*/ 3144894 w 3144894"/>
                <a:gd name="connsiteY3" fmla="*/ 1514238 h 1514238"/>
                <a:gd name="connsiteX4" fmla="*/ 0 w 3144894"/>
                <a:gd name="connsiteY4" fmla="*/ 1514238 h 1514238"/>
                <a:gd name="connsiteX5" fmla="*/ 0 w 3144894"/>
                <a:gd name="connsiteY5" fmla="*/ 3758 h 1514238"/>
                <a:gd name="connsiteX0" fmla="*/ 0 w 3144894"/>
                <a:gd name="connsiteY0" fmla="*/ 3758 h 1514927"/>
                <a:gd name="connsiteX1" fmla="*/ 1508508 w 3144894"/>
                <a:gd name="connsiteY1" fmla="*/ 0 h 1514927"/>
                <a:gd name="connsiteX2" fmla="*/ 3144894 w 3144894"/>
                <a:gd name="connsiteY2" fmla="*/ 3758 h 1514927"/>
                <a:gd name="connsiteX3" fmla="*/ 3144894 w 3144894"/>
                <a:gd name="connsiteY3" fmla="*/ 1514238 h 1514927"/>
                <a:gd name="connsiteX4" fmla="*/ 1437278 w 3144894"/>
                <a:gd name="connsiteY4" fmla="*/ 1514927 h 1514927"/>
                <a:gd name="connsiteX5" fmla="*/ 0 w 3144894"/>
                <a:gd name="connsiteY5" fmla="*/ 1514238 h 1514927"/>
                <a:gd name="connsiteX6" fmla="*/ 0 w 3144894"/>
                <a:gd name="connsiteY6" fmla="*/ 3758 h 1514927"/>
                <a:gd name="connsiteX0" fmla="*/ 0 w 3144894"/>
                <a:gd name="connsiteY0" fmla="*/ 3758 h 1514927"/>
                <a:gd name="connsiteX1" fmla="*/ 1508508 w 3144894"/>
                <a:gd name="connsiteY1" fmla="*/ 0 h 1514927"/>
                <a:gd name="connsiteX2" fmla="*/ 3144894 w 3144894"/>
                <a:gd name="connsiteY2" fmla="*/ 3758 h 1514927"/>
                <a:gd name="connsiteX3" fmla="*/ 3144894 w 3144894"/>
                <a:gd name="connsiteY3" fmla="*/ 1514238 h 1514927"/>
                <a:gd name="connsiteX4" fmla="*/ 1437278 w 3144894"/>
                <a:gd name="connsiteY4" fmla="*/ 1514927 h 1514927"/>
                <a:gd name="connsiteX5" fmla="*/ 0 w 3144894"/>
                <a:gd name="connsiteY5" fmla="*/ 3758 h 1514927"/>
                <a:gd name="connsiteX0" fmla="*/ 0 w 1707616"/>
                <a:gd name="connsiteY0" fmla="*/ 1514927 h 1514927"/>
                <a:gd name="connsiteX1" fmla="*/ 71230 w 1707616"/>
                <a:gd name="connsiteY1" fmla="*/ 0 h 1514927"/>
                <a:gd name="connsiteX2" fmla="*/ 1707616 w 1707616"/>
                <a:gd name="connsiteY2" fmla="*/ 3758 h 1514927"/>
                <a:gd name="connsiteX3" fmla="*/ 1707616 w 1707616"/>
                <a:gd name="connsiteY3" fmla="*/ 1514238 h 1514927"/>
                <a:gd name="connsiteX4" fmla="*/ 0 w 1707616"/>
                <a:gd name="connsiteY4" fmla="*/ 1514927 h 151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7616" h="1514927">
                  <a:moveTo>
                    <a:pt x="0" y="1514927"/>
                  </a:moveTo>
                  <a:lnTo>
                    <a:pt x="71230" y="0"/>
                  </a:lnTo>
                  <a:lnTo>
                    <a:pt x="1707616" y="3758"/>
                  </a:lnTo>
                  <a:lnTo>
                    <a:pt x="1707616" y="1514238"/>
                  </a:lnTo>
                  <a:lnTo>
                    <a:pt x="0" y="151492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032750" y="576897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841937" y="1992123"/>
            <a:ext cx="2967881" cy="2610390"/>
            <a:chOff x="10401300" y="1706563"/>
            <a:chExt cx="3426094" cy="3013410"/>
          </a:xfrm>
        </p:grpSpPr>
        <p:sp>
          <p:nvSpPr>
            <p:cNvPr id="18" name="矩形 17"/>
            <p:cNvSpPr/>
            <p:nvPr/>
          </p:nvSpPr>
          <p:spPr>
            <a:xfrm rot="1800000">
              <a:off x="11428383" y="2292927"/>
              <a:ext cx="2399011" cy="2427046"/>
            </a:xfrm>
            <a:custGeom>
              <a:avLst/>
              <a:gdLst>
                <a:gd name="connsiteX0" fmla="*/ 0 w 3662646"/>
                <a:gd name="connsiteY0" fmla="*/ 0 h 2421793"/>
                <a:gd name="connsiteX1" fmla="*/ 3662646 w 3662646"/>
                <a:gd name="connsiteY1" fmla="*/ 0 h 2421793"/>
                <a:gd name="connsiteX2" fmla="*/ 3662646 w 3662646"/>
                <a:gd name="connsiteY2" fmla="*/ 2421793 h 2421793"/>
                <a:gd name="connsiteX3" fmla="*/ 0 w 3662646"/>
                <a:gd name="connsiteY3" fmla="*/ 2421793 h 2421793"/>
                <a:gd name="connsiteX4" fmla="*/ 0 w 3662646"/>
                <a:gd name="connsiteY4" fmla="*/ 0 h 2421793"/>
                <a:gd name="connsiteX0" fmla="*/ 0 w 3662646"/>
                <a:gd name="connsiteY0" fmla="*/ 0 h 2421793"/>
                <a:gd name="connsiteX1" fmla="*/ 1418822 w 3662646"/>
                <a:gd name="connsiteY1" fmla="*/ 262 h 2421793"/>
                <a:gd name="connsiteX2" fmla="*/ 3662646 w 3662646"/>
                <a:gd name="connsiteY2" fmla="*/ 0 h 2421793"/>
                <a:gd name="connsiteX3" fmla="*/ 3662646 w 3662646"/>
                <a:gd name="connsiteY3" fmla="*/ 2421793 h 2421793"/>
                <a:gd name="connsiteX4" fmla="*/ 0 w 3662646"/>
                <a:gd name="connsiteY4" fmla="*/ 2421793 h 2421793"/>
                <a:gd name="connsiteX5" fmla="*/ 0 w 3662646"/>
                <a:gd name="connsiteY5" fmla="*/ 0 h 2421793"/>
                <a:gd name="connsiteX0" fmla="*/ 0 w 3662646"/>
                <a:gd name="connsiteY0" fmla="*/ 0 h 2427046"/>
                <a:gd name="connsiteX1" fmla="*/ 1418822 w 3662646"/>
                <a:gd name="connsiteY1" fmla="*/ 262 h 2427046"/>
                <a:gd name="connsiteX2" fmla="*/ 3662646 w 3662646"/>
                <a:gd name="connsiteY2" fmla="*/ 0 h 2427046"/>
                <a:gd name="connsiteX3" fmla="*/ 3662646 w 3662646"/>
                <a:gd name="connsiteY3" fmla="*/ 2421793 h 2427046"/>
                <a:gd name="connsiteX4" fmla="*/ 1263635 w 3662646"/>
                <a:gd name="connsiteY4" fmla="*/ 2427046 h 2427046"/>
                <a:gd name="connsiteX5" fmla="*/ 0 w 3662646"/>
                <a:gd name="connsiteY5" fmla="*/ 2421793 h 2427046"/>
                <a:gd name="connsiteX6" fmla="*/ 0 w 3662646"/>
                <a:gd name="connsiteY6" fmla="*/ 0 h 2427046"/>
                <a:gd name="connsiteX0" fmla="*/ 0 w 3662646"/>
                <a:gd name="connsiteY0" fmla="*/ 0 h 2427046"/>
                <a:gd name="connsiteX1" fmla="*/ 1418822 w 3662646"/>
                <a:gd name="connsiteY1" fmla="*/ 262 h 2427046"/>
                <a:gd name="connsiteX2" fmla="*/ 3662646 w 3662646"/>
                <a:gd name="connsiteY2" fmla="*/ 0 h 2427046"/>
                <a:gd name="connsiteX3" fmla="*/ 3662646 w 3662646"/>
                <a:gd name="connsiteY3" fmla="*/ 2421793 h 2427046"/>
                <a:gd name="connsiteX4" fmla="*/ 1263635 w 3662646"/>
                <a:gd name="connsiteY4" fmla="*/ 2427046 h 2427046"/>
                <a:gd name="connsiteX5" fmla="*/ 0 w 3662646"/>
                <a:gd name="connsiteY5" fmla="*/ 0 h 2427046"/>
                <a:gd name="connsiteX0" fmla="*/ 0 w 2399011"/>
                <a:gd name="connsiteY0" fmla="*/ 2427046 h 2427046"/>
                <a:gd name="connsiteX1" fmla="*/ 155187 w 2399011"/>
                <a:gd name="connsiteY1" fmla="*/ 262 h 2427046"/>
                <a:gd name="connsiteX2" fmla="*/ 2399011 w 2399011"/>
                <a:gd name="connsiteY2" fmla="*/ 0 h 2427046"/>
                <a:gd name="connsiteX3" fmla="*/ 2399011 w 2399011"/>
                <a:gd name="connsiteY3" fmla="*/ 2421793 h 2427046"/>
                <a:gd name="connsiteX4" fmla="*/ 0 w 2399011"/>
                <a:gd name="connsiteY4" fmla="*/ 2427046 h 2427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99011" h="2427046">
                  <a:moveTo>
                    <a:pt x="0" y="2427046"/>
                  </a:moveTo>
                  <a:lnTo>
                    <a:pt x="155187" y="262"/>
                  </a:lnTo>
                  <a:lnTo>
                    <a:pt x="2399011" y="0"/>
                  </a:lnTo>
                  <a:lnTo>
                    <a:pt x="2399011" y="2421793"/>
                  </a:lnTo>
                  <a:lnTo>
                    <a:pt x="0" y="242704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0401300" y="1706563"/>
              <a:ext cx="2438400" cy="24384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787300" y="2912598"/>
            <a:ext cx="5974200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cs typeface="+mn-ea"/>
                <a:sym typeface="+mn-lt"/>
              </a:rPr>
              <a:t>FREE PPT TEMPLATES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99039" y="3644608"/>
            <a:ext cx="4617023" cy="3359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dist">
              <a:lnSpc>
                <a:spcPct val="125000"/>
              </a:lnSpc>
              <a:defRPr/>
            </a:pPr>
            <a:r>
              <a:rPr lang="en-US" altLang="zh-CN" sz="140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874712" y="4397375"/>
            <a:ext cx="2011363" cy="467204"/>
            <a:chOff x="874712" y="4397375"/>
            <a:chExt cx="2011363" cy="467204"/>
          </a:xfrm>
        </p:grpSpPr>
        <p:sp>
          <p:nvSpPr>
            <p:cNvPr id="2" name="圆角矩形 1"/>
            <p:cNvSpPr/>
            <p:nvPr/>
          </p:nvSpPr>
          <p:spPr>
            <a:xfrm>
              <a:off x="874712" y="4397375"/>
              <a:ext cx="2011363" cy="467204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74712" y="4430922"/>
              <a:ext cx="1937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BY</a:t>
              </a:r>
              <a:r>
                <a:rPr kumimoji="0" lang="zh-CN" alt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：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JPPPT.COM</a:t>
              </a:r>
              <a:endPara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787300" y="1804557"/>
            <a:ext cx="2460930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cs typeface="+mn-ea"/>
                <a:sym typeface="+mn-lt"/>
              </a:rPr>
              <a:t>20XX</a:t>
            </a:r>
            <a:endParaRPr kumimoji="0" lang="zh-CN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TextBox 3">
            <a:hlinkClick r:id="rId3"/>
            <a:extLst>
              <a:ext uri="{FF2B5EF4-FFF2-40B4-BE49-F238E27FC236}">
                <a16:creationId xmlns:a16="http://schemas.microsoft.com/office/drawing/2014/main" id="{B632C65A-0CF0-4B70-984F-5EAE3D8EAE74}"/>
              </a:ext>
            </a:extLst>
          </p:cNvPr>
          <p:cNvSpPr txBox="1"/>
          <p:nvPr/>
        </p:nvSpPr>
        <p:spPr>
          <a:xfrm>
            <a:off x="799238" y="657429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Rounded Rectangle 7">
            <a:extLst>
              <a:ext uri="{FF2B5EF4-FFF2-40B4-BE49-F238E27FC236}">
                <a16:creationId xmlns:a16="http://schemas.microsoft.com/office/drawing/2014/main" id="{C5A07A1F-2691-40D7-A87B-3E03E730D7D8}"/>
              </a:ext>
            </a:extLst>
          </p:cNvPr>
          <p:cNvSpPr/>
          <p:nvPr/>
        </p:nvSpPr>
        <p:spPr>
          <a:xfrm>
            <a:off x="9999637" y="43727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b="1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7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5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8" grpId="0"/>
      <p:bldP spid="9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矩形 76"/>
          <p:cNvSpPr/>
          <p:nvPr/>
        </p:nvSpPr>
        <p:spPr>
          <a:xfrm rot="1800000">
            <a:off x="4205746" y="236191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0 w 3990709"/>
              <a:gd name="connsiteY4" fmla="*/ 790122 h 790122"/>
              <a:gd name="connsiteX5" fmla="*/ 0 w 3990709"/>
              <a:gd name="connsiteY5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790122 h 790122"/>
              <a:gd name="connsiteX6" fmla="*/ 0 w 3990709"/>
              <a:gd name="connsiteY6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3373 h 790122"/>
              <a:gd name="connsiteX0" fmla="*/ 0 w 1408078"/>
              <a:gd name="connsiteY0" fmla="*/ 778298 h 790122"/>
              <a:gd name="connsiteX1" fmla="*/ 27251 w 1408078"/>
              <a:gd name="connsiteY1" fmla="*/ 0 h 790122"/>
              <a:gd name="connsiteX2" fmla="*/ 1408078 w 1408078"/>
              <a:gd name="connsiteY2" fmla="*/ 3373 h 790122"/>
              <a:gd name="connsiteX3" fmla="*/ 1408078 w 1408078"/>
              <a:gd name="connsiteY3" fmla="*/ 790122 h 790122"/>
              <a:gd name="connsiteX4" fmla="*/ 0 w 1408078"/>
              <a:gd name="connsiteY4" fmla="*/ 778298 h 79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8" name="矩形 76"/>
          <p:cNvSpPr/>
          <p:nvPr/>
        </p:nvSpPr>
        <p:spPr>
          <a:xfrm rot="1800000">
            <a:off x="4205746" y="38089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0 w 3990709"/>
              <a:gd name="connsiteY4" fmla="*/ 790122 h 790122"/>
              <a:gd name="connsiteX5" fmla="*/ 0 w 3990709"/>
              <a:gd name="connsiteY5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790122 h 790122"/>
              <a:gd name="connsiteX6" fmla="*/ 0 w 3990709"/>
              <a:gd name="connsiteY6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3373 h 790122"/>
              <a:gd name="connsiteX0" fmla="*/ 0 w 1408078"/>
              <a:gd name="connsiteY0" fmla="*/ 778298 h 790122"/>
              <a:gd name="connsiteX1" fmla="*/ 27251 w 1408078"/>
              <a:gd name="connsiteY1" fmla="*/ 0 h 790122"/>
              <a:gd name="connsiteX2" fmla="*/ 1408078 w 1408078"/>
              <a:gd name="connsiteY2" fmla="*/ 3373 h 790122"/>
              <a:gd name="connsiteX3" fmla="*/ 1408078 w 1408078"/>
              <a:gd name="connsiteY3" fmla="*/ 790122 h 790122"/>
              <a:gd name="connsiteX4" fmla="*/ 0 w 1408078"/>
              <a:gd name="connsiteY4" fmla="*/ 778298 h 79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9" name="矩形 76"/>
          <p:cNvSpPr/>
          <p:nvPr/>
        </p:nvSpPr>
        <p:spPr>
          <a:xfrm rot="1800000">
            <a:off x="4205746" y="52331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0 w 3990709"/>
              <a:gd name="connsiteY4" fmla="*/ 790122 h 790122"/>
              <a:gd name="connsiteX5" fmla="*/ 0 w 3990709"/>
              <a:gd name="connsiteY5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790122 h 790122"/>
              <a:gd name="connsiteX6" fmla="*/ 0 w 3990709"/>
              <a:gd name="connsiteY6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3373 h 790122"/>
              <a:gd name="connsiteX0" fmla="*/ 0 w 1408078"/>
              <a:gd name="connsiteY0" fmla="*/ 778298 h 790122"/>
              <a:gd name="connsiteX1" fmla="*/ 27251 w 1408078"/>
              <a:gd name="connsiteY1" fmla="*/ 0 h 790122"/>
              <a:gd name="connsiteX2" fmla="*/ 1408078 w 1408078"/>
              <a:gd name="connsiteY2" fmla="*/ 3373 h 790122"/>
              <a:gd name="connsiteX3" fmla="*/ 1408078 w 1408078"/>
              <a:gd name="connsiteY3" fmla="*/ 790122 h 790122"/>
              <a:gd name="connsiteX4" fmla="*/ 0 w 1408078"/>
              <a:gd name="connsiteY4" fmla="*/ 778298 h 79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0" name="矩形 76"/>
          <p:cNvSpPr/>
          <p:nvPr/>
        </p:nvSpPr>
        <p:spPr>
          <a:xfrm rot="1800000">
            <a:off x="7794917" y="236191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0 w 3990709"/>
              <a:gd name="connsiteY4" fmla="*/ 790122 h 790122"/>
              <a:gd name="connsiteX5" fmla="*/ 0 w 3990709"/>
              <a:gd name="connsiteY5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790122 h 790122"/>
              <a:gd name="connsiteX6" fmla="*/ 0 w 3990709"/>
              <a:gd name="connsiteY6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3373 h 790122"/>
              <a:gd name="connsiteX0" fmla="*/ 0 w 1408078"/>
              <a:gd name="connsiteY0" fmla="*/ 778298 h 790122"/>
              <a:gd name="connsiteX1" fmla="*/ 27251 w 1408078"/>
              <a:gd name="connsiteY1" fmla="*/ 0 h 790122"/>
              <a:gd name="connsiteX2" fmla="*/ 1408078 w 1408078"/>
              <a:gd name="connsiteY2" fmla="*/ 3373 h 790122"/>
              <a:gd name="connsiteX3" fmla="*/ 1408078 w 1408078"/>
              <a:gd name="connsiteY3" fmla="*/ 790122 h 790122"/>
              <a:gd name="connsiteX4" fmla="*/ 0 w 1408078"/>
              <a:gd name="connsiteY4" fmla="*/ 778298 h 79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1" name="矩形 76"/>
          <p:cNvSpPr/>
          <p:nvPr/>
        </p:nvSpPr>
        <p:spPr>
          <a:xfrm rot="1800000">
            <a:off x="7794917" y="38089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0 w 3990709"/>
              <a:gd name="connsiteY4" fmla="*/ 790122 h 790122"/>
              <a:gd name="connsiteX5" fmla="*/ 0 w 3990709"/>
              <a:gd name="connsiteY5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790122 h 790122"/>
              <a:gd name="connsiteX6" fmla="*/ 0 w 3990709"/>
              <a:gd name="connsiteY6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3373 h 790122"/>
              <a:gd name="connsiteX0" fmla="*/ 0 w 1408078"/>
              <a:gd name="connsiteY0" fmla="*/ 778298 h 790122"/>
              <a:gd name="connsiteX1" fmla="*/ 27251 w 1408078"/>
              <a:gd name="connsiteY1" fmla="*/ 0 h 790122"/>
              <a:gd name="connsiteX2" fmla="*/ 1408078 w 1408078"/>
              <a:gd name="connsiteY2" fmla="*/ 3373 h 790122"/>
              <a:gd name="connsiteX3" fmla="*/ 1408078 w 1408078"/>
              <a:gd name="connsiteY3" fmla="*/ 790122 h 790122"/>
              <a:gd name="connsiteX4" fmla="*/ 0 w 1408078"/>
              <a:gd name="connsiteY4" fmla="*/ 778298 h 79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2" name="矩形 76"/>
          <p:cNvSpPr/>
          <p:nvPr/>
        </p:nvSpPr>
        <p:spPr>
          <a:xfrm rot="1800000">
            <a:off x="7794917" y="52331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0 w 3990709"/>
              <a:gd name="connsiteY4" fmla="*/ 790122 h 790122"/>
              <a:gd name="connsiteX5" fmla="*/ 0 w 3990709"/>
              <a:gd name="connsiteY5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790122 h 790122"/>
              <a:gd name="connsiteX6" fmla="*/ 0 w 3990709"/>
              <a:gd name="connsiteY6" fmla="*/ 3373 h 790122"/>
              <a:gd name="connsiteX0" fmla="*/ 0 w 3990709"/>
              <a:gd name="connsiteY0" fmla="*/ 3373 h 790122"/>
              <a:gd name="connsiteX1" fmla="*/ 2609882 w 3990709"/>
              <a:gd name="connsiteY1" fmla="*/ 0 h 790122"/>
              <a:gd name="connsiteX2" fmla="*/ 3990709 w 3990709"/>
              <a:gd name="connsiteY2" fmla="*/ 3373 h 790122"/>
              <a:gd name="connsiteX3" fmla="*/ 3990709 w 3990709"/>
              <a:gd name="connsiteY3" fmla="*/ 790122 h 790122"/>
              <a:gd name="connsiteX4" fmla="*/ 2582631 w 3990709"/>
              <a:gd name="connsiteY4" fmla="*/ 778298 h 790122"/>
              <a:gd name="connsiteX5" fmla="*/ 0 w 3990709"/>
              <a:gd name="connsiteY5" fmla="*/ 3373 h 790122"/>
              <a:gd name="connsiteX0" fmla="*/ 0 w 1408078"/>
              <a:gd name="connsiteY0" fmla="*/ 778298 h 790122"/>
              <a:gd name="connsiteX1" fmla="*/ 27251 w 1408078"/>
              <a:gd name="connsiteY1" fmla="*/ 0 h 790122"/>
              <a:gd name="connsiteX2" fmla="*/ 1408078 w 1408078"/>
              <a:gd name="connsiteY2" fmla="*/ 3373 h 790122"/>
              <a:gd name="connsiteX3" fmla="*/ 1408078 w 1408078"/>
              <a:gd name="connsiteY3" fmla="*/ 790122 h 790122"/>
              <a:gd name="connsiteX4" fmla="*/ 0 w 1408078"/>
              <a:gd name="connsiteY4" fmla="*/ 778298 h 79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Oval 2"/>
          <p:cNvSpPr/>
          <p:nvPr/>
        </p:nvSpPr>
        <p:spPr>
          <a:xfrm rot="5400000">
            <a:off x="3903141" y="2004895"/>
            <a:ext cx="798027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" name="Oval 3"/>
          <p:cNvSpPr/>
          <p:nvPr/>
        </p:nvSpPr>
        <p:spPr>
          <a:xfrm rot="5400000">
            <a:off x="3903141" y="3439522"/>
            <a:ext cx="798027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" name="Oval 4"/>
          <p:cNvSpPr/>
          <p:nvPr/>
        </p:nvSpPr>
        <p:spPr>
          <a:xfrm rot="5400000">
            <a:off x="3903142" y="4874151"/>
            <a:ext cx="798025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7" name="Freeform: Shape 5"/>
          <p:cNvSpPr>
            <a:spLocks/>
          </p:cNvSpPr>
          <p:nvPr/>
        </p:nvSpPr>
        <p:spPr bwMode="auto">
          <a:xfrm>
            <a:off x="5264968" y="2006041"/>
            <a:ext cx="1679819" cy="3968927"/>
          </a:xfrm>
          <a:custGeom>
            <a:avLst/>
            <a:gdLst>
              <a:gd name="T0" fmla="*/ 625 w 693"/>
              <a:gd name="T1" fmla="*/ 1522 h 1641"/>
              <a:gd name="T2" fmla="*/ 520 w 693"/>
              <a:gd name="T3" fmla="*/ 985 h 1641"/>
              <a:gd name="T4" fmla="*/ 498 w 693"/>
              <a:gd name="T5" fmla="*/ 789 h 1641"/>
              <a:gd name="T6" fmla="*/ 532 w 693"/>
              <a:gd name="T7" fmla="*/ 760 h 1641"/>
              <a:gd name="T8" fmla="*/ 571 w 693"/>
              <a:gd name="T9" fmla="*/ 506 h 1641"/>
              <a:gd name="T10" fmla="*/ 505 w 693"/>
              <a:gd name="T11" fmla="*/ 282 h 1641"/>
              <a:gd name="T12" fmla="*/ 394 w 693"/>
              <a:gd name="T13" fmla="*/ 243 h 1641"/>
              <a:gd name="T14" fmla="*/ 344 w 693"/>
              <a:gd name="T15" fmla="*/ 214 h 1641"/>
              <a:gd name="T16" fmla="*/ 341 w 693"/>
              <a:gd name="T17" fmla="*/ 204 h 1641"/>
              <a:gd name="T18" fmla="*/ 354 w 693"/>
              <a:gd name="T19" fmla="*/ 65 h 1641"/>
              <a:gd name="T20" fmla="*/ 313 w 693"/>
              <a:gd name="T21" fmla="*/ 0 h 1641"/>
              <a:gd name="T22" fmla="*/ 228 w 693"/>
              <a:gd name="T23" fmla="*/ 24 h 1641"/>
              <a:gd name="T24" fmla="*/ 214 w 693"/>
              <a:gd name="T25" fmla="*/ 121 h 1641"/>
              <a:gd name="T26" fmla="*/ 240 w 693"/>
              <a:gd name="T27" fmla="*/ 200 h 1641"/>
              <a:gd name="T28" fmla="*/ 240 w 693"/>
              <a:gd name="T29" fmla="*/ 215 h 1641"/>
              <a:gd name="T30" fmla="*/ 147 w 693"/>
              <a:gd name="T31" fmla="*/ 272 h 1641"/>
              <a:gd name="T32" fmla="*/ 22 w 693"/>
              <a:gd name="T33" fmla="*/ 531 h 1641"/>
              <a:gd name="T34" fmla="*/ 113 w 693"/>
              <a:gd name="T35" fmla="*/ 777 h 1641"/>
              <a:gd name="T36" fmla="*/ 143 w 693"/>
              <a:gd name="T37" fmla="*/ 802 h 1641"/>
              <a:gd name="T38" fmla="*/ 220 w 693"/>
              <a:gd name="T39" fmla="*/ 1183 h 1641"/>
              <a:gd name="T40" fmla="*/ 267 w 693"/>
              <a:gd name="T41" fmla="*/ 1470 h 1641"/>
              <a:gd name="T42" fmla="*/ 231 w 693"/>
              <a:gd name="T43" fmla="*/ 1602 h 1641"/>
              <a:gd name="T44" fmla="*/ 343 w 693"/>
              <a:gd name="T45" fmla="*/ 1595 h 1641"/>
              <a:gd name="T46" fmla="*/ 351 w 693"/>
              <a:gd name="T47" fmla="*/ 1504 h 1641"/>
              <a:gd name="T48" fmla="*/ 342 w 693"/>
              <a:gd name="T49" fmla="*/ 1327 h 1641"/>
              <a:gd name="T50" fmla="*/ 334 w 693"/>
              <a:gd name="T51" fmla="*/ 1168 h 1641"/>
              <a:gd name="T52" fmla="*/ 372 w 693"/>
              <a:gd name="T53" fmla="*/ 991 h 1641"/>
              <a:gd name="T54" fmla="*/ 495 w 693"/>
              <a:gd name="T55" fmla="*/ 1455 h 1641"/>
              <a:gd name="T56" fmla="*/ 553 w 693"/>
              <a:gd name="T57" fmla="*/ 1595 h 1641"/>
              <a:gd name="T58" fmla="*/ 693 w 693"/>
              <a:gd name="T59" fmla="*/ 1628 h 1641"/>
              <a:gd name="T60" fmla="*/ 115 w 693"/>
              <a:gd name="T61" fmla="*/ 608 h 1641"/>
              <a:gd name="T62" fmla="*/ 125 w 693"/>
              <a:gd name="T63" fmla="*/ 524 h 1641"/>
              <a:gd name="T64" fmla="*/ 395 w 693"/>
              <a:gd name="T65" fmla="*/ 690 h 1641"/>
              <a:gd name="T66" fmla="*/ 314 w 693"/>
              <a:gd name="T67" fmla="*/ 307 h 1641"/>
              <a:gd name="T68" fmla="*/ 280 w 693"/>
              <a:gd name="T69" fmla="*/ 291 h 1641"/>
              <a:gd name="T70" fmla="*/ 295 w 693"/>
              <a:gd name="T71" fmla="*/ 485 h 1641"/>
              <a:gd name="T72" fmla="*/ 274 w 693"/>
              <a:gd name="T73" fmla="*/ 687 h 1641"/>
              <a:gd name="T74" fmla="*/ 235 w 693"/>
              <a:gd name="T75" fmla="*/ 542 h 1641"/>
              <a:gd name="T76" fmla="*/ 248 w 693"/>
              <a:gd name="T77" fmla="*/ 225 h 1641"/>
              <a:gd name="T78" fmla="*/ 334 w 693"/>
              <a:gd name="T79" fmla="*/ 227 h 1641"/>
              <a:gd name="T80" fmla="*/ 381 w 693"/>
              <a:gd name="T81" fmla="*/ 413 h 1641"/>
              <a:gd name="T82" fmla="*/ 411 w 693"/>
              <a:gd name="T83" fmla="*/ 689 h 1641"/>
              <a:gd name="T84" fmla="*/ 473 w 693"/>
              <a:gd name="T85" fmla="*/ 485 h 1641"/>
              <a:gd name="T86" fmla="*/ 501 w 693"/>
              <a:gd name="T87" fmla="*/ 576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93" h="1641">
                <a:moveTo>
                  <a:pt x="669" y="1590"/>
                </a:moveTo>
                <a:cubicBezTo>
                  <a:pt x="650" y="1579"/>
                  <a:pt x="636" y="1550"/>
                  <a:pt x="629" y="1542"/>
                </a:cubicBezTo>
                <a:cubicBezTo>
                  <a:pt x="622" y="1535"/>
                  <a:pt x="631" y="1537"/>
                  <a:pt x="625" y="1522"/>
                </a:cubicBezTo>
                <a:cubicBezTo>
                  <a:pt x="619" y="1507"/>
                  <a:pt x="600" y="1419"/>
                  <a:pt x="597" y="1391"/>
                </a:cubicBezTo>
                <a:cubicBezTo>
                  <a:pt x="593" y="1362"/>
                  <a:pt x="595" y="1265"/>
                  <a:pt x="582" y="1219"/>
                </a:cubicBezTo>
                <a:cubicBezTo>
                  <a:pt x="568" y="1173"/>
                  <a:pt x="526" y="1025"/>
                  <a:pt x="520" y="985"/>
                </a:cubicBezTo>
                <a:cubicBezTo>
                  <a:pt x="514" y="944"/>
                  <a:pt x="505" y="903"/>
                  <a:pt x="505" y="881"/>
                </a:cubicBezTo>
                <a:cubicBezTo>
                  <a:pt x="505" y="858"/>
                  <a:pt x="503" y="843"/>
                  <a:pt x="496" y="827"/>
                </a:cubicBezTo>
                <a:cubicBezTo>
                  <a:pt x="490" y="811"/>
                  <a:pt x="498" y="789"/>
                  <a:pt x="498" y="789"/>
                </a:cubicBezTo>
                <a:cubicBezTo>
                  <a:pt x="498" y="789"/>
                  <a:pt x="514" y="801"/>
                  <a:pt x="524" y="810"/>
                </a:cubicBezTo>
                <a:cubicBezTo>
                  <a:pt x="534" y="819"/>
                  <a:pt x="534" y="805"/>
                  <a:pt x="529" y="785"/>
                </a:cubicBezTo>
                <a:cubicBezTo>
                  <a:pt x="524" y="765"/>
                  <a:pt x="527" y="754"/>
                  <a:pt x="532" y="760"/>
                </a:cubicBezTo>
                <a:cubicBezTo>
                  <a:pt x="537" y="767"/>
                  <a:pt x="541" y="728"/>
                  <a:pt x="553" y="705"/>
                </a:cubicBezTo>
                <a:cubicBezTo>
                  <a:pt x="566" y="681"/>
                  <a:pt x="593" y="633"/>
                  <a:pt x="587" y="606"/>
                </a:cubicBezTo>
                <a:cubicBezTo>
                  <a:pt x="581" y="578"/>
                  <a:pt x="578" y="530"/>
                  <a:pt x="571" y="506"/>
                </a:cubicBezTo>
                <a:cubicBezTo>
                  <a:pt x="563" y="483"/>
                  <a:pt x="556" y="441"/>
                  <a:pt x="547" y="415"/>
                </a:cubicBezTo>
                <a:cubicBezTo>
                  <a:pt x="538" y="389"/>
                  <a:pt x="540" y="376"/>
                  <a:pt x="529" y="350"/>
                </a:cubicBezTo>
                <a:cubicBezTo>
                  <a:pt x="517" y="324"/>
                  <a:pt x="505" y="295"/>
                  <a:pt x="505" y="282"/>
                </a:cubicBezTo>
                <a:cubicBezTo>
                  <a:pt x="505" y="275"/>
                  <a:pt x="502" y="269"/>
                  <a:pt x="491" y="265"/>
                </a:cubicBezTo>
                <a:cubicBezTo>
                  <a:pt x="483" y="261"/>
                  <a:pt x="469" y="258"/>
                  <a:pt x="449" y="255"/>
                </a:cubicBezTo>
                <a:cubicBezTo>
                  <a:pt x="428" y="252"/>
                  <a:pt x="409" y="248"/>
                  <a:pt x="394" y="243"/>
                </a:cubicBezTo>
                <a:cubicBezTo>
                  <a:pt x="393" y="243"/>
                  <a:pt x="392" y="242"/>
                  <a:pt x="391" y="242"/>
                </a:cubicBezTo>
                <a:cubicBezTo>
                  <a:pt x="391" y="242"/>
                  <a:pt x="390" y="242"/>
                  <a:pt x="390" y="242"/>
                </a:cubicBezTo>
                <a:cubicBezTo>
                  <a:pt x="370" y="235"/>
                  <a:pt x="344" y="214"/>
                  <a:pt x="344" y="214"/>
                </a:cubicBezTo>
                <a:cubicBezTo>
                  <a:pt x="336" y="225"/>
                  <a:pt x="336" y="225"/>
                  <a:pt x="336" y="225"/>
                </a:cubicBezTo>
                <a:cubicBezTo>
                  <a:pt x="339" y="221"/>
                  <a:pt x="341" y="218"/>
                  <a:pt x="344" y="214"/>
                </a:cubicBezTo>
                <a:cubicBezTo>
                  <a:pt x="341" y="211"/>
                  <a:pt x="336" y="204"/>
                  <a:pt x="341" y="204"/>
                </a:cubicBezTo>
                <a:cubicBezTo>
                  <a:pt x="352" y="203"/>
                  <a:pt x="354" y="159"/>
                  <a:pt x="360" y="146"/>
                </a:cubicBezTo>
                <a:cubicBezTo>
                  <a:pt x="366" y="133"/>
                  <a:pt x="364" y="124"/>
                  <a:pt x="360" y="112"/>
                </a:cubicBezTo>
                <a:cubicBezTo>
                  <a:pt x="356" y="101"/>
                  <a:pt x="364" y="84"/>
                  <a:pt x="354" y="65"/>
                </a:cubicBezTo>
                <a:cubicBezTo>
                  <a:pt x="344" y="47"/>
                  <a:pt x="358" y="24"/>
                  <a:pt x="344" y="22"/>
                </a:cubicBezTo>
                <a:cubicBezTo>
                  <a:pt x="330" y="20"/>
                  <a:pt x="335" y="3"/>
                  <a:pt x="322" y="3"/>
                </a:cubicBezTo>
                <a:cubicBezTo>
                  <a:pt x="318" y="3"/>
                  <a:pt x="315" y="2"/>
                  <a:pt x="313" y="0"/>
                </a:cubicBezTo>
                <a:cubicBezTo>
                  <a:pt x="302" y="21"/>
                  <a:pt x="285" y="14"/>
                  <a:pt x="285" y="14"/>
                </a:cubicBezTo>
                <a:cubicBezTo>
                  <a:pt x="259" y="8"/>
                  <a:pt x="242" y="14"/>
                  <a:pt x="230" y="23"/>
                </a:cubicBezTo>
                <a:cubicBezTo>
                  <a:pt x="230" y="23"/>
                  <a:pt x="229" y="24"/>
                  <a:pt x="228" y="24"/>
                </a:cubicBezTo>
                <a:cubicBezTo>
                  <a:pt x="213" y="38"/>
                  <a:pt x="208" y="57"/>
                  <a:pt x="208" y="58"/>
                </a:cubicBezTo>
                <a:cubicBezTo>
                  <a:pt x="207" y="65"/>
                  <a:pt x="206" y="72"/>
                  <a:pt x="206" y="77"/>
                </a:cubicBezTo>
                <a:cubicBezTo>
                  <a:pt x="208" y="95"/>
                  <a:pt x="213" y="113"/>
                  <a:pt x="214" y="121"/>
                </a:cubicBezTo>
                <a:cubicBezTo>
                  <a:pt x="215" y="128"/>
                  <a:pt x="219" y="158"/>
                  <a:pt x="225" y="158"/>
                </a:cubicBezTo>
                <a:cubicBezTo>
                  <a:pt x="231" y="158"/>
                  <a:pt x="233" y="159"/>
                  <a:pt x="233" y="159"/>
                </a:cubicBezTo>
                <a:cubicBezTo>
                  <a:pt x="233" y="159"/>
                  <a:pt x="240" y="182"/>
                  <a:pt x="240" y="200"/>
                </a:cubicBezTo>
                <a:cubicBezTo>
                  <a:pt x="240" y="208"/>
                  <a:pt x="240" y="212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24" y="238"/>
                  <a:pt x="206" y="246"/>
                </a:cubicBezTo>
                <a:cubicBezTo>
                  <a:pt x="188" y="255"/>
                  <a:pt x="162" y="268"/>
                  <a:pt x="147" y="272"/>
                </a:cubicBezTo>
                <a:cubicBezTo>
                  <a:pt x="136" y="275"/>
                  <a:pt x="124" y="279"/>
                  <a:pt x="115" y="285"/>
                </a:cubicBezTo>
                <a:cubicBezTo>
                  <a:pt x="103" y="293"/>
                  <a:pt x="93" y="305"/>
                  <a:pt x="89" y="326"/>
                </a:cubicBezTo>
                <a:cubicBezTo>
                  <a:pt x="82" y="365"/>
                  <a:pt x="42" y="495"/>
                  <a:pt x="22" y="531"/>
                </a:cubicBezTo>
                <a:cubicBezTo>
                  <a:pt x="3" y="567"/>
                  <a:pt x="0" y="616"/>
                  <a:pt x="20" y="646"/>
                </a:cubicBezTo>
                <a:cubicBezTo>
                  <a:pt x="39" y="676"/>
                  <a:pt x="86" y="750"/>
                  <a:pt x="93" y="760"/>
                </a:cubicBezTo>
                <a:cubicBezTo>
                  <a:pt x="100" y="770"/>
                  <a:pt x="102" y="778"/>
                  <a:pt x="113" y="777"/>
                </a:cubicBezTo>
                <a:cubicBezTo>
                  <a:pt x="113" y="777"/>
                  <a:pt x="114" y="776"/>
                  <a:pt x="115" y="776"/>
                </a:cubicBezTo>
                <a:cubicBezTo>
                  <a:pt x="124" y="776"/>
                  <a:pt x="130" y="777"/>
                  <a:pt x="130" y="777"/>
                </a:cubicBezTo>
                <a:cubicBezTo>
                  <a:pt x="130" y="777"/>
                  <a:pt x="135" y="796"/>
                  <a:pt x="143" y="802"/>
                </a:cubicBezTo>
                <a:cubicBezTo>
                  <a:pt x="151" y="808"/>
                  <a:pt x="161" y="828"/>
                  <a:pt x="163" y="821"/>
                </a:cubicBezTo>
                <a:cubicBezTo>
                  <a:pt x="166" y="814"/>
                  <a:pt x="173" y="872"/>
                  <a:pt x="180" y="903"/>
                </a:cubicBezTo>
                <a:cubicBezTo>
                  <a:pt x="187" y="934"/>
                  <a:pt x="220" y="1152"/>
                  <a:pt x="220" y="1183"/>
                </a:cubicBezTo>
                <a:cubicBezTo>
                  <a:pt x="220" y="1214"/>
                  <a:pt x="232" y="1246"/>
                  <a:pt x="231" y="1268"/>
                </a:cubicBezTo>
                <a:cubicBezTo>
                  <a:pt x="230" y="1291"/>
                  <a:pt x="235" y="1349"/>
                  <a:pt x="236" y="1381"/>
                </a:cubicBezTo>
                <a:cubicBezTo>
                  <a:pt x="237" y="1413"/>
                  <a:pt x="267" y="1447"/>
                  <a:pt x="267" y="1470"/>
                </a:cubicBezTo>
                <a:cubicBezTo>
                  <a:pt x="267" y="1494"/>
                  <a:pt x="260" y="1505"/>
                  <a:pt x="263" y="1519"/>
                </a:cubicBezTo>
                <a:cubicBezTo>
                  <a:pt x="267" y="1532"/>
                  <a:pt x="266" y="1542"/>
                  <a:pt x="251" y="1558"/>
                </a:cubicBezTo>
                <a:cubicBezTo>
                  <a:pt x="236" y="1574"/>
                  <a:pt x="230" y="1589"/>
                  <a:pt x="231" y="1602"/>
                </a:cubicBezTo>
                <a:cubicBezTo>
                  <a:pt x="232" y="1614"/>
                  <a:pt x="236" y="1619"/>
                  <a:pt x="266" y="1620"/>
                </a:cubicBezTo>
                <a:cubicBezTo>
                  <a:pt x="296" y="1621"/>
                  <a:pt x="324" y="1613"/>
                  <a:pt x="324" y="1605"/>
                </a:cubicBezTo>
                <a:cubicBezTo>
                  <a:pt x="324" y="1598"/>
                  <a:pt x="334" y="1595"/>
                  <a:pt x="343" y="1595"/>
                </a:cubicBezTo>
                <a:cubicBezTo>
                  <a:pt x="351" y="1595"/>
                  <a:pt x="350" y="1587"/>
                  <a:pt x="346" y="1569"/>
                </a:cubicBezTo>
                <a:cubicBezTo>
                  <a:pt x="343" y="1552"/>
                  <a:pt x="330" y="1528"/>
                  <a:pt x="338" y="1531"/>
                </a:cubicBezTo>
                <a:cubicBezTo>
                  <a:pt x="345" y="1533"/>
                  <a:pt x="351" y="1528"/>
                  <a:pt x="351" y="1504"/>
                </a:cubicBezTo>
                <a:cubicBezTo>
                  <a:pt x="351" y="1479"/>
                  <a:pt x="355" y="1471"/>
                  <a:pt x="344" y="1457"/>
                </a:cubicBezTo>
                <a:cubicBezTo>
                  <a:pt x="333" y="1442"/>
                  <a:pt x="335" y="1415"/>
                  <a:pt x="338" y="1392"/>
                </a:cubicBezTo>
                <a:cubicBezTo>
                  <a:pt x="340" y="1370"/>
                  <a:pt x="348" y="1354"/>
                  <a:pt x="342" y="1327"/>
                </a:cubicBezTo>
                <a:cubicBezTo>
                  <a:pt x="335" y="1299"/>
                  <a:pt x="334" y="1266"/>
                  <a:pt x="338" y="1252"/>
                </a:cubicBezTo>
                <a:cubicBezTo>
                  <a:pt x="342" y="1239"/>
                  <a:pt x="339" y="1222"/>
                  <a:pt x="329" y="1211"/>
                </a:cubicBezTo>
                <a:cubicBezTo>
                  <a:pt x="319" y="1200"/>
                  <a:pt x="334" y="1180"/>
                  <a:pt x="334" y="1168"/>
                </a:cubicBezTo>
                <a:cubicBezTo>
                  <a:pt x="334" y="1156"/>
                  <a:pt x="330" y="1104"/>
                  <a:pt x="337" y="1052"/>
                </a:cubicBezTo>
                <a:cubicBezTo>
                  <a:pt x="343" y="999"/>
                  <a:pt x="344" y="960"/>
                  <a:pt x="345" y="946"/>
                </a:cubicBezTo>
                <a:cubicBezTo>
                  <a:pt x="346" y="933"/>
                  <a:pt x="354" y="939"/>
                  <a:pt x="372" y="991"/>
                </a:cubicBezTo>
                <a:cubicBezTo>
                  <a:pt x="391" y="1043"/>
                  <a:pt x="438" y="1205"/>
                  <a:pt x="447" y="1241"/>
                </a:cubicBezTo>
                <a:cubicBezTo>
                  <a:pt x="454" y="1272"/>
                  <a:pt x="480" y="1385"/>
                  <a:pt x="491" y="1436"/>
                </a:cubicBezTo>
                <a:cubicBezTo>
                  <a:pt x="493" y="1444"/>
                  <a:pt x="494" y="1451"/>
                  <a:pt x="495" y="1455"/>
                </a:cubicBezTo>
                <a:cubicBezTo>
                  <a:pt x="501" y="1486"/>
                  <a:pt x="509" y="1548"/>
                  <a:pt x="517" y="1548"/>
                </a:cubicBezTo>
                <a:cubicBezTo>
                  <a:pt x="526" y="1548"/>
                  <a:pt x="524" y="1554"/>
                  <a:pt x="525" y="1572"/>
                </a:cubicBezTo>
                <a:cubicBezTo>
                  <a:pt x="526" y="1589"/>
                  <a:pt x="543" y="1592"/>
                  <a:pt x="553" y="1595"/>
                </a:cubicBezTo>
                <a:cubicBezTo>
                  <a:pt x="563" y="1599"/>
                  <a:pt x="566" y="1589"/>
                  <a:pt x="566" y="1589"/>
                </a:cubicBezTo>
                <a:cubicBezTo>
                  <a:pt x="566" y="1589"/>
                  <a:pt x="582" y="1623"/>
                  <a:pt x="610" y="1626"/>
                </a:cubicBezTo>
                <a:cubicBezTo>
                  <a:pt x="639" y="1630"/>
                  <a:pt x="693" y="1641"/>
                  <a:pt x="693" y="1628"/>
                </a:cubicBezTo>
                <a:cubicBezTo>
                  <a:pt x="693" y="1614"/>
                  <a:pt x="687" y="1602"/>
                  <a:pt x="669" y="1590"/>
                </a:cubicBezTo>
                <a:close/>
                <a:moveTo>
                  <a:pt x="128" y="644"/>
                </a:moveTo>
                <a:cubicBezTo>
                  <a:pt x="128" y="632"/>
                  <a:pt x="122" y="619"/>
                  <a:pt x="115" y="608"/>
                </a:cubicBezTo>
                <a:cubicBezTo>
                  <a:pt x="105" y="594"/>
                  <a:pt x="95" y="582"/>
                  <a:pt x="99" y="575"/>
                </a:cubicBezTo>
                <a:cubicBezTo>
                  <a:pt x="105" y="563"/>
                  <a:pt x="110" y="563"/>
                  <a:pt x="115" y="554"/>
                </a:cubicBezTo>
                <a:cubicBezTo>
                  <a:pt x="118" y="549"/>
                  <a:pt x="121" y="541"/>
                  <a:pt x="125" y="524"/>
                </a:cubicBezTo>
                <a:cubicBezTo>
                  <a:pt x="124" y="559"/>
                  <a:pt x="136" y="611"/>
                  <a:pt x="128" y="644"/>
                </a:cubicBezTo>
                <a:close/>
                <a:moveTo>
                  <a:pt x="411" y="689"/>
                </a:moveTo>
                <a:cubicBezTo>
                  <a:pt x="407" y="690"/>
                  <a:pt x="402" y="690"/>
                  <a:pt x="395" y="690"/>
                </a:cubicBezTo>
                <a:cubicBezTo>
                  <a:pt x="395" y="685"/>
                  <a:pt x="395" y="680"/>
                  <a:pt x="393" y="674"/>
                </a:cubicBezTo>
                <a:cubicBezTo>
                  <a:pt x="389" y="655"/>
                  <a:pt x="367" y="523"/>
                  <a:pt x="351" y="448"/>
                </a:cubicBezTo>
                <a:cubicBezTo>
                  <a:pt x="335" y="373"/>
                  <a:pt x="318" y="317"/>
                  <a:pt x="314" y="307"/>
                </a:cubicBezTo>
                <a:cubicBezTo>
                  <a:pt x="310" y="297"/>
                  <a:pt x="323" y="293"/>
                  <a:pt x="323" y="293"/>
                </a:cubicBezTo>
                <a:cubicBezTo>
                  <a:pt x="299" y="269"/>
                  <a:pt x="299" y="269"/>
                  <a:pt x="299" y="269"/>
                </a:cubicBezTo>
                <a:cubicBezTo>
                  <a:pt x="288" y="274"/>
                  <a:pt x="280" y="291"/>
                  <a:pt x="280" y="291"/>
                </a:cubicBezTo>
                <a:cubicBezTo>
                  <a:pt x="280" y="291"/>
                  <a:pt x="292" y="299"/>
                  <a:pt x="294" y="307"/>
                </a:cubicBezTo>
                <a:cubicBezTo>
                  <a:pt x="296" y="315"/>
                  <a:pt x="292" y="325"/>
                  <a:pt x="286" y="343"/>
                </a:cubicBezTo>
                <a:cubicBezTo>
                  <a:pt x="281" y="362"/>
                  <a:pt x="288" y="443"/>
                  <a:pt x="295" y="485"/>
                </a:cubicBezTo>
                <a:cubicBezTo>
                  <a:pt x="302" y="527"/>
                  <a:pt x="315" y="621"/>
                  <a:pt x="323" y="669"/>
                </a:cubicBezTo>
                <a:cubicBezTo>
                  <a:pt x="324" y="677"/>
                  <a:pt x="326" y="683"/>
                  <a:pt x="327" y="689"/>
                </a:cubicBezTo>
                <a:cubicBezTo>
                  <a:pt x="308" y="688"/>
                  <a:pt x="289" y="687"/>
                  <a:pt x="274" y="687"/>
                </a:cubicBezTo>
                <a:cubicBezTo>
                  <a:pt x="232" y="687"/>
                  <a:pt x="191" y="692"/>
                  <a:pt x="191" y="692"/>
                </a:cubicBezTo>
                <a:cubicBezTo>
                  <a:pt x="191" y="692"/>
                  <a:pt x="199" y="672"/>
                  <a:pt x="212" y="643"/>
                </a:cubicBezTo>
                <a:cubicBezTo>
                  <a:pt x="224" y="615"/>
                  <a:pt x="226" y="589"/>
                  <a:pt x="235" y="542"/>
                </a:cubicBezTo>
                <a:cubicBezTo>
                  <a:pt x="245" y="495"/>
                  <a:pt x="237" y="463"/>
                  <a:pt x="237" y="406"/>
                </a:cubicBezTo>
                <a:cubicBezTo>
                  <a:pt x="237" y="361"/>
                  <a:pt x="234" y="300"/>
                  <a:pt x="231" y="263"/>
                </a:cubicBezTo>
                <a:cubicBezTo>
                  <a:pt x="231" y="257"/>
                  <a:pt x="231" y="235"/>
                  <a:pt x="248" y="225"/>
                </a:cubicBezTo>
                <a:cubicBezTo>
                  <a:pt x="257" y="236"/>
                  <a:pt x="268" y="248"/>
                  <a:pt x="281" y="257"/>
                </a:cubicBezTo>
                <a:cubicBezTo>
                  <a:pt x="304" y="273"/>
                  <a:pt x="306" y="261"/>
                  <a:pt x="320" y="244"/>
                </a:cubicBezTo>
                <a:cubicBezTo>
                  <a:pt x="326" y="237"/>
                  <a:pt x="330" y="232"/>
                  <a:pt x="334" y="227"/>
                </a:cubicBezTo>
                <a:cubicBezTo>
                  <a:pt x="334" y="227"/>
                  <a:pt x="334" y="227"/>
                  <a:pt x="334" y="227"/>
                </a:cubicBezTo>
                <a:cubicBezTo>
                  <a:pt x="353" y="218"/>
                  <a:pt x="370" y="255"/>
                  <a:pt x="370" y="255"/>
                </a:cubicBezTo>
                <a:cubicBezTo>
                  <a:pt x="382" y="288"/>
                  <a:pt x="381" y="349"/>
                  <a:pt x="381" y="413"/>
                </a:cubicBezTo>
                <a:cubicBezTo>
                  <a:pt x="381" y="478"/>
                  <a:pt x="393" y="542"/>
                  <a:pt x="406" y="589"/>
                </a:cubicBezTo>
                <a:cubicBezTo>
                  <a:pt x="418" y="636"/>
                  <a:pt x="437" y="678"/>
                  <a:pt x="437" y="678"/>
                </a:cubicBezTo>
                <a:cubicBezTo>
                  <a:pt x="437" y="678"/>
                  <a:pt x="426" y="684"/>
                  <a:pt x="411" y="689"/>
                </a:cubicBezTo>
                <a:close/>
                <a:moveTo>
                  <a:pt x="491" y="631"/>
                </a:moveTo>
                <a:cubicBezTo>
                  <a:pt x="489" y="627"/>
                  <a:pt x="490" y="600"/>
                  <a:pt x="484" y="579"/>
                </a:cubicBezTo>
                <a:cubicBezTo>
                  <a:pt x="477" y="556"/>
                  <a:pt x="474" y="524"/>
                  <a:pt x="473" y="485"/>
                </a:cubicBezTo>
                <a:cubicBezTo>
                  <a:pt x="473" y="485"/>
                  <a:pt x="482" y="518"/>
                  <a:pt x="491" y="538"/>
                </a:cubicBezTo>
                <a:cubicBezTo>
                  <a:pt x="495" y="547"/>
                  <a:pt x="498" y="553"/>
                  <a:pt x="501" y="553"/>
                </a:cubicBezTo>
                <a:cubicBezTo>
                  <a:pt x="511" y="556"/>
                  <a:pt x="512" y="570"/>
                  <a:pt x="501" y="576"/>
                </a:cubicBezTo>
                <a:cubicBezTo>
                  <a:pt x="490" y="582"/>
                  <a:pt x="498" y="624"/>
                  <a:pt x="493" y="630"/>
                </a:cubicBezTo>
                <a:cubicBezTo>
                  <a:pt x="492" y="631"/>
                  <a:pt x="491" y="631"/>
                  <a:pt x="491" y="63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  <a:effectLst/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8" name="Oval 6"/>
          <p:cNvSpPr/>
          <p:nvPr/>
        </p:nvSpPr>
        <p:spPr>
          <a:xfrm rot="5400000">
            <a:off x="7505929" y="2004895"/>
            <a:ext cx="798025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9" name="Group 7"/>
          <p:cNvGrpSpPr/>
          <p:nvPr/>
        </p:nvGrpSpPr>
        <p:grpSpPr>
          <a:xfrm>
            <a:off x="7732717" y="2154807"/>
            <a:ext cx="344443" cy="500499"/>
            <a:chOff x="-1587" y="-1587"/>
            <a:chExt cx="4211637" cy="6119812"/>
          </a:xfrm>
          <a:solidFill>
            <a:schemeClr val="accent1"/>
          </a:solidFill>
        </p:grpSpPr>
        <p:sp>
          <p:nvSpPr>
            <p:cNvPr id="51" name="Freeform: Shape 49"/>
            <p:cNvSpPr>
              <a:spLocks/>
            </p:cNvSpPr>
            <p:nvPr/>
          </p:nvSpPr>
          <p:spPr bwMode="auto">
            <a:xfrm>
              <a:off x="-1587" y="-1587"/>
              <a:ext cx="4211637" cy="6119812"/>
            </a:xfrm>
            <a:custGeom>
              <a:avLst/>
              <a:gdLst>
                <a:gd name="T0" fmla="*/ 560 w 1120"/>
                <a:gd name="T1" fmla="*/ 0 h 1629"/>
                <a:gd name="T2" fmla="*/ 0 w 1120"/>
                <a:gd name="T3" fmla="*/ 560 h 1629"/>
                <a:gd name="T4" fmla="*/ 256 w 1120"/>
                <a:gd name="T5" fmla="*/ 1174 h 1629"/>
                <a:gd name="T6" fmla="*/ 560 w 1120"/>
                <a:gd name="T7" fmla="*/ 1629 h 1629"/>
                <a:gd name="T8" fmla="*/ 864 w 1120"/>
                <a:gd name="T9" fmla="*/ 1175 h 1629"/>
                <a:gd name="T10" fmla="*/ 1120 w 1120"/>
                <a:gd name="T11" fmla="*/ 560 h 1629"/>
                <a:gd name="T12" fmla="*/ 560 w 1120"/>
                <a:gd name="T13" fmla="*/ 0 h 1629"/>
                <a:gd name="T14" fmla="*/ 692 w 1120"/>
                <a:gd name="T15" fmla="*/ 1383 h 1629"/>
                <a:gd name="T16" fmla="*/ 440 w 1120"/>
                <a:gd name="T17" fmla="*/ 1415 h 1629"/>
                <a:gd name="T18" fmla="*/ 409 w 1120"/>
                <a:gd name="T19" fmla="*/ 1319 h 1629"/>
                <a:gd name="T20" fmla="*/ 409 w 1120"/>
                <a:gd name="T21" fmla="*/ 1317 h 1629"/>
                <a:gd name="T22" fmla="*/ 724 w 1120"/>
                <a:gd name="T23" fmla="*/ 1278 h 1629"/>
                <a:gd name="T24" fmla="*/ 710 w 1120"/>
                <a:gd name="T25" fmla="*/ 1323 h 1629"/>
                <a:gd name="T26" fmla="*/ 692 w 1120"/>
                <a:gd name="T27" fmla="*/ 1383 h 1629"/>
                <a:gd name="T28" fmla="*/ 394 w 1120"/>
                <a:gd name="T29" fmla="*/ 1268 h 1629"/>
                <a:gd name="T30" fmla="*/ 363 w 1120"/>
                <a:gd name="T31" fmla="*/ 1171 h 1629"/>
                <a:gd name="T32" fmla="*/ 758 w 1120"/>
                <a:gd name="T33" fmla="*/ 1171 h 1629"/>
                <a:gd name="T34" fmla="*/ 740 w 1120"/>
                <a:gd name="T35" fmla="*/ 1225 h 1629"/>
                <a:gd name="T36" fmla="*/ 394 w 1120"/>
                <a:gd name="T37" fmla="*/ 1268 h 1629"/>
                <a:gd name="T38" fmla="*/ 560 w 1120"/>
                <a:gd name="T39" fmla="*/ 1527 h 1629"/>
                <a:gd name="T40" fmla="*/ 458 w 1120"/>
                <a:gd name="T41" fmla="*/ 1464 h 1629"/>
                <a:gd name="T42" fmla="*/ 674 w 1120"/>
                <a:gd name="T43" fmla="*/ 1437 h 1629"/>
                <a:gd name="T44" fmla="*/ 560 w 1120"/>
                <a:gd name="T45" fmla="*/ 1527 h 1629"/>
                <a:gd name="T46" fmla="*/ 798 w 1120"/>
                <a:gd name="T47" fmla="*/ 1069 h 1629"/>
                <a:gd name="T48" fmla="*/ 323 w 1120"/>
                <a:gd name="T49" fmla="*/ 1069 h 1629"/>
                <a:gd name="T50" fmla="*/ 237 w 1120"/>
                <a:gd name="T51" fmla="*/ 905 h 1629"/>
                <a:gd name="T52" fmla="*/ 102 w 1120"/>
                <a:gd name="T53" fmla="*/ 560 h 1629"/>
                <a:gd name="T54" fmla="*/ 560 w 1120"/>
                <a:gd name="T55" fmla="*/ 102 h 1629"/>
                <a:gd name="T56" fmla="*/ 1018 w 1120"/>
                <a:gd name="T57" fmla="*/ 560 h 1629"/>
                <a:gd name="T58" fmla="*/ 883 w 1120"/>
                <a:gd name="T59" fmla="*/ 906 h 1629"/>
                <a:gd name="T60" fmla="*/ 798 w 1120"/>
                <a:gd name="T61" fmla="*/ 1069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20" h="1629">
                  <a:moveTo>
                    <a:pt x="560" y="0"/>
                  </a:moveTo>
                  <a:cubicBezTo>
                    <a:pt x="251" y="0"/>
                    <a:pt x="0" y="251"/>
                    <a:pt x="0" y="560"/>
                  </a:cubicBezTo>
                  <a:cubicBezTo>
                    <a:pt x="0" y="765"/>
                    <a:pt x="188" y="983"/>
                    <a:pt x="256" y="1174"/>
                  </a:cubicBezTo>
                  <a:cubicBezTo>
                    <a:pt x="358" y="1459"/>
                    <a:pt x="347" y="1629"/>
                    <a:pt x="560" y="1629"/>
                  </a:cubicBezTo>
                  <a:cubicBezTo>
                    <a:pt x="776" y="1629"/>
                    <a:pt x="762" y="1459"/>
                    <a:pt x="864" y="1175"/>
                  </a:cubicBezTo>
                  <a:cubicBezTo>
                    <a:pt x="932" y="983"/>
                    <a:pt x="1120" y="764"/>
                    <a:pt x="1120" y="560"/>
                  </a:cubicBezTo>
                  <a:cubicBezTo>
                    <a:pt x="1120" y="251"/>
                    <a:pt x="869" y="0"/>
                    <a:pt x="560" y="0"/>
                  </a:cubicBezTo>
                  <a:close/>
                  <a:moveTo>
                    <a:pt x="692" y="1383"/>
                  </a:moveTo>
                  <a:cubicBezTo>
                    <a:pt x="440" y="1415"/>
                    <a:pt x="440" y="1415"/>
                    <a:pt x="440" y="1415"/>
                  </a:cubicBezTo>
                  <a:cubicBezTo>
                    <a:pt x="431" y="1389"/>
                    <a:pt x="421" y="1358"/>
                    <a:pt x="409" y="1319"/>
                  </a:cubicBezTo>
                  <a:cubicBezTo>
                    <a:pt x="409" y="1318"/>
                    <a:pt x="409" y="1318"/>
                    <a:pt x="409" y="1317"/>
                  </a:cubicBezTo>
                  <a:cubicBezTo>
                    <a:pt x="724" y="1278"/>
                    <a:pt x="724" y="1278"/>
                    <a:pt x="724" y="1278"/>
                  </a:cubicBezTo>
                  <a:cubicBezTo>
                    <a:pt x="719" y="1293"/>
                    <a:pt x="714" y="1309"/>
                    <a:pt x="710" y="1323"/>
                  </a:cubicBezTo>
                  <a:cubicBezTo>
                    <a:pt x="704" y="1346"/>
                    <a:pt x="698" y="1365"/>
                    <a:pt x="692" y="1383"/>
                  </a:cubicBezTo>
                  <a:close/>
                  <a:moveTo>
                    <a:pt x="394" y="1268"/>
                  </a:moveTo>
                  <a:cubicBezTo>
                    <a:pt x="385" y="1237"/>
                    <a:pt x="374" y="1205"/>
                    <a:pt x="363" y="1171"/>
                  </a:cubicBezTo>
                  <a:cubicBezTo>
                    <a:pt x="758" y="1171"/>
                    <a:pt x="758" y="1171"/>
                    <a:pt x="758" y="1171"/>
                  </a:cubicBezTo>
                  <a:cubicBezTo>
                    <a:pt x="752" y="1189"/>
                    <a:pt x="745" y="1208"/>
                    <a:pt x="740" y="1225"/>
                  </a:cubicBezTo>
                  <a:lnTo>
                    <a:pt x="394" y="1268"/>
                  </a:lnTo>
                  <a:close/>
                  <a:moveTo>
                    <a:pt x="560" y="1527"/>
                  </a:moveTo>
                  <a:cubicBezTo>
                    <a:pt x="508" y="1527"/>
                    <a:pt x="485" y="1521"/>
                    <a:pt x="458" y="1464"/>
                  </a:cubicBezTo>
                  <a:cubicBezTo>
                    <a:pt x="674" y="1437"/>
                    <a:pt x="674" y="1437"/>
                    <a:pt x="674" y="1437"/>
                  </a:cubicBezTo>
                  <a:cubicBezTo>
                    <a:pt x="643" y="1521"/>
                    <a:pt x="620" y="1527"/>
                    <a:pt x="560" y="1527"/>
                  </a:cubicBezTo>
                  <a:close/>
                  <a:moveTo>
                    <a:pt x="798" y="1069"/>
                  </a:moveTo>
                  <a:cubicBezTo>
                    <a:pt x="323" y="1069"/>
                    <a:pt x="323" y="1069"/>
                    <a:pt x="323" y="1069"/>
                  </a:cubicBezTo>
                  <a:cubicBezTo>
                    <a:pt x="297" y="1014"/>
                    <a:pt x="267" y="959"/>
                    <a:pt x="237" y="905"/>
                  </a:cubicBezTo>
                  <a:cubicBezTo>
                    <a:pt x="170" y="786"/>
                    <a:pt x="102" y="664"/>
                    <a:pt x="102" y="560"/>
                  </a:cubicBezTo>
                  <a:cubicBezTo>
                    <a:pt x="102" y="307"/>
                    <a:pt x="307" y="102"/>
                    <a:pt x="560" y="102"/>
                  </a:cubicBezTo>
                  <a:cubicBezTo>
                    <a:pt x="813" y="102"/>
                    <a:pt x="1018" y="307"/>
                    <a:pt x="1018" y="560"/>
                  </a:cubicBezTo>
                  <a:cubicBezTo>
                    <a:pt x="1018" y="663"/>
                    <a:pt x="949" y="786"/>
                    <a:pt x="883" y="906"/>
                  </a:cubicBezTo>
                  <a:cubicBezTo>
                    <a:pt x="853" y="960"/>
                    <a:pt x="823" y="1014"/>
                    <a:pt x="798" y="10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2" name="Freeform: Shape 50"/>
            <p:cNvSpPr>
              <a:spLocks/>
            </p:cNvSpPr>
            <p:nvPr/>
          </p:nvSpPr>
          <p:spPr bwMode="auto">
            <a:xfrm>
              <a:off x="957263" y="955675"/>
              <a:ext cx="1239837" cy="1239837"/>
            </a:xfrm>
            <a:custGeom>
              <a:avLst/>
              <a:gdLst>
                <a:gd name="T0" fmla="*/ 305 w 330"/>
                <a:gd name="T1" fmla="*/ 0 h 330"/>
                <a:gd name="T2" fmla="*/ 0 w 330"/>
                <a:gd name="T3" fmla="*/ 305 h 330"/>
                <a:gd name="T4" fmla="*/ 25 w 330"/>
                <a:gd name="T5" fmla="*/ 330 h 330"/>
                <a:gd name="T6" fmla="*/ 50 w 330"/>
                <a:gd name="T7" fmla="*/ 305 h 330"/>
                <a:gd name="T8" fmla="*/ 305 w 330"/>
                <a:gd name="T9" fmla="*/ 50 h 330"/>
                <a:gd name="T10" fmla="*/ 330 w 330"/>
                <a:gd name="T11" fmla="*/ 25 h 330"/>
                <a:gd name="T12" fmla="*/ 305 w 330"/>
                <a:gd name="T13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" h="330">
                  <a:moveTo>
                    <a:pt x="305" y="0"/>
                  </a:moveTo>
                  <a:cubicBezTo>
                    <a:pt x="137" y="0"/>
                    <a:pt x="0" y="137"/>
                    <a:pt x="0" y="305"/>
                  </a:cubicBezTo>
                  <a:cubicBezTo>
                    <a:pt x="0" y="319"/>
                    <a:pt x="11" y="330"/>
                    <a:pt x="25" y="330"/>
                  </a:cubicBezTo>
                  <a:cubicBezTo>
                    <a:pt x="39" y="330"/>
                    <a:pt x="50" y="319"/>
                    <a:pt x="50" y="305"/>
                  </a:cubicBezTo>
                  <a:cubicBezTo>
                    <a:pt x="50" y="165"/>
                    <a:pt x="165" y="50"/>
                    <a:pt x="305" y="50"/>
                  </a:cubicBezTo>
                  <a:cubicBezTo>
                    <a:pt x="319" y="50"/>
                    <a:pt x="330" y="39"/>
                    <a:pt x="330" y="25"/>
                  </a:cubicBezTo>
                  <a:cubicBezTo>
                    <a:pt x="330" y="11"/>
                    <a:pt x="319" y="0"/>
                    <a:pt x="3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0" name="Oval 8"/>
          <p:cNvSpPr/>
          <p:nvPr/>
        </p:nvSpPr>
        <p:spPr>
          <a:xfrm rot="5400000">
            <a:off x="7505929" y="3439523"/>
            <a:ext cx="798025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1" name="Group 9"/>
          <p:cNvGrpSpPr/>
          <p:nvPr/>
        </p:nvGrpSpPr>
        <p:grpSpPr>
          <a:xfrm>
            <a:off x="7717410" y="3652227"/>
            <a:ext cx="375061" cy="374912"/>
            <a:chOff x="0" y="1588"/>
            <a:chExt cx="4016375" cy="4014787"/>
          </a:xfrm>
          <a:solidFill>
            <a:schemeClr val="accent1"/>
          </a:solidFill>
        </p:grpSpPr>
        <p:sp>
          <p:nvSpPr>
            <p:cNvPr id="49" name="Freeform: Shape 47"/>
            <p:cNvSpPr>
              <a:spLocks/>
            </p:cNvSpPr>
            <p:nvPr/>
          </p:nvSpPr>
          <p:spPr bwMode="auto">
            <a:xfrm>
              <a:off x="0" y="1588"/>
              <a:ext cx="4016375" cy="4014787"/>
            </a:xfrm>
            <a:custGeom>
              <a:avLst/>
              <a:gdLst>
                <a:gd name="T0" fmla="*/ 690 w 1068"/>
                <a:gd name="T1" fmla="*/ 335 h 1068"/>
                <a:gd name="T2" fmla="*/ 534 w 1068"/>
                <a:gd name="T3" fmla="*/ 0 h 1068"/>
                <a:gd name="T4" fmla="*/ 301 w 1068"/>
                <a:gd name="T5" fmla="*/ 342 h 1068"/>
                <a:gd name="T6" fmla="*/ 267 w 1068"/>
                <a:gd name="T7" fmla="*/ 360 h 1068"/>
                <a:gd name="T8" fmla="*/ 100 w 1068"/>
                <a:gd name="T9" fmla="*/ 334 h 1068"/>
                <a:gd name="T10" fmla="*/ 0 w 1068"/>
                <a:gd name="T11" fmla="*/ 968 h 1068"/>
                <a:gd name="T12" fmla="*/ 201 w 1068"/>
                <a:gd name="T13" fmla="*/ 1068 h 1068"/>
                <a:gd name="T14" fmla="*/ 291 w 1068"/>
                <a:gd name="T15" fmla="*/ 1011 h 1068"/>
                <a:gd name="T16" fmla="*/ 301 w 1068"/>
                <a:gd name="T17" fmla="*/ 1013 h 1068"/>
                <a:gd name="T18" fmla="*/ 635 w 1068"/>
                <a:gd name="T19" fmla="*/ 1068 h 1068"/>
                <a:gd name="T20" fmla="*/ 937 w 1068"/>
                <a:gd name="T21" fmla="*/ 1004 h 1068"/>
                <a:gd name="T22" fmla="*/ 952 w 1068"/>
                <a:gd name="T23" fmla="*/ 909 h 1068"/>
                <a:gd name="T24" fmla="*/ 1007 w 1068"/>
                <a:gd name="T25" fmla="*/ 732 h 1068"/>
                <a:gd name="T26" fmla="*/ 1039 w 1068"/>
                <a:gd name="T27" fmla="*/ 560 h 1068"/>
                <a:gd name="T28" fmla="*/ 1068 w 1068"/>
                <a:gd name="T29" fmla="*/ 481 h 1068"/>
                <a:gd name="T30" fmla="*/ 974 w 1068"/>
                <a:gd name="T31" fmla="*/ 349 h 1068"/>
                <a:gd name="T32" fmla="*/ 201 w 1068"/>
                <a:gd name="T33" fmla="*/ 1001 h 1068"/>
                <a:gd name="T34" fmla="*/ 67 w 1068"/>
                <a:gd name="T35" fmla="*/ 968 h 1068"/>
                <a:gd name="T36" fmla="*/ 100 w 1068"/>
                <a:gd name="T37" fmla="*/ 401 h 1068"/>
                <a:gd name="T38" fmla="*/ 234 w 1068"/>
                <a:gd name="T39" fmla="*/ 434 h 1068"/>
                <a:gd name="T40" fmla="*/ 1001 w 1068"/>
                <a:gd name="T41" fmla="*/ 485 h 1068"/>
                <a:gd name="T42" fmla="*/ 868 w 1068"/>
                <a:gd name="T43" fmla="*/ 534 h 1068"/>
                <a:gd name="T44" fmla="*/ 868 w 1068"/>
                <a:gd name="T45" fmla="*/ 567 h 1068"/>
                <a:gd name="T46" fmla="*/ 986 w 1068"/>
                <a:gd name="T47" fmla="*/ 629 h 1068"/>
                <a:gd name="T48" fmla="*/ 835 w 1068"/>
                <a:gd name="T49" fmla="*/ 701 h 1068"/>
                <a:gd name="T50" fmla="*/ 835 w 1068"/>
                <a:gd name="T51" fmla="*/ 734 h 1068"/>
                <a:gd name="T52" fmla="*/ 944 w 1068"/>
                <a:gd name="T53" fmla="*/ 803 h 1068"/>
                <a:gd name="T54" fmla="*/ 801 w 1068"/>
                <a:gd name="T55" fmla="*/ 868 h 1068"/>
                <a:gd name="T56" fmla="*/ 801 w 1068"/>
                <a:gd name="T57" fmla="*/ 901 h 1068"/>
                <a:gd name="T58" fmla="*/ 888 w 1068"/>
                <a:gd name="T59" fmla="*/ 948 h 1068"/>
                <a:gd name="T60" fmla="*/ 818 w 1068"/>
                <a:gd name="T61" fmla="*/ 1001 h 1068"/>
                <a:gd name="T62" fmla="*/ 450 w 1068"/>
                <a:gd name="T63" fmla="*/ 980 h 1068"/>
                <a:gd name="T64" fmla="*/ 268 w 1068"/>
                <a:gd name="T65" fmla="*/ 914 h 1068"/>
                <a:gd name="T66" fmla="*/ 294 w 1068"/>
                <a:gd name="T67" fmla="*/ 418 h 1068"/>
                <a:gd name="T68" fmla="*/ 501 w 1068"/>
                <a:gd name="T69" fmla="*/ 100 h 1068"/>
                <a:gd name="T70" fmla="*/ 632 w 1068"/>
                <a:gd name="T71" fmla="*/ 225 h 1068"/>
                <a:gd name="T72" fmla="*/ 962 w 1068"/>
                <a:gd name="T73" fmla="*/ 413 h 1068"/>
                <a:gd name="T74" fmla="*/ 1001 w 1068"/>
                <a:gd name="T75" fmla="*/ 485 h 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68" h="1068">
                  <a:moveTo>
                    <a:pt x="974" y="349"/>
                  </a:moveTo>
                  <a:cubicBezTo>
                    <a:pt x="932" y="339"/>
                    <a:pt x="834" y="339"/>
                    <a:pt x="690" y="335"/>
                  </a:cubicBezTo>
                  <a:cubicBezTo>
                    <a:pt x="697" y="304"/>
                    <a:pt x="699" y="275"/>
                    <a:pt x="699" y="225"/>
                  </a:cubicBezTo>
                  <a:cubicBezTo>
                    <a:pt x="699" y="105"/>
                    <a:pt x="611" y="0"/>
                    <a:pt x="534" y="0"/>
                  </a:cubicBezTo>
                  <a:cubicBezTo>
                    <a:pt x="480" y="0"/>
                    <a:pt x="435" y="45"/>
                    <a:pt x="434" y="99"/>
                  </a:cubicBezTo>
                  <a:cubicBezTo>
                    <a:pt x="433" y="167"/>
                    <a:pt x="413" y="283"/>
                    <a:pt x="301" y="342"/>
                  </a:cubicBezTo>
                  <a:cubicBezTo>
                    <a:pt x="292" y="346"/>
                    <a:pt x="269" y="357"/>
                    <a:pt x="265" y="359"/>
                  </a:cubicBezTo>
                  <a:cubicBezTo>
                    <a:pt x="267" y="360"/>
                    <a:pt x="267" y="360"/>
                    <a:pt x="267" y="360"/>
                  </a:cubicBezTo>
                  <a:cubicBezTo>
                    <a:pt x="250" y="345"/>
                    <a:pt x="225" y="334"/>
                    <a:pt x="201" y="334"/>
                  </a:cubicBezTo>
                  <a:cubicBezTo>
                    <a:pt x="100" y="334"/>
                    <a:pt x="100" y="334"/>
                    <a:pt x="100" y="334"/>
                  </a:cubicBezTo>
                  <a:cubicBezTo>
                    <a:pt x="45" y="334"/>
                    <a:pt x="0" y="379"/>
                    <a:pt x="0" y="434"/>
                  </a:cubicBezTo>
                  <a:cubicBezTo>
                    <a:pt x="0" y="968"/>
                    <a:pt x="0" y="968"/>
                    <a:pt x="0" y="968"/>
                  </a:cubicBezTo>
                  <a:cubicBezTo>
                    <a:pt x="0" y="1023"/>
                    <a:pt x="45" y="1068"/>
                    <a:pt x="100" y="1068"/>
                  </a:cubicBezTo>
                  <a:cubicBezTo>
                    <a:pt x="201" y="1068"/>
                    <a:pt x="201" y="1068"/>
                    <a:pt x="201" y="1068"/>
                  </a:cubicBezTo>
                  <a:cubicBezTo>
                    <a:pt x="240" y="1068"/>
                    <a:pt x="273" y="1044"/>
                    <a:pt x="290" y="1010"/>
                  </a:cubicBezTo>
                  <a:cubicBezTo>
                    <a:pt x="290" y="1011"/>
                    <a:pt x="291" y="1011"/>
                    <a:pt x="291" y="1011"/>
                  </a:cubicBezTo>
                  <a:cubicBezTo>
                    <a:pt x="293" y="1011"/>
                    <a:pt x="296" y="1012"/>
                    <a:pt x="299" y="1013"/>
                  </a:cubicBezTo>
                  <a:cubicBezTo>
                    <a:pt x="300" y="1013"/>
                    <a:pt x="300" y="1013"/>
                    <a:pt x="301" y="1013"/>
                  </a:cubicBezTo>
                  <a:cubicBezTo>
                    <a:pt x="320" y="1018"/>
                    <a:pt x="357" y="1027"/>
                    <a:pt x="436" y="1045"/>
                  </a:cubicBezTo>
                  <a:cubicBezTo>
                    <a:pt x="453" y="1049"/>
                    <a:pt x="542" y="1068"/>
                    <a:pt x="635" y="1068"/>
                  </a:cubicBezTo>
                  <a:cubicBezTo>
                    <a:pt x="818" y="1068"/>
                    <a:pt x="818" y="1068"/>
                    <a:pt x="818" y="1068"/>
                  </a:cubicBezTo>
                  <a:cubicBezTo>
                    <a:pt x="873" y="1068"/>
                    <a:pt x="913" y="1047"/>
                    <a:pt x="937" y="1004"/>
                  </a:cubicBezTo>
                  <a:cubicBezTo>
                    <a:pt x="938" y="1003"/>
                    <a:pt x="945" y="988"/>
                    <a:pt x="952" y="968"/>
                  </a:cubicBezTo>
                  <a:cubicBezTo>
                    <a:pt x="956" y="952"/>
                    <a:pt x="958" y="931"/>
                    <a:pt x="952" y="909"/>
                  </a:cubicBezTo>
                  <a:cubicBezTo>
                    <a:pt x="988" y="884"/>
                    <a:pt x="1000" y="847"/>
                    <a:pt x="1007" y="823"/>
                  </a:cubicBezTo>
                  <a:cubicBezTo>
                    <a:pt x="1020" y="783"/>
                    <a:pt x="1016" y="753"/>
                    <a:pt x="1007" y="732"/>
                  </a:cubicBezTo>
                  <a:cubicBezTo>
                    <a:pt x="1027" y="713"/>
                    <a:pt x="1045" y="684"/>
                    <a:pt x="1052" y="640"/>
                  </a:cubicBezTo>
                  <a:cubicBezTo>
                    <a:pt x="1056" y="612"/>
                    <a:pt x="1052" y="584"/>
                    <a:pt x="1039" y="560"/>
                  </a:cubicBezTo>
                  <a:cubicBezTo>
                    <a:pt x="1058" y="539"/>
                    <a:pt x="1066" y="513"/>
                    <a:pt x="1067" y="488"/>
                  </a:cubicBezTo>
                  <a:cubicBezTo>
                    <a:pt x="1068" y="481"/>
                    <a:pt x="1068" y="481"/>
                    <a:pt x="1068" y="481"/>
                  </a:cubicBezTo>
                  <a:cubicBezTo>
                    <a:pt x="1068" y="476"/>
                    <a:pt x="1068" y="474"/>
                    <a:pt x="1068" y="464"/>
                  </a:cubicBezTo>
                  <a:cubicBezTo>
                    <a:pt x="1068" y="422"/>
                    <a:pt x="1039" y="368"/>
                    <a:pt x="974" y="349"/>
                  </a:cubicBezTo>
                  <a:close/>
                  <a:moveTo>
                    <a:pt x="234" y="968"/>
                  </a:moveTo>
                  <a:cubicBezTo>
                    <a:pt x="234" y="986"/>
                    <a:pt x="219" y="1001"/>
                    <a:pt x="201" y="1001"/>
                  </a:cubicBezTo>
                  <a:cubicBezTo>
                    <a:pt x="100" y="1001"/>
                    <a:pt x="100" y="1001"/>
                    <a:pt x="100" y="1001"/>
                  </a:cubicBezTo>
                  <a:cubicBezTo>
                    <a:pt x="82" y="1001"/>
                    <a:pt x="67" y="986"/>
                    <a:pt x="67" y="968"/>
                  </a:cubicBezTo>
                  <a:cubicBezTo>
                    <a:pt x="67" y="434"/>
                    <a:pt x="67" y="434"/>
                    <a:pt x="67" y="434"/>
                  </a:cubicBezTo>
                  <a:cubicBezTo>
                    <a:pt x="67" y="415"/>
                    <a:pt x="82" y="401"/>
                    <a:pt x="100" y="401"/>
                  </a:cubicBezTo>
                  <a:cubicBezTo>
                    <a:pt x="201" y="401"/>
                    <a:pt x="201" y="401"/>
                    <a:pt x="201" y="401"/>
                  </a:cubicBezTo>
                  <a:cubicBezTo>
                    <a:pt x="219" y="401"/>
                    <a:pt x="234" y="415"/>
                    <a:pt x="234" y="434"/>
                  </a:cubicBezTo>
                  <a:lnTo>
                    <a:pt x="234" y="968"/>
                  </a:lnTo>
                  <a:close/>
                  <a:moveTo>
                    <a:pt x="1001" y="485"/>
                  </a:moveTo>
                  <a:cubicBezTo>
                    <a:pt x="1000" y="502"/>
                    <a:pt x="993" y="534"/>
                    <a:pt x="935" y="534"/>
                  </a:cubicBezTo>
                  <a:cubicBezTo>
                    <a:pt x="885" y="534"/>
                    <a:pt x="868" y="534"/>
                    <a:pt x="868" y="534"/>
                  </a:cubicBezTo>
                  <a:cubicBezTo>
                    <a:pt x="859" y="534"/>
                    <a:pt x="851" y="541"/>
                    <a:pt x="851" y="551"/>
                  </a:cubicBezTo>
                  <a:cubicBezTo>
                    <a:pt x="851" y="560"/>
                    <a:pt x="859" y="567"/>
                    <a:pt x="868" y="567"/>
                  </a:cubicBezTo>
                  <a:cubicBezTo>
                    <a:pt x="868" y="567"/>
                    <a:pt x="883" y="567"/>
                    <a:pt x="933" y="567"/>
                  </a:cubicBezTo>
                  <a:cubicBezTo>
                    <a:pt x="983" y="567"/>
                    <a:pt x="989" y="609"/>
                    <a:pt x="986" y="629"/>
                  </a:cubicBezTo>
                  <a:cubicBezTo>
                    <a:pt x="982" y="654"/>
                    <a:pt x="970" y="701"/>
                    <a:pt x="914" y="701"/>
                  </a:cubicBezTo>
                  <a:cubicBezTo>
                    <a:pt x="858" y="701"/>
                    <a:pt x="835" y="701"/>
                    <a:pt x="835" y="701"/>
                  </a:cubicBezTo>
                  <a:cubicBezTo>
                    <a:pt x="825" y="701"/>
                    <a:pt x="818" y="708"/>
                    <a:pt x="818" y="718"/>
                  </a:cubicBezTo>
                  <a:cubicBezTo>
                    <a:pt x="818" y="727"/>
                    <a:pt x="825" y="734"/>
                    <a:pt x="835" y="734"/>
                  </a:cubicBezTo>
                  <a:cubicBezTo>
                    <a:pt x="835" y="734"/>
                    <a:pt x="874" y="734"/>
                    <a:pt x="900" y="734"/>
                  </a:cubicBezTo>
                  <a:cubicBezTo>
                    <a:pt x="957" y="734"/>
                    <a:pt x="952" y="777"/>
                    <a:pt x="944" y="803"/>
                  </a:cubicBezTo>
                  <a:cubicBezTo>
                    <a:pt x="933" y="837"/>
                    <a:pt x="926" y="868"/>
                    <a:pt x="856" y="868"/>
                  </a:cubicBezTo>
                  <a:cubicBezTo>
                    <a:pt x="831" y="868"/>
                    <a:pt x="801" y="868"/>
                    <a:pt x="801" y="868"/>
                  </a:cubicBezTo>
                  <a:cubicBezTo>
                    <a:pt x="792" y="868"/>
                    <a:pt x="784" y="875"/>
                    <a:pt x="784" y="884"/>
                  </a:cubicBezTo>
                  <a:cubicBezTo>
                    <a:pt x="784" y="894"/>
                    <a:pt x="792" y="901"/>
                    <a:pt x="801" y="901"/>
                  </a:cubicBezTo>
                  <a:cubicBezTo>
                    <a:pt x="801" y="901"/>
                    <a:pt x="824" y="901"/>
                    <a:pt x="853" y="901"/>
                  </a:cubicBezTo>
                  <a:cubicBezTo>
                    <a:pt x="890" y="901"/>
                    <a:pt x="892" y="936"/>
                    <a:pt x="888" y="948"/>
                  </a:cubicBezTo>
                  <a:cubicBezTo>
                    <a:pt x="884" y="962"/>
                    <a:pt x="879" y="972"/>
                    <a:pt x="878" y="972"/>
                  </a:cubicBezTo>
                  <a:cubicBezTo>
                    <a:pt x="868" y="990"/>
                    <a:pt x="852" y="1001"/>
                    <a:pt x="818" y="1001"/>
                  </a:cubicBezTo>
                  <a:cubicBezTo>
                    <a:pt x="635" y="1001"/>
                    <a:pt x="635" y="1001"/>
                    <a:pt x="635" y="1001"/>
                  </a:cubicBezTo>
                  <a:cubicBezTo>
                    <a:pt x="544" y="1001"/>
                    <a:pt x="453" y="980"/>
                    <a:pt x="450" y="980"/>
                  </a:cubicBezTo>
                  <a:cubicBezTo>
                    <a:pt x="312" y="948"/>
                    <a:pt x="304" y="946"/>
                    <a:pt x="296" y="943"/>
                  </a:cubicBezTo>
                  <a:cubicBezTo>
                    <a:pt x="296" y="943"/>
                    <a:pt x="268" y="938"/>
                    <a:pt x="268" y="914"/>
                  </a:cubicBezTo>
                  <a:cubicBezTo>
                    <a:pt x="267" y="453"/>
                    <a:pt x="267" y="453"/>
                    <a:pt x="267" y="453"/>
                  </a:cubicBezTo>
                  <a:cubicBezTo>
                    <a:pt x="267" y="437"/>
                    <a:pt x="277" y="423"/>
                    <a:pt x="294" y="418"/>
                  </a:cubicBezTo>
                  <a:cubicBezTo>
                    <a:pt x="296" y="417"/>
                    <a:pt x="299" y="416"/>
                    <a:pt x="301" y="415"/>
                  </a:cubicBezTo>
                  <a:cubicBezTo>
                    <a:pt x="453" y="352"/>
                    <a:pt x="500" y="214"/>
                    <a:pt x="501" y="100"/>
                  </a:cubicBezTo>
                  <a:cubicBezTo>
                    <a:pt x="501" y="84"/>
                    <a:pt x="513" y="67"/>
                    <a:pt x="534" y="67"/>
                  </a:cubicBezTo>
                  <a:cubicBezTo>
                    <a:pt x="570" y="67"/>
                    <a:pt x="632" y="138"/>
                    <a:pt x="632" y="225"/>
                  </a:cubicBezTo>
                  <a:cubicBezTo>
                    <a:pt x="632" y="304"/>
                    <a:pt x="629" y="318"/>
                    <a:pt x="601" y="401"/>
                  </a:cubicBezTo>
                  <a:cubicBezTo>
                    <a:pt x="935" y="401"/>
                    <a:pt x="932" y="405"/>
                    <a:pt x="962" y="413"/>
                  </a:cubicBezTo>
                  <a:cubicBezTo>
                    <a:pt x="998" y="423"/>
                    <a:pt x="1002" y="454"/>
                    <a:pt x="1002" y="464"/>
                  </a:cubicBezTo>
                  <a:cubicBezTo>
                    <a:pt x="1002" y="476"/>
                    <a:pt x="1001" y="474"/>
                    <a:pt x="1001" y="4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0" name="Freeform: Shape 48"/>
            <p:cNvSpPr>
              <a:spLocks/>
            </p:cNvSpPr>
            <p:nvPr/>
          </p:nvSpPr>
          <p:spPr bwMode="auto">
            <a:xfrm>
              <a:off x="376238" y="3263900"/>
              <a:ext cx="379413" cy="376237"/>
            </a:xfrm>
            <a:custGeom>
              <a:avLst/>
              <a:gdLst>
                <a:gd name="T0" fmla="*/ 50 w 101"/>
                <a:gd name="T1" fmla="*/ 0 h 100"/>
                <a:gd name="T2" fmla="*/ 0 w 101"/>
                <a:gd name="T3" fmla="*/ 50 h 100"/>
                <a:gd name="T4" fmla="*/ 50 w 101"/>
                <a:gd name="T5" fmla="*/ 100 h 100"/>
                <a:gd name="T6" fmla="*/ 101 w 101"/>
                <a:gd name="T7" fmla="*/ 50 h 100"/>
                <a:gd name="T8" fmla="*/ 50 w 101"/>
                <a:gd name="T9" fmla="*/ 0 h 100"/>
                <a:gd name="T10" fmla="*/ 50 w 101"/>
                <a:gd name="T11" fmla="*/ 67 h 100"/>
                <a:gd name="T12" fmla="*/ 34 w 101"/>
                <a:gd name="T13" fmla="*/ 50 h 100"/>
                <a:gd name="T14" fmla="*/ 50 w 101"/>
                <a:gd name="T15" fmla="*/ 33 h 100"/>
                <a:gd name="T16" fmla="*/ 67 w 101"/>
                <a:gd name="T17" fmla="*/ 50 h 100"/>
                <a:gd name="T18" fmla="*/ 50 w 101"/>
                <a:gd name="T19" fmla="*/ 6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100">
                  <a:moveTo>
                    <a:pt x="50" y="0"/>
                  </a:moveTo>
                  <a:cubicBezTo>
                    <a:pt x="23" y="0"/>
                    <a:pt x="0" y="22"/>
                    <a:pt x="0" y="50"/>
                  </a:cubicBezTo>
                  <a:cubicBezTo>
                    <a:pt x="0" y="77"/>
                    <a:pt x="23" y="100"/>
                    <a:pt x="50" y="100"/>
                  </a:cubicBezTo>
                  <a:cubicBezTo>
                    <a:pt x="78" y="100"/>
                    <a:pt x="101" y="77"/>
                    <a:pt x="101" y="50"/>
                  </a:cubicBezTo>
                  <a:cubicBezTo>
                    <a:pt x="101" y="22"/>
                    <a:pt x="78" y="0"/>
                    <a:pt x="50" y="0"/>
                  </a:cubicBezTo>
                  <a:close/>
                  <a:moveTo>
                    <a:pt x="50" y="67"/>
                  </a:moveTo>
                  <a:cubicBezTo>
                    <a:pt x="41" y="67"/>
                    <a:pt x="34" y="59"/>
                    <a:pt x="34" y="50"/>
                  </a:cubicBezTo>
                  <a:cubicBezTo>
                    <a:pt x="34" y="41"/>
                    <a:pt x="41" y="33"/>
                    <a:pt x="50" y="33"/>
                  </a:cubicBezTo>
                  <a:cubicBezTo>
                    <a:pt x="60" y="33"/>
                    <a:pt x="67" y="41"/>
                    <a:pt x="67" y="50"/>
                  </a:cubicBezTo>
                  <a:cubicBezTo>
                    <a:pt x="67" y="59"/>
                    <a:pt x="60" y="67"/>
                    <a:pt x="50" y="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2" name="Group 10"/>
          <p:cNvGrpSpPr/>
          <p:nvPr/>
        </p:nvGrpSpPr>
        <p:grpSpPr>
          <a:xfrm>
            <a:off x="4071935" y="2206474"/>
            <a:ext cx="460440" cy="397165"/>
            <a:chOff x="-122235" y="-128590"/>
            <a:chExt cx="4632327" cy="3995735"/>
          </a:xfrm>
          <a:solidFill>
            <a:schemeClr val="accent1"/>
          </a:solidFill>
        </p:grpSpPr>
        <p:sp>
          <p:nvSpPr>
            <p:cNvPr id="47" name="Freeform: Shape 45"/>
            <p:cNvSpPr>
              <a:spLocks/>
            </p:cNvSpPr>
            <p:nvPr/>
          </p:nvSpPr>
          <p:spPr bwMode="auto">
            <a:xfrm>
              <a:off x="-122235" y="-128590"/>
              <a:ext cx="4632327" cy="3995735"/>
            </a:xfrm>
            <a:custGeom>
              <a:avLst/>
              <a:gdLst>
                <a:gd name="T0" fmla="*/ 1096 w 1232"/>
                <a:gd name="T1" fmla="*/ 134 h 1062"/>
                <a:gd name="T2" fmla="*/ 616 w 1232"/>
                <a:gd name="T3" fmla="*/ 123 h 1062"/>
                <a:gd name="T4" fmla="*/ 136 w 1232"/>
                <a:gd name="T5" fmla="*/ 134 h 1062"/>
                <a:gd name="T6" fmla="*/ 136 w 1232"/>
                <a:gd name="T7" fmla="*/ 622 h 1062"/>
                <a:gd name="T8" fmla="*/ 538 w 1232"/>
                <a:gd name="T9" fmla="*/ 1020 h 1062"/>
                <a:gd name="T10" fmla="*/ 694 w 1232"/>
                <a:gd name="T11" fmla="*/ 1020 h 1062"/>
                <a:gd name="T12" fmla="*/ 1096 w 1232"/>
                <a:gd name="T13" fmla="*/ 622 h 1062"/>
                <a:gd name="T14" fmla="*/ 1096 w 1232"/>
                <a:gd name="T15" fmla="*/ 134 h 1062"/>
                <a:gd name="T16" fmla="*/ 1044 w 1232"/>
                <a:gd name="T17" fmla="*/ 570 h 1062"/>
                <a:gd name="T18" fmla="*/ 642 w 1232"/>
                <a:gd name="T19" fmla="*/ 968 h 1062"/>
                <a:gd name="T20" fmla="*/ 590 w 1232"/>
                <a:gd name="T21" fmla="*/ 968 h 1062"/>
                <a:gd name="T22" fmla="*/ 188 w 1232"/>
                <a:gd name="T23" fmla="*/ 570 h 1062"/>
                <a:gd name="T24" fmla="*/ 188 w 1232"/>
                <a:gd name="T25" fmla="*/ 185 h 1062"/>
                <a:gd name="T26" fmla="*/ 567 w 1232"/>
                <a:gd name="T27" fmla="*/ 177 h 1062"/>
                <a:gd name="T28" fmla="*/ 616 w 1232"/>
                <a:gd name="T29" fmla="*/ 221 h 1062"/>
                <a:gd name="T30" fmla="*/ 665 w 1232"/>
                <a:gd name="T31" fmla="*/ 177 h 1062"/>
                <a:gd name="T32" fmla="*/ 1044 w 1232"/>
                <a:gd name="T33" fmla="*/ 185 h 1062"/>
                <a:gd name="T34" fmla="*/ 1044 w 1232"/>
                <a:gd name="T35" fmla="*/ 570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2" h="1062">
                  <a:moveTo>
                    <a:pt x="1096" y="134"/>
                  </a:moveTo>
                  <a:cubicBezTo>
                    <a:pt x="964" y="3"/>
                    <a:pt x="753" y="0"/>
                    <a:pt x="616" y="123"/>
                  </a:cubicBezTo>
                  <a:cubicBezTo>
                    <a:pt x="479" y="0"/>
                    <a:pt x="268" y="3"/>
                    <a:pt x="136" y="134"/>
                  </a:cubicBezTo>
                  <a:cubicBezTo>
                    <a:pt x="0" y="268"/>
                    <a:pt x="0" y="487"/>
                    <a:pt x="136" y="622"/>
                  </a:cubicBezTo>
                  <a:cubicBezTo>
                    <a:pt x="175" y="660"/>
                    <a:pt x="538" y="1020"/>
                    <a:pt x="538" y="1020"/>
                  </a:cubicBezTo>
                  <a:cubicBezTo>
                    <a:pt x="581" y="1062"/>
                    <a:pt x="651" y="1062"/>
                    <a:pt x="694" y="1020"/>
                  </a:cubicBezTo>
                  <a:cubicBezTo>
                    <a:pt x="694" y="1020"/>
                    <a:pt x="1092" y="626"/>
                    <a:pt x="1096" y="622"/>
                  </a:cubicBezTo>
                  <a:cubicBezTo>
                    <a:pt x="1232" y="487"/>
                    <a:pt x="1232" y="268"/>
                    <a:pt x="1096" y="134"/>
                  </a:cubicBezTo>
                  <a:close/>
                  <a:moveTo>
                    <a:pt x="1044" y="570"/>
                  </a:moveTo>
                  <a:cubicBezTo>
                    <a:pt x="642" y="968"/>
                    <a:pt x="642" y="968"/>
                    <a:pt x="642" y="968"/>
                  </a:cubicBezTo>
                  <a:cubicBezTo>
                    <a:pt x="628" y="982"/>
                    <a:pt x="604" y="982"/>
                    <a:pt x="590" y="968"/>
                  </a:cubicBezTo>
                  <a:cubicBezTo>
                    <a:pt x="188" y="570"/>
                    <a:pt x="188" y="570"/>
                    <a:pt x="188" y="570"/>
                  </a:cubicBezTo>
                  <a:cubicBezTo>
                    <a:pt x="81" y="464"/>
                    <a:pt x="81" y="291"/>
                    <a:pt x="188" y="185"/>
                  </a:cubicBezTo>
                  <a:cubicBezTo>
                    <a:pt x="291" y="82"/>
                    <a:pt x="458" y="79"/>
                    <a:pt x="567" y="177"/>
                  </a:cubicBezTo>
                  <a:cubicBezTo>
                    <a:pt x="616" y="221"/>
                    <a:pt x="616" y="221"/>
                    <a:pt x="616" y="221"/>
                  </a:cubicBezTo>
                  <a:cubicBezTo>
                    <a:pt x="665" y="177"/>
                    <a:pt x="665" y="177"/>
                    <a:pt x="665" y="177"/>
                  </a:cubicBezTo>
                  <a:cubicBezTo>
                    <a:pt x="774" y="79"/>
                    <a:pt x="941" y="82"/>
                    <a:pt x="1044" y="185"/>
                  </a:cubicBezTo>
                  <a:cubicBezTo>
                    <a:pt x="1151" y="291"/>
                    <a:pt x="1151" y="464"/>
                    <a:pt x="1044" y="5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8" name="Freeform: Shape 46"/>
            <p:cNvSpPr>
              <a:spLocks/>
            </p:cNvSpPr>
            <p:nvPr/>
          </p:nvSpPr>
          <p:spPr bwMode="auto">
            <a:xfrm>
              <a:off x="688975" y="681038"/>
              <a:ext cx="650875" cy="650875"/>
            </a:xfrm>
            <a:custGeom>
              <a:avLst/>
              <a:gdLst>
                <a:gd name="T0" fmla="*/ 154 w 173"/>
                <a:gd name="T1" fmla="*/ 0 h 173"/>
                <a:gd name="T2" fmla="*/ 154 w 173"/>
                <a:gd name="T3" fmla="*/ 0 h 173"/>
                <a:gd name="T4" fmla="*/ 0 w 173"/>
                <a:gd name="T5" fmla="*/ 154 h 173"/>
                <a:gd name="T6" fmla="*/ 0 w 173"/>
                <a:gd name="T7" fmla="*/ 154 h 173"/>
                <a:gd name="T8" fmla="*/ 18 w 173"/>
                <a:gd name="T9" fmla="*/ 173 h 173"/>
                <a:gd name="T10" fmla="*/ 36 w 173"/>
                <a:gd name="T11" fmla="*/ 154 h 173"/>
                <a:gd name="T12" fmla="*/ 36 w 173"/>
                <a:gd name="T13" fmla="*/ 154 h 173"/>
                <a:gd name="T14" fmla="*/ 154 w 173"/>
                <a:gd name="T15" fmla="*/ 36 h 173"/>
                <a:gd name="T16" fmla="*/ 154 w 173"/>
                <a:gd name="T17" fmla="*/ 36 h 173"/>
                <a:gd name="T18" fmla="*/ 173 w 173"/>
                <a:gd name="T19" fmla="*/ 18 h 173"/>
                <a:gd name="T20" fmla="*/ 154 w 173"/>
                <a:gd name="T2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173">
                  <a:moveTo>
                    <a:pt x="154" y="0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69" y="0"/>
                    <a:pt x="0" y="69"/>
                    <a:pt x="0" y="154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65"/>
                    <a:pt x="8" y="173"/>
                    <a:pt x="18" y="173"/>
                  </a:cubicBezTo>
                  <a:cubicBezTo>
                    <a:pt x="28" y="173"/>
                    <a:pt x="36" y="165"/>
                    <a:pt x="36" y="154"/>
                  </a:cubicBezTo>
                  <a:cubicBezTo>
                    <a:pt x="36" y="154"/>
                    <a:pt x="36" y="154"/>
                    <a:pt x="36" y="154"/>
                  </a:cubicBezTo>
                  <a:cubicBezTo>
                    <a:pt x="36" y="89"/>
                    <a:pt x="89" y="36"/>
                    <a:pt x="154" y="36"/>
                  </a:cubicBezTo>
                  <a:cubicBezTo>
                    <a:pt x="154" y="36"/>
                    <a:pt x="154" y="36"/>
                    <a:pt x="154" y="36"/>
                  </a:cubicBezTo>
                  <a:cubicBezTo>
                    <a:pt x="165" y="36"/>
                    <a:pt x="173" y="28"/>
                    <a:pt x="173" y="18"/>
                  </a:cubicBezTo>
                  <a:cubicBezTo>
                    <a:pt x="173" y="8"/>
                    <a:pt x="165" y="0"/>
                    <a:pt x="1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3" name="Freeform: Shape 11"/>
          <p:cNvSpPr>
            <a:spLocks/>
          </p:cNvSpPr>
          <p:nvPr/>
        </p:nvSpPr>
        <p:spPr bwMode="auto">
          <a:xfrm>
            <a:off x="4095456" y="3684543"/>
            <a:ext cx="413397" cy="310281"/>
          </a:xfrm>
          <a:custGeom>
            <a:avLst/>
            <a:gdLst>
              <a:gd name="T0" fmla="*/ 925 w 1124"/>
              <a:gd name="T1" fmla="*/ 21 h 843"/>
              <a:gd name="T2" fmla="*/ 249 w 1124"/>
              <a:gd name="T3" fmla="*/ 0 h 843"/>
              <a:gd name="T4" fmla="*/ 21 w 1124"/>
              <a:gd name="T5" fmla="*/ 199 h 843"/>
              <a:gd name="T6" fmla="*/ 18 w 1124"/>
              <a:gd name="T7" fmla="*/ 295 h 843"/>
              <a:gd name="T8" fmla="*/ 562 w 1124"/>
              <a:gd name="T9" fmla="*/ 843 h 843"/>
              <a:gd name="T10" fmla="*/ 1106 w 1124"/>
              <a:gd name="T11" fmla="*/ 295 h 843"/>
              <a:gd name="T12" fmla="*/ 1103 w 1124"/>
              <a:gd name="T13" fmla="*/ 199 h 843"/>
              <a:gd name="T14" fmla="*/ 484 w 1124"/>
              <a:gd name="T15" fmla="*/ 246 h 843"/>
              <a:gd name="T16" fmla="*/ 640 w 1124"/>
              <a:gd name="T17" fmla="*/ 246 h 843"/>
              <a:gd name="T18" fmla="*/ 685 w 1124"/>
              <a:gd name="T19" fmla="*/ 78 h 843"/>
              <a:gd name="T20" fmla="*/ 667 w 1124"/>
              <a:gd name="T21" fmla="*/ 223 h 843"/>
              <a:gd name="T22" fmla="*/ 457 w 1124"/>
              <a:gd name="T23" fmla="*/ 223 h 843"/>
              <a:gd name="T24" fmla="*/ 439 w 1124"/>
              <a:gd name="T25" fmla="*/ 78 h 843"/>
              <a:gd name="T26" fmla="*/ 457 w 1124"/>
              <a:gd name="T27" fmla="*/ 223 h 843"/>
              <a:gd name="T28" fmla="*/ 562 w 1124"/>
              <a:gd name="T29" fmla="*/ 718 h 843"/>
              <a:gd name="T30" fmla="*/ 649 w 1124"/>
              <a:gd name="T31" fmla="*/ 281 h 843"/>
              <a:gd name="T32" fmla="*/ 858 w 1124"/>
              <a:gd name="T33" fmla="*/ 281 h 843"/>
              <a:gd name="T34" fmla="*/ 685 w 1124"/>
              <a:gd name="T35" fmla="*/ 281 h 843"/>
              <a:gd name="T36" fmla="*/ 781 w 1124"/>
              <a:gd name="T37" fmla="*/ 174 h 843"/>
              <a:gd name="T38" fmla="*/ 695 w 1124"/>
              <a:gd name="T39" fmla="*/ 246 h 843"/>
              <a:gd name="T40" fmla="*/ 851 w 1124"/>
              <a:gd name="T41" fmla="*/ 70 h 843"/>
              <a:gd name="T42" fmla="*/ 727 w 1124"/>
              <a:gd name="T43" fmla="*/ 70 h 843"/>
              <a:gd name="T44" fmla="*/ 484 w 1124"/>
              <a:gd name="T45" fmla="*/ 70 h 843"/>
              <a:gd name="T46" fmla="*/ 562 w 1124"/>
              <a:gd name="T47" fmla="*/ 135 h 843"/>
              <a:gd name="T48" fmla="*/ 273 w 1124"/>
              <a:gd name="T49" fmla="*/ 70 h 843"/>
              <a:gd name="T50" fmla="*/ 341 w 1124"/>
              <a:gd name="T51" fmla="*/ 126 h 843"/>
              <a:gd name="T52" fmla="*/ 429 w 1124"/>
              <a:gd name="T53" fmla="*/ 246 h 843"/>
              <a:gd name="T54" fmla="*/ 343 w 1124"/>
              <a:gd name="T55" fmla="*/ 174 h 843"/>
              <a:gd name="T56" fmla="*/ 525 w 1124"/>
              <a:gd name="T57" fmla="*/ 712 h 843"/>
              <a:gd name="T58" fmla="*/ 439 w 1124"/>
              <a:gd name="T59" fmla="*/ 281 h 843"/>
              <a:gd name="T60" fmla="*/ 101 w 1124"/>
              <a:gd name="T61" fmla="*/ 281 h 843"/>
              <a:gd name="T62" fmla="*/ 446 w 1124"/>
              <a:gd name="T63" fmla="*/ 649 h 843"/>
              <a:gd name="T64" fmla="*/ 1023 w 1124"/>
              <a:gd name="T65" fmla="*/ 281 h 843"/>
              <a:gd name="T66" fmla="*/ 899 w 1124"/>
              <a:gd name="T67" fmla="*/ 281 h 843"/>
              <a:gd name="T68" fmla="*/ 808 w 1124"/>
              <a:gd name="T69" fmla="*/ 151 h 843"/>
              <a:gd name="T70" fmla="*/ 1051 w 1124"/>
              <a:gd name="T71" fmla="*/ 246 h 843"/>
              <a:gd name="T72" fmla="*/ 235 w 1124"/>
              <a:gd name="T73" fmla="*/ 84 h 843"/>
              <a:gd name="T74" fmla="*/ 221 w 1124"/>
              <a:gd name="T75" fmla="*/ 246 h 843"/>
              <a:gd name="T76" fmla="*/ 235 w 1124"/>
              <a:gd name="T77" fmla="*/ 84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24" h="843">
                <a:moveTo>
                  <a:pt x="1103" y="199"/>
                </a:moveTo>
                <a:cubicBezTo>
                  <a:pt x="925" y="21"/>
                  <a:pt x="925" y="21"/>
                  <a:pt x="925" y="21"/>
                </a:cubicBezTo>
                <a:cubicBezTo>
                  <a:pt x="912" y="7"/>
                  <a:pt x="894" y="0"/>
                  <a:pt x="875" y="0"/>
                </a:cubicBezTo>
                <a:cubicBezTo>
                  <a:pt x="249" y="0"/>
                  <a:pt x="249" y="0"/>
                  <a:pt x="249" y="0"/>
                </a:cubicBezTo>
                <a:cubicBezTo>
                  <a:pt x="230" y="0"/>
                  <a:pt x="212" y="7"/>
                  <a:pt x="199" y="21"/>
                </a:cubicBezTo>
                <a:cubicBezTo>
                  <a:pt x="21" y="199"/>
                  <a:pt x="21" y="199"/>
                  <a:pt x="21" y="199"/>
                </a:cubicBezTo>
                <a:cubicBezTo>
                  <a:pt x="7" y="213"/>
                  <a:pt x="0" y="231"/>
                  <a:pt x="0" y="249"/>
                </a:cubicBezTo>
                <a:cubicBezTo>
                  <a:pt x="0" y="266"/>
                  <a:pt x="6" y="282"/>
                  <a:pt x="18" y="295"/>
                </a:cubicBezTo>
                <a:cubicBezTo>
                  <a:pt x="509" y="819"/>
                  <a:pt x="509" y="819"/>
                  <a:pt x="509" y="819"/>
                </a:cubicBezTo>
                <a:cubicBezTo>
                  <a:pt x="523" y="834"/>
                  <a:pt x="542" y="843"/>
                  <a:pt x="562" y="843"/>
                </a:cubicBezTo>
                <a:cubicBezTo>
                  <a:pt x="582" y="843"/>
                  <a:pt x="601" y="834"/>
                  <a:pt x="615" y="819"/>
                </a:cubicBezTo>
                <a:cubicBezTo>
                  <a:pt x="1106" y="295"/>
                  <a:pt x="1106" y="295"/>
                  <a:pt x="1106" y="295"/>
                </a:cubicBezTo>
                <a:cubicBezTo>
                  <a:pt x="1118" y="282"/>
                  <a:pt x="1124" y="265"/>
                  <a:pt x="1124" y="248"/>
                </a:cubicBezTo>
                <a:cubicBezTo>
                  <a:pt x="1124" y="230"/>
                  <a:pt x="1117" y="213"/>
                  <a:pt x="1103" y="199"/>
                </a:cubicBezTo>
                <a:close/>
                <a:moveTo>
                  <a:pt x="640" y="246"/>
                </a:moveTo>
                <a:cubicBezTo>
                  <a:pt x="484" y="246"/>
                  <a:pt x="484" y="246"/>
                  <a:pt x="484" y="246"/>
                </a:cubicBezTo>
                <a:cubicBezTo>
                  <a:pt x="562" y="181"/>
                  <a:pt x="562" y="181"/>
                  <a:pt x="562" y="181"/>
                </a:cubicBezTo>
                <a:lnTo>
                  <a:pt x="640" y="246"/>
                </a:lnTo>
                <a:close/>
                <a:moveTo>
                  <a:pt x="589" y="158"/>
                </a:moveTo>
                <a:cubicBezTo>
                  <a:pt x="685" y="78"/>
                  <a:pt x="685" y="78"/>
                  <a:pt x="685" y="78"/>
                </a:cubicBezTo>
                <a:cubicBezTo>
                  <a:pt x="756" y="149"/>
                  <a:pt x="756" y="149"/>
                  <a:pt x="756" y="149"/>
                </a:cubicBezTo>
                <a:cubicBezTo>
                  <a:pt x="667" y="223"/>
                  <a:pt x="667" y="223"/>
                  <a:pt x="667" y="223"/>
                </a:cubicBezTo>
                <a:lnTo>
                  <a:pt x="589" y="158"/>
                </a:lnTo>
                <a:close/>
                <a:moveTo>
                  <a:pt x="457" y="223"/>
                </a:moveTo>
                <a:cubicBezTo>
                  <a:pt x="368" y="149"/>
                  <a:pt x="368" y="149"/>
                  <a:pt x="368" y="149"/>
                </a:cubicBezTo>
                <a:cubicBezTo>
                  <a:pt x="439" y="78"/>
                  <a:pt x="439" y="78"/>
                  <a:pt x="439" y="78"/>
                </a:cubicBezTo>
                <a:cubicBezTo>
                  <a:pt x="535" y="158"/>
                  <a:pt x="535" y="158"/>
                  <a:pt x="535" y="158"/>
                </a:cubicBezTo>
                <a:lnTo>
                  <a:pt x="457" y="223"/>
                </a:lnTo>
                <a:close/>
                <a:moveTo>
                  <a:pt x="649" y="281"/>
                </a:moveTo>
                <a:cubicBezTo>
                  <a:pt x="562" y="718"/>
                  <a:pt x="562" y="718"/>
                  <a:pt x="562" y="718"/>
                </a:cubicBezTo>
                <a:cubicBezTo>
                  <a:pt x="475" y="281"/>
                  <a:pt x="475" y="281"/>
                  <a:pt x="475" y="281"/>
                </a:cubicBezTo>
                <a:lnTo>
                  <a:pt x="649" y="281"/>
                </a:lnTo>
                <a:close/>
                <a:moveTo>
                  <a:pt x="685" y="281"/>
                </a:moveTo>
                <a:cubicBezTo>
                  <a:pt x="858" y="281"/>
                  <a:pt x="858" y="281"/>
                  <a:pt x="858" y="281"/>
                </a:cubicBezTo>
                <a:cubicBezTo>
                  <a:pt x="599" y="712"/>
                  <a:pt x="599" y="712"/>
                  <a:pt x="599" y="712"/>
                </a:cubicBezTo>
                <a:lnTo>
                  <a:pt x="685" y="281"/>
                </a:lnTo>
                <a:close/>
                <a:moveTo>
                  <a:pt x="695" y="246"/>
                </a:moveTo>
                <a:cubicBezTo>
                  <a:pt x="781" y="174"/>
                  <a:pt x="781" y="174"/>
                  <a:pt x="781" y="174"/>
                </a:cubicBezTo>
                <a:cubicBezTo>
                  <a:pt x="853" y="246"/>
                  <a:pt x="853" y="246"/>
                  <a:pt x="853" y="246"/>
                </a:cubicBezTo>
                <a:lnTo>
                  <a:pt x="695" y="246"/>
                </a:lnTo>
                <a:close/>
                <a:moveTo>
                  <a:pt x="727" y="70"/>
                </a:moveTo>
                <a:cubicBezTo>
                  <a:pt x="851" y="70"/>
                  <a:pt x="851" y="70"/>
                  <a:pt x="851" y="70"/>
                </a:cubicBezTo>
                <a:cubicBezTo>
                  <a:pt x="783" y="126"/>
                  <a:pt x="783" y="126"/>
                  <a:pt x="783" y="126"/>
                </a:cubicBezTo>
                <a:lnTo>
                  <a:pt x="727" y="70"/>
                </a:lnTo>
                <a:close/>
                <a:moveTo>
                  <a:pt x="562" y="135"/>
                </a:moveTo>
                <a:cubicBezTo>
                  <a:pt x="484" y="70"/>
                  <a:pt x="484" y="70"/>
                  <a:pt x="484" y="70"/>
                </a:cubicBezTo>
                <a:cubicBezTo>
                  <a:pt x="640" y="70"/>
                  <a:pt x="640" y="70"/>
                  <a:pt x="640" y="70"/>
                </a:cubicBezTo>
                <a:lnTo>
                  <a:pt x="562" y="135"/>
                </a:lnTo>
                <a:close/>
                <a:moveTo>
                  <a:pt x="341" y="126"/>
                </a:moveTo>
                <a:cubicBezTo>
                  <a:pt x="273" y="70"/>
                  <a:pt x="273" y="70"/>
                  <a:pt x="273" y="70"/>
                </a:cubicBezTo>
                <a:cubicBezTo>
                  <a:pt x="397" y="70"/>
                  <a:pt x="397" y="70"/>
                  <a:pt x="397" y="70"/>
                </a:cubicBezTo>
                <a:lnTo>
                  <a:pt x="341" y="126"/>
                </a:lnTo>
                <a:close/>
                <a:moveTo>
                  <a:pt x="343" y="174"/>
                </a:moveTo>
                <a:cubicBezTo>
                  <a:pt x="429" y="246"/>
                  <a:pt x="429" y="246"/>
                  <a:pt x="429" y="246"/>
                </a:cubicBezTo>
                <a:cubicBezTo>
                  <a:pt x="271" y="246"/>
                  <a:pt x="271" y="246"/>
                  <a:pt x="271" y="246"/>
                </a:cubicBezTo>
                <a:lnTo>
                  <a:pt x="343" y="174"/>
                </a:lnTo>
                <a:close/>
                <a:moveTo>
                  <a:pt x="439" y="281"/>
                </a:moveTo>
                <a:cubicBezTo>
                  <a:pt x="525" y="712"/>
                  <a:pt x="525" y="712"/>
                  <a:pt x="525" y="712"/>
                </a:cubicBezTo>
                <a:cubicBezTo>
                  <a:pt x="266" y="281"/>
                  <a:pt x="266" y="281"/>
                  <a:pt x="266" y="281"/>
                </a:cubicBezTo>
                <a:lnTo>
                  <a:pt x="439" y="281"/>
                </a:lnTo>
                <a:close/>
                <a:moveTo>
                  <a:pt x="446" y="649"/>
                </a:moveTo>
                <a:cubicBezTo>
                  <a:pt x="101" y="281"/>
                  <a:pt x="101" y="281"/>
                  <a:pt x="101" y="281"/>
                </a:cubicBezTo>
                <a:cubicBezTo>
                  <a:pt x="225" y="281"/>
                  <a:pt x="225" y="281"/>
                  <a:pt x="225" y="281"/>
                </a:cubicBezTo>
                <a:lnTo>
                  <a:pt x="446" y="649"/>
                </a:lnTo>
                <a:close/>
                <a:moveTo>
                  <a:pt x="899" y="281"/>
                </a:moveTo>
                <a:cubicBezTo>
                  <a:pt x="1023" y="281"/>
                  <a:pt x="1023" y="281"/>
                  <a:pt x="1023" y="281"/>
                </a:cubicBezTo>
                <a:cubicBezTo>
                  <a:pt x="678" y="649"/>
                  <a:pt x="678" y="649"/>
                  <a:pt x="678" y="649"/>
                </a:cubicBezTo>
                <a:lnTo>
                  <a:pt x="899" y="281"/>
                </a:lnTo>
                <a:close/>
                <a:moveTo>
                  <a:pt x="903" y="246"/>
                </a:moveTo>
                <a:cubicBezTo>
                  <a:pt x="808" y="151"/>
                  <a:pt x="808" y="151"/>
                  <a:pt x="808" y="151"/>
                </a:cubicBezTo>
                <a:cubicBezTo>
                  <a:pt x="889" y="84"/>
                  <a:pt x="889" y="84"/>
                  <a:pt x="889" y="84"/>
                </a:cubicBezTo>
                <a:cubicBezTo>
                  <a:pt x="1051" y="246"/>
                  <a:pt x="1051" y="246"/>
                  <a:pt x="1051" y="246"/>
                </a:cubicBezTo>
                <a:lnTo>
                  <a:pt x="903" y="246"/>
                </a:lnTo>
                <a:close/>
                <a:moveTo>
                  <a:pt x="235" y="84"/>
                </a:moveTo>
                <a:cubicBezTo>
                  <a:pt x="316" y="151"/>
                  <a:pt x="316" y="151"/>
                  <a:pt x="316" y="151"/>
                </a:cubicBezTo>
                <a:cubicBezTo>
                  <a:pt x="221" y="246"/>
                  <a:pt x="221" y="246"/>
                  <a:pt x="221" y="246"/>
                </a:cubicBezTo>
                <a:cubicBezTo>
                  <a:pt x="70" y="246"/>
                  <a:pt x="70" y="246"/>
                  <a:pt x="70" y="246"/>
                </a:cubicBezTo>
                <a:lnTo>
                  <a:pt x="235" y="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0" name="Group 18"/>
          <p:cNvGrpSpPr/>
          <p:nvPr/>
        </p:nvGrpSpPr>
        <p:grpSpPr>
          <a:xfrm>
            <a:off x="4076229" y="5049383"/>
            <a:ext cx="451851" cy="449859"/>
            <a:chOff x="-365126" y="-2462213"/>
            <a:chExt cx="4321176" cy="4302126"/>
          </a:xfrm>
          <a:solidFill>
            <a:schemeClr val="accent1"/>
          </a:solidFill>
        </p:grpSpPr>
        <p:sp>
          <p:nvSpPr>
            <p:cNvPr id="29" name="Freeform: Shape 27"/>
            <p:cNvSpPr>
              <a:spLocks/>
            </p:cNvSpPr>
            <p:nvPr/>
          </p:nvSpPr>
          <p:spPr bwMode="auto">
            <a:xfrm>
              <a:off x="-365126" y="-2058988"/>
              <a:ext cx="3937000" cy="3898901"/>
            </a:xfrm>
            <a:custGeom>
              <a:avLst/>
              <a:gdLst>
                <a:gd name="T0" fmla="*/ 744 w 1047"/>
                <a:gd name="T1" fmla="*/ 26 h 1037"/>
                <a:gd name="T2" fmla="*/ 681 w 1047"/>
                <a:gd name="T3" fmla="*/ 0 h 1037"/>
                <a:gd name="T4" fmla="*/ 618 w 1047"/>
                <a:gd name="T5" fmla="*/ 26 h 1037"/>
                <a:gd name="T6" fmla="*/ 568 w 1047"/>
                <a:gd name="T7" fmla="*/ 77 h 1037"/>
                <a:gd name="T8" fmla="*/ 541 w 1047"/>
                <a:gd name="T9" fmla="*/ 140 h 1037"/>
                <a:gd name="T10" fmla="*/ 555 w 1047"/>
                <a:gd name="T11" fmla="*/ 187 h 1037"/>
                <a:gd name="T12" fmla="*/ 69 w 1047"/>
                <a:gd name="T13" fmla="*/ 382 h 1037"/>
                <a:gd name="T14" fmla="*/ 7 w 1047"/>
                <a:gd name="T15" fmla="*/ 460 h 1037"/>
                <a:gd name="T16" fmla="*/ 37 w 1047"/>
                <a:gd name="T17" fmla="*/ 556 h 1037"/>
                <a:gd name="T18" fmla="*/ 491 w 1047"/>
                <a:gd name="T19" fmla="*/ 1006 h 1037"/>
                <a:gd name="T20" fmla="*/ 565 w 1047"/>
                <a:gd name="T21" fmla="*/ 1037 h 1037"/>
                <a:gd name="T22" fmla="*/ 567 w 1047"/>
                <a:gd name="T23" fmla="*/ 1037 h 1037"/>
                <a:gd name="T24" fmla="*/ 589 w 1047"/>
                <a:gd name="T25" fmla="*/ 1035 h 1037"/>
                <a:gd name="T26" fmla="*/ 667 w 1047"/>
                <a:gd name="T27" fmla="*/ 969 h 1037"/>
                <a:gd name="T28" fmla="*/ 858 w 1047"/>
                <a:gd name="T29" fmla="*/ 491 h 1037"/>
                <a:gd name="T30" fmla="*/ 907 w 1047"/>
                <a:gd name="T31" fmla="*/ 506 h 1037"/>
                <a:gd name="T32" fmla="*/ 970 w 1047"/>
                <a:gd name="T33" fmla="*/ 480 h 1037"/>
                <a:gd name="T34" fmla="*/ 1020 w 1047"/>
                <a:gd name="T35" fmla="*/ 429 h 1037"/>
                <a:gd name="T36" fmla="*/ 1047 w 1047"/>
                <a:gd name="T37" fmla="*/ 366 h 1037"/>
                <a:gd name="T38" fmla="*/ 1021 w 1047"/>
                <a:gd name="T39" fmla="*/ 303 h 1037"/>
                <a:gd name="T40" fmla="*/ 744 w 1047"/>
                <a:gd name="T41" fmla="*/ 26 h 1037"/>
                <a:gd name="T42" fmla="*/ 601 w 1047"/>
                <a:gd name="T43" fmla="*/ 943 h 1037"/>
                <a:gd name="T44" fmla="*/ 575 w 1047"/>
                <a:gd name="T45" fmla="*/ 965 h 1037"/>
                <a:gd name="T46" fmla="*/ 566 w 1047"/>
                <a:gd name="T47" fmla="*/ 966 h 1037"/>
                <a:gd name="T48" fmla="*/ 542 w 1047"/>
                <a:gd name="T49" fmla="*/ 955 h 1037"/>
                <a:gd name="T50" fmla="*/ 87 w 1047"/>
                <a:gd name="T51" fmla="*/ 505 h 1037"/>
                <a:gd name="T52" fmla="*/ 77 w 1047"/>
                <a:gd name="T53" fmla="*/ 473 h 1037"/>
                <a:gd name="T54" fmla="*/ 98 w 1047"/>
                <a:gd name="T55" fmla="*/ 447 h 1037"/>
                <a:gd name="T56" fmla="*/ 320 w 1047"/>
                <a:gd name="T57" fmla="*/ 358 h 1037"/>
                <a:gd name="T58" fmla="*/ 770 w 1047"/>
                <a:gd name="T59" fmla="*/ 520 h 1037"/>
                <a:gd name="T60" fmla="*/ 601 w 1047"/>
                <a:gd name="T61" fmla="*/ 943 h 1037"/>
                <a:gd name="T62" fmla="*/ 970 w 1047"/>
                <a:gd name="T63" fmla="*/ 378 h 1037"/>
                <a:gd name="T64" fmla="*/ 919 w 1047"/>
                <a:gd name="T65" fmla="*/ 429 h 1037"/>
                <a:gd name="T66" fmla="*/ 894 w 1047"/>
                <a:gd name="T67" fmla="*/ 429 h 1037"/>
                <a:gd name="T68" fmla="*/ 831 w 1047"/>
                <a:gd name="T69" fmla="*/ 366 h 1037"/>
                <a:gd name="T70" fmla="*/ 780 w 1047"/>
                <a:gd name="T71" fmla="*/ 494 h 1037"/>
                <a:gd name="T72" fmla="*/ 784 w 1047"/>
                <a:gd name="T73" fmla="*/ 483 h 1037"/>
                <a:gd name="T74" fmla="*/ 468 w 1047"/>
                <a:gd name="T75" fmla="*/ 350 h 1037"/>
                <a:gd name="T76" fmla="*/ 376 w 1047"/>
                <a:gd name="T77" fmla="*/ 336 h 1037"/>
                <a:gd name="T78" fmla="*/ 679 w 1047"/>
                <a:gd name="T79" fmla="*/ 214 h 1037"/>
                <a:gd name="T80" fmla="*/ 618 w 1047"/>
                <a:gd name="T81" fmla="*/ 153 h 1037"/>
                <a:gd name="T82" fmla="*/ 618 w 1047"/>
                <a:gd name="T83" fmla="*/ 128 h 1037"/>
                <a:gd name="T84" fmla="*/ 669 w 1047"/>
                <a:gd name="T85" fmla="*/ 77 h 1037"/>
                <a:gd name="T86" fmla="*/ 694 w 1047"/>
                <a:gd name="T87" fmla="*/ 77 h 1037"/>
                <a:gd name="T88" fmla="*/ 970 w 1047"/>
                <a:gd name="T89" fmla="*/ 353 h 1037"/>
                <a:gd name="T90" fmla="*/ 970 w 1047"/>
                <a:gd name="T91" fmla="*/ 378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7" h="1037">
                  <a:moveTo>
                    <a:pt x="744" y="26"/>
                  </a:moveTo>
                  <a:cubicBezTo>
                    <a:pt x="727" y="10"/>
                    <a:pt x="705" y="0"/>
                    <a:pt x="681" y="0"/>
                  </a:cubicBezTo>
                  <a:cubicBezTo>
                    <a:pt x="657" y="0"/>
                    <a:pt x="635" y="10"/>
                    <a:pt x="618" y="26"/>
                  </a:cubicBezTo>
                  <a:cubicBezTo>
                    <a:pt x="568" y="77"/>
                    <a:pt x="568" y="77"/>
                    <a:pt x="568" y="77"/>
                  </a:cubicBezTo>
                  <a:cubicBezTo>
                    <a:pt x="551" y="94"/>
                    <a:pt x="541" y="116"/>
                    <a:pt x="541" y="140"/>
                  </a:cubicBezTo>
                  <a:cubicBezTo>
                    <a:pt x="541" y="157"/>
                    <a:pt x="546" y="173"/>
                    <a:pt x="555" y="187"/>
                  </a:cubicBezTo>
                  <a:cubicBezTo>
                    <a:pt x="69" y="382"/>
                    <a:pt x="69" y="382"/>
                    <a:pt x="69" y="382"/>
                  </a:cubicBezTo>
                  <a:cubicBezTo>
                    <a:pt x="37" y="396"/>
                    <a:pt x="13" y="425"/>
                    <a:pt x="7" y="460"/>
                  </a:cubicBezTo>
                  <a:cubicBezTo>
                    <a:pt x="0" y="495"/>
                    <a:pt x="11" y="531"/>
                    <a:pt x="37" y="556"/>
                  </a:cubicBezTo>
                  <a:cubicBezTo>
                    <a:pt x="491" y="1006"/>
                    <a:pt x="491" y="1006"/>
                    <a:pt x="491" y="1006"/>
                  </a:cubicBezTo>
                  <a:cubicBezTo>
                    <a:pt x="511" y="1025"/>
                    <a:pt x="537" y="1036"/>
                    <a:pt x="565" y="1037"/>
                  </a:cubicBezTo>
                  <a:cubicBezTo>
                    <a:pt x="565" y="1037"/>
                    <a:pt x="567" y="1037"/>
                    <a:pt x="567" y="1037"/>
                  </a:cubicBezTo>
                  <a:cubicBezTo>
                    <a:pt x="575" y="1037"/>
                    <a:pt x="582" y="1036"/>
                    <a:pt x="589" y="1035"/>
                  </a:cubicBezTo>
                  <a:cubicBezTo>
                    <a:pt x="625" y="1027"/>
                    <a:pt x="654" y="1003"/>
                    <a:pt x="667" y="969"/>
                  </a:cubicBezTo>
                  <a:cubicBezTo>
                    <a:pt x="858" y="491"/>
                    <a:pt x="858" y="491"/>
                    <a:pt x="858" y="491"/>
                  </a:cubicBezTo>
                  <a:cubicBezTo>
                    <a:pt x="872" y="501"/>
                    <a:pt x="889" y="506"/>
                    <a:pt x="907" y="506"/>
                  </a:cubicBezTo>
                  <a:cubicBezTo>
                    <a:pt x="931" y="506"/>
                    <a:pt x="953" y="496"/>
                    <a:pt x="970" y="480"/>
                  </a:cubicBezTo>
                  <a:cubicBezTo>
                    <a:pt x="1020" y="429"/>
                    <a:pt x="1020" y="429"/>
                    <a:pt x="1020" y="429"/>
                  </a:cubicBezTo>
                  <a:cubicBezTo>
                    <a:pt x="1037" y="412"/>
                    <a:pt x="1047" y="390"/>
                    <a:pt x="1047" y="366"/>
                  </a:cubicBezTo>
                  <a:cubicBezTo>
                    <a:pt x="1047" y="342"/>
                    <a:pt x="1037" y="319"/>
                    <a:pt x="1021" y="303"/>
                  </a:cubicBezTo>
                  <a:lnTo>
                    <a:pt x="744" y="26"/>
                  </a:lnTo>
                  <a:close/>
                  <a:moveTo>
                    <a:pt x="601" y="943"/>
                  </a:moveTo>
                  <a:cubicBezTo>
                    <a:pt x="596" y="954"/>
                    <a:pt x="586" y="962"/>
                    <a:pt x="575" y="965"/>
                  </a:cubicBezTo>
                  <a:cubicBezTo>
                    <a:pt x="572" y="965"/>
                    <a:pt x="569" y="966"/>
                    <a:pt x="566" y="966"/>
                  </a:cubicBezTo>
                  <a:cubicBezTo>
                    <a:pt x="557" y="965"/>
                    <a:pt x="549" y="962"/>
                    <a:pt x="542" y="955"/>
                  </a:cubicBezTo>
                  <a:cubicBezTo>
                    <a:pt x="87" y="505"/>
                    <a:pt x="87" y="505"/>
                    <a:pt x="87" y="505"/>
                  </a:cubicBezTo>
                  <a:cubicBezTo>
                    <a:pt x="79" y="497"/>
                    <a:pt x="75" y="485"/>
                    <a:pt x="77" y="473"/>
                  </a:cubicBezTo>
                  <a:cubicBezTo>
                    <a:pt x="79" y="462"/>
                    <a:pt x="87" y="452"/>
                    <a:pt x="98" y="447"/>
                  </a:cubicBezTo>
                  <a:cubicBezTo>
                    <a:pt x="320" y="358"/>
                    <a:pt x="320" y="358"/>
                    <a:pt x="320" y="358"/>
                  </a:cubicBezTo>
                  <a:cubicBezTo>
                    <a:pt x="470" y="408"/>
                    <a:pt x="620" y="360"/>
                    <a:pt x="770" y="520"/>
                  </a:cubicBezTo>
                  <a:lnTo>
                    <a:pt x="601" y="943"/>
                  </a:lnTo>
                  <a:close/>
                  <a:moveTo>
                    <a:pt x="970" y="378"/>
                  </a:moveTo>
                  <a:cubicBezTo>
                    <a:pt x="919" y="429"/>
                    <a:pt x="919" y="429"/>
                    <a:pt x="919" y="429"/>
                  </a:cubicBezTo>
                  <a:cubicBezTo>
                    <a:pt x="912" y="436"/>
                    <a:pt x="901" y="436"/>
                    <a:pt x="894" y="429"/>
                  </a:cubicBezTo>
                  <a:cubicBezTo>
                    <a:pt x="831" y="366"/>
                    <a:pt x="831" y="366"/>
                    <a:pt x="831" y="366"/>
                  </a:cubicBezTo>
                  <a:cubicBezTo>
                    <a:pt x="780" y="494"/>
                    <a:pt x="780" y="494"/>
                    <a:pt x="780" y="494"/>
                  </a:cubicBezTo>
                  <a:cubicBezTo>
                    <a:pt x="784" y="483"/>
                    <a:pt x="784" y="483"/>
                    <a:pt x="784" y="483"/>
                  </a:cubicBezTo>
                  <a:cubicBezTo>
                    <a:pt x="676" y="376"/>
                    <a:pt x="567" y="362"/>
                    <a:pt x="468" y="350"/>
                  </a:cubicBezTo>
                  <a:cubicBezTo>
                    <a:pt x="437" y="346"/>
                    <a:pt x="406" y="342"/>
                    <a:pt x="376" y="336"/>
                  </a:cubicBezTo>
                  <a:cubicBezTo>
                    <a:pt x="679" y="214"/>
                    <a:pt x="679" y="214"/>
                    <a:pt x="679" y="214"/>
                  </a:cubicBezTo>
                  <a:cubicBezTo>
                    <a:pt x="618" y="153"/>
                    <a:pt x="618" y="153"/>
                    <a:pt x="618" y="153"/>
                  </a:cubicBezTo>
                  <a:cubicBezTo>
                    <a:pt x="611" y="146"/>
                    <a:pt x="611" y="135"/>
                    <a:pt x="618" y="128"/>
                  </a:cubicBezTo>
                  <a:cubicBezTo>
                    <a:pt x="669" y="77"/>
                    <a:pt x="669" y="77"/>
                    <a:pt x="669" y="77"/>
                  </a:cubicBezTo>
                  <a:cubicBezTo>
                    <a:pt x="676" y="70"/>
                    <a:pt x="687" y="70"/>
                    <a:pt x="694" y="77"/>
                  </a:cubicBezTo>
                  <a:cubicBezTo>
                    <a:pt x="970" y="353"/>
                    <a:pt x="970" y="353"/>
                    <a:pt x="970" y="353"/>
                  </a:cubicBezTo>
                  <a:cubicBezTo>
                    <a:pt x="977" y="360"/>
                    <a:pt x="977" y="372"/>
                    <a:pt x="970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Freeform: Shape 28"/>
            <p:cNvSpPr>
              <a:spLocks/>
            </p:cNvSpPr>
            <p:nvPr/>
          </p:nvSpPr>
          <p:spPr bwMode="auto">
            <a:xfrm>
              <a:off x="1536700" y="-311150"/>
              <a:ext cx="669925" cy="673100"/>
            </a:xfrm>
            <a:custGeom>
              <a:avLst/>
              <a:gdLst>
                <a:gd name="T0" fmla="*/ 89 w 178"/>
                <a:gd name="T1" fmla="*/ 179 h 179"/>
                <a:gd name="T2" fmla="*/ 178 w 178"/>
                <a:gd name="T3" fmla="*/ 89 h 179"/>
                <a:gd name="T4" fmla="*/ 89 w 178"/>
                <a:gd name="T5" fmla="*/ 0 h 179"/>
                <a:gd name="T6" fmla="*/ 0 w 178"/>
                <a:gd name="T7" fmla="*/ 89 h 179"/>
                <a:gd name="T8" fmla="*/ 89 w 178"/>
                <a:gd name="T9" fmla="*/ 179 h 179"/>
                <a:gd name="T10" fmla="*/ 89 w 178"/>
                <a:gd name="T11" fmla="*/ 36 h 179"/>
                <a:gd name="T12" fmla="*/ 143 w 178"/>
                <a:gd name="T13" fmla="*/ 89 h 179"/>
                <a:gd name="T14" fmla="*/ 89 w 178"/>
                <a:gd name="T15" fmla="*/ 143 h 179"/>
                <a:gd name="T16" fmla="*/ 35 w 178"/>
                <a:gd name="T17" fmla="*/ 89 h 179"/>
                <a:gd name="T18" fmla="*/ 89 w 178"/>
                <a:gd name="T19" fmla="*/ 3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179">
                  <a:moveTo>
                    <a:pt x="89" y="179"/>
                  </a:moveTo>
                  <a:cubicBezTo>
                    <a:pt x="138" y="179"/>
                    <a:pt x="178" y="139"/>
                    <a:pt x="178" y="89"/>
                  </a:cubicBezTo>
                  <a:cubicBezTo>
                    <a:pt x="178" y="40"/>
                    <a:pt x="138" y="0"/>
                    <a:pt x="89" y="0"/>
                  </a:cubicBezTo>
                  <a:cubicBezTo>
                    <a:pt x="40" y="0"/>
                    <a:pt x="0" y="40"/>
                    <a:pt x="0" y="89"/>
                  </a:cubicBezTo>
                  <a:cubicBezTo>
                    <a:pt x="0" y="139"/>
                    <a:pt x="40" y="179"/>
                    <a:pt x="89" y="179"/>
                  </a:cubicBezTo>
                  <a:close/>
                  <a:moveTo>
                    <a:pt x="89" y="36"/>
                  </a:moveTo>
                  <a:cubicBezTo>
                    <a:pt x="119" y="36"/>
                    <a:pt x="143" y="60"/>
                    <a:pt x="143" y="89"/>
                  </a:cubicBezTo>
                  <a:cubicBezTo>
                    <a:pt x="143" y="119"/>
                    <a:pt x="119" y="143"/>
                    <a:pt x="89" y="143"/>
                  </a:cubicBezTo>
                  <a:cubicBezTo>
                    <a:pt x="59" y="143"/>
                    <a:pt x="35" y="119"/>
                    <a:pt x="35" y="89"/>
                  </a:cubicBezTo>
                  <a:cubicBezTo>
                    <a:pt x="35" y="60"/>
                    <a:pt x="59" y="36"/>
                    <a:pt x="89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1" name="Freeform: Shape 29"/>
            <p:cNvSpPr>
              <a:spLocks/>
            </p:cNvSpPr>
            <p:nvPr/>
          </p:nvSpPr>
          <p:spPr bwMode="auto">
            <a:xfrm>
              <a:off x="3282950" y="-2462213"/>
              <a:ext cx="673100" cy="673100"/>
            </a:xfrm>
            <a:custGeom>
              <a:avLst/>
              <a:gdLst>
                <a:gd name="T0" fmla="*/ 90 w 179"/>
                <a:gd name="T1" fmla="*/ 0 h 179"/>
                <a:gd name="T2" fmla="*/ 0 w 179"/>
                <a:gd name="T3" fmla="*/ 89 h 179"/>
                <a:gd name="T4" fmla="*/ 90 w 179"/>
                <a:gd name="T5" fmla="*/ 179 h 179"/>
                <a:gd name="T6" fmla="*/ 179 w 179"/>
                <a:gd name="T7" fmla="*/ 89 h 179"/>
                <a:gd name="T8" fmla="*/ 90 w 179"/>
                <a:gd name="T9" fmla="*/ 0 h 179"/>
                <a:gd name="T10" fmla="*/ 90 w 179"/>
                <a:gd name="T11" fmla="*/ 143 h 179"/>
                <a:gd name="T12" fmla="*/ 36 w 179"/>
                <a:gd name="T13" fmla="*/ 89 h 179"/>
                <a:gd name="T14" fmla="*/ 90 w 179"/>
                <a:gd name="T15" fmla="*/ 36 h 179"/>
                <a:gd name="T16" fmla="*/ 143 w 179"/>
                <a:gd name="T17" fmla="*/ 89 h 179"/>
                <a:gd name="T18" fmla="*/ 90 w 179"/>
                <a:gd name="T19" fmla="*/ 143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9" h="179">
                  <a:moveTo>
                    <a:pt x="90" y="0"/>
                  </a:moveTo>
                  <a:cubicBezTo>
                    <a:pt x="40" y="0"/>
                    <a:pt x="0" y="40"/>
                    <a:pt x="0" y="89"/>
                  </a:cubicBezTo>
                  <a:cubicBezTo>
                    <a:pt x="0" y="139"/>
                    <a:pt x="40" y="179"/>
                    <a:pt x="90" y="179"/>
                  </a:cubicBezTo>
                  <a:cubicBezTo>
                    <a:pt x="139" y="179"/>
                    <a:pt x="179" y="139"/>
                    <a:pt x="179" y="89"/>
                  </a:cubicBezTo>
                  <a:cubicBezTo>
                    <a:pt x="179" y="40"/>
                    <a:pt x="139" y="0"/>
                    <a:pt x="90" y="0"/>
                  </a:cubicBezTo>
                  <a:close/>
                  <a:moveTo>
                    <a:pt x="90" y="143"/>
                  </a:moveTo>
                  <a:cubicBezTo>
                    <a:pt x="60" y="143"/>
                    <a:pt x="36" y="119"/>
                    <a:pt x="36" y="89"/>
                  </a:cubicBezTo>
                  <a:cubicBezTo>
                    <a:pt x="36" y="60"/>
                    <a:pt x="60" y="36"/>
                    <a:pt x="90" y="36"/>
                  </a:cubicBezTo>
                  <a:cubicBezTo>
                    <a:pt x="119" y="36"/>
                    <a:pt x="143" y="60"/>
                    <a:pt x="143" y="89"/>
                  </a:cubicBezTo>
                  <a:cubicBezTo>
                    <a:pt x="143" y="119"/>
                    <a:pt x="119" y="143"/>
                    <a:pt x="90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Freeform: Shape 30"/>
            <p:cNvSpPr>
              <a:spLocks/>
            </p:cNvSpPr>
            <p:nvPr/>
          </p:nvSpPr>
          <p:spPr bwMode="auto">
            <a:xfrm>
              <a:off x="728662" y="-446088"/>
              <a:ext cx="538163" cy="536575"/>
            </a:xfrm>
            <a:custGeom>
              <a:avLst/>
              <a:gdLst>
                <a:gd name="T0" fmla="*/ 0 w 143"/>
                <a:gd name="T1" fmla="*/ 72 h 143"/>
                <a:gd name="T2" fmla="*/ 72 w 143"/>
                <a:gd name="T3" fmla="*/ 143 h 143"/>
                <a:gd name="T4" fmla="*/ 143 w 143"/>
                <a:gd name="T5" fmla="*/ 72 h 143"/>
                <a:gd name="T6" fmla="*/ 72 w 143"/>
                <a:gd name="T7" fmla="*/ 0 h 143"/>
                <a:gd name="T8" fmla="*/ 0 w 143"/>
                <a:gd name="T9" fmla="*/ 72 h 143"/>
                <a:gd name="T10" fmla="*/ 72 w 143"/>
                <a:gd name="T11" fmla="*/ 36 h 143"/>
                <a:gd name="T12" fmla="*/ 107 w 143"/>
                <a:gd name="T13" fmla="*/ 72 h 143"/>
                <a:gd name="T14" fmla="*/ 72 w 143"/>
                <a:gd name="T15" fmla="*/ 108 h 143"/>
                <a:gd name="T16" fmla="*/ 36 w 143"/>
                <a:gd name="T17" fmla="*/ 72 h 143"/>
                <a:gd name="T18" fmla="*/ 72 w 143"/>
                <a:gd name="T19" fmla="*/ 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43">
                  <a:moveTo>
                    <a:pt x="0" y="72"/>
                  </a:moveTo>
                  <a:cubicBezTo>
                    <a:pt x="0" y="111"/>
                    <a:pt x="32" y="143"/>
                    <a:pt x="72" y="143"/>
                  </a:cubicBezTo>
                  <a:cubicBezTo>
                    <a:pt x="111" y="143"/>
                    <a:pt x="143" y="111"/>
                    <a:pt x="143" y="72"/>
                  </a:cubicBezTo>
                  <a:cubicBezTo>
                    <a:pt x="143" y="32"/>
                    <a:pt x="111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lose/>
                  <a:moveTo>
                    <a:pt x="72" y="36"/>
                  </a:moveTo>
                  <a:cubicBezTo>
                    <a:pt x="91" y="36"/>
                    <a:pt x="107" y="52"/>
                    <a:pt x="107" y="72"/>
                  </a:cubicBezTo>
                  <a:cubicBezTo>
                    <a:pt x="107" y="92"/>
                    <a:pt x="91" y="108"/>
                    <a:pt x="72" y="108"/>
                  </a:cubicBezTo>
                  <a:cubicBezTo>
                    <a:pt x="52" y="108"/>
                    <a:pt x="36" y="92"/>
                    <a:pt x="36" y="72"/>
                  </a:cubicBezTo>
                  <a:cubicBezTo>
                    <a:pt x="36" y="52"/>
                    <a:pt x="52" y="36"/>
                    <a:pt x="7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3" name="Oval 31"/>
            <p:cNvSpPr>
              <a:spLocks/>
            </p:cNvSpPr>
            <p:nvPr/>
          </p:nvSpPr>
          <p:spPr bwMode="auto">
            <a:xfrm>
              <a:off x="1266825" y="496888"/>
              <a:ext cx="269875" cy="2667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4" name="Oval 32"/>
            <p:cNvSpPr>
              <a:spLocks/>
            </p:cNvSpPr>
            <p:nvPr/>
          </p:nvSpPr>
          <p:spPr bwMode="auto">
            <a:xfrm>
              <a:off x="3417887" y="-1522413"/>
              <a:ext cx="269875" cy="271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21" name="Oval 19"/>
          <p:cNvSpPr/>
          <p:nvPr/>
        </p:nvSpPr>
        <p:spPr>
          <a:xfrm rot="5400000">
            <a:off x="7505927" y="4874150"/>
            <a:ext cx="798027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2" name="Freeform: Shape 20"/>
          <p:cNvSpPr>
            <a:spLocks/>
          </p:cNvSpPr>
          <p:nvPr/>
        </p:nvSpPr>
        <p:spPr bwMode="auto">
          <a:xfrm>
            <a:off x="7691710" y="5061211"/>
            <a:ext cx="426463" cy="426201"/>
          </a:xfrm>
          <a:custGeom>
            <a:avLst/>
            <a:gdLst>
              <a:gd name="T0" fmla="*/ 434 w 688"/>
              <a:gd name="T1" fmla="*/ 77 h 688"/>
              <a:gd name="T2" fmla="*/ 284 w 688"/>
              <a:gd name="T3" fmla="*/ 194 h 688"/>
              <a:gd name="T4" fmla="*/ 175 w 688"/>
              <a:gd name="T5" fmla="*/ 194 h 688"/>
              <a:gd name="T6" fmla="*/ 0 w 688"/>
              <a:gd name="T7" fmla="*/ 301 h 688"/>
              <a:gd name="T8" fmla="*/ 129 w 688"/>
              <a:gd name="T9" fmla="*/ 452 h 688"/>
              <a:gd name="T10" fmla="*/ 172 w 688"/>
              <a:gd name="T11" fmla="*/ 688 h 688"/>
              <a:gd name="T12" fmla="*/ 301 w 688"/>
              <a:gd name="T13" fmla="*/ 645 h 688"/>
              <a:gd name="T14" fmla="*/ 279 w 688"/>
              <a:gd name="T15" fmla="*/ 581 h 688"/>
              <a:gd name="T16" fmla="*/ 280 w 688"/>
              <a:gd name="T17" fmla="*/ 429 h 688"/>
              <a:gd name="T18" fmla="*/ 283 w 688"/>
              <a:gd name="T19" fmla="*/ 418 h 688"/>
              <a:gd name="T20" fmla="*/ 290 w 688"/>
              <a:gd name="T21" fmla="*/ 412 h 688"/>
              <a:gd name="T22" fmla="*/ 296 w 688"/>
              <a:gd name="T23" fmla="*/ 410 h 688"/>
              <a:gd name="T24" fmla="*/ 434 w 688"/>
              <a:gd name="T25" fmla="*/ 525 h 688"/>
              <a:gd name="T26" fmla="*/ 688 w 688"/>
              <a:gd name="T27" fmla="*/ 301 h 688"/>
              <a:gd name="T28" fmla="*/ 430 w 688"/>
              <a:gd name="T29" fmla="*/ 301 h 688"/>
              <a:gd name="T30" fmla="*/ 495 w 688"/>
              <a:gd name="T31" fmla="*/ 237 h 688"/>
              <a:gd name="T32" fmla="*/ 495 w 688"/>
              <a:gd name="T33" fmla="*/ 366 h 688"/>
              <a:gd name="T34" fmla="*/ 430 w 688"/>
              <a:gd name="T35" fmla="*/ 301 h 688"/>
              <a:gd name="T36" fmla="*/ 86 w 688"/>
              <a:gd name="T37" fmla="*/ 237 h 688"/>
              <a:gd name="T38" fmla="*/ 215 w 688"/>
              <a:gd name="T39" fmla="*/ 301 h 688"/>
              <a:gd name="T40" fmla="*/ 86 w 688"/>
              <a:gd name="T41" fmla="*/ 366 h 688"/>
              <a:gd name="T42" fmla="*/ 258 w 688"/>
              <a:gd name="T43" fmla="*/ 645 h 688"/>
              <a:gd name="T44" fmla="*/ 172 w 688"/>
              <a:gd name="T45" fmla="*/ 452 h 688"/>
              <a:gd name="T46" fmla="*/ 175 w 688"/>
              <a:gd name="T47" fmla="*/ 409 h 688"/>
              <a:gd name="T48" fmla="*/ 240 w 688"/>
              <a:gd name="T49" fmla="*/ 409 h 688"/>
              <a:gd name="T50" fmla="*/ 236 w 688"/>
              <a:gd name="T51" fmla="*/ 581 h 688"/>
              <a:gd name="T52" fmla="*/ 258 w 688"/>
              <a:gd name="T53" fmla="*/ 627 h 688"/>
              <a:gd name="T54" fmla="*/ 284 w 688"/>
              <a:gd name="T55" fmla="*/ 366 h 688"/>
              <a:gd name="T56" fmla="*/ 280 w 688"/>
              <a:gd name="T57" fmla="*/ 366 h 688"/>
              <a:gd name="T58" fmla="*/ 280 w 688"/>
              <a:gd name="T59" fmla="*/ 237 h 688"/>
              <a:gd name="T60" fmla="*/ 396 w 688"/>
              <a:gd name="T61" fmla="*/ 193 h 688"/>
              <a:gd name="T62" fmla="*/ 396 w 688"/>
              <a:gd name="T63" fmla="*/ 409 h 688"/>
              <a:gd name="T64" fmla="*/ 538 w 688"/>
              <a:gd name="T65" fmla="*/ 559 h 688"/>
              <a:gd name="T66" fmla="*/ 495 w 688"/>
              <a:gd name="T67" fmla="*/ 409 h 688"/>
              <a:gd name="T68" fmla="*/ 495 w 688"/>
              <a:gd name="T69" fmla="*/ 194 h 688"/>
              <a:gd name="T70" fmla="*/ 538 w 688"/>
              <a:gd name="T71" fmla="*/ 43 h 688"/>
              <a:gd name="T72" fmla="*/ 538 w 688"/>
              <a:gd name="T73" fmla="*/ 55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88" h="688">
                <a:moveTo>
                  <a:pt x="538" y="0"/>
                </a:moveTo>
                <a:cubicBezTo>
                  <a:pt x="493" y="0"/>
                  <a:pt x="459" y="30"/>
                  <a:pt x="434" y="77"/>
                </a:cubicBezTo>
                <a:cubicBezTo>
                  <a:pt x="433" y="77"/>
                  <a:pt x="433" y="77"/>
                  <a:pt x="433" y="77"/>
                </a:cubicBezTo>
                <a:cubicBezTo>
                  <a:pt x="397" y="148"/>
                  <a:pt x="343" y="194"/>
                  <a:pt x="284" y="194"/>
                </a:cubicBezTo>
                <a:cubicBezTo>
                  <a:pt x="270" y="194"/>
                  <a:pt x="270" y="194"/>
                  <a:pt x="270" y="194"/>
                </a:cubicBezTo>
                <a:cubicBezTo>
                  <a:pt x="175" y="194"/>
                  <a:pt x="175" y="194"/>
                  <a:pt x="175" y="194"/>
                </a:cubicBezTo>
                <a:cubicBezTo>
                  <a:pt x="86" y="194"/>
                  <a:pt x="86" y="194"/>
                  <a:pt x="86" y="194"/>
                </a:cubicBezTo>
                <a:cubicBezTo>
                  <a:pt x="38" y="194"/>
                  <a:pt x="0" y="241"/>
                  <a:pt x="0" y="301"/>
                </a:cubicBezTo>
                <a:cubicBezTo>
                  <a:pt x="0" y="361"/>
                  <a:pt x="38" y="409"/>
                  <a:pt x="86" y="409"/>
                </a:cubicBezTo>
                <a:cubicBezTo>
                  <a:pt x="110" y="409"/>
                  <a:pt x="129" y="428"/>
                  <a:pt x="129" y="452"/>
                </a:cubicBezTo>
                <a:cubicBezTo>
                  <a:pt x="129" y="645"/>
                  <a:pt x="129" y="645"/>
                  <a:pt x="129" y="645"/>
                </a:cubicBezTo>
                <a:cubicBezTo>
                  <a:pt x="129" y="669"/>
                  <a:pt x="148" y="688"/>
                  <a:pt x="172" y="688"/>
                </a:cubicBezTo>
                <a:cubicBezTo>
                  <a:pt x="258" y="688"/>
                  <a:pt x="258" y="688"/>
                  <a:pt x="258" y="688"/>
                </a:cubicBezTo>
                <a:cubicBezTo>
                  <a:pt x="282" y="688"/>
                  <a:pt x="301" y="669"/>
                  <a:pt x="301" y="645"/>
                </a:cubicBezTo>
                <a:cubicBezTo>
                  <a:pt x="301" y="624"/>
                  <a:pt x="301" y="624"/>
                  <a:pt x="301" y="624"/>
                </a:cubicBezTo>
                <a:cubicBezTo>
                  <a:pt x="301" y="602"/>
                  <a:pt x="279" y="592"/>
                  <a:pt x="279" y="581"/>
                </a:cubicBezTo>
                <a:cubicBezTo>
                  <a:pt x="279" y="430"/>
                  <a:pt x="279" y="430"/>
                  <a:pt x="279" y="430"/>
                </a:cubicBezTo>
                <a:cubicBezTo>
                  <a:pt x="279" y="429"/>
                  <a:pt x="280" y="429"/>
                  <a:pt x="280" y="429"/>
                </a:cubicBezTo>
                <a:cubicBezTo>
                  <a:pt x="280" y="426"/>
                  <a:pt x="281" y="423"/>
                  <a:pt x="282" y="420"/>
                </a:cubicBezTo>
                <a:cubicBezTo>
                  <a:pt x="283" y="419"/>
                  <a:pt x="283" y="419"/>
                  <a:pt x="283" y="418"/>
                </a:cubicBezTo>
                <a:cubicBezTo>
                  <a:pt x="285" y="416"/>
                  <a:pt x="287" y="414"/>
                  <a:pt x="290" y="412"/>
                </a:cubicBezTo>
                <a:cubicBezTo>
                  <a:pt x="290" y="412"/>
                  <a:pt x="290" y="412"/>
                  <a:pt x="290" y="412"/>
                </a:cubicBezTo>
                <a:cubicBezTo>
                  <a:pt x="290" y="412"/>
                  <a:pt x="290" y="412"/>
                  <a:pt x="291" y="412"/>
                </a:cubicBezTo>
                <a:cubicBezTo>
                  <a:pt x="292" y="411"/>
                  <a:pt x="294" y="410"/>
                  <a:pt x="296" y="410"/>
                </a:cubicBezTo>
                <a:cubicBezTo>
                  <a:pt x="350" y="416"/>
                  <a:pt x="400" y="459"/>
                  <a:pt x="433" y="525"/>
                </a:cubicBezTo>
                <a:cubicBezTo>
                  <a:pt x="434" y="525"/>
                  <a:pt x="434" y="525"/>
                  <a:pt x="434" y="525"/>
                </a:cubicBezTo>
                <a:cubicBezTo>
                  <a:pt x="459" y="572"/>
                  <a:pt x="493" y="602"/>
                  <a:pt x="538" y="602"/>
                </a:cubicBezTo>
                <a:cubicBezTo>
                  <a:pt x="636" y="602"/>
                  <a:pt x="688" y="451"/>
                  <a:pt x="688" y="301"/>
                </a:cubicBezTo>
                <a:cubicBezTo>
                  <a:pt x="688" y="151"/>
                  <a:pt x="636" y="0"/>
                  <a:pt x="538" y="0"/>
                </a:cubicBezTo>
                <a:close/>
                <a:moveTo>
                  <a:pt x="430" y="301"/>
                </a:moveTo>
                <a:cubicBezTo>
                  <a:pt x="430" y="279"/>
                  <a:pt x="431" y="257"/>
                  <a:pt x="434" y="237"/>
                </a:cubicBezTo>
                <a:cubicBezTo>
                  <a:pt x="495" y="237"/>
                  <a:pt x="495" y="237"/>
                  <a:pt x="495" y="237"/>
                </a:cubicBezTo>
                <a:cubicBezTo>
                  <a:pt x="518" y="237"/>
                  <a:pt x="538" y="265"/>
                  <a:pt x="538" y="301"/>
                </a:cubicBezTo>
                <a:cubicBezTo>
                  <a:pt x="538" y="337"/>
                  <a:pt x="518" y="366"/>
                  <a:pt x="495" y="366"/>
                </a:cubicBezTo>
                <a:cubicBezTo>
                  <a:pt x="434" y="366"/>
                  <a:pt x="434" y="366"/>
                  <a:pt x="434" y="366"/>
                </a:cubicBezTo>
                <a:cubicBezTo>
                  <a:pt x="431" y="345"/>
                  <a:pt x="430" y="323"/>
                  <a:pt x="430" y="301"/>
                </a:cubicBezTo>
                <a:close/>
                <a:moveTo>
                  <a:pt x="43" y="301"/>
                </a:moveTo>
                <a:cubicBezTo>
                  <a:pt x="43" y="265"/>
                  <a:pt x="62" y="237"/>
                  <a:pt x="86" y="237"/>
                </a:cubicBezTo>
                <a:cubicBezTo>
                  <a:pt x="237" y="237"/>
                  <a:pt x="237" y="237"/>
                  <a:pt x="237" y="237"/>
                </a:cubicBezTo>
                <a:cubicBezTo>
                  <a:pt x="223" y="252"/>
                  <a:pt x="215" y="275"/>
                  <a:pt x="215" y="301"/>
                </a:cubicBezTo>
                <a:cubicBezTo>
                  <a:pt x="215" y="327"/>
                  <a:pt x="223" y="350"/>
                  <a:pt x="237" y="366"/>
                </a:cubicBezTo>
                <a:cubicBezTo>
                  <a:pt x="86" y="366"/>
                  <a:pt x="86" y="366"/>
                  <a:pt x="86" y="366"/>
                </a:cubicBezTo>
                <a:cubicBezTo>
                  <a:pt x="62" y="366"/>
                  <a:pt x="43" y="337"/>
                  <a:pt x="43" y="301"/>
                </a:cubicBezTo>
                <a:close/>
                <a:moveTo>
                  <a:pt x="258" y="645"/>
                </a:moveTo>
                <a:cubicBezTo>
                  <a:pt x="172" y="645"/>
                  <a:pt x="172" y="645"/>
                  <a:pt x="172" y="645"/>
                </a:cubicBezTo>
                <a:cubicBezTo>
                  <a:pt x="172" y="452"/>
                  <a:pt x="172" y="452"/>
                  <a:pt x="172" y="452"/>
                </a:cubicBezTo>
                <a:cubicBezTo>
                  <a:pt x="172" y="436"/>
                  <a:pt x="168" y="421"/>
                  <a:pt x="160" y="409"/>
                </a:cubicBezTo>
                <a:cubicBezTo>
                  <a:pt x="175" y="409"/>
                  <a:pt x="175" y="409"/>
                  <a:pt x="175" y="409"/>
                </a:cubicBezTo>
                <a:cubicBezTo>
                  <a:pt x="175" y="409"/>
                  <a:pt x="175" y="409"/>
                  <a:pt x="175" y="409"/>
                </a:cubicBezTo>
                <a:cubicBezTo>
                  <a:pt x="240" y="409"/>
                  <a:pt x="240" y="409"/>
                  <a:pt x="240" y="409"/>
                </a:cubicBezTo>
                <a:cubicBezTo>
                  <a:pt x="238" y="415"/>
                  <a:pt x="236" y="423"/>
                  <a:pt x="236" y="430"/>
                </a:cubicBezTo>
                <a:cubicBezTo>
                  <a:pt x="236" y="581"/>
                  <a:pt x="236" y="581"/>
                  <a:pt x="236" y="581"/>
                </a:cubicBezTo>
                <a:cubicBezTo>
                  <a:pt x="236" y="601"/>
                  <a:pt x="248" y="615"/>
                  <a:pt x="255" y="623"/>
                </a:cubicBezTo>
                <a:cubicBezTo>
                  <a:pt x="256" y="624"/>
                  <a:pt x="257" y="626"/>
                  <a:pt x="258" y="627"/>
                </a:cubicBezTo>
                <a:lnTo>
                  <a:pt x="258" y="645"/>
                </a:lnTo>
                <a:close/>
                <a:moveTo>
                  <a:pt x="284" y="366"/>
                </a:moveTo>
                <a:cubicBezTo>
                  <a:pt x="280" y="366"/>
                  <a:pt x="280" y="366"/>
                  <a:pt x="280" y="366"/>
                </a:cubicBezTo>
                <a:cubicBezTo>
                  <a:pt x="280" y="366"/>
                  <a:pt x="280" y="366"/>
                  <a:pt x="280" y="366"/>
                </a:cubicBezTo>
                <a:cubicBezTo>
                  <a:pt x="256" y="366"/>
                  <a:pt x="237" y="337"/>
                  <a:pt x="237" y="301"/>
                </a:cubicBezTo>
                <a:cubicBezTo>
                  <a:pt x="237" y="265"/>
                  <a:pt x="256" y="237"/>
                  <a:pt x="280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325" y="237"/>
                  <a:pt x="363" y="221"/>
                  <a:pt x="396" y="193"/>
                </a:cubicBezTo>
                <a:cubicBezTo>
                  <a:pt x="390" y="228"/>
                  <a:pt x="387" y="264"/>
                  <a:pt x="387" y="301"/>
                </a:cubicBezTo>
                <a:cubicBezTo>
                  <a:pt x="387" y="338"/>
                  <a:pt x="390" y="375"/>
                  <a:pt x="396" y="409"/>
                </a:cubicBezTo>
                <a:cubicBezTo>
                  <a:pt x="363" y="382"/>
                  <a:pt x="325" y="366"/>
                  <a:pt x="284" y="366"/>
                </a:cubicBezTo>
                <a:close/>
                <a:moveTo>
                  <a:pt x="538" y="559"/>
                </a:moveTo>
                <a:cubicBezTo>
                  <a:pt x="494" y="559"/>
                  <a:pt x="457" y="497"/>
                  <a:pt x="440" y="409"/>
                </a:cubicBezTo>
                <a:cubicBezTo>
                  <a:pt x="495" y="409"/>
                  <a:pt x="495" y="409"/>
                  <a:pt x="495" y="409"/>
                </a:cubicBezTo>
                <a:cubicBezTo>
                  <a:pt x="543" y="409"/>
                  <a:pt x="581" y="361"/>
                  <a:pt x="581" y="301"/>
                </a:cubicBezTo>
                <a:cubicBezTo>
                  <a:pt x="581" y="241"/>
                  <a:pt x="543" y="194"/>
                  <a:pt x="495" y="194"/>
                </a:cubicBezTo>
                <a:cubicBezTo>
                  <a:pt x="440" y="194"/>
                  <a:pt x="440" y="194"/>
                  <a:pt x="440" y="194"/>
                </a:cubicBezTo>
                <a:cubicBezTo>
                  <a:pt x="457" y="105"/>
                  <a:pt x="494" y="43"/>
                  <a:pt x="538" y="43"/>
                </a:cubicBezTo>
                <a:cubicBezTo>
                  <a:pt x="597" y="43"/>
                  <a:pt x="645" y="159"/>
                  <a:pt x="645" y="301"/>
                </a:cubicBezTo>
                <a:cubicBezTo>
                  <a:pt x="645" y="443"/>
                  <a:pt x="597" y="559"/>
                  <a:pt x="538" y="5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cxnSp>
        <p:nvCxnSpPr>
          <p:cNvPr id="23" name="Straight Connector 21"/>
          <p:cNvCxnSpPr/>
          <p:nvPr/>
        </p:nvCxnSpPr>
        <p:spPr>
          <a:xfrm>
            <a:off x="4774874" y="2356914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2"/>
          <p:cNvCxnSpPr/>
          <p:nvPr/>
        </p:nvCxnSpPr>
        <p:spPr>
          <a:xfrm>
            <a:off x="6849678" y="2356914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3"/>
          <p:cNvCxnSpPr/>
          <p:nvPr/>
        </p:nvCxnSpPr>
        <p:spPr>
          <a:xfrm>
            <a:off x="4774874" y="380281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4"/>
          <p:cNvCxnSpPr/>
          <p:nvPr/>
        </p:nvCxnSpPr>
        <p:spPr>
          <a:xfrm>
            <a:off x="6849678" y="380281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5"/>
          <p:cNvCxnSpPr/>
          <p:nvPr/>
        </p:nvCxnSpPr>
        <p:spPr>
          <a:xfrm>
            <a:off x="4774874" y="524352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6"/>
          <p:cNvCxnSpPr/>
          <p:nvPr/>
        </p:nvCxnSpPr>
        <p:spPr>
          <a:xfrm>
            <a:off x="6849678" y="524352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组合 52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54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57" name="文本框 56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437048" y="1931408"/>
            <a:ext cx="2784248" cy="859580"/>
            <a:chOff x="937750" y="5016378"/>
            <a:chExt cx="2784248" cy="859580"/>
          </a:xfrm>
        </p:grpSpPr>
        <p:sp>
          <p:nvSpPr>
            <p:cNvPr id="60" name="矩形 59"/>
            <p:cNvSpPr/>
            <p:nvPr/>
          </p:nvSpPr>
          <p:spPr>
            <a:xfrm>
              <a:off x="937750" y="5340427"/>
              <a:ext cx="2784248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937750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8437048" y="3392741"/>
            <a:ext cx="2784248" cy="859580"/>
            <a:chOff x="937750" y="5016378"/>
            <a:chExt cx="2784248" cy="859580"/>
          </a:xfrm>
        </p:grpSpPr>
        <p:sp>
          <p:nvSpPr>
            <p:cNvPr id="63" name="矩形 62"/>
            <p:cNvSpPr/>
            <p:nvPr/>
          </p:nvSpPr>
          <p:spPr>
            <a:xfrm>
              <a:off x="937750" y="5340427"/>
              <a:ext cx="2784248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937750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8437048" y="4854075"/>
            <a:ext cx="2784248" cy="859580"/>
            <a:chOff x="937750" y="5016378"/>
            <a:chExt cx="2784248" cy="859580"/>
          </a:xfrm>
        </p:grpSpPr>
        <p:sp>
          <p:nvSpPr>
            <p:cNvPr id="66" name="矩形 65"/>
            <p:cNvSpPr/>
            <p:nvPr/>
          </p:nvSpPr>
          <p:spPr>
            <a:xfrm>
              <a:off x="937750" y="5340427"/>
              <a:ext cx="2784248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937750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941428" y="1931408"/>
            <a:ext cx="2784248" cy="859580"/>
            <a:chOff x="937750" y="5016378"/>
            <a:chExt cx="2784248" cy="859580"/>
          </a:xfrm>
        </p:grpSpPr>
        <p:sp>
          <p:nvSpPr>
            <p:cNvPr id="69" name="矩形 68"/>
            <p:cNvSpPr/>
            <p:nvPr/>
          </p:nvSpPr>
          <p:spPr>
            <a:xfrm>
              <a:off x="937750" y="5340427"/>
              <a:ext cx="2784248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480024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941428" y="3392741"/>
            <a:ext cx="2784248" cy="859580"/>
            <a:chOff x="937750" y="5016378"/>
            <a:chExt cx="2784248" cy="859580"/>
          </a:xfrm>
        </p:grpSpPr>
        <p:sp>
          <p:nvSpPr>
            <p:cNvPr id="72" name="矩形 71"/>
            <p:cNvSpPr/>
            <p:nvPr/>
          </p:nvSpPr>
          <p:spPr>
            <a:xfrm>
              <a:off x="937750" y="5340427"/>
              <a:ext cx="2784248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1480024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941428" y="4854075"/>
            <a:ext cx="2784248" cy="859580"/>
            <a:chOff x="937750" y="5016378"/>
            <a:chExt cx="2784248" cy="859580"/>
          </a:xfrm>
        </p:grpSpPr>
        <p:sp>
          <p:nvSpPr>
            <p:cNvPr id="75" name="矩形 74"/>
            <p:cNvSpPr/>
            <p:nvPr/>
          </p:nvSpPr>
          <p:spPr>
            <a:xfrm>
              <a:off x="937750" y="5340427"/>
              <a:ext cx="2784248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1480024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247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3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 rot="1800000">
            <a:off x="5024521" y="4384474"/>
            <a:ext cx="3644632" cy="1973858"/>
          </a:xfrm>
          <a:custGeom>
            <a:avLst/>
            <a:gdLst>
              <a:gd name="connsiteX0" fmla="*/ 0 w 4789991"/>
              <a:gd name="connsiteY0" fmla="*/ 0 h 2010894"/>
              <a:gd name="connsiteX1" fmla="*/ 4789991 w 4789991"/>
              <a:gd name="connsiteY1" fmla="*/ 0 h 2010894"/>
              <a:gd name="connsiteX2" fmla="*/ 4789991 w 4789991"/>
              <a:gd name="connsiteY2" fmla="*/ 2010894 h 2010894"/>
              <a:gd name="connsiteX3" fmla="*/ 0 w 4789991"/>
              <a:gd name="connsiteY3" fmla="*/ 2010894 h 2010894"/>
              <a:gd name="connsiteX4" fmla="*/ 0 w 4789991"/>
              <a:gd name="connsiteY4" fmla="*/ 0 h 2010894"/>
              <a:gd name="connsiteX0" fmla="*/ 0 w 4789991"/>
              <a:gd name="connsiteY0" fmla="*/ 0 h 2010894"/>
              <a:gd name="connsiteX1" fmla="*/ 1107620 w 4789991"/>
              <a:gd name="connsiteY1" fmla="*/ 1942 h 2010894"/>
              <a:gd name="connsiteX2" fmla="*/ 4789991 w 4789991"/>
              <a:gd name="connsiteY2" fmla="*/ 0 h 2010894"/>
              <a:gd name="connsiteX3" fmla="*/ 4789991 w 4789991"/>
              <a:gd name="connsiteY3" fmla="*/ 2010894 h 2010894"/>
              <a:gd name="connsiteX4" fmla="*/ 0 w 4789991"/>
              <a:gd name="connsiteY4" fmla="*/ 2010894 h 2010894"/>
              <a:gd name="connsiteX5" fmla="*/ 0 w 4789991"/>
              <a:gd name="connsiteY5" fmla="*/ 0 h 2010894"/>
              <a:gd name="connsiteX0" fmla="*/ 0 w 4789991"/>
              <a:gd name="connsiteY0" fmla="*/ 0 h 2018866"/>
              <a:gd name="connsiteX1" fmla="*/ 1107620 w 4789991"/>
              <a:gd name="connsiteY1" fmla="*/ 1942 h 2018866"/>
              <a:gd name="connsiteX2" fmla="*/ 4789991 w 4789991"/>
              <a:gd name="connsiteY2" fmla="*/ 0 h 2018866"/>
              <a:gd name="connsiteX3" fmla="*/ 4789991 w 4789991"/>
              <a:gd name="connsiteY3" fmla="*/ 2010894 h 2018866"/>
              <a:gd name="connsiteX4" fmla="*/ 1062254 w 4789991"/>
              <a:gd name="connsiteY4" fmla="*/ 2018866 h 2018866"/>
              <a:gd name="connsiteX5" fmla="*/ 0 w 4789991"/>
              <a:gd name="connsiteY5" fmla="*/ 2010894 h 2018866"/>
              <a:gd name="connsiteX6" fmla="*/ 0 w 4789991"/>
              <a:gd name="connsiteY6" fmla="*/ 0 h 2018866"/>
              <a:gd name="connsiteX0" fmla="*/ 0 w 4789991"/>
              <a:gd name="connsiteY0" fmla="*/ 0 h 2018866"/>
              <a:gd name="connsiteX1" fmla="*/ 1107620 w 4789991"/>
              <a:gd name="connsiteY1" fmla="*/ 1942 h 2018866"/>
              <a:gd name="connsiteX2" fmla="*/ 4789991 w 4789991"/>
              <a:gd name="connsiteY2" fmla="*/ 0 h 2018866"/>
              <a:gd name="connsiteX3" fmla="*/ 4789991 w 4789991"/>
              <a:gd name="connsiteY3" fmla="*/ 2010894 h 2018866"/>
              <a:gd name="connsiteX4" fmla="*/ 1062254 w 4789991"/>
              <a:gd name="connsiteY4" fmla="*/ 2018866 h 2018866"/>
              <a:gd name="connsiteX5" fmla="*/ 0 w 4789991"/>
              <a:gd name="connsiteY5" fmla="*/ 0 h 2018866"/>
              <a:gd name="connsiteX0" fmla="*/ 0 w 3727737"/>
              <a:gd name="connsiteY0" fmla="*/ 2018866 h 2018866"/>
              <a:gd name="connsiteX1" fmla="*/ 45366 w 3727737"/>
              <a:gd name="connsiteY1" fmla="*/ 1942 h 2018866"/>
              <a:gd name="connsiteX2" fmla="*/ 3727737 w 3727737"/>
              <a:gd name="connsiteY2" fmla="*/ 0 h 2018866"/>
              <a:gd name="connsiteX3" fmla="*/ 3727737 w 3727737"/>
              <a:gd name="connsiteY3" fmla="*/ 2010894 h 2018866"/>
              <a:gd name="connsiteX4" fmla="*/ 0 w 3727737"/>
              <a:gd name="connsiteY4" fmla="*/ 2018866 h 2018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7737" h="2018866">
                <a:moveTo>
                  <a:pt x="0" y="2018866"/>
                </a:moveTo>
                <a:lnTo>
                  <a:pt x="45366" y="1942"/>
                </a:lnTo>
                <a:lnTo>
                  <a:pt x="3727737" y="0"/>
                </a:lnTo>
                <a:lnTo>
                  <a:pt x="3727737" y="2010894"/>
                </a:lnTo>
                <a:lnTo>
                  <a:pt x="0" y="201886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 rot="1800000">
            <a:off x="7056259" y="4588426"/>
            <a:ext cx="3626803" cy="2259986"/>
          </a:xfrm>
          <a:custGeom>
            <a:avLst/>
            <a:gdLst>
              <a:gd name="connsiteX0" fmla="*/ 0 w 4789991"/>
              <a:gd name="connsiteY0" fmla="*/ 0 h 2263303"/>
              <a:gd name="connsiteX1" fmla="*/ 4789991 w 4789991"/>
              <a:gd name="connsiteY1" fmla="*/ 0 h 2263303"/>
              <a:gd name="connsiteX2" fmla="*/ 4789991 w 4789991"/>
              <a:gd name="connsiteY2" fmla="*/ 2263303 h 2263303"/>
              <a:gd name="connsiteX3" fmla="*/ 0 w 4789991"/>
              <a:gd name="connsiteY3" fmla="*/ 2263303 h 2263303"/>
              <a:gd name="connsiteX4" fmla="*/ 0 w 4789991"/>
              <a:gd name="connsiteY4" fmla="*/ 0 h 2263303"/>
              <a:gd name="connsiteX0" fmla="*/ 0 w 4789991"/>
              <a:gd name="connsiteY0" fmla="*/ 13680 h 2276983"/>
              <a:gd name="connsiteX1" fmla="*/ 1298265 w 4789991"/>
              <a:gd name="connsiteY1" fmla="*/ 0 h 2276983"/>
              <a:gd name="connsiteX2" fmla="*/ 4789991 w 4789991"/>
              <a:gd name="connsiteY2" fmla="*/ 13680 h 2276983"/>
              <a:gd name="connsiteX3" fmla="*/ 4789991 w 4789991"/>
              <a:gd name="connsiteY3" fmla="*/ 2276983 h 2276983"/>
              <a:gd name="connsiteX4" fmla="*/ 0 w 4789991"/>
              <a:gd name="connsiteY4" fmla="*/ 2276983 h 2276983"/>
              <a:gd name="connsiteX5" fmla="*/ 0 w 4789991"/>
              <a:gd name="connsiteY5" fmla="*/ 13680 h 2276983"/>
              <a:gd name="connsiteX0" fmla="*/ 0 w 4789991"/>
              <a:gd name="connsiteY0" fmla="*/ 13680 h 2299689"/>
              <a:gd name="connsiteX1" fmla="*/ 1298265 w 4789991"/>
              <a:gd name="connsiteY1" fmla="*/ 0 h 2299689"/>
              <a:gd name="connsiteX2" fmla="*/ 4789991 w 4789991"/>
              <a:gd name="connsiteY2" fmla="*/ 13680 h 2299689"/>
              <a:gd name="connsiteX3" fmla="*/ 4789991 w 4789991"/>
              <a:gd name="connsiteY3" fmla="*/ 2276983 h 2299689"/>
              <a:gd name="connsiteX4" fmla="*/ 1163188 w 4789991"/>
              <a:gd name="connsiteY4" fmla="*/ 2299689 h 2299689"/>
              <a:gd name="connsiteX5" fmla="*/ 0 w 4789991"/>
              <a:gd name="connsiteY5" fmla="*/ 2276983 h 2299689"/>
              <a:gd name="connsiteX6" fmla="*/ 0 w 4789991"/>
              <a:gd name="connsiteY6" fmla="*/ 13680 h 2299689"/>
              <a:gd name="connsiteX0" fmla="*/ 0 w 4789991"/>
              <a:gd name="connsiteY0" fmla="*/ 13680 h 2299689"/>
              <a:gd name="connsiteX1" fmla="*/ 1298265 w 4789991"/>
              <a:gd name="connsiteY1" fmla="*/ 0 h 2299689"/>
              <a:gd name="connsiteX2" fmla="*/ 4789991 w 4789991"/>
              <a:gd name="connsiteY2" fmla="*/ 13680 h 2299689"/>
              <a:gd name="connsiteX3" fmla="*/ 4789991 w 4789991"/>
              <a:gd name="connsiteY3" fmla="*/ 2276983 h 2299689"/>
              <a:gd name="connsiteX4" fmla="*/ 1163188 w 4789991"/>
              <a:gd name="connsiteY4" fmla="*/ 2299689 h 2299689"/>
              <a:gd name="connsiteX5" fmla="*/ 0 w 4789991"/>
              <a:gd name="connsiteY5" fmla="*/ 13680 h 2299689"/>
              <a:gd name="connsiteX0" fmla="*/ 0 w 3626803"/>
              <a:gd name="connsiteY0" fmla="*/ 2299689 h 2299689"/>
              <a:gd name="connsiteX1" fmla="*/ 135077 w 3626803"/>
              <a:gd name="connsiteY1" fmla="*/ 0 h 2299689"/>
              <a:gd name="connsiteX2" fmla="*/ 3626803 w 3626803"/>
              <a:gd name="connsiteY2" fmla="*/ 13680 h 2299689"/>
              <a:gd name="connsiteX3" fmla="*/ 3626803 w 3626803"/>
              <a:gd name="connsiteY3" fmla="*/ 2276983 h 2299689"/>
              <a:gd name="connsiteX4" fmla="*/ 0 w 3626803"/>
              <a:gd name="connsiteY4" fmla="*/ 2299689 h 2299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6803" h="2299689">
                <a:moveTo>
                  <a:pt x="0" y="2299689"/>
                </a:moveTo>
                <a:lnTo>
                  <a:pt x="135077" y="0"/>
                </a:lnTo>
                <a:lnTo>
                  <a:pt x="3626803" y="13680"/>
                </a:lnTo>
                <a:lnTo>
                  <a:pt x="3626803" y="2276983"/>
                </a:lnTo>
                <a:lnTo>
                  <a:pt x="0" y="229968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6107162" y="3627483"/>
            <a:ext cx="2274420" cy="2274420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 w="76200" cap="flat">
            <a:noFill/>
            <a:miter lim="400000"/>
          </a:ln>
          <a:effectLst/>
        </p:spPr>
        <p:txBody>
          <a:bodyPr wrap="square" lIns="0" tIns="0" rIns="0" bIns="576000" anchor="b" anchorCtr="1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>
          <a:xfrm rot="1800000">
            <a:off x="2852696" y="3177107"/>
            <a:ext cx="3347696" cy="2678204"/>
          </a:xfrm>
          <a:custGeom>
            <a:avLst/>
            <a:gdLst>
              <a:gd name="connsiteX0" fmla="*/ 0 w 4789991"/>
              <a:gd name="connsiteY0" fmla="*/ 0 h 2650766"/>
              <a:gd name="connsiteX1" fmla="*/ 4789991 w 4789991"/>
              <a:gd name="connsiteY1" fmla="*/ 0 h 2650766"/>
              <a:gd name="connsiteX2" fmla="*/ 4789991 w 4789991"/>
              <a:gd name="connsiteY2" fmla="*/ 2650766 h 2650766"/>
              <a:gd name="connsiteX3" fmla="*/ 0 w 4789991"/>
              <a:gd name="connsiteY3" fmla="*/ 2650766 h 2650766"/>
              <a:gd name="connsiteX4" fmla="*/ 0 w 4789991"/>
              <a:gd name="connsiteY4" fmla="*/ 0 h 2650766"/>
              <a:gd name="connsiteX0" fmla="*/ 0 w 4789991"/>
              <a:gd name="connsiteY0" fmla="*/ 17611 h 2668377"/>
              <a:gd name="connsiteX1" fmla="*/ 1442295 w 4789991"/>
              <a:gd name="connsiteY1" fmla="*/ 0 h 2668377"/>
              <a:gd name="connsiteX2" fmla="*/ 4789991 w 4789991"/>
              <a:gd name="connsiteY2" fmla="*/ 17611 h 2668377"/>
              <a:gd name="connsiteX3" fmla="*/ 4789991 w 4789991"/>
              <a:gd name="connsiteY3" fmla="*/ 2668377 h 2668377"/>
              <a:gd name="connsiteX4" fmla="*/ 0 w 4789991"/>
              <a:gd name="connsiteY4" fmla="*/ 2668377 h 2668377"/>
              <a:gd name="connsiteX5" fmla="*/ 0 w 4789991"/>
              <a:gd name="connsiteY5" fmla="*/ 17611 h 2668377"/>
              <a:gd name="connsiteX0" fmla="*/ 0 w 4789991"/>
              <a:gd name="connsiteY0" fmla="*/ 17611 h 2678204"/>
              <a:gd name="connsiteX1" fmla="*/ 1442295 w 4789991"/>
              <a:gd name="connsiteY1" fmla="*/ 0 h 2678204"/>
              <a:gd name="connsiteX2" fmla="*/ 4789991 w 4789991"/>
              <a:gd name="connsiteY2" fmla="*/ 17611 h 2678204"/>
              <a:gd name="connsiteX3" fmla="*/ 4789991 w 4789991"/>
              <a:gd name="connsiteY3" fmla="*/ 2668377 h 2678204"/>
              <a:gd name="connsiteX4" fmla="*/ 1470761 w 4789991"/>
              <a:gd name="connsiteY4" fmla="*/ 2678204 h 2678204"/>
              <a:gd name="connsiteX5" fmla="*/ 0 w 4789991"/>
              <a:gd name="connsiteY5" fmla="*/ 2668377 h 2678204"/>
              <a:gd name="connsiteX6" fmla="*/ 0 w 4789991"/>
              <a:gd name="connsiteY6" fmla="*/ 17611 h 2678204"/>
              <a:gd name="connsiteX0" fmla="*/ 0 w 4789991"/>
              <a:gd name="connsiteY0" fmla="*/ 17611 h 2678204"/>
              <a:gd name="connsiteX1" fmla="*/ 1442295 w 4789991"/>
              <a:gd name="connsiteY1" fmla="*/ 0 h 2678204"/>
              <a:gd name="connsiteX2" fmla="*/ 4789991 w 4789991"/>
              <a:gd name="connsiteY2" fmla="*/ 17611 h 2678204"/>
              <a:gd name="connsiteX3" fmla="*/ 4789991 w 4789991"/>
              <a:gd name="connsiteY3" fmla="*/ 2668377 h 2678204"/>
              <a:gd name="connsiteX4" fmla="*/ 1470761 w 4789991"/>
              <a:gd name="connsiteY4" fmla="*/ 2678204 h 2678204"/>
              <a:gd name="connsiteX5" fmla="*/ 0 w 4789991"/>
              <a:gd name="connsiteY5" fmla="*/ 17611 h 2678204"/>
              <a:gd name="connsiteX0" fmla="*/ 28466 w 3347696"/>
              <a:gd name="connsiteY0" fmla="*/ 2678204 h 2678204"/>
              <a:gd name="connsiteX1" fmla="*/ 0 w 3347696"/>
              <a:gd name="connsiteY1" fmla="*/ 0 h 2678204"/>
              <a:gd name="connsiteX2" fmla="*/ 3347696 w 3347696"/>
              <a:gd name="connsiteY2" fmla="*/ 17611 h 2678204"/>
              <a:gd name="connsiteX3" fmla="*/ 3347696 w 3347696"/>
              <a:gd name="connsiteY3" fmla="*/ 2668377 h 2678204"/>
              <a:gd name="connsiteX4" fmla="*/ 28466 w 3347696"/>
              <a:gd name="connsiteY4" fmla="*/ 2678204 h 267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47696" h="2678204">
                <a:moveTo>
                  <a:pt x="28466" y="2678204"/>
                </a:moveTo>
                <a:lnTo>
                  <a:pt x="0" y="0"/>
                </a:lnTo>
                <a:lnTo>
                  <a:pt x="3347696" y="17611"/>
                </a:lnTo>
                <a:lnTo>
                  <a:pt x="3347696" y="2668377"/>
                </a:lnTo>
                <a:lnTo>
                  <a:pt x="28466" y="267820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1674423" y="2305599"/>
            <a:ext cx="2688935" cy="2688935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 w="76200" cap="flat">
            <a:noFill/>
            <a:miter lim="400000"/>
          </a:ln>
          <a:effectLst/>
        </p:spPr>
        <p:txBody>
          <a:bodyPr wrap="square" lIns="0" tIns="0" rIns="0" bIns="576000" anchor="b" anchorCtr="1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 rot="1800000">
            <a:off x="9070023" y="3201853"/>
            <a:ext cx="3411133" cy="2456761"/>
          </a:xfrm>
          <a:custGeom>
            <a:avLst/>
            <a:gdLst>
              <a:gd name="connsiteX0" fmla="*/ 0 w 4789991"/>
              <a:gd name="connsiteY0" fmla="*/ 0 h 2439756"/>
              <a:gd name="connsiteX1" fmla="*/ 4789991 w 4789991"/>
              <a:gd name="connsiteY1" fmla="*/ 0 h 2439756"/>
              <a:gd name="connsiteX2" fmla="*/ 4789991 w 4789991"/>
              <a:gd name="connsiteY2" fmla="*/ 2439756 h 2439756"/>
              <a:gd name="connsiteX3" fmla="*/ 0 w 4789991"/>
              <a:gd name="connsiteY3" fmla="*/ 2439756 h 2439756"/>
              <a:gd name="connsiteX4" fmla="*/ 0 w 4789991"/>
              <a:gd name="connsiteY4" fmla="*/ 0 h 2439756"/>
              <a:gd name="connsiteX0" fmla="*/ 0 w 4789991"/>
              <a:gd name="connsiteY0" fmla="*/ 13299 h 2453055"/>
              <a:gd name="connsiteX1" fmla="*/ 1500240 w 4789991"/>
              <a:gd name="connsiteY1" fmla="*/ 0 h 2453055"/>
              <a:gd name="connsiteX2" fmla="*/ 4789991 w 4789991"/>
              <a:gd name="connsiteY2" fmla="*/ 13299 h 2453055"/>
              <a:gd name="connsiteX3" fmla="*/ 4789991 w 4789991"/>
              <a:gd name="connsiteY3" fmla="*/ 2453055 h 2453055"/>
              <a:gd name="connsiteX4" fmla="*/ 0 w 4789991"/>
              <a:gd name="connsiteY4" fmla="*/ 2453055 h 2453055"/>
              <a:gd name="connsiteX5" fmla="*/ 0 w 4789991"/>
              <a:gd name="connsiteY5" fmla="*/ 13299 h 2453055"/>
              <a:gd name="connsiteX0" fmla="*/ 0 w 4789991"/>
              <a:gd name="connsiteY0" fmla="*/ 13299 h 2456761"/>
              <a:gd name="connsiteX1" fmla="*/ 1500240 w 4789991"/>
              <a:gd name="connsiteY1" fmla="*/ 0 h 2456761"/>
              <a:gd name="connsiteX2" fmla="*/ 4789991 w 4789991"/>
              <a:gd name="connsiteY2" fmla="*/ 13299 h 2456761"/>
              <a:gd name="connsiteX3" fmla="*/ 4789991 w 4789991"/>
              <a:gd name="connsiteY3" fmla="*/ 2453055 h 2456761"/>
              <a:gd name="connsiteX4" fmla="*/ 1378858 w 4789991"/>
              <a:gd name="connsiteY4" fmla="*/ 2456761 h 2456761"/>
              <a:gd name="connsiteX5" fmla="*/ 0 w 4789991"/>
              <a:gd name="connsiteY5" fmla="*/ 2453055 h 2456761"/>
              <a:gd name="connsiteX6" fmla="*/ 0 w 4789991"/>
              <a:gd name="connsiteY6" fmla="*/ 13299 h 2456761"/>
              <a:gd name="connsiteX0" fmla="*/ 0 w 4789991"/>
              <a:gd name="connsiteY0" fmla="*/ 13299 h 2456761"/>
              <a:gd name="connsiteX1" fmla="*/ 1500240 w 4789991"/>
              <a:gd name="connsiteY1" fmla="*/ 0 h 2456761"/>
              <a:gd name="connsiteX2" fmla="*/ 4789991 w 4789991"/>
              <a:gd name="connsiteY2" fmla="*/ 13299 h 2456761"/>
              <a:gd name="connsiteX3" fmla="*/ 4789991 w 4789991"/>
              <a:gd name="connsiteY3" fmla="*/ 2453055 h 2456761"/>
              <a:gd name="connsiteX4" fmla="*/ 1378858 w 4789991"/>
              <a:gd name="connsiteY4" fmla="*/ 2456761 h 2456761"/>
              <a:gd name="connsiteX5" fmla="*/ 0 w 4789991"/>
              <a:gd name="connsiteY5" fmla="*/ 13299 h 2456761"/>
              <a:gd name="connsiteX0" fmla="*/ 0 w 3411133"/>
              <a:gd name="connsiteY0" fmla="*/ 2456761 h 2456761"/>
              <a:gd name="connsiteX1" fmla="*/ 121382 w 3411133"/>
              <a:gd name="connsiteY1" fmla="*/ 0 h 2456761"/>
              <a:gd name="connsiteX2" fmla="*/ 3411133 w 3411133"/>
              <a:gd name="connsiteY2" fmla="*/ 13299 h 2456761"/>
              <a:gd name="connsiteX3" fmla="*/ 3411133 w 3411133"/>
              <a:gd name="connsiteY3" fmla="*/ 2453055 h 2456761"/>
              <a:gd name="connsiteX4" fmla="*/ 0 w 3411133"/>
              <a:gd name="connsiteY4" fmla="*/ 2456761 h 2456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133" h="2456761">
                <a:moveTo>
                  <a:pt x="0" y="2456761"/>
                </a:moveTo>
                <a:lnTo>
                  <a:pt x="121382" y="0"/>
                </a:lnTo>
                <a:lnTo>
                  <a:pt x="3411133" y="13299"/>
                </a:lnTo>
                <a:lnTo>
                  <a:pt x="3411133" y="2453055"/>
                </a:lnTo>
                <a:lnTo>
                  <a:pt x="0" y="245676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" name="Freeform: Shape 5"/>
          <p:cNvSpPr/>
          <p:nvPr/>
        </p:nvSpPr>
        <p:spPr>
          <a:xfrm>
            <a:off x="7907637" y="2225089"/>
            <a:ext cx="2500030" cy="2500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/>
          </a:solidFill>
          <a:ln w="76200" cap="flat">
            <a:noFill/>
            <a:miter lim="400000"/>
          </a:ln>
          <a:effectLst/>
        </p:spPr>
        <p:txBody>
          <a:bodyPr wrap="square" lIns="0" tIns="0" rIns="0" bIns="576000" anchor="b" anchorCtr="1">
            <a:normAutofit/>
          </a:bodyPr>
          <a:lstStyle/>
          <a:p>
            <a:pPr lvl="0" algn="ctr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2138893" y="3561245"/>
            <a:ext cx="1737332" cy="675424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lc="http://schemas.openxmlformats.org/drawingml/2006/lockedCanvas" xmlns:p14="http://schemas.microsoft.com/office/powerpoint/2010/main" xmlns:ma14="http://schemas.microsoft.com/office/mac/drawingml/2011/main" val="1"/>
            </a:ext>
          </a:extLst>
        </p:spPr>
        <p:txBody>
          <a:bodyPr wrap="none" lIns="0" tIns="0" rIns="0" bIns="0">
            <a:normAutofit/>
          </a:bodyPr>
          <a:lstStyle/>
          <a:p>
            <a:pPr lvl="0" algn="ctr">
              <a:defRPr sz="1800"/>
            </a:pPr>
            <a:r>
              <a:rPr lang="en-US" altLang="zh-CN" sz="3200" dirty="0">
                <a:solidFill>
                  <a:srgbClr val="FFFFFF"/>
                </a:solidFill>
                <a:cs typeface="+mn-ea"/>
                <a:sym typeface="+mn-lt"/>
              </a:rPr>
              <a:t>35%</a:t>
            </a:r>
          </a:p>
        </p:txBody>
      </p:sp>
      <p:sp>
        <p:nvSpPr>
          <p:cNvPr id="8" name="Freeform: Shape 11"/>
          <p:cNvSpPr/>
          <p:nvPr/>
        </p:nvSpPr>
        <p:spPr>
          <a:xfrm>
            <a:off x="2522805" y="2795858"/>
            <a:ext cx="929385" cy="678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52" y="14578"/>
                </a:moveTo>
                <a:cubicBezTo>
                  <a:pt x="6683" y="14578"/>
                  <a:pt x="6462" y="14880"/>
                  <a:pt x="6462" y="15249"/>
                </a:cubicBezTo>
                <a:cubicBezTo>
                  <a:pt x="6462" y="15623"/>
                  <a:pt x="6683" y="15925"/>
                  <a:pt x="6952" y="15925"/>
                </a:cubicBezTo>
                <a:cubicBezTo>
                  <a:pt x="7226" y="15925"/>
                  <a:pt x="7446" y="15623"/>
                  <a:pt x="7446" y="15249"/>
                </a:cubicBezTo>
                <a:cubicBezTo>
                  <a:pt x="7446" y="14880"/>
                  <a:pt x="7226" y="14578"/>
                  <a:pt x="6952" y="14578"/>
                </a:cubicBezTo>
                <a:cubicBezTo>
                  <a:pt x="6952" y="14578"/>
                  <a:pt x="6952" y="14578"/>
                  <a:pt x="6952" y="14578"/>
                </a:cubicBezTo>
                <a:close/>
                <a:moveTo>
                  <a:pt x="12784" y="4008"/>
                </a:moveTo>
                <a:lnTo>
                  <a:pt x="984" y="4008"/>
                </a:lnTo>
                <a:lnTo>
                  <a:pt x="984" y="13797"/>
                </a:lnTo>
                <a:lnTo>
                  <a:pt x="12784" y="13797"/>
                </a:lnTo>
                <a:cubicBezTo>
                  <a:pt x="12784" y="13797"/>
                  <a:pt x="12784" y="4008"/>
                  <a:pt x="12784" y="4008"/>
                </a:cubicBezTo>
                <a:close/>
                <a:moveTo>
                  <a:pt x="7740" y="15257"/>
                </a:moveTo>
                <a:cubicBezTo>
                  <a:pt x="7740" y="14657"/>
                  <a:pt x="7385" y="14170"/>
                  <a:pt x="6946" y="14170"/>
                </a:cubicBezTo>
                <a:cubicBezTo>
                  <a:pt x="6509" y="14170"/>
                  <a:pt x="6150" y="14657"/>
                  <a:pt x="6150" y="15257"/>
                </a:cubicBezTo>
                <a:cubicBezTo>
                  <a:pt x="6150" y="15858"/>
                  <a:pt x="6505" y="16345"/>
                  <a:pt x="6946" y="16345"/>
                </a:cubicBezTo>
                <a:cubicBezTo>
                  <a:pt x="7385" y="16345"/>
                  <a:pt x="7740" y="15858"/>
                  <a:pt x="7740" y="15257"/>
                </a:cubicBezTo>
                <a:cubicBezTo>
                  <a:pt x="7740" y="15257"/>
                  <a:pt x="7740" y="15257"/>
                  <a:pt x="7740" y="15257"/>
                </a:cubicBezTo>
                <a:close/>
                <a:moveTo>
                  <a:pt x="13768" y="3929"/>
                </a:moveTo>
                <a:lnTo>
                  <a:pt x="13768" y="15539"/>
                </a:lnTo>
                <a:cubicBezTo>
                  <a:pt x="13768" y="16240"/>
                  <a:pt x="13357" y="16806"/>
                  <a:pt x="12848" y="16806"/>
                </a:cubicBezTo>
                <a:lnTo>
                  <a:pt x="8270" y="16806"/>
                </a:lnTo>
                <a:cubicBezTo>
                  <a:pt x="8270" y="16806"/>
                  <a:pt x="8010" y="19338"/>
                  <a:pt x="9658" y="19338"/>
                </a:cubicBezTo>
                <a:lnTo>
                  <a:pt x="9658" y="20605"/>
                </a:lnTo>
                <a:lnTo>
                  <a:pt x="4109" y="20605"/>
                </a:lnTo>
                <a:lnTo>
                  <a:pt x="4109" y="19341"/>
                </a:lnTo>
                <a:cubicBezTo>
                  <a:pt x="5697" y="19341"/>
                  <a:pt x="5497" y="16806"/>
                  <a:pt x="5497" y="16806"/>
                </a:cubicBezTo>
                <a:lnTo>
                  <a:pt x="919" y="16806"/>
                </a:lnTo>
                <a:cubicBezTo>
                  <a:pt x="410" y="16806"/>
                  <a:pt x="0" y="16240"/>
                  <a:pt x="0" y="15539"/>
                </a:cubicBezTo>
                <a:lnTo>
                  <a:pt x="0" y="3929"/>
                </a:lnTo>
                <a:cubicBezTo>
                  <a:pt x="0" y="3228"/>
                  <a:pt x="410" y="2665"/>
                  <a:pt x="919" y="2665"/>
                </a:cubicBezTo>
                <a:lnTo>
                  <a:pt x="12848" y="2665"/>
                </a:lnTo>
                <a:cubicBezTo>
                  <a:pt x="13357" y="2665"/>
                  <a:pt x="13768" y="3228"/>
                  <a:pt x="13768" y="3929"/>
                </a:cubicBezTo>
                <a:cubicBezTo>
                  <a:pt x="13768" y="3929"/>
                  <a:pt x="13768" y="3929"/>
                  <a:pt x="13768" y="3929"/>
                </a:cubicBezTo>
                <a:close/>
                <a:moveTo>
                  <a:pt x="19149" y="14443"/>
                </a:moveTo>
                <a:cubicBezTo>
                  <a:pt x="19149" y="13809"/>
                  <a:pt x="18775" y="13293"/>
                  <a:pt x="18309" y="13293"/>
                </a:cubicBezTo>
                <a:cubicBezTo>
                  <a:pt x="17843" y="13293"/>
                  <a:pt x="17466" y="13809"/>
                  <a:pt x="17466" y="14443"/>
                </a:cubicBezTo>
                <a:cubicBezTo>
                  <a:pt x="17466" y="15081"/>
                  <a:pt x="17843" y="15598"/>
                  <a:pt x="18309" y="15598"/>
                </a:cubicBezTo>
                <a:cubicBezTo>
                  <a:pt x="18775" y="15598"/>
                  <a:pt x="19149" y="15081"/>
                  <a:pt x="19149" y="14443"/>
                </a:cubicBezTo>
                <a:cubicBezTo>
                  <a:pt x="19149" y="14443"/>
                  <a:pt x="19149" y="14443"/>
                  <a:pt x="19149" y="14443"/>
                </a:cubicBezTo>
                <a:close/>
                <a:moveTo>
                  <a:pt x="19627" y="14443"/>
                </a:moveTo>
                <a:cubicBezTo>
                  <a:pt x="19627" y="15442"/>
                  <a:pt x="19035" y="16248"/>
                  <a:pt x="18309" y="16248"/>
                </a:cubicBezTo>
                <a:cubicBezTo>
                  <a:pt x="17580" y="16248"/>
                  <a:pt x="16991" y="15442"/>
                  <a:pt x="16991" y="14443"/>
                </a:cubicBezTo>
                <a:cubicBezTo>
                  <a:pt x="16991" y="13448"/>
                  <a:pt x="17583" y="12643"/>
                  <a:pt x="18309" y="12643"/>
                </a:cubicBezTo>
                <a:cubicBezTo>
                  <a:pt x="19035" y="12643"/>
                  <a:pt x="19627" y="13448"/>
                  <a:pt x="19627" y="14443"/>
                </a:cubicBezTo>
                <a:cubicBezTo>
                  <a:pt x="19627" y="14443"/>
                  <a:pt x="19627" y="14443"/>
                  <a:pt x="19627" y="14443"/>
                </a:cubicBezTo>
                <a:close/>
                <a:moveTo>
                  <a:pt x="20292" y="7984"/>
                </a:moveTo>
                <a:lnTo>
                  <a:pt x="16192" y="7984"/>
                </a:lnTo>
                <a:lnTo>
                  <a:pt x="16192" y="8848"/>
                </a:lnTo>
                <a:lnTo>
                  <a:pt x="20292" y="8848"/>
                </a:lnTo>
                <a:cubicBezTo>
                  <a:pt x="20292" y="8848"/>
                  <a:pt x="20292" y="7984"/>
                  <a:pt x="20292" y="7984"/>
                </a:cubicBezTo>
                <a:close/>
                <a:moveTo>
                  <a:pt x="20785" y="1117"/>
                </a:moveTo>
                <a:lnTo>
                  <a:pt x="15701" y="1117"/>
                </a:lnTo>
                <a:lnTo>
                  <a:pt x="15701" y="20483"/>
                </a:lnTo>
                <a:lnTo>
                  <a:pt x="20785" y="20483"/>
                </a:lnTo>
                <a:cubicBezTo>
                  <a:pt x="20785" y="20483"/>
                  <a:pt x="20785" y="1117"/>
                  <a:pt x="20785" y="1117"/>
                </a:cubicBezTo>
                <a:close/>
                <a:moveTo>
                  <a:pt x="21600" y="558"/>
                </a:moveTo>
                <a:lnTo>
                  <a:pt x="21600" y="21042"/>
                </a:lnTo>
                <a:cubicBezTo>
                  <a:pt x="21600" y="21348"/>
                  <a:pt x="21416" y="21600"/>
                  <a:pt x="21192" y="21600"/>
                </a:cubicBezTo>
                <a:lnTo>
                  <a:pt x="15294" y="21600"/>
                </a:lnTo>
                <a:cubicBezTo>
                  <a:pt x="15070" y="21600"/>
                  <a:pt x="14886" y="21348"/>
                  <a:pt x="14886" y="21042"/>
                </a:cubicBezTo>
                <a:lnTo>
                  <a:pt x="14886" y="558"/>
                </a:lnTo>
                <a:cubicBezTo>
                  <a:pt x="14886" y="252"/>
                  <a:pt x="15070" y="0"/>
                  <a:pt x="15294" y="0"/>
                </a:cubicBezTo>
                <a:lnTo>
                  <a:pt x="21192" y="0"/>
                </a:lnTo>
                <a:cubicBezTo>
                  <a:pt x="21416" y="0"/>
                  <a:pt x="21600" y="252"/>
                  <a:pt x="21600" y="558"/>
                </a:cubicBezTo>
                <a:cubicBezTo>
                  <a:pt x="21600" y="558"/>
                  <a:pt x="21600" y="558"/>
                  <a:pt x="21600" y="558"/>
                </a:cubicBezTo>
                <a:close/>
                <a:moveTo>
                  <a:pt x="20288" y="2615"/>
                </a:moveTo>
                <a:lnTo>
                  <a:pt x="16195" y="2615"/>
                </a:lnTo>
                <a:lnTo>
                  <a:pt x="16195" y="4525"/>
                </a:lnTo>
                <a:lnTo>
                  <a:pt x="20288" y="4525"/>
                </a:lnTo>
                <a:cubicBezTo>
                  <a:pt x="20288" y="4525"/>
                  <a:pt x="20288" y="2615"/>
                  <a:pt x="20288" y="2615"/>
                </a:cubicBezTo>
                <a:close/>
                <a:moveTo>
                  <a:pt x="20292" y="6548"/>
                </a:moveTo>
                <a:lnTo>
                  <a:pt x="16192" y="6548"/>
                </a:lnTo>
                <a:lnTo>
                  <a:pt x="16192" y="7417"/>
                </a:lnTo>
                <a:lnTo>
                  <a:pt x="20292" y="7417"/>
                </a:lnTo>
                <a:cubicBezTo>
                  <a:pt x="20292" y="7417"/>
                  <a:pt x="20292" y="6548"/>
                  <a:pt x="20292" y="6548"/>
                </a:cubicBezTo>
                <a:close/>
                <a:moveTo>
                  <a:pt x="20292" y="5981"/>
                </a:moveTo>
                <a:lnTo>
                  <a:pt x="16192" y="5981"/>
                </a:lnTo>
                <a:lnTo>
                  <a:pt x="16192" y="5117"/>
                </a:lnTo>
                <a:lnTo>
                  <a:pt x="20292" y="5117"/>
                </a:lnTo>
                <a:cubicBezTo>
                  <a:pt x="20292" y="5117"/>
                  <a:pt x="20292" y="5981"/>
                  <a:pt x="20292" y="5981"/>
                </a:cubicBezTo>
                <a:close/>
              </a:path>
            </a:pathLst>
          </a:custGeom>
          <a:solidFill>
            <a:srgbClr val="FFFFFF"/>
          </a:solidFill>
          <a:ln w="12700">
            <a:noFill/>
            <a:miter lim="400000"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Freeform: Shape 13"/>
          <p:cNvSpPr/>
          <p:nvPr/>
        </p:nvSpPr>
        <p:spPr>
          <a:xfrm>
            <a:off x="4162731" y="3388516"/>
            <a:ext cx="2023618" cy="20236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/>
          </a:solidFill>
          <a:ln w="76200" cap="flat">
            <a:noFill/>
            <a:miter lim="400000"/>
          </a:ln>
          <a:effectLst/>
        </p:spPr>
        <p:txBody>
          <a:bodyPr wrap="square" lIns="0" tIns="0" rIns="0" bIns="576000" anchor="b" anchorCtr="1">
            <a:normAutofit/>
          </a:bodyPr>
          <a:lstStyle/>
          <a:p>
            <a:pPr lvl="0" algn="ctr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Rectangle 15"/>
          <p:cNvSpPr/>
          <p:nvPr/>
        </p:nvSpPr>
        <p:spPr>
          <a:xfrm>
            <a:off x="4503383" y="4277384"/>
            <a:ext cx="1342313" cy="594407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lc="http://schemas.openxmlformats.org/drawingml/2006/lockedCanvas" xmlns:p14="http://schemas.microsoft.com/office/powerpoint/2010/main" xmlns:ma14="http://schemas.microsoft.com/office/mac/drawingml/2011/main" val="1"/>
            </a:ext>
          </a:extLst>
        </p:spPr>
        <p:txBody>
          <a:bodyPr wrap="none" lIns="0" tIns="0" rIns="0" bIns="0">
            <a:normAutofit/>
          </a:bodyPr>
          <a:lstStyle/>
          <a:p>
            <a:pPr lvl="0" algn="ctr">
              <a:defRPr sz="1800"/>
            </a:pPr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65%</a:t>
            </a:r>
          </a:p>
        </p:txBody>
      </p:sp>
      <p:sp>
        <p:nvSpPr>
          <p:cNvPr id="11" name="Freeform: Shape 16"/>
          <p:cNvSpPr/>
          <p:nvPr/>
        </p:nvSpPr>
        <p:spPr>
          <a:xfrm>
            <a:off x="4862299" y="3758657"/>
            <a:ext cx="640864" cy="425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3" h="21600" extrusionOk="0">
                <a:moveTo>
                  <a:pt x="2248" y="0"/>
                </a:moveTo>
                <a:cubicBezTo>
                  <a:pt x="2003" y="0"/>
                  <a:pt x="1803" y="301"/>
                  <a:pt x="1803" y="669"/>
                </a:cubicBezTo>
                <a:lnTo>
                  <a:pt x="1803" y="16323"/>
                </a:lnTo>
                <a:cubicBezTo>
                  <a:pt x="1803" y="16691"/>
                  <a:pt x="2003" y="16992"/>
                  <a:pt x="2248" y="16992"/>
                </a:cubicBezTo>
                <a:lnTo>
                  <a:pt x="19181" y="16992"/>
                </a:lnTo>
                <a:cubicBezTo>
                  <a:pt x="19425" y="16992"/>
                  <a:pt x="19625" y="16691"/>
                  <a:pt x="19625" y="16323"/>
                </a:cubicBezTo>
                <a:lnTo>
                  <a:pt x="19625" y="669"/>
                </a:lnTo>
                <a:cubicBezTo>
                  <a:pt x="19625" y="301"/>
                  <a:pt x="19425" y="0"/>
                  <a:pt x="19181" y="0"/>
                </a:cubicBezTo>
                <a:lnTo>
                  <a:pt x="2248" y="0"/>
                </a:lnTo>
                <a:close/>
                <a:moveTo>
                  <a:pt x="3356" y="2337"/>
                </a:moveTo>
                <a:lnTo>
                  <a:pt x="18073" y="2337"/>
                </a:lnTo>
                <a:lnTo>
                  <a:pt x="18073" y="14654"/>
                </a:lnTo>
                <a:lnTo>
                  <a:pt x="3356" y="14654"/>
                </a:lnTo>
                <a:cubicBezTo>
                  <a:pt x="3356" y="14654"/>
                  <a:pt x="3356" y="2337"/>
                  <a:pt x="3356" y="2337"/>
                </a:cubicBezTo>
                <a:close/>
                <a:moveTo>
                  <a:pt x="113" y="18396"/>
                </a:moveTo>
                <a:cubicBezTo>
                  <a:pt x="81" y="18396"/>
                  <a:pt x="52" y="18416"/>
                  <a:pt x="32" y="18452"/>
                </a:cubicBezTo>
                <a:cubicBezTo>
                  <a:pt x="10" y="18489"/>
                  <a:pt x="-4" y="18537"/>
                  <a:pt x="0" y="18584"/>
                </a:cubicBezTo>
                <a:cubicBezTo>
                  <a:pt x="4" y="18615"/>
                  <a:pt x="328" y="21600"/>
                  <a:pt x="2830" y="21600"/>
                </a:cubicBezTo>
                <a:lnTo>
                  <a:pt x="18761" y="21600"/>
                </a:lnTo>
                <a:cubicBezTo>
                  <a:pt x="21264" y="21600"/>
                  <a:pt x="21587" y="18615"/>
                  <a:pt x="21591" y="18584"/>
                </a:cubicBezTo>
                <a:cubicBezTo>
                  <a:pt x="21596" y="18537"/>
                  <a:pt x="21586" y="18489"/>
                  <a:pt x="21566" y="18452"/>
                </a:cubicBezTo>
                <a:cubicBezTo>
                  <a:pt x="21545" y="18416"/>
                  <a:pt x="21517" y="18396"/>
                  <a:pt x="21484" y="18396"/>
                </a:cubicBezTo>
                <a:lnTo>
                  <a:pt x="113" y="18396"/>
                </a:lnTo>
                <a:close/>
                <a:moveTo>
                  <a:pt x="9190" y="19442"/>
                </a:moveTo>
                <a:lnTo>
                  <a:pt x="12407" y="19442"/>
                </a:lnTo>
                <a:cubicBezTo>
                  <a:pt x="12407" y="19442"/>
                  <a:pt x="12407" y="20554"/>
                  <a:pt x="12407" y="20554"/>
                </a:cubicBezTo>
                <a:lnTo>
                  <a:pt x="9190" y="20554"/>
                </a:lnTo>
                <a:lnTo>
                  <a:pt x="9190" y="19442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miter lim="400000"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3" name="Rectangle 20"/>
          <p:cNvSpPr/>
          <p:nvPr/>
        </p:nvSpPr>
        <p:spPr>
          <a:xfrm>
            <a:off x="6565205" y="4693160"/>
            <a:ext cx="1446818" cy="594407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lc="http://schemas.openxmlformats.org/drawingml/2006/lockedCanvas" xmlns:p14="http://schemas.microsoft.com/office/powerpoint/2010/main" xmlns:ma14="http://schemas.microsoft.com/office/mac/drawingml/2011/main" val="1"/>
            </a:ext>
          </a:extLst>
        </p:spPr>
        <p:txBody>
          <a:bodyPr wrap="none" lIns="0" tIns="0" rIns="0" bIns="0" anchor="ctr" anchorCtr="1">
            <a:noAutofit/>
          </a:bodyPr>
          <a:lstStyle/>
          <a:p>
            <a:pPr lvl="0" algn="ctr">
              <a:defRPr sz="1800"/>
            </a:pPr>
            <a:r>
              <a:rPr lang="en-US" altLang="zh-CN" sz="2800" dirty="0">
                <a:solidFill>
                  <a:srgbClr val="FFFFFF"/>
                </a:solidFill>
                <a:cs typeface="+mn-ea"/>
                <a:sym typeface="+mn-lt"/>
              </a:rPr>
              <a:t>45%</a:t>
            </a:r>
          </a:p>
        </p:txBody>
      </p:sp>
      <p:sp>
        <p:nvSpPr>
          <p:cNvPr id="14" name="Rectangle 21"/>
          <p:cNvSpPr/>
          <p:nvPr/>
        </p:nvSpPr>
        <p:spPr>
          <a:xfrm>
            <a:off x="8355706" y="3264244"/>
            <a:ext cx="1603890" cy="773467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lc="http://schemas.openxmlformats.org/drawingml/2006/lockedCanvas" xmlns:p14="http://schemas.microsoft.com/office/powerpoint/2010/main" xmlns:ma14="http://schemas.microsoft.com/office/mac/drawingml/2011/main" val="1"/>
            </a:ext>
          </a:extLst>
        </p:spPr>
        <p:txBody>
          <a:bodyPr wrap="none" lIns="0" tIns="0" rIns="0" bIns="0" anchor="ctr" anchorCtr="1">
            <a:noAutofit/>
          </a:bodyPr>
          <a:lstStyle/>
          <a:p>
            <a:pPr lvl="0" algn="ctr">
              <a:defRPr sz="1800"/>
            </a:pPr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12%</a:t>
            </a:r>
          </a:p>
        </p:txBody>
      </p:sp>
      <p:sp>
        <p:nvSpPr>
          <p:cNvPr id="15" name="Freeform: Shape 22"/>
          <p:cNvSpPr/>
          <p:nvPr/>
        </p:nvSpPr>
        <p:spPr>
          <a:xfrm>
            <a:off x="6981930" y="3922258"/>
            <a:ext cx="478092" cy="6652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573"/>
                </a:moveTo>
                <a:cubicBezTo>
                  <a:pt x="11580" y="19573"/>
                  <a:pt x="12208" y="19122"/>
                  <a:pt x="12208" y="18561"/>
                </a:cubicBezTo>
                <a:cubicBezTo>
                  <a:pt x="12208" y="18001"/>
                  <a:pt x="11580" y="17550"/>
                  <a:pt x="10800" y="17550"/>
                </a:cubicBezTo>
                <a:cubicBezTo>
                  <a:pt x="10025" y="17550"/>
                  <a:pt x="9392" y="18001"/>
                  <a:pt x="9392" y="18561"/>
                </a:cubicBezTo>
                <a:cubicBezTo>
                  <a:pt x="9392" y="19122"/>
                  <a:pt x="10025" y="19573"/>
                  <a:pt x="10800" y="19573"/>
                </a:cubicBezTo>
                <a:cubicBezTo>
                  <a:pt x="10800" y="19573"/>
                  <a:pt x="10800" y="19573"/>
                  <a:pt x="10800" y="19573"/>
                </a:cubicBezTo>
                <a:close/>
                <a:moveTo>
                  <a:pt x="19724" y="3375"/>
                </a:moveTo>
                <a:lnTo>
                  <a:pt x="1881" y="3375"/>
                </a:lnTo>
                <a:lnTo>
                  <a:pt x="1881" y="2699"/>
                </a:lnTo>
                <a:cubicBezTo>
                  <a:pt x="1881" y="1954"/>
                  <a:pt x="2719" y="1352"/>
                  <a:pt x="3756" y="1352"/>
                </a:cubicBezTo>
                <a:lnTo>
                  <a:pt x="17844" y="1352"/>
                </a:lnTo>
                <a:cubicBezTo>
                  <a:pt x="18885" y="1352"/>
                  <a:pt x="19724" y="1954"/>
                  <a:pt x="19724" y="2699"/>
                </a:cubicBezTo>
                <a:cubicBezTo>
                  <a:pt x="19724" y="2699"/>
                  <a:pt x="19724" y="3375"/>
                  <a:pt x="19724" y="3375"/>
                </a:cubicBezTo>
                <a:close/>
                <a:moveTo>
                  <a:pt x="19724" y="15523"/>
                </a:moveTo>
                <a:lnTo>
                  <a:pt x="1881" y="15523"/>
                </a:lnTo>
                <a:lnTo>
                  <a:pt x="1881" y="4726"/>
                </a:lnTo>
                <a:lnTo>
                  <a:pt x="19724" y="4726"/>
                </a:lnTo>
                <a:cubicBezTo>
                  <a:pt x="19724" y="4726"/>
                  <a:pt x="19724" y="15523"/>
                  <a:pt x="19724" y="15523"/>
                </a:cubicBezTo>
                <a:close/>
                <a:moveTo>
                  <a:pt x="19724" y="18897"/>
                </a:moveTo>
                <a:cubicBezTo>
                  <a:pt x="19724" y="19646"/>
                  <a:pt x="18885" y="20249"/>
                  <a:pt x="17844" y="20249"/>
                </a:cubicBezTo>
                <a:lnTo>
                  <a:pt x="3756" y="20249"/>
                </a:lnTo>
                <a:cubicBezTo>
                  <a:pt x="2719" y="20249"/>
                  <a:pt x="1881" y="19646"/>
                  <a:pt x="1881" y="18897"/>
                </a:cubicBezTo>
                <a:lnTo>
                  <a:pt x="1881" y="16874"/>
                </a:lnTo>
                <a:lnTo>
                  <a:pt x="19724" y="16874"/>
                </a:lnTo>
                <a:cubicBezTo>
                  <a:pt x="19724" y="16874"/>
                  <a:pt x="19724" y="18897"/>
                  <a:pt x="19724" y="18897"/>
                </a:cubicBezTo>
                <a:close/>
                <a:moveTo>
                  <a:pt x="17844" y="0"/>
                </a:moveTo>
                <a:lnTo>
                  <a:pt x="3756" y="0"/>
                </a:lnTo>
                <a:cubicBezTo>
                  <a:pt x="1684" y="0"/>
                  <a:pt x="0" y="1210"/>
                  <a:pt x="0" y="2699"/>
                </a:cubicBezTo>
                <a:lnTo>
                  <a:pt x="0" y="18897"/>
                </a:lnTo>
                <a:cubicBezTo>
                  <a:pt x="0" y="20391"/>
                  <a:pt x="1684" y="21600"/>
                  <a:pt x="3756" y="21600"/>
                </a:cubicBezTo>
                <a:lnTo>
                  <a:pt x="17844" y="21600"/>
                </a:lnTo>
                <a:cubicBezTo>
                  <a:pt x="19922" y="21600"/>
                  <a:pt x="21600" y="20391"/>
                  <a:pt x="21600" y="18897"/>
                </a:cubicBezTo>
                <a:lnTo>
                  <a:pt x="21600" y="2699"/>
                </a:lnTo>
                <a:cubicBezTo>
                  <a:pt x="21600" y="1210"/>
                  <a:pt x="19922" y="0"/>
                  <a:pt x="17844" y="0"/>
                </a:cubicBezTo>
                <a:cubicBezTo>
                  <a:pt x="17844" y="0"/>
                  <a:pt x="17844" y="0"/>
                  <a:pt x="17844" y="0"/>
                </a:cubicBezTo>
                <a:close/>
              </a:path>
            </a:pathLst>
          </a:custGeom>
          <a:solidFill>
            <a:srgbClr val="FFFFFF"/>
          </a:solidFill>
          <a:ln w="12700">
            <a:noFill/>
            <a:miter lim="400000"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6" name="Freeform: Shape 23"/>
          <p:cNvSpPr/>
          <p:nvPr/>
        </p:nvSpPr>
        <p:spPr>
          <a:xfrm>
            <a:off x="8927891" y="2458792"/>
            <a:ext cx="459520" cy="683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44" h="21426" extrusionOk="0">
                <a:moveTo>
                  <a:pt x="11615" y="16"/>
                </a:moveTo>
                <a:cubicBezTo>
                  <a:pt x="11291" y="39"/>
                  <a:pt x="11086" y="76"/>
                  <a:pt x="11069" y="80"/>
                </a:cubicBezTo>
                <a:lnTo>
                  <a:pt x="4192" y="1974"/>
                </a:lnTo>
                <a:cubicBezTo>
                  <a:pt x="2992" y="2328"/>
                  <a:pt x="2571" y="3076"/>
                  <a:pt x="2489" y="3707"/>
                </a:cubicBezTo>
                <a:cubicBezTo>
                  <a:pt x="2358" y="3727"/>
                  <a:pt x="2233" y="3748"/>
                  <a:pt x="2103" y="3784"/>
                </a:cubicBezTo>
                <a:cubicBezTo>
                  <a:pt x="2023" y="3806"/>
                  <a:pt x="1932" y="3831"/>
                  <a:pt x="1849" y="3861"/>
                </a:cubicBezTo>
                <a:cubicBezTo>
                  <a:pt x="1180" y="4097"/>
                  <a:pt x="710" y="4476"/>
                  <a:pt x="495" y="4956"/>
                </a:cubicBezTo>
                <a:cubicBezTo>
                  <a:pt x="93" y="5847"/>
                  <a:pt x="716" y="6787"/>
                  <a:pt x="927" y="7069"/>
                </a:cubicBezTo>
                <a:lnTo>
                  <a:pt x="3242" y="11017"/>
                </a:lnTo>
                <a:cubicBezTo>
                  <a:pt x="2727" y="10977"/>
                  <a:pt x="2236" y="11023"/>
                  <a:pt x="1812" y="11140"/>
                </a:cubicBezTo>
                <a:cubicBezTo>
                  <a:pt x="563" y="11482"/>
                  <a:pt x="-423" y="12491"/>
                  <a:pt x="184" y="13974"/>
                </a:cubicBezTo>
                <a:cubicBezTo>
                  <a:pt x="1267" y="16622"/>
                  <a:pt x="4170" y="18531"/>
                  <a:pt x="7184" y="19024"/>
                </a:cubicBezTo>
                <a:lnTo>
                  <a:pt x="8313" y="20872"/>
                </a:lnTo>
                <a:cubicBezTo>
                  <a:pt x="8589" y="21325"/>
                  <a:pt x="9349" y="21545"/>
                  <a:pt x="10016" y="21362"/>
                </a:cubicBezTo>
                <a:lnTo>
                  <a:pt x="19584" y="18727"/>
                </a:lnTo>
                <a:cubicBezTo>
                  <a:pt x="20247" y="18545"/>
                  <a:pt x="20580" y="18033"/>
                  <a:pt x="20327" y="17574"/>
                </a:cubicBezTo>
                <a:cubicBezTo>
                  <a:pt x="20327" y="17574"/>
                  <a:pt x="19311" y="15745"/>
                  <a:pt x="19311" y="15745"/>
                </a:cubicBezTo>
                <a:cubicBezTo>
                  <a:pt x="19482" y="15321"/>
                  <a:pt x="19476" y="14801"/>
                  <a:pt x="19367" y="14238"/>
                </a:cubicBezTo>
                <a:cubicBezTo>
                  <a:pt x="21017" y="13450"/>
                  <a:pt x="21177" y="12259"/>
                  <a:pt x="20976" y="11642"/>
                </a:cubicBezTo>
                <a:cubicBezTo>
                  <a:pt x="20936" y="11565"/>
                  <a:pt x="16977" y="4003"/>
                  <a:pt x="15698" y="1858"/>
                </a:cubicBezTo>
                <a:cubicBezTo>
                  <a:pt x="14612" y="43"/>
                  <a:pt x="12586" y="-55"/>
                  <a:pt x="11615" y="16"/>
                </a:cubicBezTo>
                <a:close/>
                <a:moveTo>
                  <a:pt x="11813" y="666"/>
                </a:moveTo>
                <a:cubicBezTo>
                  <a:pt x="12518" y="620"/>
                  <a:pt x="13955" y="719"/>
                  <a:pt x="14786" y="2109"/>
                </a:cubicBezTo>
                <a:cubicBezTo>
                  <a:pt x="14873" y="2256"/>
                  <a:pt x="14985" y="2451"/>
                  <a:pt x="15096" y="2644"/>
                </a:cubicBezTo>
                <a:lnTo>
                  <a:pt x="5848" y="5188"/>
                </a:lnTo>
                <a:cubicBezTo>
                  <a:pt x="5555" y="4758"/>
                  <a:pt x="4987" y="4105"/>
                  <a:pt x="4051" y="3810"/>
                </a:cubicBezTo>
                <a:cubicBezTo>
                  <a:pt x="3865" y="3752"/>
                  <a:pt x="3669" y="3719"/>
                  <a:pt x="3477" y="3694"/>
                </a:cubicBezTo>
                <a:cubicBezTo>
                  <a:pt x="3542" y="3305"/>
                  <a:pt x="3795" y="2827"/>
                  <a:pt x="4568" y="2599"/>
                </a:cubicBezTo>
                <a:lnTo>
                  <a:pt x="11399" y="718"/>
                </a:lnTo>
                <a:cubicBezTo>
                  <a:pt x="11422" y="713"/>
                  <a:pt x="11578" y="682"/>
                  <a:pt x="11813" y="666"/>
                </a:cubicBezTo>
                <a:close/>
                <a:moveTo>
                  <a:pt x="8595" y="2264"/>
                </a:moveTo>
                <a:cubicBezTo>
                  <a:pt x="8459" y="2262"/>
                  <a:pt x="8315" y="2278"/>
                  <a:pt x="8181" y="2315"/>
                </a:cubicBezTo>
                <a:cubicBezTo>
                  <a:pt x="7644" y="2463"/>
                  <a:pt x="7380" y="2882"/>
                  <a:pt x="7598" y="3249"/>
                </a:cubicBezTo>
                <a:cubicBezTo>
                  <a:pt x="7813" y="3617"/>
                  <a:pt x="8426" y="3797"/>
                  <a:pt x="8962" y="3649"/>
                </a:cubicBezTo>
                <a:cubicBezTo>
                  <a:pt x="9499" y="3501"/>
                  <a:pt x="9761" y="3081"/>
                  <a:pt x="9545" y="2715"/>
                </a:cubicBezTo>
                <a:cubicBezTo>
                  <a:pt x="9383" y="2439"/>
                  <a:pt x="9003" y="2269"/>
                  <a:pt x="8595" y="2264"/>
                </a:cubicBezTo>
                <a:close/>
                <a:moveTo>
                  <a:pt x="15331" y="3062"/>
                </a:moveTo>
                <a:cubicBezTo>
                  <a:pt x="16876" y="5816"/>
                  <a:pt x="19814" y="11417"/>
                  <a:pt x="20035" y="11842"/>
                </a:cubicBezTo>
                <a:cubicBezTo>
                  <a:pt x="20069" y="11984"/>
                  <a:pt x="20216" y="12811"/>
                  <a:pt x="19170" y="13478"/>
                </a:cubicBezTo>
                <a:cubicBezTo>
                  <a:pt x="18546" y="11598"/>
                  <a:pt x="17053" y="9487"/>
                  <a:pt x="16470" y="8718"/>
                </a:cubicBezTo>
                <a:cubicBezTo>
                  <a:pt x="16466" y="8708"/>
                  <a:pt x="16455" y="8701"/>
                  <a:pt x="16451" y="8692"/>
                </a:cubicBezTo>
                <a:cubicBezTo>
                  <a:pt x="15854" y="7802"/>
                  <a:pt x="14776" y="7174"/>
                  <a:pt x="13290" y="7533"/>
                </a:cubicBezTo>
                <a:cubicBezTo>
                  <a:pt x="13256" y="7541"/>
                  <a:pt x="13219" y="7549"/>
                  <a:pt x="13186" y="7558"/>
                </a:cubicBezTo>
                <a:cubicBezTo>
                  <a:pt x="13042" y="7598"/>
                  <a:pt x="12911" y="7644"/>
                  <a:pt x="12791" y="7700"/>
                </a:cubicBezTo>
                <a:cubicBezTo>
                  <a:pt x="12287" y="7344"/>
                  <a:pt x="11447" y="7099"/>
                  <a:pt x="10354" y="7372"/>
                </a:cubicBezTo>
                <a:lnTo>
                  <a:pt x="10279" y="7391"/>
                </a:lnTo>
                <a:cubicBezTo>
                  <a:pt x="10122" y="7434"/>
                  <a:pt x="9974" y="7487"/>
                  <a:pt x="9846" y="7546"/>
                </a:cubicBezTo>
                <a:cubicBezTo>
                  <a:pt x="9601" y="7372"/>
                  <a:pt x="9345" y="7263"/>
                  <a:pt x="9131" y="7198"/>
                </a:cubicBezTo>
                <a:cubicBezTo>
                  <a:pt x="8351" y="6963"/>
                  <a:pt x="7625" y="7110"/>
                  <a:pt x="7353" y="7185"/>
                </a:cubicBezTo>
                <a:cubicBezTo>
                  <a:pt x="7326" y="7193"/>
                  <a:pt x="7305" y="7205"/>
                  <a:pt x="7287" y="7211"/>
                </a:cubicBezTo>
                <a:cubicBezTo>
                  <a:pt x="7216" y="7231"/>
                  <a:pt x="7144" y="7251"/>
                  <a:pt x="7080" y="7275"/>
                </a:cubicBezTo>
                <a:lnTo>
                  <a:pt x="6102" y="5600"/>
                </a:lnTo>
                <a:lnTo>
                  <a:pt x="15331" y="3062"/>
                </a:lnTo>
                <a:close/>
                <a:moveTo>
                  <a:pt x="3025" y="4576"/>
                </a:moveTo>
                <a:cubicBezTo>
                  <a:pt x="4180" y="4652"/>
                  <a:pt x="4625" y="5845"/>
                  <a:pt x="4625" y="5845"/>
                </a:cubicBezTo>
                <a:cubicBezTo>
                  <a:pt x="4625" y="5845"/>
                  <a:pt x="7523" y="10792"/>
                  <a:pt x="7654" y="11011"/>
                </a:cubicBezTo>
                <a:cubicBezTo>
                  <a:pt x="7715" y="11117"/>
                  <a:pt x="8110" y="11139"/>
                  <a:pt x="8266" y="11095"/>
                </a:cubicBezTo>
                <a:cubicBezTo>
                  <a:pt x="8432" y="11050"/>
                  <a:pt x="8562" y="10931"/>
                  <a:pt x="8454" y="10747"/>
                </a:cubicBezTo>
                <a:cubicBezTo>
                  <a:pt x="8130" y="10193"/>
                  <a:pt x="7287" y="8763"/>
                  <a:pt x="7287" y="8763"/>
                </a:cubicBezTo>
                <a:cubicBezTo>
                  <a:pt x="7287" y="8763"/>
                  <a:pt x="7009" y="8256"/>
                  <a:pt x="7814" y="8035"/>
                </a:cubicBezTo>
                <a:cubicBezTo>
                  <a:pt x="7814" y="8035"/>
                  <a:pt x="7828" y="8028"/>
                  <a:pt x="7852" y="8022"/>
                </a:cubicBezTo>
                <a:cubicBezTo>
                  <a:pt x="8026" y="7974"/>
                  <a:pt x="8814" y="7806"/>
                  <a:pt x="9216" y="8537"/>
                </a:cubicBezTo>
                <a:lnTo>
                  <a:pt x="10336" y="10444"/>
                </a:lnTo>
                <a:cubicBezTo>
                  <a:pt x="10336" y="10444"/>
                  <a:pt x="10507" y="10629"/>
                  <a:pt x="10787" y="10560"/>
                </a:cubicBezTo>
                <a:cubicBezTo>
                  <a:pt x="10792" y="10558"/>
                  <a:pt x="10792" y="10555"/>
                  <a:pt x="10797" y="10554"/>
                </a:cubicBezTo>
                <a:cubicBezTo>
                  <a:pt x="11063" y="10480"/>
                  <a:pt x="11041" y="10238"/>
                  <a:pt x="11041" y="10238"/>
                </a:cubicBezTo>
                <a:lnTo>
                  <a:pt x="10213" y="8834"/>
                </a:lnTo>
                <a:cubicBezTo>
                  <a:pt x="10213" y="8834"/>
                  <a:pt x="10063" y="8416"/>
                  <a:pt x="10768" y="8222"/>
                </a:cubicBezTo>
                <a:cubicBezTo>
                  <a:pt x="10781" y="8218"/>
                  <a:pt x="10791" y="8219"/>
                  <a:pt x="10806" y="8215"/>
                </a:cubicBezTo>
                <a:cubicBezTo>
                  <a:pt x="11694" y="7993"/>
                  <a:pt x="12001" y="8467"/>
                  <a:pt x="12001" y="8467"/>
                </a:cubicBezTo>
                <a:lnTo>
                  <a:pt x="12782" y="9806"/>
                </a:lnTo>
                <a:cubicBezTo>
                  <a:pt x="12782" y="9806"/>
                  <a:pt x="12900" y="10131"/>
                  <a:pt x="13299" y="10045"/>
                </a:cubicBezTo>
                <a:cubicBezTo>
                  <a:pt x="13312" y="10042"/>
                  <a:pt x="13325" y="10041"/>
                  <a:pt x="13337" y="10038"/>
                </a:cubicBezTo>
                <a:cubicBezTo>
                  <a:pt x="13694" y="9940"/>
                  <a:pt x="13480" y="9678"/>
                  <a:pt x="13478" y="9678"/>
                </a:cubicBezTo>
                <a:cubicBezTo>
                  <a:pt x="13478" y="9677"/>
                  <a:pt x="13252" y="9280"/>
                  <a:pt x="13214" y="9162"/>
                </a:cubicBezTo>
                <a:cubicBezTo>
                  <a:pt x="13142" y="8925"/>
                  <a:pt x="13116" y="8543"/>
                  <a:pt x="13675" y="8389"/>
                </a:cubicBezTo>
                <a:cubicBezTo>
                  <a:pt x="13690" y="8385"/>
                  <a:pt x="13707" y="8380"/>
                  <a:pt x="13722" y="8376"/>
                </a:cubicBezTo>
                <a:cubicBezTo>
                  <a:pt x="14766" y="8125"/>
                  <a:pt x="15214" y="8982"/>
                  <a:pt x="15218" y="8988"/>
                </a:cubicBezTo>
                <a:cubicBezTo>
                  <a:pt x="15235" y="8985"/>
                  <a:pt x="18686" y="13713"/>
                  <a:pt x="18088" y="15423"/>
                </a:cubicBezTo>
                <a:lnTo>
                  <a:pt x="7936" y="18212"/>
                </a:lnTo>
                <a:cubicBezTo>
                  <a:pt x="5192" y="17843"/>
                  <a:pt x="2492" y="16294"/>
                  <a:pt x="1445" y="13735"/>
                </a:cubicBezTo>
                <a:cubicBezTo>
                  <a:pt x="1071" y="12823"/>
                  <a:pt x="1536" y="12180"/>
                  <a:pt x="2301" y="11971"/>
                </a:cubicBezTo>
                <a:cubicBezTo>
                  <a:pt x="3182" y="11727"/>
                  <a:pt x="4468" y="12055"/>
                  <a:pt x="5349" y="13175"/>
                </a:cubicBezTo>
                <a:cubicBezTo>
                  <a:pt x="5459" y="13257"/>
                  <a:pt x="5574" y="13275"/>
                  <a:pt x="5660" y="13252"/>
                </a:cubicBezTo>
                <a:cubicBezTo>
                  <a:pt x="5794" y="13215"/>
                  <a:pt x="5859" y="13066"/>
                  <a:pt x="5735" y="12853"/>
                </a:cubicBezTo>
                <a:cubicBezTo>
                  <a:pt x="5530" y="12505"/>
                  <a:pt x="2122" y="6689"/>
                  <a:pt x="2122" y="6689"/>
                </a:cubicBezTo>
                <a:cubicBezTo>
                  <a:pt x="2122" y="6689"/>
                  <a:pt x="835" y="5197"/>
                  <a:pt x="2357" y="4660"/>
                </a:cubicBezTo>
                <a:cubicBezTo>
                  <a:pt x="2402" y="4643"/>
                  <a:pt x="2444" y="4630"/>
                  <a:pt x="2489" y="4621"/>
                </a:cubicBezTo>
                <a:cubicBezTo>
                  <a:pt x="2684" y="4580"/>
                  <a:pt x="2860" y="4565"/>
                  <a:pt x="3025" y="4576"/>
                </a:cubicBezTo>
                <a:close/>
                <a:moveTo>
                  <a:pt x="9526" y="18959"/>
                </a:moveTo>
                <a:cubicBezTo>
                  <a:pt x="9989" y="18832"/>
                  <a:pt x="10517" y="18990"/>
                  <a:pt x="10702" y="19307"/>
                </a:cubicBezTo>
                <a:cubicBezTo>
                  <a:pt x="10889" y="19624"/>
                  <a:pt x="10668" y="19979"/>
                  <a:pt x="10204" y="20106"/>
                </a:cubicBezTo>
                <a:cubicBezTo>
                  <a:pt x="9741" y="20233"/>
                  <a:pt x="9215" y="20081"/>
                  <a:pt x="9028" y="19764"/>
                </a:cubicBezTo>
                <a:cubicBezTo>
                  <a:pt x="8844" y="19448"/>
                  <a:pt x="9063" y="19087"/>
                  <a:pt x="9526" y="18959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  <a:miter lim="400000"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19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22" name="文本框 21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259961" y="1833912"/>
            <a:ext cx="4046649" cy="962022"/>
            <a:chOff x="937750" y="5016378"/>
            <a:chExt cx="4046649" cy="962022"/>
          </a:xfrm>
        </p:grpSpPr>
        <p:sp>
          <p:nvSpPr>
            <p:cNvPr id="25" name="矩形 24"/>
            <p:cNvSpPr/>
            <p:nvPr/>
          </p:nvSpPr>
          <p:spPr>
            <a:xfrm>
              <a:off x="937750" y="5369002"/>
              <a:ext cx="4046649" cy="6093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27" name="矩形 26"/>
          <p:cNvSpPr/>
          <p:nvPr/>
        </p:nvSpPr>
        <p:spPr>
          <a:xfrm>
            <a:off x="2162848" y="4120222"/>
            <a:ext cx="1691044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408150" y="5233087"/>
            <a:ext cx="1691044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8299796" y="3987417"/>
            <a:ext cx="1691044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solidFill>
                  <a:schemeClr val="accent1"/>
                </a:solidFill>
                <a:cs typeface="+mn-ea"/>
                <a:sym typeface="+mn-lt"/>
              </a:rPr>
              <a:t>ADD TITLE</a:t>
            </a:r>
            <a:endParaRPr lang="zh-CN" altLang="en-US" sz="1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329017" y="4677892"/>
            <a:ext cx="1691044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solidFill>
                  <a:schemeClr val="accent1"/>
                </a:solidFill>
                <a:cs typeface="+mn-ea"/>
                <a:sym typeface="+mn-lt"/>
              </a:rPr>
              <a:t>ADD TITLE</a:t>
            </a:r>
            <a:endParaRPr lang="zh-CN" altLang="en-US" sz="1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644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9" grpId="0" animBg="1"/>
      <p:bldP spid="31" grpId="0" animBg="1"/>
      <p:bldP spid="38" grpId="0" animBg="1"/>
      <p:bldP spid="37" grpId="0" animBg="1"/>
      <p:bldP spid="5" grpId="0" animBg="1"/>
      <p:bldP spid="7" grpId="0"/>
      <p:bldP spid="8" grpId="0" animBg="1"/>
      <p:bldP spid="9" grpId="0" animBg="1"/>
      <p:bldP spid="10" grpId="0"/>
      <p:bldP spid="11" grpId="0" animBg="1"/>
      <p:bldP spid="13" grpId="0"/>
      <p:bldP spid="14" grpId="0"/>
      <p:bldP spid="15" grpId="0" animBg="1"/>
      <p:bldP spid="16" grpId="0" animBg="1"/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矩形 54"/>
          <p:cNvSpPr/>
          <p:nvPr/>
        </p:nvSpPr>
        <p:spPr>
          <a:xfrm rot="1800000">
            <a:off x="8976504" y="3883915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" fmla="*/ 0 w 4397453"/>
              <a:gd name="connsiteY0" fmla="*/ 18168 h 1914637"/>
              <a:gd name="connsiteX1" fmla="*/ 1384564 w 4397453"/>
              <a:gd name="connsiteY1" fmla="*/ 0 h 1914637"/>
              <a:gd name="connsiteX2" fmla="*/ 4397453 w 4397453"/>
              <a:gd name="connsiteY2" fmla="*/ 18168 h 1914637"/>
              <a:gd name="connsiteX3" fmla="*/ 4397453 w 4397453"/>
              <a:gd name="connsiteY3" fmla="*/ 1914637 h 1914637"/>
              <a:gd name="connsiteX4" fmla="*/ 0 w 4397453"/>
              <a:gd name="connsiteY4" fmla="*/ 1914637 h 1914637"/>
              <a:gd name="connsiteX5" fmla="*/ 0 w 4397453"/>
              <a:gd name="connsiteY5" fmla="*/ 18168 h 1914637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914637 h 1922496"/>
              <a:gd name="connsiteX6" fmla="*/ 0 w 4397453"/>
              <a:gd name="connsiteY6" fmla="*/ 18168 h 1922496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8168 h 1922496"/>
              <a:gd name="connsiteX0" fmla="*/ 0 w 3873871"/>
              <a:gd name="connsiteY0" fmla="*/ 1922496 h 1922496"/>
              <a:gd name="connsiteX1" fmla="*/ 860982 w 3873871"/>
              <a:gd name="connsiteY1" fmla="*/ 0 h 1922496"/>
              <a:gd name="connsiteX2" fmla="*/ 3873871 w 3873871"/>
              <a:gd name="connsiteY2" fmla="*/ 18168 h 1922496"/>
              <a:gd name="connsiteX3" fmla="*/ 3873871 w 3873871"/>
              <a:gd name="connsiteY3" fmla="*/ 1914637 h 1922496"/>
              <a:gd name="connsiteX4" fmla="*/ 0 w 3873871"/>
              <a:gd name="connsiteY4" fmla="*/ 1922496 h 1922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6" name="矩形 54"/>
          <p:cNvSpPr/>
          <p:nvPr/>
        </p:nvSpPr>
        <p:spPr>
          <a:xfrm rot="1800000">
            <a:off x="7072801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" fmla="*/ 0 w 4397453"/>
              <a:gd name="connsiteY0" fmla="*/ 18168 h 1914637"/>
              <a:gd name="connsiteX1" fmla="*/ 1384564 w 4397453"/>
              <a:gd name="connsiteY1" fmla="*/ 0 h 1914637"/>
              <a:gd name="connsiteX2" fmla="*/ 4397453 w 4397453"/>
              <a:gd name="connsiteY2" fmla="*/ 18168 h 1914637"/>
              <a:gd name="connsiteX3" fmla="*/ 4397453 w 4397453"/>
              <a:gd name="connsiteY3" fmla="*/ 1914637 h 1914637"/>
              <a:gd name="connsiteX4" fmla="*/ 0 w 4397453"/>
              <a:gd name="connsiteY4" fmla="*/ 1914637 h 1914637"/>
              <a:gd name="connsiteX5" fmla="*/ 0 w 4397453"/>
              <a:gd name="connsiteY5" fmla="*/ 18168 h 1914637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914637 h 1922496"/>
              <a:gd name="connsiteX6" fmla="*/ 0 w 4397453"/>
              <a:gd name="connsiteY6" fmla="*/ 18168 h 1922496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8168 h 1922496"/>
              <a:gd name="connsiteX0" fmla="*/ 0 w 3873871"/>
              <a:gd name="connsiteY0" fmla="*/ 1922496 h 1922496"/>
              <a:gd name="connsiteX1" fmla="*/ 860982 w 3873871"/>
              <a:gd name="connsiteY1" fmla="*/ 0 h 1922496"/>
              <a:gd name="connsiteX2" fmla="*/ 3873871 w 3873871"/>
              <a:gd name="connsiteY2" fmla="*/ 18168 h 1922496"/>
              <a:gd name="connsiteX3" fmla="*/ 3873871 w 3873871"/>
              <a:gd name="connsiteY3" fmla="*/ 1914637 h 1922496"/>
              <a:gd name="connsiteX4" fmla="*/ 0 w 3873871"/>
              <a:gd name="connsiteY4" fmla="*/ 1922496 h 1922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7" name="矩形 54"/>
          <p:cNvSpPr/>
          <p:nvPr/>
        </p:nvSpPr>
        <p:spPr>
          <a:xfrm rot="1800000">
            <a:off x="5196597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" fmla="*/ 0 w 4397453"/>
              <a:gd name="connsiteY0" fmla="*/ 18168 h 1914637"/>
              <a:gd name="connsiteX1" fmla="*/ 1384564 w 4397453"/>
              <a:gd name="connsiteY1" fmla="*/ 0 h 1914637"/>
              <a:gd name="connsiteX2" fmla="*/ 4397453 w 4397453"/>
              <a:gd name="connsiteY2" fmla="*/ 18168 h 1914637"/>
              <a:gd name="connsiteX3" fmla="*/ 4397453 w 4397453"/>
              <a:gd name="connsiteY3" fmla="*/ 1914637 h 1914637"/>
              <a:gd name="connsiteX4" fmla="*/ 0 w 4397453"/>
              <a:gd name="connsiteY4" fmla="*/ 1914637 h 1914637"/>
              <a:gd name="connsiteX5" fmla="*/ 0 w 4397453"/>
              <a:gd name="connsiteY5" fmla="*/ 18168 h 1914637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914637 h 1922496"/>
              <a:gd name="connsiteX6" fmla="*/ 0 w 4397453"/>
              <a:gd name="connsiteY6" fmla="*/ 18168 h 1922496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8168 h 1922496"/>
              <a:gd name="connsiteX0" fmla="*/ 0 w 3873871"/>
              <a:gd name="connsiteY0" fmla="*/ 1922496 h 1922496"/>
              <a:gd name="connsiteX1" fmla="*/ 860982 w 3873871"/>
              <a:gd name="connsiteY1" fmla="*/ 0 h 1922496"/>
              <a:gd name="connsiteX2" fmla="*/ 3873871 w 3873871"/>
              <a:gd name="connsiteY2" fmla="*/ 18168 h 1922496"/>
              <a:gd name="connsiteX3" fmla="*/ 3873871 w 3873871"/>
              <a:gd name="connsiteY3" fmla="*/ 1914637 h 1922496"/>
              <a:gd name="connsiteX4" fmla="*/ 0 w 3873871"/>
              <a:gd name="connsiteY4" fmla="*/ 1922496 h 1922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8" name="矩形 54"/>
          <p:cNvSpPr/>
          <p:nvPr/>
        </p:nvSpPr>
        <p:spPr>
          <a:xfrm rot="1800000">
            <a:off x="3336041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" fmla="*/ 0 w 4397453"/>
              <a:gd name="connsiteY0" fmla="*/ 18168 h 1914637"/>
              <a:gd name="connsiteX1" fmla="*/ 1384564 w 4397453"/>
              <a:gd name="connsiteY1" fmla="*/ 0 h 1914637"/>
              <a:gd name="connsiteX2" fmla="*/ 4397453 w 4397453"/>
              <a:gd name="connsiteY2" fmla="*/ 18168 h 1914637"/>
              <a:gd name="connsiteX3" fmla="*/ 4397453 w 4397453"/>
              <a:gd name="connsiteY3" fmla="*/ 1914637 h 1914637"/>
              <a:gd name="connsiteX4" fmla="*/ 0 w 4397453"/>
              <a:gd name="connsiteY4" fmla="*/ 1914637 h 1914637"/>
              <a:gd name="connsiteX5" fmla="*/ 0 w 4397453"/>
              <a:gd name="connsiteY5" fmla="*/ 18168 h 1914637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914637 h 1922496"/>
              <a:gd name="connsiteX6" fmla="*/ 0 w 4397453"/>
              <a:gd name="connsiteY6" fmla="*/ 18168 h 1922496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8168 h 1922496"/>
              <a:gd name="connsiteX0" fmla="*/ 0 w 3873871"/>
              <a:gd name="connsiteY0" fmla="*/ 1922496 h 1922496"/>
              <a:gd name="connsiteX1" fmla="*/ 860982 w 3873871"/>
              <a:gd name="connsiteY1" fmla="*/ 0 h 1922496"/>
              <a:gd name="connsiteX2" fmla="*/ 3873871 w 3873871"/>
              <a:gd name="connsiteY2" fmla="*/ 18168 h 1922496"/>
              <a:gd name="connsiteX3" fmla="*/ 3873871 w 3873871"/>
              <a:gd name="connsiteY3" fmla="*/ 1914637 h 1922496"/>
              <a:gd name="connsiteX4" fmla="*/ 0 w 3873871"/>
              <a:gd name="connsiteY4" fmla="*/ 1922496 h 1922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9" name="矩形 54"/>
          <p:cNvSpPr/>
          <p:nvPr/>
        </p:nvSpPr>
        <p:spPr>
          <a:xfrm rot="1800000">
            <a:off x="1461708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" fmla="*/ 0 w 4397453"/>
              <a:gd name="connsiteY0" fmla="*/ 18168 h 1914637"/>
              <a:gd name="connsiteX1" fmla="*/ 1384564 w 4397453"/>
              <a:gd name="connsiteY1" fmla="*/ 0 h 1914637"/>
              <a:gd name="connsiteX2" fmla="*/ 4397453 w 4397453"/>
              <a:gd name="connsiteY2" fmla="*/ 18168 h 1914637"/>
              <a:gd name="connsiteX3" fmla="*/ 4397453 w 4397453"/>
              <a:gd name="connsiteY3" fmla="*/ 1914637 h 1914637"/>
              <a:gd name="connsiteX4" fmla="*/ 0 w 4397453"/>
              <a:gd name="connsiteY4" fmla="*/ 1914637 h 1914637"/>
              <a:gd name="connsiteX5" fmla="*/ 0 w 4397453"/>
              <a:gd name="connsiteY5" fmla="*/ 18168 h 1914637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914637 h 1922496"/>
              <a:gd name="connsiteX6" fmla="*/ 0 w 4397453"/>
              <a:gd name="connsiteY6" fmla="*/ 18168 h 1922496"/>
              <a:gd name="connsiteX0" fmla="*/ 0 w 4397453"/>
              <a:gd name="connsiteY0" fmla="*/ 18168 h 1922496"/>
              <a:gd name="connsiteX1" fmla="*/ 1384564 w 4397453"/>
              <a:gd name="connsiteY1" fmla="*/ 0 h 1922496"/>
              <a:gd name="connsiteX2" fmla="*/ 4397453 w 4397453"/>
              <a:gd name="connsiteY2" fmla="*/ 18168 h 1922496"/>
              <a:gd name="connsiteX3" fmla="*/ 4397453 w 4397453"/>
              <a:gd name="connsiteY3" fmla="*/ 1914637 h 1922496"/>
              <a:gd name="connsiteX4" fmla="*/ 523582 w 4397453"/>
              <a:gd name="connsiteY4" fmla="*/ 1922496 h 1922496"/>
              <a:gd name="connsiteX5" fmla="*/ 0 w 4397453"/>
              <a:gd name="connsiteY5" fmla="*/ 18168 h 1922496"/>
              <a:gd name="connsiteX0" fmla="*/ 0 w 3873871"/>
              <a:gd name="connsiteY0" fmla="*/ 1922496 h 1922496"/>
              <a:gd name="connsiteX1" fmla="*/ 860982 w 3873871"/>
              <a:gd name="connsiteY1" fmla="*/ 0 h 1922496"/>
              <a:gd name="connsiteX2" fmla="*/ 3873871 w 3873871"/>
              <a:gd name="connsiteY2" fmla="*/ 18168 h 1922496"/>
              <a:gd name="connsiteX3" fmla="*/ 3873871 w 3873871"/>
              <a:gd name="connsiteY3" fmla="*/ 1914637 h 1922496"/>
              <a:gd name="connsiteX4" fmla="*/ 0 w 3873871"/>
              <a:gd name="connsiteY4" fmla="*/ 1922496 h 1922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40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43" name="文本框 42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129040" y="3485142"/>
            <a:ext cx="9838671" cy="1674085"/>
            <a:chOff x="1129040" y="3485142"/>
            <a:chExt cx="9838671" cy="1674085"/>
          </a:xfrm>
        </p:grpSpPr>
        <p:sp>
          <p:nvSpPr>
            <p:cNvPr id="4" name="Arrow: Chevron 41"/>
            <p:cNvSpPr/>
            <p:nvPr/>
          </p:nvSpPr>
          <p:spPr>
            <a:xfrm>
              <a:off x="6851678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7778799" y="3980051"/>
              <a:ext cx="424974" cy="205257"/>
              <a:chOff x="0" y="0"/>
              <a:chExt cx="576" cy="277"/>
            </a:xfrm>
            <a:solidFill>
              <a:schemeClr val="accent1"/>
            </a:solidFill>
          </p:grpSpPr>
          <p:sp>
            <p:nvSpPr>
              <p:cNvPr id="36" name="Freeform: Shape 43"/>
              <p:cNvSpPr>
                <a:spLocks/>
              </p:cNvSpPr>
              <p:nvPr/>
            </p:nvSpPr>
            <p:spPr bwMode="auto">
              <a:xfrm>
                <a:off x="416" y="72"/>
                <a:ext cx="160" cy="202"/>
              </a:xfrm>
              <a:custGeom>
                <a:avLst/>
                <a:gdLst>
                  <a:gd name="T0" fmla="*/ 0 w 21471"/>
                  <a:gd name="T1" fmla="*/ 0 h 21600"/>
                  <a:gd name="T2" fmla="*/ 0 w 21471"/>
                  <a:gd name="T3" fmla="*/ 0 h 21600"/>
                  <a:gd name="T4" fmla="*/ 0 w 21471"/>
                  <a:gd name="T5" fmla="*/ 0 h 21600"/>
                  <a:gd name="T6" fmla="*/ 0 w 21471"/>
                  <a:gd name="T7" fmla="*/ 0 h 21600"/>
                  <a:gd name="T8" fmla="*/ 0 w 21471"/>
                  <a:gd name="T9" fmla="*/ 0 h 21600"/>
                  <a:gd name="T10" fmla="*/ 0 w 21471"/>
                  <a:gd name="T11" fmla="*/ 0 h 21600"/>
                  <a:gd name="T12" fmla="*/ 0 w 21471"/>
                  <a:gd name="T13" fmla="*/ 0 h 21600"/>
                  <a:gd name="T14" fmla="*/ 0 w 21471"/>
                  <a:gd name="T15" fmla="*/ 0 h 21600"/>
                  <a:gd name="T16" fmla="*/ 0 w 21471"/>
                  <a:gd name="T17" fmla="*/ 0 h 21600"/>
                  <a:gd name="T18" fmla="*/ 0 w 21471"/>
                  <a:gd name="T19" fmla="*/ 0 h 21600"/>
                  <a:gd name="T20" fmla="*/ 0 w 21471"/>
                  <a:gd name="T21" fmla="*/ 0 h 21600"/>
                  <a:gd name="T22" fmla="*/ 0 w 21471"/>
                  <a:gd name="T23" fmla="*/ 0 h 21600"/>
                  <a:gd name="T24" fmla="*/ 0 w 21471"/>
                  <a:gd name="T25" fmla="*/ 0 h 21600"/>
                  <a:gd name="T26" fmla="*/ 0 w 21471"/>
                  <a:gd name="T27" fmla="*/ 0 h 21600"/>
                  <a:gd name="T28" fmla="*/ 0 w 21471"/>
                  <a:gd name="T29" fmla="*/ 0 h 21600"/>
                  <a:gd name="T30" fmla="*/ 0 w 21471"/>
                  <a:gd name="T31" fmla="*/ 0 h 21600"/>
                  <a:gd name="T32" fmla="*/ 0 w 21471"/>
                  <a:gd name="T33" fmla="*/ 0 h 21600"/>
                  <a:gd name="T34" fmla="*/ 0 w 21471"/>
                  <a:gd name="T35" fmla="*/ 0 h 21600"/>
                  <a:gd name="T36" fmla="*/ 0 w 21471"/>
                  <a:gd name="T37" fmla="*/ 0 h 21600"/>
                  <a:gd name="T38" fmla="*/ 0 w 21471"/>
                  <a:gd name="T39" fmla="*/ 0 h 2160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1471" h="21600">
                    <a:moveTo>
                      <a:pt x="21471" y="19054"/>
                    </a:moveTo>
                    <a:cubicBezTo>
                      <a:pt x="21471" y="19054"/>
                      <a:pt x="21453" y="17550"/>
                      <a:pt x="17605" y="16182"/>
                    </a:cubicBezTo>
                    <a:cubicBezTo>
                      <a:pt x="15742" y="15518"/>
                      <a:pt x="12975" y="13809"/>
                      <a:pt x="8879" y="13221"/>
                    </a:cubicBezTo>
                    <a:cubicBezTo>
                      <a:pt x="9926" y="12323"/>
                      <a:pt x="10720" y="10919"/>
                      <a:pt x="11535" y="9255"/>
                    </a:cubicBezTo>
                    <a:cubicBezTo>
                      <a:pt x="12007" y="8291"/>
                      <a:pt x="11927" y="7470"/>
                      <a:pt x="11927" y="6301"/>
                    </a:cubicBezTo>
                    <a:cubicBezTo>
                      <a:pt x="11927" y="5435"/>
                      <a:pt x="12129" y="4048"/>
                      <a:pt x="11862" y="3286"/>
                    </a:cubicBezTo>
                    <a:cubicBezTo>
                      <a:pt x="10957" y="711"/>
                      <a:pt x="8675" y="0"/>
                      <a:pt x="6000" y="0"/>
                    </a:cubicBezTo>
                    <a:cubicBezTo>
                      <a:pt x="3324" y="0"/>
                      <a:pt x="1039" y="714"/>
                      <a:pt x="137" y="3295"/>
                    </a:cubicBezTo>
                    <a:cubicBezTo>
                      <a:pt x="-129" y="4055"/>
                      <a:pt x="75" y="5439"/>
                      <a:pt x="75" y="6302"/>
                    </a:cubicBezTo>
                    <a:cubicBezTo>
                      <a:pt x="75" y="7473"/>
                      <a:pt x="-5" y="8298"/>
                      <a:pt x="469" y="9264"/>
                    </a:cubicBezTo>
                    <a:cubicBezTo>
                      <a:pt x="1142" y="10633"/>
                      <a:pt x="1789" y="11815"/>
                      <a:pt x="2574" y="12690"/>
                    </a:cubicBezTo>
                    <a:cubicBezTo>
                      <a:pt x="7111" y="14881"/>
                      <a:pt x="7535" y="17307"/>
                      <a:pt x="7544" y="18077"/>
                    </a:cubicBezTo>
                    <a:lnTo>
                      <a:pt x="7544" y="18090"/>
                    </a:lnTo>
                    <a:lnTo>
                      <a:pt x="7544" y="18102"/>
                    </a:lnTo>
                    <a:lnTo>
                      <a:pt x="7544" y="21597"/>
                    </a:lnTo>
                    <a:lnTo>
                      <a:pt x="7544" y="21600"/>
                    </a:lnTo>
                    <a:lnTo>
                      <a:pt x="21470" y="21599"/>
                    </a:lnTo>
                    <a:lnTo>
                      <a:pt x="21470" y="19054"/>
                    </a:lnTo>
                    <a:lnTo>
                      <a:pt x="21471" y="19054"/>
                    </a:lnTo>
                    <a:close/>
                    <a:moveTo>
                      <a:pt x="21471" y="1905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" name="Freeform: Shape 44"/>
              <p:cNvSpPr>
                <a:spLocks/>
              </p:cNvSpPr>
              <p:nvPr/>
            </p:nvSpPr>
            <p:spPr bwMode="auto">
              <a:xfrm>
                <a:off x="0" y="72"/>
                <a:ext cx="160" cy="202"/>
              </a:xfrm>
              <a:custGeom>
                <a:avLst/>
                <a:gdLst>
                  <a:gd name="T0" fmla="*/ 0 w 21470"/>
                  <a:gd name="T1" fmla="*/ 0 h 21600"/>
                  <a:gd name="T2" fmla="*/ 0 w 21470"/>
                  <a:gd name="T3" fmla="*/ 0 h 21600"/>
                  <a:gd name="T4" fmla="*/ 0 w 21470"/>
                  <a:gd name="T5" fmla="*/ 0 h 21600"/>
                  <a:gd name="T6" fmla="*/ 0 w 21470"/>
                  <a:gd name="T7" fmla="*/ 0 h 21600"/>
                  <a:gd name="T8" fmla="*/ 0 w 21470"/>
                  <a:gd name="T9" fmla="*/ 0 h 21600"/>
                  <a:gd name="T10" fmla="*/ 0 w 21470"/>
                  <a:gd name="T11" fmla="*/ 0 h 21600"/>
                  <a:gd name="T12" fmla="*/ 0 w 21470"/>
                  <a:gd name="T13" fmla="*/ 0 h 21600"/>
                  <a:gd name="T14" fmla="*/ 0 w 21470"/>
                  <a:gd name="T15" fmla="*/ 0 h 21600"/>
                  <a:gd name="T16" fmla="*/ 0 w 21470"/>
                  <a:gd name="T17" fmla="*/ 0 h 21600"/>
                  <a:gd name="T18" fmla="*/ 0 w 21470"/>
                  <a:gd name="T19" fmla="*/ 0 h 21600"/>
                  <a:gd name="T20" fmla="*/ 0 w 21470"/>
                  <a:gd name="T21" fmla="*/ 0 h 21600"/>
                  <a:gd name="T22" fmla="*/ 0 w 21470"/>
                  <a:gd name="T23" fmla="*/ 0 h 21600"/>
                  <a:gd name="T24" fmla="*/ 0 w 21470"/>
                  <a:gd name="T25" fmla="*/ 0 h 21600"/>
                  <a:gd name="T26" fmla="*/ 0 w 21470"/>
                  <a:gd name="T27" fmla="*/ 0 h 21600"/>
                  <a:gd name="T28" fmla="*/ 0 w 21470"/>
                  <a:gd name="T29" fmla="*/ 0 h 21600"/>
                  <a:gd name="T30" fmla="*/ 0 w 21470"/>
                  <a:gd name="T31" fmla="*/ 0 h 21600"/>
                  <a:gd name="T32" fmla="*/ 0 w 21470"/>
                  <a:gd name="T33" fmla="*/ 0 h 21600"/>
                  <a:gd name="T34" fmla="*/ 0 w 21470"/>
                  <a:gd name="T35" fmla="*/ 0 h 216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470" h="21600">
                    <a:moveTo>
                      <a:pt x="13940" y="18086"/>
                    </a:moveTo>
                    <a:lnTo>
                      <a:pt x="13940" y="18072"/>
                    </a:lnTo>
                    <a:cubicBezTo>
                      <a:pt x="13950" y="17309"/>
                      <a:pt x="14371" y="14916"/>
                      <a:pt x="18830" y="12738"/>
                    </a:cubicBezTo>
                    <a:cubicBezTo>
                      <a:pt x="19647" y="11854"/>
                      <a:pt x="20318" y="10647"/>
                      <a:pt x="21003" y="9254"/>
                    </a:cubicBezTo>
                    <a:cubicBezTo>
                      <a:pt x="21477" y="8291"/>
                      <a:pt x="21396" y="7469"/>
                      <a:pt x="21396" y="6300"/>
                    </a:cubicBezTo>
                    <a:cubicBezTo>
                      <a:pt x="21396" y="5435"/>
                      <a:pt x="21600" y="4048"/>
                      <a:pt x="21331" y="3286"/>
                    </a:cubicBezTo>
                    <a:cubicBezTo>
                      <a:pt x="20423" y="711"/>
                      <a:pt x="18134" y="0"/>
                      <a:pt x="15449" y="0"/>
                    </a:cubicBezTo>
                    <a:cubicBezTo>
                      <a:pt x="12763" y="0"/>
                      <a:pt x="10471" y="714"/>
                      <a:pt x="9566" y="3295"/>
                    </a:cubicBezTo>
                    <a:cubicBezTo>
                      <a:pt x="9299" y="4055"/>
                      <a:pt x="9503" y="5438"/>
                      <a:pt x="9503" y="6301"/>
                    </a:cubicBezTo>
                    <a:cubicBezTo>
                      <a:pt x="9503" y="7472"/>
                      <a:pt x="9424" y="8298"/>
                      <a:pt x="9899" y="9263"/>
                    </a:cubicBezTo>
                    <a:cubicBezTo>
                      <a:pt x="10724" y="10935"/>
                      <a:pt x="11507" y="12337"/>
                      <a:pt x="12555" y="13231"/>
                    </a:cubicBezTo>
                    <a:cubicBezTo>
                      <a:pt x="8478" y="13828"/>
                      <a:pt x="5723" y="15526"/>
                      <a:pt x="3864" y="16187"/>
                    </a:cubicBezTo>
                    <a:cubicBezTo>
                      <a:pt x="17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13940" y="21598"/>
                    </a:lnTo>
                    <a:lnTo>
                      <a:pt x="13940" y="18101"/>
                    </a:lnTo>
                    <a:lnTo>
                      <a:pt x="13940" y="18086"/>
                    </a:lnTo>
                    <a:close/>
                    <a:moveTo>
                      <a:pt x="13940" y="18086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Freeform: Shape 45"/>
              <p:cNvSpPr>
                <a:spLocks/>
              </p:cNvSpPr>
              <p:nvPr/>
            </p:nvSpPr>
            <p:spPr bwMode="auto">
              <a:xfrm>
                <a:off x="127" y="0"/>
                <a:ext cx="318" cy="27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00" h="21600">
                    <a:moveTo>
                      <a:pt x="18895" y="16181"/>
                    </a:moveTo>
                    <a:cubicBezTo>
                      <a:pt x="17590" y="15518"/>
                      <a:pt x="15654" y="13809"/>
                      <a:pt x="12789" y="13221"/>
                    </a:cubicBezTo>
                    <a:cubicBezTo>
                      <a:pt x="13522" y="12323"/>
                      <a:pt x="14076" y="10920"/>
                      <a:pt x="14647" y="9256"/>
                    </a:cubicBezTo>
                    <a:cubicBezTo>
                      <a:pt x="14978" y="8292"/>
                      <a:pt x="14921" y="7470"/>
                      <a:pt x="14921" y="6300"/>
                    </a:cubicBezTo>
                    <a:cubicBezTo>
                      <a:pt x="14921" y="5435"/>
                      <a:pt x="15063" y="4049"/>
                      <a:pt x="14876" y="3287"/>
                    </a:cubicBezTo>
                    <a:cubicBezTo>
                      <a:pt x="14244" y="711"/>
                      <a:pt x="12646" y="0"/>
                      <a:pt x="10774" y="0"/>
                    </a:cubicBezTo>
                    <a:cubicBezTo>
                      <a:pt x="8902" y="0"/>
                      <a:pt x="7302" y="714"/>
                      <a:pt x="6671" y="3294"/>
                    </a:cubicBezTo>
                    <a:cubicBezTo>
                      <a:pt x="6485" y="4055"/>
                      <a:pt x="6628" y="5438"/>
                      <a:pt x="6628" y="6300"/>
                    </a:cubicBezTo>
                    <a:cubicBezTo>
                      <a:pt x="6628" y="7474"/>
                      <a:pt x="6572" y="8297"/>
                      <a:pt x="6904" y="9263"/>
                    </a:cubicBezTo>
                    <a:cubicBezTo>
                      <a:pt x="7479" y="10935"/>
                      <a:pt x="8025" y="12336"/>
                      <a:pt x="8756" y="13231"/>
                    </a:cubicBezTo>
                    <a:cubicBezTo>
                      <a:pt x="5913" y="13829"/>
                      <a:pt x="3991" y="15526"/>
                      <a:pt x="2696" y="16187"/>
                    </a:cubicBezTo>
                    <a:cubicBezTo>
                      <a:pt x="13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21600" y="21597"/>
                    </a:lnTo>
                    <a:lnTo>
                      <a:pt x="21600" y="19054"/>
                    </a:lnTo>
                    <a:cubicBezTo>
                      <a:pt x="21600" y="19054"/>
                      <a:pt x="21587" y="17551"/>
                      <a:pt x="18895" y="16181"/>
                    </a:cubicBezTo>
                    <a:close/>
                    <a:moveTo>
                      <a:pt x="18895" y="1618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6" name="Arrow: Chevron 47"/>
            <p:cNvSpPr/>
            <p:nvPr/>
          </p:nvSpPr>
          <p:spPr>
            <a:xfrm>
              <a:off x="1224289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4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2149824" y="3926482"/>
              <a:ext cx="424973" cy="318008"/>
              <a:chOff x="0" y="0"/>
              <a:chExt cx="575" cy="431"/>
            </a:xfrm>
            <a:solidFill>
              <a:srgbClr val="FFFFFF"/>
            </a:solidFill>
          </p:grpSpPr>
          <p:sp>
            <p:nvSpPr>
              <p:cNvPr id="34" name="Freeform: Shape 49"/>
              <p:cNvSpPr>
                <a:spLocks/>
              </p:cNvSpPr>
              <p:nvPr/>
            </p:nvSpPr>
            <p:spPr bwMode="auto">
              <a:xfrm>
                <a:off x="0" y="0"/>
                <a:ext cx="575" cy="4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  <a:moveTo>
                      <a:pt x="19798" y="19200"/>
                    </a:moveTo>
                    <a:lnTo>
                      <a:pt x="1802" y="19200"/>
                    </a:lnTo>
                    <a:lnTo>
                      <a:pt x="1802" y="2400"/>
                    </a:lnTo>
                    <a:lnTo>
                      <a:pt x="19798" y="2400"/>
                    </a:lnTo>
                    <a:lnTo>
                      <a:pt x="19798" y="19200"/>
                    </a:lnTo>
                    <a:close/>
                    <a:moveTo>
                      <a:pt x="19798" y="192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5" name="Freeform: Shape 50"/>
              <p:cNvSpPr>
                <a:spLocks/>
              </p:cNvSpPr>
              <p:nvPr/>
            </p:nvSpPr>
            <p:spPr bwMode="auto">
              <a:xfrm>
                <a:off x="88" y="80"/>
                <a:ext cx="402" cy="279"/>
              </a:xfrm>
              <a:custGeom>
                <a:avLst/>
                <a:gdLst>
                  <a:gd name="T0" fmla="*/ 0 w 21263"/>
                  <a:gd name="T1" fmla="*/ 0 h 21544"/>
                  <a:gd name="T2" fmla="*/ 0 w 21263"/>
                  <a:gd name="T3" fmla="*/ 0 h 21544"/>
                  <a:gd name="T4" fmla="*/ 0 w 21263"/>
                  <a:gd name="T5" fmla="*/ 0 h 21544"/>
                  <a:gd name="T6" fmla="*/ 0 w 21263"/>
                  <a:gd name="T7" fmla="*/ 0 h 21544"/>
                  <a:gd name="T8" fmla="*/ 0 w 21263"/>
                  <a:gd name="T9" fmla="*/ 0 h 21544"/>
                  <a:gd name="T10" fmla="*/ 0 w 21263"/>
                  <a:gd name="T11" fmla="*/ 0 h 21544"/>
                  <a:gd name="T12" fmla="*/ 0 w 21263"/>
                  <a:gd name="T13" fmla="*/ 0 h 21544"/>
                  <a:gd name="T14" fmla="*/ 0 w 21263"/>
                  <a:gd name="T15" fmla="*/ 0 h 21544"/>
                  <a:gd name="T16" fmla="*/ 0 w 21263"/>
                  <a:gd name="T17" fmla="*/ 0 h 21544"/>
                  <a:gd name="T18" fmla="*/ 0 w 21263"/>
                  <a:gd name="T19" fmla="*/ 0 h 21544"/>
                  <a:gd name="T20" fmla="*/ 0 w 21263"/>
                  <a:gd name="T21" fmla="*/ 0 h 21544"/>
                  <a:gd name="T22" fmla="*/ 0 w 21263"/>
                  <a:gd name="T23" fmla="*/ 0 h 21544"/>
                  <a:gd name="T24" fmla="*/ 0 w 21263"/>
                  <a:gd name="T25" fmla="*/ 0 h 21544"/>
                  <a:gd name="T26" fmla="*/ 0 w 21263"/>
                  <a:gd name="T27" fmla="*/ 0 h 21544"/>
                  <a:gd name="T28" fmla="*/ 0 w 21263"/>
                  <a:gd name="T29" fmla="*/ 0 h 21544"/>
                  <a:gd name="T30" fmla="*/ 0 w 21263"/>
                  <a:gd name="T31" fmla="*/ 0 h 21544"/>
                  <a:gd name="T32" fmla="*/ 0 w 21263"/>
                  <a:gd name="T33" fmla="*/ 0 h 21544"/>
                  <a:gd name="T34" fmla="*/ 0 w 21263"/>
                  <a:gd name="T35" fmla="*/ 0 h 21544"/>
                  <a:gd name="T36" fmla="*/ 0 w 21263"/>
                  <a:gd name="T37" fmla="*/ 0 h 21544"/>
                  <a:gd name="T38" fmla="*/ 0 w 21263"/>
                  <a:gd name="T39" fmla="*/ 0 h 21544"/>
                  <a:gd name="T40" fmla="*/ 0 w 21263"/>
                  <a:gd name="T41" fmla="*/ 0 h 21544"/>
                  <a:gd name="T42" fmla="*/ 0 w 21263"/>
                  <a:gd name="T43" fmla="*/ 0 h 21544"/>
                  <a:gd name="T44" fmla="*/ 0 w 21263"/>
                  <a:gd name="T45" fmla="*/ 0 h 21544"/>
                  <a:gd name="T46" fmla="*/ 0 w 21263"/>
                  <a:gd name="T47" fmla="*/ 0 h 21544"/>
                  <a:gd name="T48" fmla="*/ 0 w 21263"/>
                  <a:gd name="T49" fmla="*/ 0 h 21544"/>
                  <a:gd name="T50" fmla="*/ 0 w 21263"/>
                  <a:gd name="T51" fmla="*/ 0 h 21544"/>
                  <a:gd name="T52" fmla="*/ 0 w 21263"/>
                  <a:gd name="T53" fmla="*/ 0 h 21544"/>
                  <a:gd name="T54" fmla="*/ 0 w 21263"/>
                  <a:gd name="T55" fmla="*/ 0 h 21544"/>
                  <a:gd name="T56" fmla="*/ 0 w 21263"/>
                  <a:gd name="T57" fmla="*/ 0 h 21544"/>
                  <a:gd name="T58" fmla="*/ 0 w 21263"/>
                  <a:gd name="T59" fmla="*/ 0 h 2154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1263" h="21544">
                    <a:moveTo>
                      <a:pt x="468" y="16899"/>
                    </a:moveTo>
                    <a:cubicBezTo>
                      <a:pt x="1011" y="17543"/>
                      <a:pt x="1809" y="17423"/>
                      <a:pt x="2251" y="16628"/>
                    </a:cubicBezTo>
                    <a:lnTo>
                      <a:pt x="2251" y="16626"/>
                    </a:lnTo>
                    <a:lnTo>
                      <a:pt x="3543" y="14300"/>
                    </a:lnTo>
                    <a:lnTo>
                      <a:pt x="5600" y="18371"/>
                    </a:lnTo>
                    <a:cubicBezTo>
                      <a:pt x="5873" y="18913"/>
                      <a:pt x="6328" y="19195"/>
                      <a:pt x="6786" y="19106"/>
                    </a:cubicBezTo>
                    <a:cubicBezTo>
                      <a:pt x="7242" y="19020"/>
                      <a:pt x="7630" y="18574"/>
                      <a:pt x="7798" y="17946"/>
                    </a:cubicBezTo>
                    <a:lnTo>
                      <a:pt x="9754" y="10654"/>
                    </a:lnTo>
                    <a:lnTo>
                      <a:pt x="12588" y="20415"/>
                    </a:lnTo>
                    <a:cubicBezTo>
                      <a:pt x="12787" y="21104"/>
                      <a:pt x="13246" y="21544"/>
                      <a:pt x="13755" y="21544"/>
                    </a:cubicBezTo>
                    <a:cubicBezTo>
                      <a:pt x="13778" y="21544"/>
                      <a:pt x="13801" y="21543"/>
                      <a:pt x="13826" y="21542"/>
                    </a:cubicBezTo>
                    <a:cubicBezTo>
                      <a:pt x="14360" y="21496"/>
                      <a:pt x="14816" y="20968"/>
                      <a:pt x="14968" y="20219"/>
                    </a:cubicBezTo>
                    <a:lnTo>
                      <a:pt x="17667" y="6945"/>
                    </a:lnTo>
                    <a:lnTo>
                      <a:pt x="18857" y="10519"/>
                    </a:lnTo>
                    <a:cubicBezTo>
                      <a:pt x="19162" y="11439"/>
                      <a:pt x="19921" y="11821"/>
                      <a:pt x="20550" y="11373"/>
                    </a:cubicBezTo>
                    <a:cubicBezTo>
                      <a:pt x="21179" y="10927"/>
                      <a:pt x="21442" y="9817"/>
                      <a:pt x="21135" y="8898"/>
                    </a:cubicBezTo>
                    <a:lnTo>
                      <a:pt x="18521" y="1042"/>
                    </a:lnTo>
                    <a:cubicBezTo>
                      <a:pt x="18292" y="352"/>
                      <a:pt x="17800" y="-56"/>
                      <a:pt x="17278" y="6"/>
                    </a:cubicBezTo>
                    <a:cubicBezTo>
                      <a:pt x="16755" y="69"/>
                      <a:pt x="16317" y="589"/>
                      <a:pt x="16167" y="1324"/>
                    </a:cubicBezTo>
                    <a:lnTo>
                      <a:pt x="13543" y="14225"/>
                    </a:lnTo>
                    <a:lnTo>
                      <a:pt x="10874" y="5027"/>
                    </a:lnTo>
                    <a:cubicBezTo>
                      <a:pt x="10672" y="4332"/>
                      <a:pt x="10206" y="3887"/>
                      <a:pt x="9689" y="3898"/>
                    </a:cubicBezTo>
                    <a:cubicBezTo>
                      <a:pt x="9173" y="3908"/>
                      <a:pt x="8715" y="4371"/>
                      <a:pt x="8527" y="5075"/>
                    </a:cubicBezTo>
                    <a:lnTo>
                      <a:pt x="6276" y="13475"/>
                    </a:lnTo>
                    <a:lnTo>
                      <a:pt x="4609" y="10174"/>
                    </a:lnTo>
                    <a:cubicBezTo>
                      <a:pt x="4375" y="9712"/>
                      <a:pt x="4012" y="9437"/>
                      <a:pt x="3619" y="9423"/>
                    </a:cubicBezTo>
                    <a:cubicBezTo>
                      <a:pt x="3225" y="9410"/>
                      <a:pt x="2854" y="9660"/>
                      <a:pt x="2606" y="10108"/>
                    </a:cubicBezTo>
                    <a:lnTo>
                      <a:pt x="284" y="14290"/>
                    </a:lnTo>
                    <a:cubicBezTo>
                      <a:pt x="-158" y="15086"/>
                      <a:pt x="-75" y="16253"/>
                      <a:pt x="468" y="16899"/>
                    </a:cubicBezTo>
                    <a:close/>
                    <a:moveTo>
                      <a:pt x="468" y="168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8" name="Arrow: Chevron 52"/>
            <p:cNvSpPr/>
            <p:nvPr/>
          </p:nvSpPr>
          <p:spPr>
            <a:xfrm>
              <a:off x="3100085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9" name="Group 53"/>
            <p:cNvGrpSpPr>
              <a:grpSpLocks/>
            </p:cNvGrpSpPr>
            <p:nvPr/>
          </p:nvGrpSpPr>
          <p:grpSpPr bwMode="auto">
            <a:xfrm>
              <a:off x="4025722" y="3873732"/>
              <a:ext cx="424973" cy="352698"/>
              <a:chOff x="0" y="0"/>
              <a:chExt cx="575" cy="480"/>
            </a:xfrm>
            <a:solidFill>
              <a:schemeClr val="accent1"/>
            </a:solidFill>
          </p:grpSpPr>
          <p:sp>
            <p:nvSpPr>
              <p:cNvPr id="31" name="Freeform: Shape 54"/>
              <p:cNvSpPr>
                <a:spLocks/>
              </p:cNvSpPr>
              <p:nvPr/>
            </p:nvSpPr>
            <p:spPr bwMode="auto">
              <a:xfrm>
                <a:off x="0" y="0"/>
                <a:ext cx="575" cy="4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600" h="21600">
                    <a:moveTo>
                      <a:pt x="17905" y="6300"/>
                    </a:moveTo>
                    <a:lnTo>
                      <a:pt x="15882" y="0"/>
                    </a:lnTo>
                    <a:lnTo>
                      <a:pt x="0" y="7315"/>
                    </a:lnTo>
                    <a:lnTo>
                      <a:pt x="4584" y="21593"/>
                    </a:lnTo>
                    <a:lnTo>
                      <a:pt x="4584" y="21600"/>
                    </a:lnTo>
                    <a:lnTo>
                      <a:pt x="21600" y="21600"/>
                    </a:lnTo>
                    <a:lnTo>
                      <a:pt x="21600" y="6301"/>
                    </a:lnTo>
                    <a:lnTo>
                      <a:pt x="17905" y="6301"/>
                    </a:lnTo>
                    <a:lnTo>
                      <a:pt x="17905" y="6300"/>
                    </a:lnTo>
                    <a:close/>
                    <a:moveTo>
                      <a:pt x="16384" y="6300"/>
                    </a:moveTo>
                    <a:lnTo>
                      <a:pt x="6158" y="6300"/>
                    </a:lnTo>
                    <a:lnTo>
                      <a:pt x="15067" y="2197"/>
                    </a:lnTo>
                    <a:lnTo>
                      <a:pt x="16384" y="6300"/>
                    </a:lnTo>
                    <a:close/>
                    <a:moveTo>
                      <a:pt x="1835" y="8292"/>
                    </a:moveTo>
                    <a:lnTo>
                      <a:pt x="4585" y="7025"/>
                    </a:lnTo>
                    <a:lnTo>
                      <a:pt x="4585" y="16856"/>
                    </a:lnTo>
                    <a:lnTo>
                      <a:pt x="1835" y="8292"/>
                    </a:lnTo>
                    <a:close/>
                    <a:moveTo>
                      <a:pt x="6004" y="19900"/>
                    </a:moveTo>
                    <a:lnTo>
                      <a:pt x="6004" y="8001"/>
                    </a:lnTo>
                    <a:lnTo>
                      <a:pt x="20180" y="8001"/>
                    </a:lnTo>
                    <a:lnTo>
                      <a:pt x="20180" y="19900"/>
                    </a:lnTo>
                    <a:lnTo>
                      <a:pt x="6004" y="19900"/>
                    </a:lnTo>
                    <a:close/>
                    <a:moveTo>
                      <a:pt x="6004" y="199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: Shape 55"/>
              <p:cNvSpPr>
                <a:spLocks/>
              </p:cNvSpPr>
              <p:nvPr/>
            </p:nvSpPr>
            <p:spPr bwMode="auto">
              <a:xfrm>
                <a:off x="208" y="240"/>
                <a:ext cx="298" cy="17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1600" h="21600">
                    <a:moveTo>
                      <a:pt x="18676" y="4990"/>
                    </a:moveTo>
                    <a:lnTo>
                      <a:pt x="16483" y="6268"/>
                    </a:lnTo>
                    <a:lnTo>
                      <a:pt x="14584" y="0"/>
                    </a:lnTo>
                    <a:lnTo>
                      <a:pt x="8443" y="15510"/>
                    </a:lnTo>
                    <a:lnTo>
                      <a:pt x="5154" y="11801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18676" y="4990"/>
                    </a:lnTo>
                    <a:close/>
                    <a:moveTo>
                      <a:pt x="18676" y="499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3" name="Freeform: Shape 56"/>
              <p:cNvSpPr>
                <a:spLocks/>
              </p:cNvSpPr>
              <p:nvPr/>
            </p:nvSpPr>
            <p:spPr bwMode="auto">
              <a:xfrm>
                <a:off x="208" y="223"/>
                <a:ext cx="71" cy="72"/>
              </a:xfrm>
              <a:custGeom>
                <a:avLst/>
                <a:gdLst>
                  <a:gd name="T0" fmla="*/ 0 w 21598"/>
                  <a:gd name="T1" fmla="*/ 0 h 21598"/>
                  <a:gd name="T2" fmla="*/ 0 w 21598"/>
                  <a:gd name="T3" fmla="*/ 0 h 21598"/>
                  <a:gd name="T4" fmla="*/ 0 w 21598"/>
                  <a:gd name="T5" fmla="*/ 0 h 21598"/>
                  <a:gd name="T6" fmla="*/ 0 w 21598"/>
                  <a:gd name="T7" fmla="*/ 0 h 21598"/>
                  <a:gd name="T8" fmla="*/ 0 w 21598"/>
                  <a:gd name="T9" fmla="*/ 0 h 21598"/>
                  <a:gd name="T10" fmla="*/ 0 w 21598"/>
                  <a:gd name="T11" fmla="*/ 0 h 21598"/>
                  <a:gd name="T12" fmla="*/ 0 w 21598"/>
                  <a:gd name="T13" fmla="*/ 0 h 21598"/>
                  <a:gd name="T14" fmla="*/ 0 w 21598"/>
                  <a:gd name="T15" fmla="*/ 0 h 21598"/>
                  <a:gd name="T16" fmla="*/ 0 w 21598"/>
                  <a:gd name="T17" fmla="*/ 0 h 21598"/>
                  <a:gd name="T18" fmla="*/ 0 w 21598"/>
                  <a:gd name="T19" fmla="*/ 0 h 21598"/>
                  <a:gd name="T20" fmla="*/ 0 w 21598"/>
                  <a:gd name="T21" fmla="*/ 0 h 21598"/>
                  <a:gd name="T22" fmla="*/ 0 w 21598"/>
                  <a:gd name="T23" fmla="*/ 0 h 21598"/>
                  <a:gd name="T24" fmla="*/ 0 w 21598"/>
                  <a:gd name="T25" fmla="*/ 0 h 21598"/>
                  <a:gd name="T26" fmla="*/ 0 w 21598"/>
                  <a:gd name="T27" fmla="*/ 0 h 21598"/>
                  <a:gd name="T28" fmla="*/ 0 w 21598"/>
                  <a:gd name="T29" fmla="*/ 0 h 21598"/>
                  <a:gd name="T30" fmla="*/ 0 w 21598"/>
                  <a:gd name="T31" fmla="*/ 0 h 21598"/>
                  <a:gd name="T32" fmla="*/ 0 w 21598"/>
                  <a:gd name="T33" fmla="*/ 0 h 21598"/>
                  <a:gd name="T34" fmla="*/ 0 w 21598"/>
                  <a:gd name="T35" fmla="*/ 0 h 2159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598" h="21598">
                    <a:moveTo>
                      <a:pt x="21598" y="10799"/>
                    </a:moveTo>
                    <a:cubicBezTo>
                      <a:pt x="21599" y="9385"/>
                      <a:pt x="21318" y="7972"/>
                      <a:pt x="20776" y="6666"/>
                    </a:cubicBezTo>
                    <a:cubicBezTo>
                      <a:pt x="20236" y="5360"/>
                      <a:pt x="19435" y="4162"/>
                      <a:pt x="18435" y="3163"/>
                    </a:cubicBezTo>
                    <a:cubicBezTo>
                      <a:pt x="17436" y="2163"/>
                      <a:pt x="16238" y="1362"/>
                      <a:pt x="14932" y="822"/>
                    </a:cubicBezTo>
                    <a:cubicBezTo>
                      <a:pt x="13626" y="280"/>
                      <a:pt x="12213" y="-1"/>
                      <a:pt x="10799" y="0"/>
                    </a:cubicBezTo>
                    <a:cubicBezTo>
                      <a:pt x="9385" y="-1"/>
                      <a:pt x="7972" y="280"/>
                      <a:pt x="6666" y="822"/>
                    </a:cubicBezTo>
                    <a:cubicBezTo>
                      <a:pt x="5360" y="1362"/>
                      <a:pt x="4162" y="2163"/>
                      <a:pt x="3163" y="3163"/>
                    </a:cubicBezTo>
                    <a:cubicBezTo>
                      <a:pt x="2163" y="4162"/>
                      <a:pt x="1362" y="5360"/>
                      <a:pt x="822" y="6666"/>
                    </a:cubicBezTo>
                    <a:cubicBezTo>
                      <a:pt x="280" y="7972"/>
                      <a:pt x="-1" y="9385"/>
                      <a:pt x="0" y="10799"/>
                    </a:cubicBezTo>
                    <a:cubicBezTo>
                      <a:pt x="-1" y="12213"/>
                      <a:pt x="280" y="13626"/>
                      <a:pt x="822" y="14932"/>
                    </a:cubicBezTo>
                    <a:cubicBezTo>
                      <a:pt x="1362" y="16238"/>
                      <a:pt x="2163" y="17436"/>
                      <a:pt x="3163" y="18435"/>
                    </a:cubicBezTo>
                    <a:cubicBezTo>
                      <a:pt x="4162" y="19435"/>
                      <a:pt x="5360" y="20236"/>
                      <a:pt x="6666" y="20776"/>
                    </a:cubicBezTo>
                    <a:cubicBezTo>
                      <a:pt x="7972" y="21318"/>
                      <a:pt x="9385" y="21599"/>
                      <a:pt x="10799" y="21598"/>
                    </a:cubicBezTo>
                    <a:cubicBezTo>
                      <a:pt x="12213" y="21599"/>
                      <a:pt x="13626" y="21318"/>
                      <a:pt x="14932" y="20776"/>
                    </a:cubicBezTo>
                    <a:cubicBezTo>
                      <a:pt x="16238" y="20236"/>
                      <a:pt x="17436" y="19435"/>
                      <a:pt x="18435" y="18435"/>
                    </a:cubicBezTo>
                    <a:cubicBezTo>
                      <a:pt x="19435" y="17436"/>
                      <a:pt x="20236" y="16238"/>
                      <a:pt x="20776" y="14932"/>
                    </a:cubicBezTo>
                    <a:cubicBezTo>
                      <a:pt x="21318" y="13626"/>
                      <a:pt x="21599" y="12213"/>
                      <a:pt x="21598" y="10799"/>
                    </a:cubicBezTo>
                    <a:close/>
                    <a:moveTo>
                      <a:pt x="21598" y="107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10" name="Arrow: Chevron 58"/>
            <p:cNvSpPr/>
            <p:nvPr/>
          </p:nvSpPr>
          <p:spPr>
            <a:xfrm>
              <a:off x="4975881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: Shape 59"/>
            <p:cNvSpPr>
              <a:spLocks/>
            </p:cNvSpPr>
            <p:nvPr/>
          </p:nvSpPr>
          <p:spPr bwMode="auto">
            <a:xfrm>
              <a:off x="5866211" y="3878625"/>
              <a:ext cx="422081" cy="424971"/>
            </a:xfrm>
            <a:custGeom>
              <a:avLst/>
              <a:gdLst>
                <a:gd name="T0" fmla="*/ 286355233 w 21600"/>
                <a:gd name="T1" fmla="*/ 49183159 h 21600"/>
                <a:gd name="T2" fmla="*/ 238430687 w 21600"/>
                <a:gd name="T3" fmla="*/ 0 h 21600"/>
                <a:gd name="T4" fmla="*/ 190506023 w 21600"/>
                <a:gd name="T5" fmla="*/ 49183159 h 21600"/>
                <a:gd name="T6" fmla="*/ 226525457 w 21600"/>
                <a:gd name="T7" fmla="*/ 96798730 h 21600"/>
                <a:gd name="T8" fmla="*/ 226525457 w 21600"/>
                <a:gd name="T9" fmla="*/ 135000684 h 21600"/>
                <a:gd name="T10" fmla="*/ 189578237 w 21600"/>
                <a:gd name="T11" fmla="*/ 135000684 h 21600"/>
                <a:gd name="T12" fmla="*/ 142912626 w 21600"/>
                <a:gd name="T13" fmla="*/ 97752122 h 21600"/>
                <a:gd name="T14" fmla="*/ 96233431 w 21600"/>
                <a:gd name="T15" fmla="*/ 135000684 h 21600"/>
                <a:gd name="T16" fmla="*/ 35317649 w 21600"/>
                <a:gd name="T17" fmla="*/ 135000684 h 21600"/>
                <a:gd name="T18" fmla="*/ 35317649 w 21600"/>
                <a:gd name="T19" fmla="*/ 198202849 h 21600"/>
                <a:gd name="T20" fmla="*/ 0 w 21600"/>
                <a:gd name="T21" fmla="*/ 245382120 h 21600"/>
                <a:gd name="T22" fmla="*/ 47633014 w 21600"/>
                <a:gd name="T23" fmla="*/ 294279076 h 21600"/>
                <a:gd name="T24" fmla="*/ 95266028 w 21600"/>
                <a:gd name="T25" fmla="*/ 245382120 h 21600"/>
                <a:gd name="T26" fmla="*/ 59219425 w 21600"/>
                <a:gd name="T27" fmla="*/ 198011190 h 21600"/>
                <a:gd name="T28" fmla="*/ 59219425 w 21600"/>
                <a:gd name="T29" fmla="*/ 159536819 h 21600"/>
                <a:gd name="T30" fmla="*/ 96247015 w 21600"/>
                <a:gd name="T31" fmla="*/ 159536819 h 21600"/>
                <a:gd name="T32" fmla="*/ 142912626 w 21600"/>
                <a:gd name="T33" fmla="*/ 196745115 h 21600"/>
                <a:gd name="T34" fmla="*/ 189564641 w 21600"/>
                <a:gd name="T35" fmla="*/ 159536819 h 21600"/>
                <a:gd name="T36" fmla="*/ 250428488 w 21600"/>
                <a:gd name="T37" fmla="*/ 159536819 h 21600"/>
                <a:gd name="T38" fmla="*/ 250428488 w 21600"/>
                <a:gd name="T39" fmla="*/ 96771073 h 21600"/>
                <a:gd name="T40" fmla="*/ 286355233 w 21600"/>
                <a:gd name="T41" fmla="*/ 49183159 h 21600"/>
                <a:gd name="T42" fmla="*/ 71350668 w 21600"/>
                <a:gd name="T43" fmla="*/ 245382120 h 21600"/>
                <a:gd name="T44" fmla="*/ 47619429 w 21600"/>
                <a:gd name="T45" fmla="*/ 269755549 h 21600"/>
                <a:gd name="T46" fmla="*/ 23889446 w 21600"/>
                <a:gd name="T47" fmla="*/ 245382120 h 21600"/>
                <a:gd name="T48" fmla="*/ 47619429 w 21600"/>
                <a:gd name="T49" fmla="*/ 221022585 h 21600"/>
                <a:gd name="T50" fmla="*/ 71350668 w 21600"/>
                <a:gd name="T51" fmla="*/ 245382120 h 21600"/>
                <a:gd name="T52" fmla="*/ 59219425 w 21600"/>
                <a:gd name="T53" fmla="*/ 210123434 h 21600"/>
                <a:gd name="T54" fmla="*/ 59219425 w 21600"/>
                <a:gd name="T55" fmla="*/ 210123434 h 21600"/>
                <a:gd name="T56" fmla="*/ 142899041 w 21600"/>
                <a:gd name="T57" fmla="*/ 172221577 h 21600"/>
                <a:gd name="T58" fmla="*/ 118585876 w 21600"/>
                <a:gd name="T59" fmla="*/ 147261858 h 21600"/>
                <a:gd name="T60" fmla="*/ 142899041 w 21600"/>
                <a:gd name="T61" fmla="*/ 122289424 h 21600"/>
                <a:gd name="T62" fmla="*/ 167213462 w 21600"/>
                <a:gd name="T63" fmla="*/ 147261858 h 21600"/>
                <a:gd name="T64" fmla="*/ 142899041 w 21600"/>
                <a:gd name="T65" fmla="*/ 172221577 h 21600"/>
                <a:gd name="T66" fmla="*/ 238430687 w 21600"/>
                <a:gd name="T67" fmla="*/ 73855389 h 21600"/>
                <a:gd name="T68" fmla="*/ 214409065 w 21600"/>
                <a:gd name="T69" fmla="*/ 49183159 h 21600"/>
                <a:gd name="T70" fmla="*/ 238430687 w 21600"/>
                <a:gd name="T71" fmla="*/ 24523408 h 21600"/>
                <a:gd name="T72" fmla="*/ 262465787 w 21600"/>
                <a:gd name="T73" fmla="*/ 49183159 h 21600"/>
                <a:gd name="T74" fmla="*/ 238430687 w 21600"/>
                <a:gd name="T75" fmla="*/ 73855389 h 21600"/>
                <a:gd name="T76" fmla="*/ 238430687 w 21600"/>
                <a:gd name="T77" fmla="*/ 73855389 h 216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1600" h="21600">
                  <a:moveTo>
                    <a:pt x="21600" y="3610"/>
                  </a:moveTo>
                  <a:cubicBezTo>
                    <a:pt x="21600" y="1616"/>
                    <a:pt x="19981" y="0"/>
                    <a:pt x="17985" y="0"/>
                  </a:cubicBezTo>
                  <a:cubicBezTo>
                    <a:pt x="15988" y="0"/>
                    <a:pt x="14370" y="1616"/>
                    <a:pt x="14370" y="3610"/>
                  </a:cubicBezTo>
                  <a:cubicBezTo>
                    <a:pt x="14370" y="5294"/>
                    <a:pt x="15526" y="6705"/>
                    <a:pt x="17087" y="7105"/>
                  </a:cubicBezTo>
                  <a:lnTo>
                    <a:pt x="17087" y="9909"/>
                  </a:lnTo>
                  <a:lnTo>
                    <a:pt x="14300" y="9909"/>
                  </a:lnTo>
                  <a:cubicBezTo>
                    <a:pt x="13898" y="8338"/>
                    <a:pt x="12477" y="7175"/>
                    <a:pt x="10780" y="7175"/>
                  </a:cubicBezTo>
                  <a:cubicBezTo>
                    <a:pt x="9082" y="7175"/>
                    <a:pt x="7660" y="8338"/>
                    <a:pt x="7259" y="9909"/>
                  </a:cubicBezTo>
                  <a:lnTo>
                    <a:pt x="2664" y="9909"/>
                  </a:lnTo>
                  <a:lnTo>
                    <a:pt x="2664" y="14548"/>
                  </a:lnTo>
                  <a:cubicBezTo>
                    <a:pt x="1131" y="14957"/>
                    <a:pt x="0" y="16351"/>
                    <a:pt x="0" y="18011"/>
                  </a:cubicBezTo>
                  <a:cubicBezTo>
                    <a:pt x="0" y="19993"/>
                    <a:pt x="1609" y="21600"/>
                    <a:pt x="3593" y="21600"/>
                  </a:cubicBezTo>
                  <a:cubicBezTo>
                    <a:pt x="5577" y="21600"/>
                    <a:pt x="7186" y="19994"/>
                    <a:pt x="7186" y="18011"/>
                  </a:cubicBezTo>
                  <a:cubicBezTo>
                    <a:pt x="7186" y="16331"/>
                    <a:pt x="6028" y="14925"/>
                    <a:pt x="4467" y="14534"/>
                  </a:cubicBezTo>
                  <a:lnTo>
                    <a:pt x="4467" y="11710"/>
                  </a:lnTo>
                  <a:lnTo>
                    <a:pt x="7260" y="11710"/>
                  </a:lnTo>
                  <a:cubicBezTo>
                    <a:pt x="7662" y="13279"/>
                    <a:pt x="9083" y="14441"/>
                    <a:pt x="10780" y="14441"/>
                  </a:cubicBezTo>
                  <a:cubicBezTo>
                    <a:pt x="12476" y="14441"/>
                    <a:pt x="13897" y="13279"/>
                    <a:pt x="14299" y="11710"/>
                  </a:cubicBezTo>
                  <a:lnTo>
                    <a:pt x="18890" y="11710"/>
                  </a:lnTo>
                  <a:lnTo>
                    <a:pt x="18890" y="7103"/>
                  </a:lnTo>
                  <a:cubicBezTo>
                    <a:pt x="20447" y="6701"/>
                    <a:pt x="21600" y="5293"/>
                    <a:pt x="21600" y="3610"/>
                  </a:cubicBezTo>
                  <a:close/>
                  <a:moveTo>
                    <a:pt x="5382" y="18011"/>
                  </a:moveTo>
                  <a:cubicBezTo>
                    <a:pt x="5382" y="18997"/>
                    <a:pt x="4580" y="19800"/>
                    <a:pt x="3592" y="19800"/>
                  </a:cubicBezTo>
                  <a:cubicBezTo>
                    <a:pt x="2605" y="19800"/>
                    <a:pt x="1802" y="18997"/>
                    <a:pt x="1802" y="18011"/>
                  </a:cubicBezTo>
                  <a:cubicBezTo>
                    <a:pt x="1802" y="17025"/>
                    <a:pt x="2605" y="16223"/>
                    <a:pt x="3592" y="16223"/>
                  </a:cubicBezTo>
                  <a:cubicBezTo>
                    <a:pt x="4580" y="16223"/>
                    <a:pt x="5382" y="17025"/>
                    <a:pt x="5382" y="18011"/>
                  </a:cubicBezTo>
                  <a:close/>
                  <a:moveTo>
                    <a:pt x="4467" y="15423"/>
                  </a:moveTo>
                  <a:lnTo>
                    <a:pt x="4467" y="15423"/>
                  </a:lnTo>
                  <a:close/>
                  <a:moveTo>
                    <a:pt x="10779" y="12641"/>
                  </a:moveTo>
                  <a:cubicBezTo>
                    <a:pt x="9768" y="12641"/>
                    <a:pt x="8945" y="11819"/>
                    <a:pt x="8945" y="10809"/>
                  </a:cubicBezTo>
                  <a:cubicBezTo>
                    <a:pt x="8945" y="9798"/>
                    <a:pt x="9768" y="8976"/>
                    <a:pt x="10779" y="8976"/>
                  </a:cubicBezTo>
                  <a:cubicBezTo>
                    <a:pt x="11791" y="8976"/>
                    <a:pt x="12613" y="9798"/>
                    <a:pt x="12613" y="10809"/>
                  </a:cubicBezTo>
                  <a:cubicBezTo>
                    <a:pt x="12614" y="11819"/>
                    <a:pt x="11791" y="12641"/>
                    <a:pt x="10779" y="12641"/>
                  </a:cubicBezTo>
                  <a:close/>
                  <a:moveTo>
                    <a:pt x="17985" y="5421"/>
                  </a:moveTo>
                  <a:cubicBezTo>
                    <a:pt x="16986" y="5421"/>
                    <a:pt x="16173" y="4609"/>
                    <a:pt x="16173" y="3610"/>
                  </a:cubicBezTo>
                  <a:cubicBezTo>
                    <a:pt x="16173" y="2613"/>
                    <a:pt x="16986" y="1800"/>
                    <a:pt x="17985" y="1800"/>
                  </a:cubicBezTo>
                  <a:cubicBezTo>
                    <a:pt x="18984" y="1800"/>
                    <a:pt x="19798" y="2613"/>
                    <a:pt x="19798" y="3610"/>
                  </a:cubicBezTo>
                  <a:cubicBezTo>
                    <a:pt x="19798" y="4609"/>
                    <a:pt x="18984" y="5421"/>
                    <a:pt x="17985" y="5421"/>
                  </a:cubicBezTo>
                  <a:close/>
                  <a:moveTo>
                    <a:pt x="17985" y="5421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Arrow: Chevron 61"/>
            <p:cNvSpPr/>
            <p:nvPr/>
          </p:nvSpPr>
          <p:spPr>
            <a:xfrm>
              <a:off x="8727475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Group 62"/>
            <p:cNvGrpSpPr>
              <a:grpSpLocks/>
            </p:cNvGrpSpPr>
            <p:nvPr/>
          </p:nvGrpSpPr>
          <p:grpSpPr bwMode="auto">
            <a:xfrm>
              <a:off x="9735601" y="3900225"/>
              <a:ext cx="281929" cy="317115"/>
              <a:chOff x="0" y="0"/>
              <a:chExt cx="464" cy="573"/>
            </a:xfrm>
            <a:solidFill>
              <a:srgbClr val="FFFFFF"/>
            </a:solidFill>
          </p:grpSpPr>
          <p:sp>
            <p:nvSpPr>
              <p:cNvPr id="29" name="Freeform: Shape 63"/>
              <p:cNvSpPr>
                <a:spLocks/>
              </p:cNvSpPr>
              <p:nvPr/>
            </p:nvSpPr>
            <p:spPr bwMode="auto">
              <a:xfrm>
                <a:off x="88" y="24"/>
                <a:ext cx="376" cy="322"/>
              </a:xfrm>
              <a:custGeom>
                <a:avLst/>
                <a:gdLst>
                  <a:gd name="T0" fmla="*/ 0 w 21115"/>
                  <a:gd name="T1" fmla="*/ 0 h 18556"/>
                  <a:gd name="T2" fmla="*/ 0 w 21115"/>
                  <a:gd name="T3" fmla="*/ 0 h 18556"/>
                  <a:gd name="T4" fmla="*/ 0 w 21115"/>
                  <a:gd name="T5" fmla="*/ 0 h 18556"/>
                  <a:gd name="T6" fmla="*/ 0 w 21115"/>
                  <a:gd name="T7" fmla="*/ 0 h 18556"/>
                  <a:gd name="T8" fmla="*/ 0 w 21115"/>
                  <a:gd name="T9" fmla="*/ 0 h 18556"/>
                  <a:gd name="T10" fmla="*/ 0 w 21115"/>
                  <a:gd name="T11" fmla="*/ 0 h 18556"/>
                  <a:gd name="T12" fmla="*/ 0 w 21115"/>
                  <a:gd name="T13" fmla="*/ 0 h 18556"/>
                  <a:gd name="T14" fmla="*/ 0 w 21115"/>
                  <a:gd name="T15" fmla="*/ 0 h 18556"/>
                  <a:gd name="T16" fmla="*/ 0 w 21115"/>
                  <a:gd name="T17" fmla="*/ 0 h 18556"/>
                  <a:gd name="T18" fmla="*/ 0 w 21115"/>
                  <a:gd name="T19" fmla="*/ 0 h 18556"/>
                  <a:gd name="T20" fmla="*/ 0 w 21115"/>
                  <a:gd name="T21" fmla="*/ 0 h 185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115" h="18556">
                    <a:moveTo>
                      <a:pt x="20779" y="3635"/>
                    </a:moveTo>
                    <a:cubicBezTo>
                      <a:pt x="20779" y="3635"/>
                      <a:pt x="16054" y="3835"/>
                      <a:pt x="13538" y="4151"/>
                    </a:cubicBezTo>
                    <a:cubicBezTo>
                      <a:pt x="12114" y="4330"/>
                      <a:pt x="13006" y="1476"/>
                      <a:pt x="13006" y="911"/>
                    </a:cubicBezTo>
                    <a:cubicBezTo>
                      <a:pt x="13006" y="-1684"/>
                      <a:pt x="0" y="2094"/>
                      <a:pt x="0" y="2094"/>
                    </a:cubicBezTo>
                    <a:lnTo>
                      <a:pt x="0" y="17384"/>
                    </a:lnTo>
                    <a:cubicBezTo>
                      <a:pt x="0" y="17384"/>
                      <a:pt x="988" y="17824"/>
                      <a:pt x="2373" y="17286"/>
                    </a:cubicBezTo>
                    <a:cubicBezTo>
                      <a:pt x="5889" y="15919"/>
                      <a:pt x="11968" y="13959"/>
                      <a:pt x="10988" y="17189"/>
                    </a:cubicBezTo>
                    <a:cubicBezTo>
                      <a:pt x="10160" y="19916"/>
                      <a:pt x="20491" y="17722"/>
                      <a:pt x="20491" y="17722"/>
                    </a:cubicBezTo>
                    <a:cubicBezTo>
                      <a:pt x="20491" y="17722"/>
                      <a:pt x="19749" y="12037"/>
                      <a:pt x="20675" y="8735"/>
                    </a:cubicBezTo>
                    <a:cubicBezTo>
                      <a:pt x="21600" y="5433"/>
                      <a:pt x="20779" y="3635"/>
                      <a:pt x="20779" y="3635"/>
                    </a:cubicBezTo>
                    <a:close/>
                    <a:moveTo>
                      <a:pt x="20779" y="363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Freeform: Shape 64"/>
              <p:cNvSpPr>
                <a:spLocks/>
              </p:cNvSpPr>
              <p:nvPr/>
            </p:nvSpPr>
            <p:spPr bwMode="auto">
              <a:xfrm>
                <a:off x="0" y="0"/>
                <a:ext cx="56" cy="5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21600" y="1065"/>
                    </a:moveTo>
                    <a:cubicBezTo>
                      <a:pt x="21600" y="477"/>
                      <a:pt x="16763" y="0"/>
                      <a:pt x="10802" y="0"/>
                    </a:cubicBezTo>
                    <a:cubicBezTo>
                      <a:pt x="4834" y="0"/>
                      <a:pt x="0" y="477"/>
                      <a:pt x="0" y="1065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065"/>
                    </a:lnTo>
                    <a:close/>
                    <a:moveTo>
                      <a:pt x="21600" y="106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>
            <a:xfrm>
              <a:off x="1129040" y="4796435"/>
              <a:ext cx="2240236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016558" y="4796435"/>
              <a:ext cx="2240236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4880632" y="4796435"/>
              <a:ext cx="2240236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6768150" y="4796435"/>
              <a:ext cx="2240236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8687932" y="4796435"/>
              <a:ext cx="2240236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01869" y="1724139"/>
            <a:ext cx="10637655" cy="730035"/>
            <a:chOff x="937749" y="5016378"/>
            <a:chExt cx="10637655" cy="730035"/>
          </a:xfrm>
        </p:grpSpPr>
        <p:sp>
          <p:nvSpPr>
            <p:cNvPr id="53" name="矩形 52"/>
            <p:cNvSpPr/>
            <p:nvPr/>
          </p:nvSpPr>
          <p:spPr>
            <a:xfrm>
              <a:off x="937749" y="5369002"/>
              <a:ext cx="10637655" cy="37741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400" dirty="0" err="1">
                  <a:solidFill>
                    <a:srgbClr val="7F7F7F"/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893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 rot="1800000">
            <a:off x="9610111" y="2721364"/>
            <a:ext cx="3791448" cy="3889351"/>
          </a:xfrm>
          <a:custGeom>
            <a:avLst/>
            <a:gdLst>
              <a:gd name="connsiteX0" fmla="*/ 0 w 6524914"/>
              <a:gd name="connsiteY0" fmla="*/ 0 h 3880147"/>
              <a:gd name="connsiteX1" fmla="*/ 6524914 w 6524914"/>
              <a:gd name="connsiteY1" fmla="*/ 0 h 3880147"/>
              <a:gd name="connsiteX2" fmla="*/ 6524914 w 6524914"/>
              <a:gd name="connsiteY2" fmla="*/ 3880147 h 3880147"/>
              <a:gd name="connsiteX3" fmla="*/ 0 w 6524914"/>
              <a:gd name="connsiteY3" fmla="*/ 3880147 h 3880147"/>
              <a:gd name="connsiteX4" fmla="*/ 0 w 6524914"/>
              <a:gd name="connsiteY4" fmla="*/ 0 h 3880147"/>
              <a:gd name="connsiteX0" fmla="*/ 0 w 6524914"/>
              <a:gd name="connsiteY0" fmla="*/ 0 h 3880147"/>
              <a:gd name="connsiteX1" fmla="*/ 3051207 w 6524914"/>
              <a:gd name="connsiteY1" fmla="*/ 4332 h 3880147"/>
              <a:gd name="connsiteX2" fmla="*/ 6524914 w 6524914"/>
              <a:gd name="connsiteY2" fmla="*/ 0 h 3880147"/>
              <a:gd name="connsiteX3" fmla="*/ 6524914 w 6524914"/>
              <a:gd name="connsiteY3" fmla="*/ 3880147 h 3880147"/>
              <a:gd name="connsiteX4" fmla="*/ 0 w 6524914"/>
              <a:gd name="connsiteY4" fmla="*/ 3880147 h 3880147"/>
              <a:gd name="connsiteX5" fmla="*/ 0 w 6524914"/>
              <a:gd name="connsiteY5" fmla="*/ 0 h 3880147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3880147 h 3889351"/>
              <a:gd name="connsiteX6" fmla="*/ 0 w 6524914"/>
              <a:gd name="connsiteY6" fmla="*/ 0 h 3889351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0 h 3889351"/>
              <a:gd name="connsiteX0" fmla="*/ 0 w 3791448"/>
              <a:gd name="connsiteY0" fmla="*/ 3889351 h 3889351"/>
              <a:gd name="connsiteX1" fmla="*/ 317741 w 3791448"/>
              <a:gd name="connsiteY1" fmla="*/ 4332 h 3889351"/>
              <a:gd name="connsiteX2" fmla="*/ 3791448 w 3791448"/>
              <a:gd name="connsiteY2" fmla="*/ 0 h 3889351"/>
              <a:gd name="connsiteX3" fmla="*/ 3791448 w 3791448"/>
              <a:gd name="connsiteY3" fmla="*/ 3880147 h 3889351"/>
              <a:gd name="connsiteX4" fmla="*/ 0 w 3791448"/>
              <a:gd name="connsiteY4" fmla="*/ 3889351 h 388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1448" h="3889351">
                <a:moveTo>
                  <a:pt x="0" y="3889351"/>
                </a:moveTo>
                <a:lnTo>
                  <a:pt x="317741" y="4332"/>
                </a:lnTo>
                <a:lnTo>
                  <a:pt x="3791448" y="0"/>
                </a:lnTo>
                <a:lnTo>
                  <a:pt x="3791448" y="3880147"/>
                </a:lnTo>
                <a:lnTo>
                  <a:pt x="0" y="388935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6" name="矩形 34"/>
          <p:cNvSpPr/>
          <p:nvPr/>
        </p:nvSpPr>
        <p:spPr>
          <a:xfrm rot="1800000">
            <a:off x="6999173" y="2721364"/>
            <a:ext cx="3791448" cy="3889351"/>
          </a:xfrm>
          <a:custGeom>
            <a:avLst/>
            <a:gdLst>
              <a:gd name="connsiteX0" fmla="*/ 0 w 6524914"/>
              <a:gd name="connsiteY0" fmla="*/ 0 h 3880147"/>
              <a:gd name="connsiteX1" fmla="*/ 6524914 w 6524914"/>
              <a:gd name="connsiteY1" fmla="*/ 0 h 3880147"/>
              <a:gd name="connsiteX2" fmla="*/ 6524914 w 6524914"/>
              <a:gd name="connsiteY2" fmla="*/ 3880147 h 3880147"/>
              <a:gd name="connsiteX3" fmla="*/ 0 w 6524914"/>
              <a:gd name="connsiteY3" fmla="*/ 3880147 h 3880147"/>
              <a:gd name="connsiteX4" fmla="*/ 0 w 6524914"/>
              <a:gd name="connsiteY4" fmla="*/ 0 h 3880147"/>
              <a:gd name="connsiteX0" fmla="*/ 0 w 6524914"/>
              <a:gd name="connsiteY0" fmla="*/ 0 h 3880147"/>
              <a:gd name="connsiteX1" fmla="*/ 3051207 w 6524914"/>
              <a:gd name="connsiteY1" fmla="*/ 4332 h 3880147"/>
              <a:gd name="connsiteX2" fmla="*/ 6524914 w 6524914"/>
              <a:gd name="connsiteY2" fmla="*/ 0 h 3880147"/>
              <a:gd name="connsiteX3" fmla="*/ 6524914 w 6524914"/>
              <a:gd name="connsiteY3" fmla="*/ 3880147 h 3880147"/>
              <a:gd name="connsiteX4" fmla="*/ 0 w 6524914"/>
              <a:gd name="connsiteY4" fmla="*/ 3880147 h 3880147"/>
              <a:gd name="connsiteX5" fmla="*/ 0 w 6524914"/>
              <a:gd name="connsiteY5" fmla="*/ 0 h 3880147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3880147 h 3889351"/>
              <a:gd name="connsiteX6" fmla="*/ 0 w 6524914"/>
              <a:gd name="connsiteY6" fmla="*/ 0 h 3889351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0 h 3889351"/>
              <a:gd name="connsiteX0" fmla="*/ 0 w 3791448"/>
              <a:gd name="connsiteY0" fmla="*/ 3889351 h 3889351"/>
              <a:gd name="connsiteX1" fmla="*/ 317741 w 3791448"/>
              <a:gd name="connsiteY1" fmla="*/ 4332 h 3889351"/>
              <a:gd name="connsiteX2" fmla="*/ 3791448 w 3791448"/>
              <a:gd name="connsiteY2" fmla="*/ 0 h 3889351"/>
              <a:gd name="connsiteX3" fmla="*/ 3791448 w 3791448"/>
              <a:gd name="connsiteY3" fmla="*/ 3880147 h 3889351"/>
              <a:gd name="connsiteX4" fmla="*/ 0 w 3791448"/>
              <a:gd name="connsiteY4" fmla="*/ 3889351 h 388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1448" h="3889351">
                <a:moveTo>
                  <a:pt x="0" y="3889351"/>
                </a:moveTo>
                <a:lnTo>
                  <a:pt x="317741" y="4332"/>
                </a:lnTo>
                <a:lnTo>
                  <a:pt x="3791448" y="0"/>
                </a:lnTo>
                <a:lnTo>
                  <a:pt x="3791448" y="3880147"/>
                </a:lnTo>
                <a:lnTo>
                  <a:pt x="0" y="388935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7" name="矩形 34"/>
          <p:cNvSpPr/>
          <p:nvPr/>
        </p:nvSpPr>
        <p:spPr>
          <a:xfrm rot="1800000">
            <a:off x="4391911" y="2721364"/>
            <a:ext cx="3791448" cy="3889351"/>
          </a:xfrm>
          <a:custGeom>
            <a:avLst/>
            <a:gdLst>
              <a:gd name="connsiteX0" fmla="*/ 0 w 6524914"/>
              <a:gd name="connsiteY0" fmla="*/ 0 h 3880147"/>
              <a:gd name="connsiteX1" fmla="*/ 6524914 w 6524914"/>
              <a:gd name="connsiteY1" fmla="*/ 0 h 3880147"/>
              <a:gd name="connsiteX2" fmla="*/ 6524914 w 6524914"/>
              <a:gd name="connsiteY2" fmla="*/ 3880147 h 3880147"/>
              <a:gd name="connsiteX3" fmla="*/ 0 w 6524914"/>
              <a:gd name="connsiteY3" fmla="*/ 3880147 h 3880147"/>
              <a:gd name="connsiteX4" fmla="*/ 0 w 6524914"/>
              <a:gd name="connsiteY4" fmla="*/ 0 h 3880147"/>
              <a:gd name="connsiteX0" fmla="*/ 0 w 6524914"/>
              <a:gd name="connsiteY0" fmla="*/ 0 h 3880147"/>
              <a:gd name="connsiteX1" fmla="*/ 3051207 w 6524914"/>
              <a:gd name="connsiteY1" fmla="*/ 4332 h 3880147"/>
              <a:gd name="connsiteX2" fmla="*/ 6524914 w 6524914"/>
              <a:gd name="connsiteY2" fmla="*/ 0 h 3880147"/>
              <a:gd name="connsiteX3" fmla="*/ 6524914 w 6524914"/>
              <a:gd name="connsiteY3" fmla="*/ 3880147 h 3880147"/>
              <a:gd name="connsiteX4" fmla="*/ 0 w 6524914"/>
              <a:gd name="connsiteY4" fmla="*/ 3880147 h 3880147"/>
              <a:gd name="connsiteX5" fmla="*/ 0 w 6524914"/>
              <a:gd name="connsiteY5" fmla="*/ 0 h 3880147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3880147 h 3889351"/>
              <a:gd name="connsiteX6" fmla="*/ 0 w 6524914"/>
              <a:gd name="connsiteY6" fmla="*/ 0 h 3889351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0 h 3889351"/>
              <a:gd name="connsiteX0" fmla="*/ 0 w 3791448"/>
              <a:gd name="connsiteY0" fmla="*/ 3889351 h 3889351"/>
              <a:gd name="connsiteX1" fmla="*/ 317741 w 3791448"/>
              <a:gd name="connsiteY1" fmla="*/ 4332 h 3889351"/>
              <a:gd name="connsiteX2" fmla="*/ 3791448 w 3791448"/>
              <a:gd name="connsiteY2" fmla="*/ 0 h 3889351"/>
              <a:gd name="connsiteX3" fmla="*/ 3791448 w 3791448"/>
              <a:gd name="connsiteY3" fmla="*/ 3880147 h 3889351"/>
              <a:gd name="connsiteX4" fmla="*/ 0 w 3791448"/>
              <a:gd name="connsiteY4" fmla="*/ 3889351 h 388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1448" h="3889351">
                <a:moveTo>
                  <a:pt x="0" y="3889351"/>
                </a:moveTo>
                <a:lnTo>
                  <a:pt x="317741" y="4332"/>
                </a:lnTo>
                <a:lnTo>
                  <a:pt x="3791448" y="0"/>
                </a:lnTo>
                <a:lnTo>
                  <a:pt x="3791448" y="3880147"/>
                </a:lnTo>
                <a:lnTo>
                  <a:pt x="0" y="388935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矩形 34"/>
          <p:cNvSpPr/>
          <p:nvPr/>
        </p:nvSpPr>
        <p:spPr>
          <a:xfrm rot="1800000">
            <a:off x="1808085" y="2721364"/>
            <a:ext cx="3791448" cy="3889351"/>
          </a:xfrm>
          <a:custGeom>
            <a:avLst/>
            <a:gdLst>
              <a:gd name="connsiteX0" fmla="*/ 0 w 6524914"/>
              <a:gd name="connsiteY0" fmla="*/ 0 h 3880147"/>
              <a:gd name="connsiteX1" fmla="*/ 6524914 w 6524914"/>
              <a:gd name="connsiteY1" fmla="*/ 0 h 3880147"/>
              <a:gd name="connsiteX2" fmla="*/ 6524914 w 6524914"/>
              <a:gd name="connsiteY2" fmla="*/ 3880147 h 3880147"/>
              <a:gd name="connsiteX3" fmla="*/ 0 w 6524914"/>
              <a:gd name="connsiteY3" fmla="*/ 3880147 h 3880147"/>
              <a:gd name="connsiteX4" fmla="*/ 0 w 6524914"/>
              <a:gd name="connsiteY4" fmla="*/ 0 h 3880147"/>
              <a:gd name="connsiteX0" fmla="*/ 0 w 6524914"/>
              <a:gd name="connsiteY0" fmla="*/ 0 h 3880147"/>
              <a:gd name="connsiteX1" fmla="*/ 3051207 w 6524914"/>
              <a:gd name="connsiteY1" fmla="*/ 4332 h 3880147"/>
              <a:gd name="connsiteX2" fmla="*/ 6524914 w 6524914"/>
              <a:gd name="connsiteY2" fmla="*/ 0 h 3880147"/>
              <a:gd name="connsiteX3" fmla="*/ 6524914 w 6524914"/>
              <a:gd name="connsiteY3" fmla="*/ 3880147 h 3880147"/>
              <a:gd name="connsiteX4" fmla="*/ 0 w 6524914"/>
              <a:gd name="connsiteY4" fmla="*/ 3880147 h 3880147"/>
              <a:gd name="connsiteX5" fmla="*/ 0 w 6524914"/>
              <a:gd name="connsiteY5" fmla="*/ 0 h 3880147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3880147 h 3889351"/>
              <a:gd name="connsiteX6" fmla="*/ 0 w 6524914"/>
              <a:gd name="connsiteY6" fmla="*/ 0 h 3889351"/>
              <a:gd name="connsiteX0" fmla="*/ 0 w 6524914"/>
              <a:gd name="connsiteY0" fmla="*/ 0 h 3889351"/>
              <a:gd name="connsiteX1" fmla="*/ 3051207 w 6524914"/>
              <a:gd name="connsiteY1" fmla="*/ 4332 h 3889351"/>
              <a:gd name="connsiteX2" fmla="*/ 6524914 w 6524914"/>
              <a:gd name="connsiteY2" fmla="*/ 0 h 3889351"/>
              <a:gd name="connsiteX3" fmla="*/ 6524914 w 6524914"/>
              <a:gd name="connsiteY3" fmla="*/ 3880147 h 3889351"/>
              <a:gd name="connsiteX4" fmla="*/ 2733466 w 6524914"/>
              <a:gd name="connsiteY4" fmla="*/ 3889351 h 3889351"/>
              <a:gd name="connsiteX5" fmla="*/ 0 w 6524914"/>
              <a:gd name="connsiteY5" fmla="*/ 0 h 3889351"/>
              <a:gd name="connsiteX0" fmla="*/ 0 w 3791448"/>
              <a:gd name="connsiteY0" fmla="*/ 3889351 h 3889351"/>
              <a:gd name="connsiteX1" fmla="*/ 317741 w 3791448"/>
              <a:gd name="connsiteY1" fmla="*/ 4332 h 3889351"/>
              <a:gd name="connsiteX2" fmla="*/ 3791448 w 3791448"/>
              <a:gd name="connsiteY2" fmla="*/ 0 h 3889351"/>
              <a:gd name="connsiteX3" fmla="*/ 3791448 w 3791448"/>
              <a:gd name="connsiteY3" fmla="*/ 3880147 h 3889351"/>
              <a:gd name="connsiteX4" fmla="*/ 0 w 3791448"/>
              <a:gd name="connsiteY4" fmla="*/ 3889351 h 388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1448" h="3889351">
                <a:moveTo>
                  <a:pt x="0" y="3889351"/>
                </a:moveTo>
                <a:lnTo>
                  <a:pt x="317741" y="4332"/>
                </a:lnTo>
                <a:lnTo>
                  <a:pt x="3791448" y="0"/>
                </a:lnTo>
                <a:lnTo>
                  <a:pt x="3791448" y="3880147"/>
                </a:lnTo>
                <a:lnTo>
                  <a:pt x="0" y="388935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" name="a00bf3ee-5a82-4a0c-815a-9eb3a052642a"/>
          <p:cNvGrpSpPr>
            <a:grpSpLocks noChangeAspect="1"/>
          </p:cNvGrpSpPr>
          <p:nvPr/>
        </p:nvGrpSpPr>
        <p:grpSpPr>
          <a:xfrm>
            <a:off x="1066291" y="2151506"/>
            <a:ext cx="10059418" cy="3275714"/>
            <a:chOff x="1066291" y="1647975"/>
            <a:chExt cx="10059418" cy="3275714"/>
          </a:xfrm>
        </p:grpSpPr>
        <p:sp>
          <p:nvSpPr>
            <p:cNvPr id="4" name="Rectangle: Rounded Corners 4"/>
            <p:cNvSpPr/>
            <p:nvPr/>
          </p:nvSpPr>
          <p:spPr>
            <a:xfrm>
              <a:off x="1066291" y="1647975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62000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Rectangle 5"/>
            <p:cNvSpPr/>
            <p:nvPr/>
          </p:nvSpPr>
          <p:spPr>
            <a:xfrm>
              <a:off x="1066291" y="4123928"/>
              <a:ext cx="2269165" cy="4572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7" name="Freeform: Shape 9"/>
            <p:cNvSpPr/>
            <p:nvPr/>
          </p:nvSpPr>
          <p:spPr>
            <a:xfrm>
              <a:off x="1839250" y="2160562"/>
              <a:ext cx="723246" cy="716984"/>
            </a:xfrm>
            <a:custGeom>
              <a:avLst/>
              <a:gdLst/>
              <a:ahLst/>
              <a:cxnLst/>
              <a:rect l="l" t="t" r="r" b="b"/>
              <a:pathLst>
                <a:path w="206276" h="204490">
                  <a:moveTo>
                    <a:pt x="97334" y="133052"/>
                  </a:moveTo>
                  <a:lnTo>
                    <a:pt x="119212" y="133052"/>
                  </a:lnTo>
                  <a:cubicBezTo>
                    <a:pt x="121593" y="133052"/>
                    <a:pt x="122783" y="134094"/>
                    <a:pt x="122783" y="136178"/>
                  </a:cubicBezTo>
                  <a:cubicBezTo>
                    <a:pt x="122783" y="138559"/>
                    <a:pt x="121593" y="139750"/>
                    <a:pt x="119212" y="139750"/>
                  </a:cubicBezTo>
                  <a:lnTo>
                    <a:pt x="97334" y="139750"/>
                  </a:lnTo>
                  <a:cubicBezTo>
                    <a:pt x="95250" y="139750"/>
                    <a:pt x="94208" y="138559"/>
                    <a:pt x="94208" y="136178"/>
                  </a:cubicBezTo>
                  <a:cubicBezTo>
                    <a:pt x="94208" y="134094"/>
                    <a:pt x="95250" y="133052"/>
                    <a:pt x="97334" y="133052"/>
                  </a:cubicBezTo>
                  <a:close/>
                  <a:moveTo>
                    <a:pt x="71884" y="133052"/>
                  </a:moveTo>
                  <a:lnTo>
                    <a:pt x="84386" y="133052"/>
                  </a:lnTo>
                  <a:cubicBezTo>
                    <a:pt x="86469" y="133052"/>
                    <a:pt x="87511" y="134094"/>
                    <a:pt x="87511" y="136178"/>
                  </a:cubicBezTo>
                  <a:cubicBezTo>
                    <a:pt x="87511" y="138559"/>
                    <a:pt x="86469" y="139750"/>
                    <a:pt x="84386" y="139750"/>
                  </a:cubicBezTo>
                  <a:lnTo>
                    <a:pt x="71884" y="139750"/>
                  </a:lnTo>
                  <a:cubicBezTo>
                    <a:pt x="69801" y="139750"/>
                    <a:pt x="68759" y="138559"/>
                    <a:pt x="68759" y="136178"/>
                  </a:cubicBezTo>
                  <a:cubicBezTo>
                    <a:pt x="68759" y="134094"/>
                    <a:pt x="69801" y="133052"/>
                    <a:pt x="71884" y="133052"/>
                  </a:cubicBezTo>
                  <a:close/>
                  <a:moveTo>
                    <a:pt x="160735" y="117426"/>
                  </a:moveTo>
                  <a:lnTo>
                    <a:pt x="166985" y="117426"/>
                  </a:lnTo>
                  <a:cubicBezTo>
                    <a:pt x="169069" y="117426"/>
                    <a:pt x="170111" y="118467"/>
                    <a:pt x="170111" y="120551"/>
                  </a:cubicBezTo>
                  <a:cubicBezTo>
                    <a:pt x="170111" y="122634"/>
                    <a:pt x="169069" y="123676"/>
                    <a:pt x="166985" y="123676"/>
                  </a:cubicBezTo>
                  <a:lnTo>
                    <a:pt x="160735" y="123676"/>
                  </a:lnTo>
                  <a:cubicBezTo>
                    <a:pt x="158651" y="123676"/>
                    <a:pt x="157609" y="122634"/>
                    <a:pt x="157609" y="120551"/>
                  </a:cubicBezTo>
                  <a:cubicBezTo>
                    <a:pt x="157609" y="118467"/>
                    <a:pt x="158651" y="117426"/>
                    <a:pt x="160735" y="117426"/>
                  </a:cubicBezTo>
                  <a:close/>
                  <a:moveTo>
                    <a:pt x="116086" y="117426"/>
                  </a:moveTo>
                  <a:lnTo>
                    <a:pt x="147787" y="117426"/>
                  </a:lnTo>
                  <a:cubicBezTo>
                    <a:pt x="150168" y="117426"/>
                    <a:pt x="151358" y="118467"/>
                    <a:pt x="151358" y="120551"/>
                  </a:cubicBezTo>
                  <a:cubicBezTo>
                    <a:pt x="151358" y="122634"/>
                    <a:pt x="150168" y="123676"/>
                    <a:pt x="147787" y="123676"/>
                  </a:cubicBezTo>
                  <a:lnTo>
                    <a:pt x="116086" y="123676"/>
                  </a:lnTo>
                  <a:cubicBezTo>
                    <a:pt x="114003" y="123676"/>
                    <a:pt x="112961" y="122634"/>
                    <a:pt x="112961" y="120551"/>
                  </a:cubicBezTo>
                  <a:cubicBezTo>
                    <a:pt x="112961" y="118467"/>
                    <a:pt x="114003" y="117426"/>
                    <a:pt x="116086" y="117426"/>
                  </a:cubicBezTo>
                  <a:close/>
                  <a:moveTo>
                    <a:pt x="71884" y="117426"/>
                  </a:moveTo>
                  <a:lnTo>
                    <a:pt x="103585" y="117426"/>
                  </a:lnTo>
                  <a:cubicBezTo>
                    <a:pt x="105668" y="117426"/>
                    <a:pt x="106710" y="118467"/>
                    <a:pt x="106710" y="120551"/>
                  </a:cubicBezTo>
                  <a:cubicBezTo>
                    <a:pt x="106710" y="122634"/>
                    <a:pt x="105668" y="123676"/>
                    <a:pt x="103585" y="123676"/>
                  </a:cubicBezTo>
                  <a:lnTo>
                    <a:pt x="71884" y="123676"/>
                  </a:lnTo>
                  <a:cubicBezTo>
                    <a:pt x="69801" y="123676"/>
                    <a:pt x="68759" y="122634"/>
                    <a:pt x="68759" y="120551"/>
                  </a:cubicBezTo>
                  <a:cubicBezTo>
                    <a:pt x="68759" y="118467"/>
                    <a:pt x="69801" y="117426"/>
                    <a:pt x="71884" y="117426"/>
                  </a:cubicBezTo>
                  <a:close/>
                  <a:moveTo>
                    <a:pt x="135285" y="98227"/>
                  </a:moveTo>
                  <a:lnTo>
                    <a:pt x="166985" y="98227"/>
                  </a:lnTo>
                  <a:cubicBezTo>
                    <a:pt x="169069" y="98227"/>
                    <a:pt x="170111" y="99268"/>
                    <a:pt x="170111" y="101352"/>
                  </a:cubicBezTo>
                  <a:cubicBezTo>
                    <a:pt x="170111" y="103436"/>
                    <a:pt x="169069" y="104477"/>
                    <a:pt x="166985" y="104477"/>
                  </a:cubicBezTo>
                  <a:lnTo>
                    <a:pt x="135285" y="104477"/>
                  </a:lnTo>
                  <a:cubicBezTo>
                    <a:pt x="133201" y="104477"/>
                    <a:pt x="132160" y="103436"/>
                    <a:pt x="132160" y="101352"/>
                  </a:cubicBezTo>
                  <a:cubicBezTo>
                    <a:pt x="132160" y="99268"/>
                    <a:pt x="133201" y="98227"/>
                    <a:pt x="135285" y="98227"/>
                  </a:cubicBezTo>
                  <a:close/>
                  <a:moveTo>
                    <a:pt x="97334" y="98227"/>
                  </a:moveTo>
                  <a:lnTo>
                    <a:pt x="122783" y="98227"/>
                  </a:lnTo>
                  <a:cubicBezTo>
                    <a:pt x="124867" y="98227"/>
                    <a:pt x="125909" y="99268"/>
                    <a:pt x="125909" y="101352"/>
                  </a:cubicBezTo>
                  <a:cubicBezTo>
                    <a:pt x="125909" y="103436"/>
                    <a:pt x="124867" y="104477"/>
                    <a:pt x="122783" y="104477"/>
                  </a:cubicBezTo>
                  <a:lnTo>
                    <a:pt x="97334" y="104477"/>
                  </a:lnTo>
                  <a:cubicBezTo>
                    <a:pt x="95250" y="104477"/>
                    <a:pt x="94208" y="103436"/>
                    <a:pt x="94208" y="101352"/>
                  </a:cubicBezTo>
                  <a:cubicBezTo>
                    <a:pt x="94208" y="99268"/>
                    <a:pt x="95250" y="98227"/>
                    <a:pt x="97334" y="98227"/>
                  </a:cubicBezTo>
                  <a:close/>
                  <a:moveTo>
                    <a:pt x="71884" y="98227"/>
                  </a:moveTo>
                  <a:lnTo>
                    <a:pt x="84386" y="98227"/>
                  </a:lnTo>
                  <a:cubicBezTo>
                    <a:pt x="86469" y="98227"/>
                    <a:pt x="87511" y="99268"/>
                    <a:pt x="87511" y="101352"/>
                  </a:cubicBezTo>
                  <a:cubicBezTo>
                    <a:pt x="87511" y="103436"/>
                    <a:pt x="86469" y="104477"/>
                    <a:pt x="84386" y="104477"/>
                  </a:cubicBezTo>
                  <a:lnTo>
                    <a:pt x="71884" y="104477"/>
                  </a:lnTo>
                  <a:cubicBezTo>
                    <a:pt x="69801" y="104477"/>
                    <a:pt x="68759" y="103436"/>
                    <a:pt x="68759" y="101352"/>
                  </a:cubicBezTo>
                  <a:cubicBezTo>
                    <a:pt x="68759" y="99268"/>
                    <a:pt x="69801" y="98227"/>
                    <a:pt x="71884" y="98227"/>
                  </a:cubicBezTo>
                  <a:close/>
                  <a:moveTo>
                    <a:pt x="154484" y="82600"/>
                  </a:moveTo>
                  <a:lnTo>
                    <a:pt x="166985" y="82600"/>
                  </a:lnTo>
                  <a:cubicBezTo>
                    <a:pt x="169069" y="82600"/>
                    <a:pt x="170111" y="83642"/>
                    <a:pt x="170111" y="85725"/>
                  </a:cubicBezTo>
                  <a:cubicBezTo>
                    <a:pt x="170111" y="87809"/>
                    <a:pt x="169069" y="88851"/>
                    <a:pt x="166985" y="88851"/>
                  </a:cubicBezTo>
                  <a:lnTo>
                    <a:pt x="154484" y="88851"/>
                  </a:lnTo>
                  <a:cubicBezTo>
                    <a:pt x="152400" y="88851"/>
                    <a:pt x="151358" y="87809"/>
                    <a:pt x="151358" y="85725"/>
                  </a:cubicBezTo>
                  <a:cubicBezTo>
                    <a:pt x="151358" y="83642"/>
                    <a:pt x="152400" y="82600"/>
                    <a:pt x="154484" y="82600"/>
                  </a:cubicBezTo>
                  <a:close/>
                  <a:moveTo>
                    <a:pt x="109835" y="82600"/>
                  </a:moveTo>
                  <a:lnTo>
                    <a:pt x="141536" y="82600"/>
                  </a:lnTo>
                  <a:cubicBezTo>
                    <a:pt x="143619" y="82600"/>
                    <a:pt x="144661" y="83642"/>
                    <a:pt x="144661" y="85725"/>
                  </a:cubicBezTo>
                  <a:cubicBezTo>
                    <a:pt x="144661" y="87809"/>
                    <a:pt x="143619" y="88851"/>
                    <a:pt x="141536" y="88851"/>
                  </a:cubicBezTo>
                  <a:lnTo>
                    <a:pt x="109835" y="88851"/>
                  </a:lnTo>
                  <a:cubicBezTo>
                    <a:pt x="107752" y="88851"/>
                    <a:pt x="106710" y="87809"/>
                    <a:pt x="106710" y="85725"/>
                  </a:cubicBezTo>
                  <a:cubicBezTo>
                    <a:pt x="106710" y="83642"/>
                    <a:pt x="107752" y="82600"/>
                    <a:pt x="109835" y="82600"/>
                  </a:cubicBezTo>
                  <a:close/>
                  <a:moveTo>
                    <a:pt x="71884" y="82600"/>
                  </a:moveTo>
                  <a:lnTo>
                    <a:pt x="97334" y="82600"/>
                  </a:lnTo>
                  <a:cubicBezTo>
                    <a:pt x="99417" y="82600"/>
                    <a:pt x="100459" y="83642"/>
                    <a:pt x="100459" y="85725"/>
                  </a:cubicBezTo>
                  <a:cubicBezTo>
                    <a:pt x="100459" y="87809"/>
                    <a:pt x="99417" y="88851"/>
                    <a:pt x="97334" y="88851"/>
                  </a:cubicBezTo>
                  <a:lnTo>
                    <a:pt x="71884" y="88851"/>
                  </a:lnTo>
                  <a:cubicBezTo>
                    <a:pt x="69801" y="88851"/>
                    <a:pt x="68759" y="87809"/>
                    <a:pt x="68759" y="85725"/>
                  </a:cubicBezTo>
                  <a:cubicBezTo>
                    <a:pt x="68759" y="83642"/>
                    <a:pt x="69801" y="82600"/>
                    <a:pt x="71884" y="82600"/>
                  </a:cubicBezTo>
                  <a:close/>
                  <a:moveTo>
                    <a:pt x="55811" y="60276"/>
                  </a:moveTo>
                  <a:cubicBezTo>
                    <a:pt x="50453" y="60276"/>
                    <a:pt x="47774" y="63252"/>
                    <a:pt x="47774" y="69205"/>
                  </a:cubicBezTo>
                  <a:lnTo>
                    <a:pt x="47774" y="152251"/>
                  </a:lnTo>
                  <a:cubicBezTo>
                    <a:pt x="47774" y="158502"/>
                    <a:pt x="50453" y="161627"/>
                    <a:pt x="55811" y="161627"/>
                  </a:cubicBezTo>
                  <a:lnTo>
                    <a:pt x="78135" y="161627"/>
                  </a:lnTo>
                  <a:cubicBezTo>
                    <a:pt x="79623" y="161627"/>
                    <a:pt x="81112" y="162372"/>
                    <a:pt x="82600" y="163860"/>
                  </a:cubicBezTo>
                  <a:cubicBezTo>
                    <a:pt x="83790" y="164753"/>
                    <a:pt x="84386" y="166241"/>
                    <a:pt x="84386" y="168325"/>
                  </a:cubicBezTo>
                  <a:lnTo>
                    <a:pt x="83939" y="185738"/>
                  </a:lnTo>
                  <a:lnTo>
                    <a:pt x="115640" y="162967"/>
                  </a:lnTo>
                  <a:cubicBezTo>
                    <a:pt x="116830" y="162074"/>
                    <a:pt x="118021" y="161627"/>
                    <a:pt x="119212" y="161627"/>
                  </a:cubicBezTo>
                  <a:lnTo>
                    <a:pt x="183059" y="161627"/>
                  </a:lnTo>
                  <a:cubicBezTo>
                    <a:pt x="185738" y="161627"/>
                    <a:pt x="188193" y="160734"/>
                    <a:pt x="190426" y="158949"/>
                  </a:cubicBezTo>
                  <a:cubicBezTo>
                    <a:pt x="192658" y="157163"/>
                    <a:pt x="193774" y="154930"/>
                    <a:pt x="193774" y="152251"/>
                  </a:cubicBezTo>
                  <a:lnTo>
                    <a:pt x="193774" y="69205"/>
                  </a:lnTo>
                  <a:cubicBezTo>
                    <a:pt x="193774" y="66824"/>
                    <a:pt x="192658" y="64740"/>
                    <a:pt x="190426" y="62954"/>
                  </a:cubicBezTo>
                  <a:cubicBezTo>
                    <a:pt x="188193" y="61168"/>
                    <a:pt x="185738" y="60276"/>
                    <a:pt x="183059" y="60276"/>
                  </a:cubicBezTo>
                  <a:close/>
                  <a:moveTo>
                    <a:pt x="55811" y="47327"/>
                  </a:moveTo>
                  <a:lnTo>
                    <a:pt x="183059" y="47327"/>
                  </a:lnTo>
                  <a:cubicBezTo>
                    <a:pt x="189310" y="47327"/>
                    <a:pt x="194742" y="49485"/>
                    <a:pt x="199355" y="53801"/>
                  </a:cubicBezTo>
                  <a:cubicBezTo>
                    <a:pt x="203969" y="58117"/>
                    <a:pt x="206276" y="63252"/>
                    <a:pt x="206276" y="69205"/>
                  </a:cubicBezTo>
                  <a:lnTo>
                    <a:pt x="206276" y="152251"/>
                  </a:lnTo>
                  <a:cubicBezTo>
                    <a:pt x="206276" y="158204"/>
                    <a:pt x="203895" y="163413"/>
                    <a:pt x="199132" y="167878"/>
                  </a:cubicBezTo>
                  <a:cubicBezTo>
                    <a:pt x="194370" y="172343"/>
                    <a:pt x="189012" y="174576"/>
                    <a:pt x="183059" y="174576"/>
                  </a:cubicBezTo>
                  <a:lnTo>
                    <a:pt x="121444" y="174576"/>
                  </a:lnTo>
                  <a:lnTo>
                    <a:pt x="80814" y="203597"/>
                  </a:lnTo>
                  <a:cubicBezTo>
                    <a:pt x="79623" y="204192"/>
                    <a:pt x="78433" y="204490"/>
                    <a:pt x="77242" y="204490"/>
                  </a:cubicBezTo>
                  <a:cubicBezTo>
                    <a:pt x="76051" y="204490"/>
                    <a:pt x="75158" y="204341"/>
                    <a:pt x="74563" y="204044"/>
                  </a:cubicBezTo>
                  <a:cubicBezTo>
                    <a:pt x="72182" y="202555"/>
                    <a:pt x="70991" y="200620"/>
                    <a:pt x="70991" y="198239"/>
                  </a:cubicBezTo>
                  <a:lnTo>
                    <a:pt x="71438" y="174576"/>
                  </a:lnTo>
                  <a:lnTo>
                    <a:pt x="55811" y="174576"/>
                  </a:lnTo>
                  <a:cubicBezTo>
                    <a:pt x="49858" y="174576"/>
                    <a:pt x="44872" y="172418"/>
                    <a:pt x="40854" y="168102"/>
                  </a:cubicBezTo>
                  <a:cubicBezTo>
                    <a:pt x="36835" y="163785"/>
                    <a:pt x="34826" y="158502"/>
                    <a:pt x="34826" y="152251"/>
                  </a:cubicBezTo>
                  <a:lnTo>
                    <a:pt x="34826" y="69205"/>
                  </a:lnTo>
                  <a:cubicBezTo>
                    <a:pt x="34826" y="63252"/>
                    <a:pt x="36835" y="58117"/>
                    <a:pt x="40854" y="53801"/>
                  </a:cubicBezTo>
                  <a:cubicBezTo>
                    <a:pt x="44872" y="49485"/>
                    <a:pt x="49858" y="47327"/>
                    <a:pt x="55811" y="47327"/>
                  </a:cubicBezTo>
                  <a:close/>
                  <a:moveTo>
                    <a:pt x="20538" y="0"/>
                  </a:moveTo>
                  <a:lnTo>
                    <a:pt x="148233" y="0"/>
                  </a:lnTo>
                  <a:cubicBezTo>
                    <a:pt x="154484" y="0"/>
                    <a:pt x="159916" y="2084"/>
                    <a:pt x="164530" y="6251"/>
                  </a:cubicBezTo>
                  <a:cubicBezTo>
                    <a:pt x="169143" y="10418"/>
                    <a:pt x="171450" y="15478"/>
                    <a:pt x="171450" y="21431"/>
                  </a:cubicBezTo>
                  <a:lnTo>
                    <a:pt x="171450" y="25450"/>
                  </a:lnTo>
                  <a:cubicBezTo>
                    <a:pt x="171450" y="26938"/>
                    <a:pt x="170855" y="28352"/>
                    <a:pt x="169664" y="29691"/>
                  </a:cubicBezTo>
                  <a:cubicBezTo>
                    <a:pt x="168474" y="31031"/>
                    <a:pt x="166985" y="31701"/>
                    <a:pt x="165199" y="31701"/>
                  </a:cubicBezTo>
                  <a:cubicBezTo>
                    <a:pt x="163413" y="31701"/>
                    <a:pt x="161851" y="31031"/>
                    <a:pt x="160511" y="29691"/>
                  </a:cubicBezTo>
                  <a:cubicBezTo>
                    <a:pt x="159172" y="28352"/>
                    <a:pt x="158502" y="26938"/>
                    <a:pt x="158502" y="25450"/>
                  </a:cubicBezTo>
                  <a:lnTo>
                    <a:pt x="158502" y="21431"/>
                  </a:lnTo>
                  <a:cubicBezTo>
                    <a:pt x="158502" y="19050"/>
                    <a:pt x="157460" y="16967"/>
                    <a:pt x="155377" y="15181"/>
                  </a:cubicBezTo>
                  <a:cubicBezTo>
                    <a:pt x="153293" y="13395"/>
                    <a:pt x="150912" y="12502"/>
                    <a:pt x="148233" y="12502"/>
                  </a:cubicBezTo>
                  <a:lnTo>
                    <a:pt x="20538" y="12502"/>
                  </a:lnTo>
                  <a:cubicBezTo>
                    <a:pt x="15181" y="12502"/>
                    <a:pt x="12502" y="15478"/>
                    <a:pt x="12502" y="21431"/>
                  </a:cubicBezTo>
                  <a:lnTo>
                    <a:pt x="12502" y="104477"/>
                  </a:lnTo>
                  <a:cubicBezTo>
                    <a:pt x="12502" y="107156"/>
                    <a:pt x="13246" y="109240"/>
                    <a:pt x="14734" y="110728"/>
                  </a:cubicBezTo>
                  <a:cubicBezTo>
                    <a:pt x="17711" y="113407"/>
                    <a:pt x="17860" y="116384"/>
                    <a:pt x="15181" y="119658"/>
                  </a:cubicBezTo>
                  <a:cubicBezTo>
                    <a:pt x="13692" y="121146"/>
                    <a:pt x="12055" y="121890"/>
                    <a:pt x="10269" y="121890"/>
                  </a:cubicBezTo>
                  <a:cubicBezTo>
                    <a:pt x="8781" y="121890"/>
                    <a:pt x="7442" y="121295"/>
                    <a:pt x="6251" y="120104"/>
                  </a:cubicBezTo>
                  <a:cubicBezTo>
                    <a:pt x="2084" y="116235"/>
                    <a:pt x="0" y="111026"/>
                    <a:pt x="0" y="104477"/>
                  </a:cubicBezTo>
                  <a:lnTo>
                    <a:pt x="0" y="21431"/>
                  </a:lnTo>
                  <a:cubicBezTo>
                    <a:pt x="0" y="15478"/>
                    <a:pt x="1935" y="10418"/>
                    <a:pt x="5804" y="6251"/>
                  </a:cubicBezTo>
                  <a:cubicBezTo>
                    <a:pt x="9674" y="2084"/>
                    <a:pt x="14585" y="0"/>
                    <a:pt x="20538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Rectangle: Rounded Corners 11"/>
            <p:cNvSpPr/>
            <p:nvPr/>
          </p:nvSpPr>
          <p:spPr>
            <a:xfrm>
              <a:off x="3663042" y="1647975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62000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Rectangle 12"/>
            <p:cNvSpPr/>
            <p:nvPr/>
          </p:nvSpPr>
          <p:spPr>
            <a:xfrm>
              <a:off x="3663042" y="4123928"/>
              <a:ext cx="2269165" cy="4572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1" name="Freeform: Shape 16"/>
            <p:cNvSpPr/>
            <p:nvPr/>
          </p:nvSpPr>
          <p:spPr>
            <a:xfrm>
              <a:off x="4438119" y="2158536"/>
              <a:ext cx="719010" cy="719010"/>
            </a:xfrm>
            <a:custGeom>
              <a:avLst/>
              <a:gdLst/>
              <a:ahLst/>
              <a:cxnLst/>
              <a:rect l="l" t="t" r="r" b="b"/>
              <a:pathLst>
                <a:path w="203597" h="203597">
                  <a:moveTo>
                    <a:pt x="30249" y="120104"/>
                  </a:moveTo>
                  <a:cubicBezTo>
                    <a:pt x="30919" y="120402"/>
                    <a:pt x="31402" y="121146"/>
                    <a:pt x="31700" y="122336"/>
                  </a:cubicBezTo>
                  <a:cubicBezTo>
                    <a:pt x="36165" y="136029"/>
                    <a:pt x="44202" y="147339"/>
                    <a:pt x="55810" y="156269"/>
                  </a:cubicBezTo>
                  <a:cubicBezTo>
                    <a:pt x="57596" y="157460"/>
                    <a:pt x="57894" y="158948"/>
                    <a:pt x="56703" y="160734"/>
                  </a:cubicBezTo>
                  <a:cubicBezTo>
                    <a:pt x="55810" y="161627"/>
                    <a:pt x="54917" y="162073"/>
                    <a:pt x="54024" y="162073"/>
                  </a:cubicBezTo>
                  <a:cubicBezTo>
                    <a:pt x="53429" y="162073"/>
                    <a:pt x="52834" y="161776"/>
                    <a:pt x="52238" y="161180"/>
                  </a:cubicBezTo>
                  <a:cubicBezTo>
                    <a:pt x="39141" y="151358"/>
                    <a:pt x="30361" y="139005"/>
                    <a:pt x="25896" y="124122"/>
                  </a:cubicBezTo>
                  <a:cubicBezTo>
                    <a:pt x="24705" y="122336"/>
                    <a:pt x="25300" y="121146"/>
                    <a:pt x="27682" y="120550"/>
                  </a:cubicBezTo>
                  <a:cubicBezTo>
                    <a:pt x="28724" y="119955"/>
                    <a:pt x="29579" y="119806"/>
                    <a:pt x="30249" y="120104"/>
                  </a:cubicBezTo>
                  <a:close/>
                  <a:moveTo>
                    <a:pt x="25449" y="98673"/>
                  </a:moveTo>
                  <a:cubicBezTo>
                    <a:pt x="27533" y="98673"/>
                    <a:pt x="28575" y="99714"/>
                    <a:pt x="28575" y="101798"/>
                  </a:cubicBezTo>
                  <a:cubicBezTo>
                    <a:pt x="28575" y="104179"/>
                    <a:pt x="28724" y="106114"/>
                    <a:pt x="29021" y="107602"/>
                  </a:cubicBezTo>
                  <a:cubicBezTo>
                    <a:pt x="29021" y="109686"/>
                    <a:pt x="27979" y="110728"/>
                    <a:pt x="25896" y="110728"/>
                  </a:cubicBezTo>
                  <a:lnTo>
                    <a:pt x="25449" y="110728"/>
                  </a:lnTo>
                  <a:cubicBezTo>
                    <a:pt x="23961" y="110728"/>
                    <a:pt x="22919" y="109835"/>
                    <a:pt x="22324" y="108049"/>
                  </a:cubicBezTo>
                  <a:lnTo>
                    <a:pt x="22324" y="101798"/>
                  </a:lnTo>
                  <a:cubicBezTo>
                    <a:pt x="22324" y="99714"/>
                    <a:pt x="23366" y="98673"/>
                    <a:pt x="25449" y="98673"/>
                  </a:cubicBezTo>
                  <a:close/>
                  <a:moveTo>
                    <a:pt x="36611" y="41076"/>
                  </a:moveTo>
                  <a:cubicBezTo>
                    <a:pt x="20538" y="58043"/>
                    <a:pt x="12501" y="78283"/>
                    <a:pt x="12501" y="101798"/>
                  </a:cubicBezTo>
                  <a:cubicBezTo>
                    <a:pt x="12501" y="126206"/>
                    <a:pt x="21282" y="147191"/>
                    <a:pt x="38844" y="164752"/>
                  </a:cubicBezTo>
                  <a:cubicBezTo>
                    <a:pt x="56406" y="182314"/>
                    <a:pt x="77390" y="191095"/>
                    <a:pt x="101798" y="191095"/>
                  </a:cubicBezTo>
                  <a:cubicBezTo>
                    <a:pt x="125313" y="191095"/>
                    <a:pt x="145628" y="183058"/>
                    <a:pt x="162743" y="166985"/>
                  </a:cubicBezTo>
                  <a:cubicBezTo>
                    <a:pt x="179858" y="150911"/>
                    <a:pt x="189160" y="131117"/>
                    <a:pt x="190649" y="107602"/>
                  </a:cubicBezTo>
                  <a:cubicBezTo>
                    <a:pt x="190946" y="106709"/>
                    <a:pt x="191095" y="104923"/>
                    <a:pt x="191095" y="102245"/>
                  </a:cubicBezTo>
                  <a:lnTo>
                    <a:pt x="101798" y="104923"/>
                  </a:lnTo>
                  <a:lnTo>
                    <a:pt x="100459" y="104923"/>
                  </a:lnTo>
                  <a:lnTo>
                    <a:pt x="100459" y="104477"/>
                  </a:lnTo>
                  <a:cubicBezTo>
                    <a:pt x="100161" y="104477"/>
                    <a:pt x="99863" y="104328"/>
                    <a:pt x="99566" y="104030"/>
                  </a:cubicBezTo>
                  <a:close/>
                  <a:moveTo>
                    <a:pt x="165199" y="39290"/>
                  </a:moveTo>
                  <a:lnTo>
                    <a:pt x="109388" y="98226"/>
                  </a:lnTo>
                  <a:lnTo>
                    <a:pt x="190649" y="95994"/>
                  </a:lnTo>
                  <a:cubicBezTo>
                    <a:pt x="189160" y="73670"/>
                    <a:pt x="180677" y="54768"/>
                    <a:pt x="165199" y="39290"/>
                  </a:cubicBezTo>
                  <a:close/>
                  <a:moveTo>
                    <a:pt x="101798" y="12501"/>
                  </a:moveTo>
                  <a:cubicBezTo>
                    <a:pt x="78283" y="12501"/>
                    <a:pt x="58043" y="20538"/>
                    <a:pt x="41076" y="36611"/>
                  </a:cubicBezTo>
                  <a:lnTo>
                    <a:pt x="101798" y="97333"/>
                  </a:lnTo>
                  <a:lnTo>
                    <a:pt x="160734" y="34825"/>
                  </a:lnTo>
                  <a:cubicBezTo>
                    <a:pt x="156567" y="31551"/>
                    <a:pt x="153590" y="29319"/>
                    <a:pt x="151804" y="28128"/>
                  </a:cubicBezTo>
                  <a:cubicBezTo>
                    <a:pt x="136922" y="17710"/>
                    <a:pt x="120253" y="12501"/>
                    <a:pt x="101798" y="12501"/>
                  </a:cubicBezTo>
                  <a:close/>
                  <a:moveTo>
                    <a:pt x="101798" y="0"/>
                  </a:moveTo>
                  <a:cubicBezTo>
                    <a:pt x="122932" y="0"/>
                    <a:pt x="141982" y="5804"/>
                    <a:pt x="158948" y="17412"/>
                  </a:cubicBezTo>
                  <a:cubicBezTo>
                    <a:pt x="172938" y="26937"/>
                    <a:pt x="183877" y="39141"/>
                    <a:pt x="191765" y="54024"/>
                  </a:cubicBezTo>
                  <a:cubicBezTo>
                    <a:pt x="199653" y="68907"/>
                    <a:pt x="203597" y="84832"/>
                    <a:pt x="203597" y="101798"/>
                  </a:cubicBezTo>
                  <a:lnTo>
                    <a:pt x="203597" y="108942"/>
                  </a:lnTo>
                  <a:cubicBezTo>
                    <a:pt x="201811" y="135433"/>
                    <a:pt x="191095" y="157832"/>
                    <a:pt x="171450" y="176138"/>
                  </a:cubicBezTo>
                  <a:cubicBezTo>
                    <a:pt x="151804" y="194444"/>
                    <a:pt x="128587" y="203597"/>
                    <a:pt x="101798" y="203597"/>
                  </a:cubicBezTo>
                  <a:cubicBezTo>
                    <a:pt x="73818" y="203597"/>
                    <a:pt x="49857" y="193625"/>
                    <a:pt x="29914" y="173682"/>
                  </a:cubicBezTo>
                  <a:cubicBezTo>
                    <a:pt x="9971" y="153739"/>
                    <a:pt x="0" y="129778"/>
                    <a:pt x="0" y="101798"/>
                  </a:cubicBezTo>
                  <a:cubicBezTo>
                    <a:pt x="0" y="73818"/>
                    <a:pt x="9971" y="49857"/>
                    <a:pt x="29914" y="29914"/>
                  </a:cubicBezTo>
                  <a:cubicBezTo>
                    <a:pt x="49857" y="9971"/>
                    <a:pt x="73818" y="0"/>
                    <a:pt x="101798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Rectangle: Rounded Corners 18"/>
            <p:cNvSpPr/>
            <p:nvPr/>
          </p:nvSpPr>
          <p:spPr>
            <a:xfrm>
              <a:off x="6259793" y="1647975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62000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Rectangle 19"/>
            <p:cNvSpPr/>
            <p:nvPr/>
          </p:nvSpPr>
          <p:spPr>
            <a:xfrm>
              <a:off x="6259793" y="4123928"/>
              <a:ext cx="2269165" cy="4572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5" name="Freeform: Shape 23"/>
            <p:cNvSpPr/>
            <p:nvPr/>
          </p:nvSpPr>
          <p:spPr>
            <a:xfrm>
              <a:off x="7036225" y="2150677"/>
              <a:ext cx="716300" cy="719010"/>
            </a:xfrm>
            <a:custGeom>
              <a:avLst/>
              <a:gdLst/>
              <a:ahLst/>
              <a:cxnLst/>
              <a:rect l="l" t="t" r="r" b="b"/>
              <a:pathLst>
                <a:path w="204608" h="205382">
                  <a:moveTo>
                    <a:pt x="46881" y="32147"/>
                  </a:moveTo>
                  <a:cubicBezTo>
                    <a:pt x="48667" y="31254"/>
                    <a:pt x="50155" y="31551"/>
                    <a:pt x="51346" y="33039"/>
                  </a:cubicBezTo>
                  <a:cubicBezTo>
                    <a:pt x="52536" y="34825"/>
                    <a:pt x="52239" y="36314"/>
                    <a:pt x="50453" y="37504"/>
                  </a:cubicBezTo>
                  <a:cubicBezTo>
                    <a:pt x="37356" y="45541"/>
                    <a:pt x="30807" y="57298"/>
                    <a:pt x="30807" y="72777"/>
                  </a:cubicBezTo>
                  <a:cubicBezTo>
                    <a:pt x="30807" y="74860"/>
                    <a:pt x="29766" y="75902"/>
                    <a:pt x="27682" y="75902"/>
                  </a:cubicBezTo>
                  <a:cubicBezTo>
                    <a:pt x="25599" y="75902"/>
                    <a:pt x="24557" y="74860"/>
                    <a:pt x="24557" y="72777"/>
                  </a:cubicBezTo>
                  <a:cubicBezTo>
                    <a:pt x="24557" y="54917"/>
                    <a:pt x="31998" y="41374"/>
                    <a:pt x="46881" y="32147"/>
                  </a:cubicBezTo>
                  <a:close/>
                  <a:moveTo>
                    <a:pt x="61168" y="25896"/>
                  </a:moveTo>
                  <a:cubicBezTo>
                    <a:pt x="63252" y="25300"/>
                    <a:pt x="64591" y="26045"/>
                    <a:pt x="65187" y="28128"/>
                  </a:cubicBezTo>
                  <a:cubicBezTo>
                    <a:pt x="65782" y="30212"/>
                    <a:pt x="65038" y="31551"/>
                    <a:pt x="62954" y="32147"/>
                  </a:cubicBezTo>
                  <a:cubicBezTo>
                    <a:pt x="62657" y="32147"/>
                    <a:pt x="62136" y="32221"/>
                    <a:pt x="61392" y="32370"/>
                  </a:cubicBezTo>
                  <a:cubicBezTo>
                    <a:pt x="60648" y="32519"/>
                    <a:pt x="60127" y="32742"/>
                    <a:pt x="59829" y="33039"/>
                  </a:cubicBezTo>
                  <a:lnTo>
                    <a:pt x="58936" y="33039"/>
                  </a:lnTo>
                  <a:cubicBezTo>
                    <a:pt x="57448" y="33039"/>
                    <a:pt x="56406" y="32295"/>
                    <a:pt x="55811" y="30807"/>
                  </a:cubicBezTo>
                  <a:cubicBezTo>
                    <a:pt x="55215" y="29319"/>
                    <a:pt x="55811" y="27979"/>
                    <a:pt x="57597" y="26789"/>
                  </a:cubicBezTo>
                  <a:cubicBezTo>
                    <a:pt x="58787" y="26789"/>
                    <a:pt x="59978" y="26491"/>
                    <a:pt x="61168" y="25896"/>
                  </a:cubicBezTo>
                  <a:close/>
                  <a:moveTo>
                    <a:pt x="72331" y="12948"/>
                  </a:moveTo>
                  <a:cubicBezTo>
                    <a:pt x="55959" y="12948"/>
                    <a:pt x="41895" y="18752"/>
                    <a:pt x="30138" y="30361"/>
                  </a:cubicBezTo>
                  <a:cubicBezTo>
                    <a:pt x="18380" y="41969"/>
                    <a:pt x="12502" y="55959"/>
                    <a:pt x="12502" y="72330"/>
                  </a:cubicBezTo>
                  <a:cubicBezTo>
                    <a:pt x="12502" y="88999"/>
                    <a:pt x="18380" y="103138"/>
                    <a:pt x="30138" y="114746"/>
                  </a:cubicBezTo>
                  <a:cubicBezTo>
                    <a:pt x="41895" y="126355"/>
                    <a:pt x="55959" y="132159"/>
                    <a:pt x="72331" y="132159"/>
                  </a:cubicBezTo>
                  <a:cubicBezTo>
                    <a:pt x="82451" y="132159"/>
                    <a:pt x="91678" y="129778"/>
                    <a:pt x="100013" y="125015"/>
                  </a:cubicBezTo>
                  <a:cubicBezTo>
                    <a:pt x="102691" y="123527"/>
                    <a:pt x="105222" y="123973"/>
                    <a:pt x="107603" y="126355"/>
                  </a:cubicBezTo>
                  <a:lnTo>
                    <a:pt x="132606" y="151358"/>
                  </a:lnTo>
                  <a:lnTo>
                    <a:pt x="134838" y="149572"/>
                  </a:lnTo>
                  <a:cubicBezTo>
                    <a:pt x="137517" y="148084"/>
                    <a:pt x="140047" y="148232"/>
                    <a:pt x="142429" y="150018"/>
                  </a:cubicBezTo>
                  <a:lnTo>
                    <a:pt x="150912" y="157162"/>
                  </a:lnTo>
                  <a:cubicBezTo>
                    <a:pt x="153293" y="159543"/>
                    <a:pt x="153740" y="161925"/>
                    <a:pt x="152251" y="164306"/>
                  </a:cubicBezTo>
                  <a:lnTo>
                    <a:pt x="150465" y="169217"/>
                  </a:lnTo>
                  <a:lnTo>
                    <a:pt x="157609" y="176361"/>
                  </a:lnTo>
                  <a:lnTo>
                    <a:pt x="167878" y="177254"/>
                  </a:lnTo>
                  <a:cubicBezTo>
                    <a:pt x="170259" y="177254"/>
                    <a:pt x="172045" y="178593"/>
                    <a:pt x="173236" y="181272"/>
                  </a:cubicBezTo>
                  <a:lnTo>
                    <a:pt x="176808" y="191541"/>
                  </a:lnTo>
                  <a:lnTo>
                    <a:pt x="191542" y="187970"/>
                  </a:lnTo>
                  <a:lnTo>
                    <a:pt x="189309" y="169217"/>
                  </a:lnTo>
                  <a:lnTo>
                    <a:pt x="126802" y="106263"/>
                  </a:lnTo>
                  <a:cubicBezTo>
                    <a:pt x="124420" y="103882"/>
                    <a:pt x="123974" y="101500"/>
                    <a:pt x="125462" y="99119"/>
                  </a:cubicBezTo>
                  <a:cubicBezTo>
                    <a:pt x="129629" y="91082"/>
                    <a:pt x="131713" y="82153"/>
                    <a:pt x="131713" y="72330"/>
                  </a:cubicBezTo>
                  <a:cubicBezTo>
                    <a:pt x="131713" y="55959"/>
                    <a:pt x="125909" y="41969"/>
                    <a:pt x="114300" y="30361"/>
                  </a:cubicBezTo>
                  <a:cubicBezTo>
                    <a:pt x="102691" y="18752"/>
                    <a:pt x="88702" y="12948"/>
                    <a:pt x="72331" y="12948"/>
                  </a:cubicBezTo>
                  <a:close/>
                  <a:moveTo>
                    <a:pt x="72331" y="0"/>
                  </a:moveTo>
                  <a:cubicBezTo>
                    <a:pt x="92274" y="0"/>
                    <a:pt x="109314" y="7069"/>
                    <a:pt x="123453" y="21208"/>
                  </a:cubicBezTo>
                  <a:cubicBezTo>
                    <a:pt x="137592" y="35346"/>
                    <a:pt x="144661" y="52387"/>
                    <a:pt x="144661" y="72330"/>
                  </a:cubicBezTo>
                  <a:cubicBezTo>
                    <a:pt x="144661" y="81260"/>
                    <a:pt x="142726" y="90636"/>
                    <a:pt x="138857" y="100459"/>
                  </a:cubicBezTo>
                  <a:lnTo>
                    <a:pt x="200025" y="161627"/>
                  </a:lnTo>
                  <a:cubicBezTo>
                    <a:pt x="201216" y="162818"/>
                    <a:pt x="201811" y="164157"/>
                    <a:pt x="201811" y="165645"/>
                  </a:cubicBezTo>
                  <a:lnTo>
                    <a:pt x="204490" y="192434"/>
                  </a:lnTo>
                  <a:cubicBezTo>
                    <a:pt x="205085" y="196304"/>
                    <a:pt x="203448" y="198536"/>
                    <a:pt x="199579" y="199132"/>
                  </a:cubicBezTo>
                  <a:lnTo>
                    <a:pt x="174129" y="204936"/>
                  </a:lnTo>
                  <a:cubicBezTo>
                    <a:pt x="173831" y="205234"/>
                    <a:pt x="173385" y="205382"/>
                    <a:pt x="172790" y="205382"/>
                  </a:cubicBezTo>
                  <a:cubicBezTo>
                    <a:pt x="169515" y="205382"/>
                    <a:pt x="167432" y="203894"/>
                    <a:pt x="166539" y="200918"/>
                  </a:cubicBezTo>
                  <a:lnTo>
                    <a:pt x="162967" y="189309"/>
                  </a:lnTo>
                  <a:lnTo>
                    <a:pt x="154484" y="188863"/>
                  </a:lnTo>
                  <a:cubicBezTo>
                    <a:pt x="152698" y="188863"/>
                    <a:pt x="151358" y="188267"/>
                    <a:pt x="150465" y="187077"/>
                  </a:cubicBezTo>
                  <a:lnTo>
                    <a:pt x="138410" y="175022"/>
                  </a:lnTo>
                  <a:cubicBezTo>
                    <a:pt x="136624" y="173236"/>
                    <a:pt x="136178" y="170854"/>
                    <a:pt x="137071" y="167878"/>
                  </a:cubicBezTo>
                  <a:lnTo>
                    <a:pt x="138857" y="163859"/>
                  </a:lnTo>
                  <a:lnTo>
                    <a:pt x="137964" y="162966"/>
                  </a:lnTo>
                  <a:lnTo>
                    <a:pt x="135731" y="164752"/>
                  </a:lnTo>
                  <a:cubicBezTo>
                    <a:pt x="132755" y="166538"/>
                    <a:pt x="129927" y="166390"/>
                    <a:pt x="127248" y="164306"/>
                  </a:cubicBezTo>
                  <a:lnTo>
                    <a:pt x="101799" y="138410"/>
                  </a:lnTo>
                  <a:cubicBezTo>
                    <a:pt x="91976" y="142577"/>
                    <a:pt x="82153" y="144661"/>
                    <a:pt x="72331" y="144661"/>
                  </a:cubicBezTo>
                  <a:cubicBezTo>
                    <a:pt x="52388" y="144661"/>
                    <a:pt x="35347" y="137666"/>
                    <a:pt x="21208" y="123676"/>
                  </a:cubicBezTo>
                  <a:cubicBezTo>
                    <a:pt x="7069" y="109686"/>
                    <a:pt x="0" y="92571"/>
                    <a:pt x="0" y="72330"/>
                  </a:cubicBezTo>
                  <a:cubicBezTo>
                    <a:pt x="0" y="52387"/>
                    <a:pt x="7069" y="35346"/>
                    <a:pt x="21208" y="21208"/>
                  </a:cubicBezTo>
                  <a:cubicBezTo>
                    <a:pt x="35347" y="7069"/>
                    <a:pt x="52388" y="0"/>
                    <a:pt x="72331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" name="Rectangle: Rounded Corners 25"/>
            <p:cNvSpPr/>
            <p:nvPr/>
          </p:nvSpPr>
          <p:spPr>
            <a:xfrm>
              <a:off x="8856544" y="1647975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62000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Rectangle 26"/>
            <p:cNvSpPr/>
            <p:nvPr/>
          </p:nvSpPr>
          <p:spPr>
            <a:xfrm>
              <a:off x="8856544" y="4123928"/>
              <a:ext cx="2269165" cy="4572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endParaRPr lang="zh-CN" altLang="en-US" sz="1400" b="1" dirty="0">
                <a:cs typeface="+mn-ea"/>
                <a:sym typeface="+mn-lt"/>
              </a:endParaRPr>
            </a:p>
          </p:txBody>
        </p:sp>
        <p:sp>
          <p:nvSpPr>
            <p:cNvPr id="19" name="Freeform: Shape 30"/>
            <p:cNvSpPr/>
            <p:nvPr/>
          </p:nvSpPr>
          <p:spPr>
            <a:xfrm>
              <a:off x="9630698" y="2150677"/>
              <a:ext cx="714360" cy="705079"/>
            </a:xfrm>
            <a:custGeom>
              <a:avLst/>
              <a:gdLst/>
              <a:ahLst/>
              <a:cxnLst/>
              <a:rect l="l" t="t" r="r" b="b"/>
              <a:pathLst>
                <a:path w="206276" h="203596">
                  <a:moveTo>
                    <a:pt x="95548" y="108049"/>
                  </a:moveTo>
                  <a:cubicBezTo>
                    <a:pt x="93762" y="108049"/>
                    <a:pt x="92199" y="108719"/>
                    <a:pt x="90860" y="110058"/>
                  </a:cubicBezTo>
                  <a:cubicBezTo>
                    <a:pt x="89520" y="111397"/>
                    <a:pt x="88850" y="112960"/>
                    <a:pt x="88850" y="114746"/>
                  </a:cubicBezTo>
                  <a:lnTo>
                    <a:pt x="88850" y="129927"/>
                  </a:lnTo>
                  <a:cubicBezTo>
                    <a:pt x="88850" y="134391"/>
                    <a:pt x="91083" y="136624"/>
                    <a:pt x="95548" y="136624"/>
                  </a:cubicBezTo>
                  <a:lnTo>
                    <a:pt x="110728" y="136624"/>
                  </a:lnTo>
                  <a:cubicBezTo>
                    <a:pt x="115193" y="136624"/>
                    <a:pt x="117426" y="134391"/>
                    <a:pt x="117426" y="129927"/>
                  </a:cubicBezTo>
                  <a:lnTo>
                    <a:pt x="117426" y="114746"/>
                  </a:lnTo>
                  <a:cubicBezTo>
                    <a:pt x="117426" y="112960"/>
                    <a:pt x="116756" y="111397"/>
                    <a:pt x="115416" y="110058"/>
                  </a:cubicBezTo>
                  <a:cubicBezTo>
                    <a:pt x="114077" y="108719"/>
                    <a:pt x="112514" y="108049"/>
                    <a:pt x="110728" y="108049"/>
                  </a:cubicBezTo>
                  <a:close/>
                  <a:moveTo>
                    <a:pt x="21878" y="54024"/>
                  </a:moveTo>
                  <a:cubicBezTo>
                    <a:pt x="19497" y="54024"/>
                    <a:pt x="17339" y="54992"/>
                    <a:pt x="15404" y="56926"/>
                  </a:cubicBezTo>
                  <a:cubicBezTo>
                    <a:pt x="13469" y="58861"/>
                    <a:pt x="12502" y="61019"/>
                    <a:pt x="12502" y="63400"/>
                  </a:cubicBezTo>
                  <a:lnTo>
                    <a:pt x="12502" y="117871"/>
                  </a:lnTo>
                  <a:lnTo>
                    <a:pt x="22771" y="117871"/>
                  </a:lnTo>
                  <a:cubicBezTo>
                    <a:pt x="24854" y="117871"/>
                    <a:pt x="25896" y="118913"/>
                    <a:pt x="25896" y="120997"/>
                  </a:cubicBezTo>
                  <a:cubicBezTo>
                    <a:pt x="25896" y="123080"/>
                    <a:pt x="24854" y="124122"/>
                    <a:pt x="22771" y="124122"/>
                  </a:cubicBezTo>
                  <a:lnTo>
                    <a:pt x="12502" y="124122"/>
                  </a:lnTo>
                  <a:lnTo>
                    <a:pt x="12502" y="181272"/>
                  </a:lnTo>
                  <a:cubicBezTo>
                    <a:pt x="12502" y="183951"/>
                    <a:pt x="13469" y="186184"/>
                    <a:pt x="15404" y="187970"/>
                  </a:cubicBezTo>
                  <a:cubicBezTo>
                    <a:pt x="17339" y="189755"/>
                    <a:pt x="19497" y="190648"/>
                    <a:pt x="21878" y="190648"/>
                  </a:cubicBezTo>
                  <a:lnTo>
                    <a:pt x="184398" y="190648"/>
                  </a:lnTo>
                  <a:cubicBezTo>
                    <a:pt x="186779" y="190648"/>
                    <a:pt x="188937" y="189755"/>
                    <a:pt x="190872" y="187970"/>
                  </a:cubicBezTo>
                  <a:cubicBezTo>
                    <a:pt x="192807" y="186184"/>
                    <a:pt x="193774" y="183951"/>
                    <a:pt x="193774" y="181272"/>
                  </a:cubicBezTo>
                  <a:lnTo>
                    <a:pt x="193774" y="124122"/>
                  </a:lnTo>
                  <a:lnTo>
                    <a:pt x="123676" y="124122"/>
                  </a:lnTo>
                  <a:lnTo>
                    <a:pt x="123676" y="130373"/>
                  </a:lnTo>
                  <a:cubicBezTo>
                    <a:pt x="123676" y="133647"/>
                    <a:pt x="122411" y="136549"/>
                    <a:pt x="119881" y="139079"/>
                  </a:cubicBezTo>
                  <a:cubicBezTo>
                    <a:pt x="117351" y="141610"/>
                    <a:pt x="114300" y="142875"/>
                    <a:pt x="110728" y="142875"/>
                  </a:cubicBezTo>
                  <a:lnTo>
                    <a:pt x="95548" y="142875"/>
                  </a:lnTo>
                  <a:cubicBezTo>
                    <a:pt x="91976" y="142875"/>
                    <a:pt x="88925" y="141610"/>
                    <a:pt x="86395" y="139079"/>
                  </a:cubicBezTo>
                  <a:cubicBezTo>
                    <a:pt x="83865" y="136549"/>
                    <a:pt x="82600" y="133647"/>
                    <a:pt x="82600" y="130373"/>
                  </a:cubicBezTo>
                  <a:lnTo>
                    <a:pt x="82600" y="124122"/>
                  </a:lnTo>
                  <a:lnTo>
                    <a:pt x="41523" y="124122"/>
                  </a:lnTo>
                  <a:cubicBezTo>
                    <a:pt x="39440" y="124122"/>
                    <a:pt x="38398" y="123080"/>
                    <a:pt x="38398" y="120997"/>
                  </a:cubicBezTo>
                  <a:cubicBezTo>
                    <a:pt x="38398" y="118913"/>
                    <a:pt x="39440" y="117871"/>
                    <a:pt x="41523" y="117871"/>
                  </a:cubicBezTo>
                  <a:lnTo>
                    <a:pt x="82600" y="117871"/>
                  </a:lnTo>
                  <a:lnTo>
                    <a:pt x="82600" y="114746"/>
                  </a:lnTo>
                  <a:cubicBezTo>
                    <a:pt x="82600" y="111174"/>
                    <a:pt x="83865" y="108123"/>
                    <a:pt x="86395" y="105593"/>
                  </a:cubicBezTo>
                  <a:cubicBezTo>
                    <a:pt x="88925" y="103063"/>
                    <a:pt x="91976" y="101798"/>
                    <a:pt x="95548" y="101798"/>
                  </a:cubicBezTo>
                  <a:lnTo>
                    <a:pt x="110728" y="101798"/>
                  </a:lnTo>
                  <a:cubicBezTo>
                    <a:pt x="114300" y="101798"/>
                    <a:pt x="117351" y="103063"/>
                    <a:pt x="119881" y="105593"/>
                  </a:cubicBezTo>
                  <a:cubicBezTo>
                    <a:pt x="122411" y="108123"/>
                    <a:pt x="123676" y="111174"/>
                    <a:pt x="123676" y="114746"/>
                  </a:cubicBezTo>
                  <a:lnTo>
                    <a:pt x="123676" y="117871"/>
                  </a:lnTo>
                  <a:lnTo>
                    <a:pt x="193774" y="117871"/>
                  </a:lnTo>
                  <a:lnTo>
                    <a:pt x="193774" y="63400"/>
                  </a:lnTo>
                  <a:cubicBezTo>
                    <a:pt x="193774" y="61019"/>
                    <a:pt x="192807" y="58861"/>
                    <a:pt x="190872" y="56926"/>
                  </a:cubicBezTo>
                  <a:cubicBezTo>
                    <a:pt x="188937" y="54992"/>
                    <a:pt x="186779" y="54024"/>
                    <a:pt x="184398" y="54024"/>
                  </a:cubicBezTo>
                  <a:close/>
                  <a:moveTo>
                    <a:pt x="89743" y="12948"/>
                  </a:moveTo>
                  <a:cubicBezTo>
                    <a:pt x="84981" y="12948"/>
                    <a:pt x="82600" y="15329"/>
                    <a:pt x="82600" y="20091"/>
                  </a:cubicBezTo>
                  <a:lnTo>
                    <a:pt x="82600" y="41523"/>
                  </a:lnTo>
                  <a:lnTo>
                    <a:pt x="123676" y="41523"/>
                  </a:lnTo>
                  <a:lnTo>
                    <a:pt x="123676" y="20091"/>
                  </a:lnTo>
                  <a:cubicBezTo>
                    <a:pt x="123676" y="15329"/>
                    <a:pt x="119807" y="12948"/>
                    <a:pt x="112068" y="12948"/>
                  </a:cubicBezTo>
                  <a:close/>
                  <a:moveTo>
                    <a:pt x="89743" y="0"/>
                  </a:moveTo>
                  <a:lnTo>
                    <a:pt x="115193" y="0"/>
                  </a:lnTo>
                  <a:cubicBezTo>
                    <a:pt x="121742" y="0"/>
                    <a:pt x="126950" y="1860"/>
                    <a:pt x="130820" y="5581"/>
                  </a:cubicBezTo>
                  <a:cubicBezTo>
                    <a:pt x="134690" y="9301"/>
                    <a:pt x="136624" y="14138"/>
                    <a:pt x="136624" y="20091"/>
                  </a:cubicBezTo>
                  <a:lnTo>
                    <a:pt x="136624" y="41523"/>
                  </a:lnTo>
                  <a:lnTo>
                    <a:pt x="184398" y="41523"/>
                  </a:lnTo>
                  <a:cubicBezTo>
                    <a:pt x="190351" y="41523"/>
                    <a:pt x="195486" y="43681"/>
                    <a:pt x="199802" y="47997"/>
                  </a:cubicBezTo>
                  <a:cubicBezTo>
                    <a:pt x="204118" y="52313"/>
                    <a:pt x="206276" y="57447"/>
                    <a:pt x="206276" y="63400"/>
                  </a:cubicBezTo>
                  <a:lnTo>
                    <a:pt x="206276" y="181272"/>
                  </a:lnTo>
                  <a:cubicBezTo>
                    <a:pt x="206276" y="187225"/>
                    <a:pt x="204118" y="192434"/>
                    <a:pt x="199802" y="196899"/>
                  </a:cubicBezTo>
                  <a:cubicBezTo>
                    <a:pt x="195486" y="201364"/>
                    <a:pt x="190351" y="203596"/>
                    <a:pt x="184398" y="203596"/>
                  </a:cubicBezTo>
                  <a:lnTo>
                    <a:pt x="21878" y="203596"/>
                  </a:lnTo>
                  <a:cubicBezTo>
                    <a:pt x="15925" y="203596"/>
                    <a:pt x="10790" y="201364"/>
                    <a:pt x="6474" y="196899"/>
                  </a:cubicBezTo>
                  <a:cubicBezTo>
                    <a:pt x="2158" y="192434"/>
                    <a:pt x="0" y="187225"/>
                    <a:pt x="0" y="181272"/>
                  </a:cubicBezTo>
                  <a:lnTo>
                    <a:pt x="0" y="63400"/>
                  </a:lnTo>
                  <a:cubicBezTo>
                    <a:pt x="0" y="57447"/>
                    <a:pt x="2158" y="52313"/>
                    <a:pt x="6474" y="47997"/>
                  </a:cubicBezTo>
                  <a:cubicBezTo>
                    <a:pt x="10790" y="43681"/>
                    <a:pt x="15925" y="41523"/>
                    <a:pt x="21878" y="41523"/>
                  </a:cubicBezTo>
                  <a:lnTo>
                    <a:pt x="69652" y="41523"/>
                  </a:lnTo>
                  <a:lnTo>
                    <a:pt x="69652" y="20091"/>
                  </a:lnTo>
                  <a:cubicBezTo>
                    <a:pt x="69652" y="14138"/>
                    <a:pt x="71363" y="9301"/>
                    <a:pt x="74786" y="5581"/>
                  </a:cubicBezTo>
                  <a:cubicBezTo>
                    <a:pt x="78209" y="1860"/>
                    <a:pt x="83195" y="0"/>
                    <a:pt x="89743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21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24" name="文本框 23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sp>
        <p:nvSpPr>
          <p:cNvPr id="27" name="矩形 26"/>
          <p:cNvSpPr/>
          <p:nvPr/>
        </p:nvSpPr>
        <p:spPr>
          <a:xfrm>
            <a:off x="1176923" y="3683493"/>
            <a:ext cx="2047900" cy="84600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085825" y="4654044"/>
            <a:ext cx="2241974" cy="3965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676637" y="4654044"/>
            <a:ext cx="2241974" cy="3965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286984" y="4654044"/>
            <a:ext cx="2241974" cy="3965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856544" y="4654044"/>
            <a:ext cx="2241974" cy="3965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773674" y="3683493"/>
            <a:ext cx="2047900" cy="84600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70425" y="3683493"/>
            <a:ext cx="2047900" cy="84600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967176" y="3683493"/>
            <a:ext cx="2047900" cy="84600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rgbClr val="7F7F7F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36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 rot="1800000">
            <a:off x="3617794" y="4740661"/>
            <a:ext cx="4005962" cy="2209567"/>
          </a:xfrm>
          <a:custGeom>
            <a:avLst/>
            <a:gdLst>
              <a:gd name="connsiteX0" fmla="*/ 0 w 5231887"/>
              <a:gd name="connsiteY0" fmla="*/ 0 h 2187613"/>
              <a:gd name="connsiteX1" fmla="*/ 5231887 w 5231887"/>
              <a:gd name="connsiteY1" fmla="*/ 0 h 2187613"/>
              <a:gd name="connsiteX2" fmla="*/ 5231887 w 5231887"/>
              <a:gd name="connsiteY2" fmla="*/ 2187613 h 2187613"/>
              <a:gd name="connsiteX3" fmla="*/ 0 w 5231887"/>
              <a:gd name="connsiteY3" fmla="*/ 2187613 h 2187613"/>
              <a:gd name="connsiteX4" fmla="*/ 0 w 5231887"/>
              <a:gd name="connsiteY4" fmla="*/ 0 h 2187613"/>
              <a:gd name="connsiteX0" fmla="*/ 0 w 5231887"/>
              <a:gd name="connsiteY0" fmla="*/ 9010 h 2196623"/>
              <a:gd name="connsiteX1" fmla="*/ 2347909 w 5231887"/>
              <a:gd name="connsiteY1" fmla="*/ 0 h 2196623"/>
              <a:gd name="connsiteX2" fmla="*/ 5231887 w 5231887"/>
              <a:gd name="connsiteY2" fmla="*/ 9010 h 2196623"/>
              <a:gd name="connsiteX3" fmla="*/ 5231887 w 5231887"/>
              <a:gd name="connsiteY3" fmla="*/ 2196623 h 2196623"/>
              <a:gd name="connsiteX4" fmla="*/ 0 w 5231887"/>
              <a:gd name="connsiteY4" fmla="*/ 2196623 h 2196623"/>
              <a:gd name="connsiteX5" fmla="*/ 0 w 5231887"/>
              <a:gd name="connsiteY5" fmla="*/ 9010 h 2196623"/>
              <a:gd name="connsiteX0" fmla="*/ 0 w 5231887"/>
              <a:gd name="connsiteY0" fmla="*/ 9010 h 2209567"/>
              <a:gd name="connsiteX1" fmla="*/ 2347909 w 5231887"/>
              <a:gd name="connsiteY1" fmla="*/ 0 h 2209567"/>
              <a:gd name="connsiteX2" fmla="*/ 5231887 w 5231887"/>
              <a:gd name="connsiteY2" fmla="*/ 9010 h 2209567"/>
              <a:gd name="connsiteX3" fmla="*/ 5231887 w 5231887"/>
              <a:gd name="connsiteY3" fmla="*/ 2196623 h 2209567"/>
              <a:gd name="connsiteX4" fmla="*/ 1225925 w 5231887"/>
              <a:gd name="connsiteY4" fmla="*/ 2209567 h 2209567"/>
              <a:gd name="connsiteX5" fmla="*/ 0 w 5231887"/>
              <a:gd name="connsiteY5" fmla="*/ 2196623 h 2209567"/>
              <a:gd name="connsiteX6" fmla="*/ 0 w 5231887"/>
              <a:gd name="connsiteY6" fmla="*/ 9010 h 2209567"/>
              <a:gd name="connsiteX0" fmla="*/ 0 w 5231887"/>
              <a:gd name="connsiteY0" fmla="*/ 9010 h 2209567"/>
              <a:gd name="connsiteX1" fmla="*/ 2347909 w 5231887"/>
              <a:gd name="connsiteY1" fmla="*/ 0 h 2209567"/>
              <a:gd name="connsiteX2" fmla="*/ 5231887 w 5231887"/>
              <a:gd name="connsiteY2" fmla="*/ 9010 h 2209567"/>
              <a:gd name="connsiteX3" fmla="*/ 5231887 w 5231887"/>
              <a:gd name="connsiteY3" fmla="*/ 2196623 h 2209567"/>
              <a:gd name="connsiteX4" fmla="*/ 1225925 w 5231887"/>
              <a:gd name="connsiteY4" fmla="*/ 2209567 h 2209567"/>
              <a:gd name="connsiteX5" fmla="*/ 0 w 5231887"/>
              <a:gd name="connsiteY5" fmla="*/ 9010 h 2209567"/>
              <a:gd name="connsiteX0" fmla="*/ 0 w 4005962"/>
              <a:gd name="connsiteY0" fmla="*/ 2209567 h 2209567"/>
              <a:gd name="connsiteX1" fmla="*/ 1121984 w 4005962"/>
              <a:gd name="connsiteY1" fmla="*/ 0 h 2209567"/>
              <a:gd name="connsiteX2" fmla="*/ 4005962 w 4005962"/>
              <a:gd name="connsiteY2" fmla="*/ 9010 h 2209567"/>
              <a:gd name="connsiteX3" fmla="*/ 4005962 w 4005962"/>
              <a:gd name="connsiteY3" fmla="*/ 2196623 h 2209567"/>
              <a:gd name="connsiteX4" fmla="*/ 0 w 4005962"/>
              <a:gd name="connsiteY4" fmla="*/ 2209567 h 2209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05962" h="2209567">
                <a:moveTo>
                  <a:pt x="0" y="2209567"/>
                </a:moveTo>
                <a:lnTo>
                  <a:pt x="1121984" y="0"/>
                </a:lnTo>
                <a:lnTo>
                  <a:pt x="4005962" y="9010"/>
                </a:lnTo>
                <a:lnTo>
                  <a:pt x="4005962" y="2196623"/>
                </a:lnTo>
                <a:lnTo>
                  <a:pt x="0" y="2209567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 rot="1800000">
            <a:off x="2579109" y="2473799"/>
            <a:ext cx="6506466" cy="3717187"/>
          </a:xfrm>
          <a:custGeom>
            <a:avLst/>
            <a:gdLst>
              <a:gd name="connsiteX0" fmla="*/ 0 w 6917896"/>
              <a:gd name="connsiteY0" fmla="*/ 0 h 3717187"/>
              <a:gd name="connsiteX1" fmla="*/ 6917896 w 6917896"/>
              <a:gd name="connsiteY1" fmla="*/ 0 h 3717187"/>
              <a:gd name="connsiteX2" fmla="*/ 6917896 w 6917896"/>
              <a:gd name="connsiteY2" fmla="*/ 3717187 h 3717187"/>
              <a:gd name="connsiteX3" fmla="*/ 0 w 6917896"/>
              <a:gd name="connsiteY3" fmla="*/ 3717187 h 3717187"/>
              <a:gd name="connsiteX4" fmla="*/ 0 w 6917896"/>
              <a:gd name="connsiteY4" fmla="*/ 0 h 3717187"/>
              <a:gd name="connsiteX0" fmla="*/ 0 w 6917896"/>
              <a:gd name="connsiteY0" fmla="*/ 0 h 3717187"/>
              <a:gd name="connsiteX1" fmla="*/ 2113956 w 6917896"/>
              <a:gd name="connsiteY1" fmla="*/ 16975 h 3717187"/>
              <a:gd name="connsiteX2" fmla="*/ 6917896 w 6917896"/>
              <a:gd name="connsiteY2" fmla="*/ 0 h 3717187"/>
              <a:gd name="connsiteX3" fmla="*/ 6917896 w 6917896"/>
              <a:gd name="connsiteY3" fmla="*/ 3717187 h 3717187"/>
              <a:gd name="connsiteX4" fmla="*/ 0 w 6917896"/>
              <a:gd name="connsiteY4" fmla="*/ 3717187 h 3717187"/>
              <a:gd name="connsiteX5" fmla="*/ 0 w 6917896"/>
              <a:gd name="connsiteY5" fmla="*/ 0 h 3717187"/>
              <a:gd name="connsiteX0" fmla="*/ 0 w 6917896"/>
              <a:gd name="connsiteY0" fmla="*/ 0 h 3717187"/>
              <a:gd name="connsiteX1" fmla="*/ 2113956 w 6917896"/>
              <a:gd name="connsiteY1" fmla="*/ 16975 h 3717187"/>
              <a:gd name="connsiteX2" fmla="*/ 6917896 w 6917896"/>
              <a:gd name="connsiteY2" fmla="*/ 0 h 3717187"/>
              <a:gd name="connsiteX3" fmla="*/ 6917896 w 6917896"/>
              <a:gd name="connsiteY3" fmla="*/ 3717187 h 3717187"/>
              <a:gd name="connsiteX4" fmla="*/ 411430 w 6917896"/>
              <a:gd name="connsiteY4" fmla="*/ 3716564 h 3717187"/>
              <a:gd name="connsiteX5" fmla="*/ 0 w 6917896"/>
              <a:gd name="connsiteY5" fmla="*/ 3717187 h 3717187"/>
              <a:gd name="connsiteX6" fmla="*/ 0 w 6917896"/>
              <a:gd name="connsiteY6" fmla="*/ 0 h 3717187"/>
              <a:gd name="connsiteX0" fmla="*/ 0 w 6917896"/>
              <a:gd name="connsiteY0" fmla="*/ 0 h 3717187"/>
              <a:gd name="connsiteX1" fmla="*/ 2113956 w 6917896"/>
              <a:gd name="connsiteY1" fmla="*/ 16975 h 3717187"/>
              <a:gd name="connsiteX2" fmla="*/ 6917896 w 6917896"/>
              <a:gd name="connsiteY2" fmla="*/ 0 h 3717187"/>
              <a:gd name="connsiteX3" fmla="*/ 6917896 w 6917896"/>
              <a:gd name="connsiteY3" fmla="*/ 3717187 h 3717187"/>
              <a:gd name="connsiteX4" fmla="*/ 411430 w 6917896"/>
              <a:gd name="connsiteY4" fmla="*/ 3716564 h 3717187"/>
              <a:gd name="connsiteX5" fmla="*/ 0 w 6917896"/>
              <a:gd name="connsiteY5" fmla="*/ 0 h 3717187"/>
              <a:gd name="connsiteX0" fmla="*/ 0 w 6506466"/>
              <a:gd name="connsiteY0" fmla="*/ 3716564 h 3717187"/>
              <a:gd name="connsiteX1" fmla="*/ 1702526 w 6506466"/>
              <a:gd name="connsiteY1" fmla="*/ 16975 h 3717187"/>
              <a:gd name="connsiteX2" fmla="*/ 6506466 w 6506466"/>
              <a:gd name="connsiteY2" fmla="*/ 0 h 3717187"/>
              <a:gd name="connsiteX3" fmla="*/ 6506466 w 6506466"/>
              <a:gd name="connsiteY3" fmla="*/ 3717187 h 3717187"/>
              <a:gd name="connsiteX4" fmla="*/ 0 w 6506466"/>
              <a:gd name="connsiteY4" fmla="*/ 3716564 h 371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06466" h="3717187">
                <a:moveTo>
                  <a:pt x="0" y="3716564"/>
                </a:moveTo>
                <a:lnTo>
                  <a:pt x="1702526" y="16975"/>
                </a:lnTo>
                <a:lnTo>
                  <a:pt x="6506466" y="0"/>
                </a:lnTo>
                <a:lnTo>
                  <a:pt x="6506466" y="3717187"/>
                </a:lnTo>
                <a:lnTo>
                  <a:pt x="0" y="371656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 rot="1800000">
            <a:off x="5647590" y="3884026"/>
            <a:ext cx="4373315" cy="1664182"/>
          </a:xfrm>
          <a:custGeom>
            <a:avLst/>
            <a:gdLst>
              <a:gd name="connsiteX0" fmla="*/ 0 w 5316635"/>
              <a:gd name="connsiteY0" fmla="*/ 0 h 1644382"/>
              <a:gd name="connsiteX1" fmla="*/ 5316635 w 5316635"/>
              <a:gd name="connsiteY1" fmla="*/ 0 h 1644382"/>
              <a:gd name="connsiteX2" fmla="*/ 5316635 w 5316635"/>
              <a:gd name="connsiteY2" fmla="*/ 1644382 h 1644382"/>
              <a:gd name="connsiteX3" fmla="*/ 0 w 5316635"/>
              <a:gd name="connsiteY3" fmla="*/ 1644382 h 1644382"/>
              <a:gd name="connsiteX4" fmla="*/ 0 w 5316635"/>
              <a:gd name="connsiteY4" fmla="*/ 0 h 1644382"/>
              <a:gd name="connsiteX0" fmla="*/ 0 w 5316635"/>
              <a:gd name="connsiteY0" fmla="*/ 3207 h 1647589"/>
              <a:gd name="connsiteX1" fmla="*/ 1368318 w 5316635"/>
              <a:gd name="connsiteY1" fmla="*/ 0 h 1647589"/>
              <a:gd name="connsiteX2" fmla="*/ 5316635 w 5316635"/>
              <a:gd name="connsiteY2" fmla="*/ 3207 h 1647589"/>
              <a:gd name="connsiteX3" fmla="*/ 5316635 w 5316635"/>
              <a:gd name="connsiteY3" fmla="*/ 1647589 h 1647589"/>
              <a:gd name="connsiteX4" fmla="*/ 0 w 5316635"/>
              <a:gd name="connsiteY4" fmla="*/ 1647589 h 1647589"/>
              <a:gd name="connsiteX5" fmla="*/ 0 w 5316635"/>
              <a:gd name="connsiteY5" fmla="*/ 3207 h 1647589"/>
              <a:gd name="connsiteX0" fmla="*/ 0 w 5316635"/>
              <a:gd name="connsiteY0" fmla="*/ 3207 h 1664182"/>
              <a:gd name="connsiteX1" fmla="*/ 1368318 w 5316635"/>
              <a:gd name="connsiteY1" fmla="*/ 0 h 1664182"/>
              <a:gd name="connsiteX2" fmla="*/ 5316635 w 5316635"/>
              <a:gd name="connsiteY2" fmla="*/ 3207 h 1664182"/>
              <a:gd name="connsiteX3" fmla="*/ 5316635 w 5316635"/>
              <a:gd name="connsiteY3" fmla="*/ 1647589 h 1664182"/>
              <a:gd name="connsiteX4" fmla="*/ 943320 w 5316635"/>
              <a:gd name="connsiteY4" fmla="*/ 1664182 h 1664182"/>
              <a:gd name="connsiteX5" fmla="*/ 0 w 5316635"/>
              <a:gd name="connsiteY5" fmla="*/ 1647589 h 1664182"/>
              <a:gd name="connsiteX6" fmla="*/ 0 w 5316635"/>
              <a:gd name="connsiteY6" fmla="*/ 3207 h 1664182"/>
              <a:gd name="connsiteX0" fmla="*/ 0 w 5316635"/>
              <a:gd name="connsiteY0" fmla="*/ 3207 h 1664182"/>
              <a:gd name="connsiteX1" fmla="*/ 1368318 w 5316635"/>
              <a:gd name="connsiteY1" fmla="*/ 0 h 1664182"/>
              <a:gd name="connsiteX2" fmla="*/ 5316635 w 5316635"/>
              <a:gd name="connsiteY2" fmla="*/ 3207 h 1664182"/>
              <a:gd name="connsiteX3" fmla="*/ 5316635 w 5316635"/>
              <a:gd name="connsiteY3" fmla="*/ 1647589 h 1664182"/>
              <a:gd name="connsiteX4" fmla="*/ 943320 w 5316635"/>
              <a:gd name="connsiteY4" fmla="*/ 1664182 h 1664182"/>
              <a:gd name="connsiteX5" fmla="*/ 0 w 5316635"/>
              <a:gd name="connsiteY5" fmla="*/ 3207 h 1664182"/>
              <a:gd name="connsiteX0" fmla="*/ 0 w 4373315"/>
              <a:gd name="connsiteY0" fmla="*/ 1664182 h 1664182"/>
              <a:gd name="connsiteX1" fmla="*/ 424998 w 4373315"/>
              <a:gd name="connsiteY1" fmla="*/ 0 h 1664182"/>
              <a:gd name="connsiteX2" fmla="*/ 4373315 w 4373315"/>
              <a:gd name="connsiteY2" fmla="*/ 3207 h 1664182"/>
              <a:gd name="connsiteX3" fmla="*/ 4373315 w 4373315"/>
              <a:gd name="connsiteY3" fmla="*/ 1647589 h 1664182"/>
              <a:gd name="connsiteX4" fmla="*/ 0 w 4373315"/>
              <a:gd name="connsiteY4" fmla="*/ 1664182 h 166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3315" h="1664182">
                <a:moveTo>
                  <a:pt x="0" y="1664182"/>
                </a:moveTo>
                <a:lnTo>
                  <a:pt x="424998" y="0"/>
                </a:lnTo>
                <a:lnTo>
                  <a:pt x="4373315" y="3207"/>
                </a:lnTo>
                <a:lnTo>
                  <a:pt x="4373315" y="1647589"/>
                </a:lnTo>
                <a:lnTo>
                  <a:pt x="0" y="166418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 rot="1800000">
            <a:off x="5634428" y="4899588"/>
            <a:ext cx="3397727" cy="1273932"/>
          </a:xfrm>
          <a:custGeom>
            <a:avLst/>
            <a:gdLst>
              <a:gd name="connsiteX0" fmla="*/ 0 w 4662603"/>
              <a:gd name="connsiteY0" fmla="*/ 0 h 1256240"/>
              <a:gd name="connsiteX1" fmla="*/ 4662603 w 4662603"/>
              <a:gd name="connsiteY1" fmla="*/ 0 h 1256240"/>
              <a:gd name="connsiteX2" fmla="*/ 4662603 w 4662603"/>
              <a:gd name="connsiteY2" fmla="*/ 1256240 h 1256240"/>
              <a:gd name="connsiteX3" fmla="*/ 0 w 4662603"/>
              <a:gd name="connsiteY3" fmla="*/ 1256240 h 1256240"/>
              <a:gd name="connsiteX4" fmla="*/ 0 w 4662603"/>
              <a:gd name="connsiteY4" fmla="*/ 0 h 1256240"/>
              <a:gd name="connsiteX0" fmla="*/ 0 w 4662603"/>
              <a:gd name="connsiteY0" fmla="*/ 719 h 1256959"/>
              <a:gd name="connsiteX1" fmla="*/ 1871191 w 4662603"/>
              <a:gd name="connsiteY1" fmla="*/ 0 h 1256959"/>
              <a:gd name="connsiteX2" fmla="*/ 4662603 w 4662603"/>
              <a:gd name="connsiteY2" fmla="*/ 719 h 1256959"/>
              <a:gd name="connsiteX3" fmla="*/ 4662603 w 4662603"/>
              <a:gd name="connsiteY3" fmla="*/ 1256959 h 1256959"/>
              <a:gd name="connsiteX4" fmla="*/ 0 w 4662603"/>
              <a:gd name="connsiteY4" fmla="*/ 1256959 h 1256959"/>
              <a:gd name="connsiteX5" fmla="*/ 0 w 4662603"/>
              <a:gd name="connsiteY5" fmla="*/ 719 h 1256959"/>
              <a:gd name="connsiteX0" fmla="*/ 0 w 4662603"/>
              <a:gd name="connsiteY0" fmla="*/ 719 h 1273932"/>
              <a:gd name="connsiteX1" fmla="*/ 1871191 w 4662603"/>
              <a:gd name="connsiteY1" fmla="*/ 0 h 1273932"/>
              <a:gd name="connsiteX2" fmla="*/ 4662603 w 4662603"/>
              <a:gd name="connsiteY2" fmla="*/ 719 h 1273932"/>
              <a:gd name="connsiteX3" fmla="*/ 4662603 w 4662603"/>
              <a:gd name="connsiteY3" fmla="*/ 1256959 h 1273932"/>
              <a:gd name="connsiteX4" fmla="*/ 1264876 w 4662603"/>
              <a:gd name="connsiteY4" fmla="*/ 1273932 h 1273932"/>
              <a:gd name="connsiteX5" fmla="*/ 0 w 4662603"/>
              <a:gd name="connsiteY5" fmla="*/ 1256959 h 1273932"/>
              <a:gd name="connsiteX6" fmla="*/ 0 w 4662603"/>
              <a:gd name="connsiteY6" fmla="*/ 719 h 1273932"/>
              <a:gd name="connsiteX0" fmla="*/ 0 w 4662603"/>
              <a:gd name="connsiteY0" fmla="*/ 719 h 1273932"/>
              <a:gd name="connsiteX1" fmla="*/ 1871191 w 4662603"/>
              <a:gd name="connsiteY1" fmla="*/ 0 h 1273932"/>
              <a:gd name="connsiteX2" fmla="*/ 4662603 w 4662603"/>
              <a:gd name="connsiteY2" fmla="*/ 719 h 1273932"/>
              <a:gd name="connsiteX3" fmla="*/ 4662603 w 4662603"/>
              <a:gd name="connsiteY3" fmla="*/ 1256959 h 1273932"/>
              <a:gd name="connsiteX4" fmla="*/ 1264876 w 4662603"/>
              <a:gd name="connsiteY4" fmla="*/ 1273932 h 1273932"/>
              <a:gd name="connsiteX5" fmla="*/ 0 w 4662603"/>
              <a:gd name="connsiteY5" fmla="*/ 719 h 1273932"/>
              <a:gd name="connsiteX0" fmla="*/ 0 w 3397727"/>
              <a:gd name="connsiteY0" fmla="*/ 1273932 h 1273932"/>
              <a:gd name="connsiteX1" fmla="*/ 606315 w 3397727"/>
              <a:gd name="connsiteY1" fmla="*/ 0 h 1273932"/>
              <a:gd name="connsiteX2" fmla="*/ 3397727 w 3397727"/>
              <a:gd name="connsiteY2" fmla="*/ 719 h 1273932"/>
              <a:gd name="connsiteX3" fmla="*/ 3397727 w 3397727"/>
              <a:gd name="connsiteY3" fmla="*/ 1256959 h 1273932"/>
              <a:gd name="connsiteX4" fmla="*/ 0 w 3397727"/>
              <a:gd name="connsiteY4" fmla="*/ 1273932 h 1273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727" h="1273932">
                <a:moveTo>
                  <a:pt x="0" y="1273932"/>
                </a:moveTo>
                <a:lnTo>
                  <a:pt x="606315" y="0"/>
                </a:lnTo>
                <a:lnTo>
                  <a:pt x="3397727" y="719"/>
                </a:lnTo>
                <a:lnTo>
                  <a:pt x="3397727" y="1256959"/>
                </a:lnTo>
                <a:lnTo>
                  <a:pt x="0" y="127393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Rectangle 14"/>
          <p:cNvSpPr/>
          <p:nvPr/>
        </p:nvSpPr>
        <p:spPr>
          <a:xfrm>
            <a:off x="5513086" y="3106912"/>
            <a:ext cx="1229403" cy="12259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18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21" name="文本框 20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731801" y="1930228"/>
            <a:ext cx="4647274" cy="681560"/>
            <a:chOff x="937750" y="5016378"/>
            <a:chExt cx="4647274" cy="681560"/>
          </a:xfrm>
        </p:grpSpPr>
        <p:sp>
          <p:nvSpPr>
            <p:cNvPr id="24" name="矩形 23"/>
            <p:cNvSpPr/>
            <p:nvPr/>
          </p:nvSpPr>
          <p:spPr>
            <a:xfrm>
              <a:off x="937750" y="5369002"/>
              <a:ext cx="4647274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074826" y="3182775"/>
            <a:ext cx="3304249" cy="859580"/>
            <a:chOff x="937750" y="5016378"/>
            <a:chExt cx="3304249" cy="859580"/>
          </a:xfrm>
        </p:grpSpPr>
        <p:sp>
          <p:nvSpPr>
            <p:cNvPr id="27" name="矩形 26"/>
            <p:cNvSpPr/>
            <p:nvPr/>
          </p:nvSpPr>
          <p:spPr>
            <a:xfrm>
              <a:off x="937750" y="5340427"/>
              <a:ext cx="3304249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937750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7074826" y="4332880"/>
            <a:ext cx="3304249" cy="859580"/>
            <a:chOff x="937750" y="5016378"/>
            <a:chExt cx="3304249" cy="859580"/>
          </a:xfrm>
        </p:grpSpPr>
        <p:sp>
          <p:nvSpPr>
            <p:cNvPr id="30" name="矩形 29"/>
            <p:cNvSpPr/>
            <p:nvPr/>
          </p:nvSpPr>
          <p:spPr>
            <a:xfrm>
              <a:off x="937750" y="5340427"/>
              <a:ext cx="3304249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937750" y="501637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pic>
        <p:nvPicPr>
          <p:cNvPr id="40" name="图片占位符 39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8850" y="4420801"/>
            <a:ext cx="2082870" cy="1388706"/>
          </a:xfrm>
        </p:spPr>
      </p:pic>
      <p:pic>
        <p:nvPicPr>
          <p:cNvPr id="41" name="图片占位符 40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9767" y="4435449"/>
            <a:ext cx="1202663" cy="802647"/>
          </a:xfrm>
        </p:spPr>
      </p:pic>
      <p:pic>
        <p:nvPicPr>
          <p:cNvPr id="43" name="图片占位符 42"/>
          <p:cNvPicPr>
            <a:picLocks noGrp="1" noChangeAspect="1"/>
          </p:cNvPicPr>
          <p:nvPr>
            <p:ph type="pic" sz="quarter" idx="10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8518" y="2021067"/>
            <a:ext cx="3335544" cy="2223696"/>
          </a:xfrm>
        </p:spPr>
      </p:pic>
    </p:spTree>
    <p:extLst>
      <p:ext uri="{BB962C8B-B14F-4D97-AF65-F5344CB8AC3E}">
        <p14:creationId xmlns:p14="http://schemas.microsoft.com/office/powerpoint/2010/main" val="138517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2" grpId="0" animBg="1"/>
      <p:bldP spid="33" grpId="0" animBg="1"/>
      <p:bldP spid="34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 rot="1800000">
            <a:off x="297403" y="2961672"/>
            <a:ext cx="4806817" cy="2401396"/>
          </a:xfrm>
          <a:custGeom>
            <a:avLst/>
            <a:gdLst>
              <a:gd name="connsiteX0" fmla="*/ 0 w 9266664"/>
              <a:gd name="connsiteY0" fmla="*/ 0 h 2369924"/>
              <a:gd name="connsiteX1" fmla="*/ 9266664 w 9266664"/>
              <a:gd name="connsiteY1" fmla="*/ 0 h 2369924"/>
              <a:gd name="connsiteX2" fmla="*/ 9266664 w 9266664"/>
              <a:gd name="connsiteY2" fmla="*/ 2369924 h 2369924"/>
              <a:gd name="connsiteX3" fmla="*/ 0 w 9266664"/>
              <a:gd name="connsiteY3" fmla="*/ 2369924 h 2369924"/>
              <a:gd name="connsiteX4" fmla="*/ 0 w 9266664"/>
              <a:gd name="connsiteY4" fmla="*/ 0 h 2369924"/>
              <a:gd name="connsiteX0" fmla="*/ 0 w 9266664"/>
              <a:gd name="connsiteY0" fmla="*/ 0 h 2369924"/>
              <a:gd name="connsiteX1" fmla="*/ 4198570 w 9266664"/>
              <a:gd name="connsiteY1" fmla="*/ 3826 h 2369924"/>
              <a:gd name="connsiteX2" fmla="*/ 9266664 w 9266664"/>
              <a:gd name="connsiteY2" fmla="*/ 0 h 2369924"/>
              <a:gd name="connsiteX3" fmla="*/ 9266664 w 9266664"/>
              <a:gd name="connsiteY3" fmla="*/ 2369924 h 2369924"/>
              <a:gd name="connsiteX4" fmla="*/ 0 w 9266664"/>
              <a:gd name="connsiteY4" fmla="*/ 2369924 h 2369924"/>
              <a:gd name="connsiteX5" fmla="*/ 0 w 9266664"/>
              <a:gd name="connsiteY5" fmla="*/ 0 h 2369924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2369924 h 2377462"/>
              <a:gd name="connsiteX6" fmla="*/ 0 w 9266664"/>
              <a:gd name="connsiteY6" fmla="*/ 0 h 2377462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0 h 2377462"/>
              <a:gd name="connsiteX0" fmla="*/ 0 w 7217202"/>
              <a:gd name="connsiteY0" fmla="*/ 2377462 h 2377462"/>
              <a:gd name="connsiteX1" fmla="*/ 2149108 w 7217202"/>
              <a:gd name="connsiteY1" fmla="*/ 3826 h 2377462"/>
              <a:gd name="connsiteX2" fmla="*/ 7217202 w 7217202"/>
              <a:gd name="connsiteY2" fmla="*/ 0 h 2377462"/>
              <a:gd name="connsiteX3" fmla="*/ 7217202 w 7217202"/>
              <a:gd name="connsiteY3" fmla="*/ 2369924 h 2377462"/>
              <a:gd name="connsiteX4" fmla="*/ 0 w 7217202"/>
              <a:gd name="connsiteY4" fmla="*/ 2377462 h 2377462"/>
              <a:gd name="connsiteX0" fmla="*/ 0 w 7217202"/>
              <a:gd name="connsiteY0" fmla="*/ 2401396 h 2401396"/>
              <a:gd name="connsiteX1" fmla="*/ 2149108 w 7217202"/>
              <a:gd name="connsiteY1" fmla="*/ 27760 h 2401396"/>
              <a:gd name="connsiteX2" fmla="*/ 3184170 w 7217202"/>
              <a:gd name="connsiteY2" fmla="*/ 0 h 2401396"/>
              <a:gd name="connsiteX3" fmla="*/ 7217202 w 7217202"/>
              <a:gd name="connsiteY3" fmla="*/ 23934 h 2401396"/>
              <a:gd name="connsiteX4" fmla="*/ 7217202 w 7217202"/>
              <a:gd name="connsiteY4" fmla="*/ 2393858 h 2401396"/>
              <a:gd name="connsiteX5" fmla="*/ 0 w 7217202"/>
              <a:gd name="connsiteY5" fmla="*/ 2401396 h 2401396"/>
              <a:gd name="connsiteX0" fmla="*/ 0 w 7217202"/>
              <a:gd name="connsiteY0" fmla="*/ 2401396 h 2401396"/>
              <a:gd name="connsiteX1" fmla="*/ 3184170 w 7217202"/>
              <a:gd name="connsiteY1" fmla="*/ 0 h 2401396"/>
              <a:gd name="connsiteX2" fmla="*/ 7217202 w 7217202"/>
              <a:gd name="connsiteY2" fmla="*/ 23934 h 2401396"/>
              <a:gd name="connsiteX3" fmla="*/ 7217202 w 7217202"/>
              <a:gd name="connsiteY3" fmla="*/ 2393858 h 2401396"/>
              <a:gd name="connsiteX4" fmla="*/ 0 w 7217202"/>
              <a:gd name="connsiteY4" fmla="*/ 2401396 h 240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7202" h="2401396">
                <a:moveTo>
                  <a:pt x="0" y="2401396"/>
                </a:moveTo>
                <a:lnTo>
                  <a:pt x="3184170" y="0"/>
                </a:lnTo>
                <a:lnTo>
                  <a:pt x="7217202" y="23934"/>
                </a:lnTo>
                <a:lnTo>
                  <a:pt x="7217202" y="2393858"/>
                </a:lnTo>
                <a:lnTo>
                  <a:pt x="0" y="24013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 rot="1800000">
            <a:off x="9495150" y="2885470"/>
            <a:ext cx="4808965" cy="2388362"/>
          </a:xfrm>
          <a:custGeom>
            <a:avLst/>
            <a:gdLst>
              <a:gd name="connsiteX0" fmla="*/ 0 w 9266664"/>
              <a:gd name="connsiteY0" fmla="*/ 0 h 2382833"/>
              <a:gd name="connsiteX1" fmla="*/ 9266664 w 9266664"/>
              <a:gd name="connsiteY1" fmla="*/ 0 h 2382833"/>
              <a:gd name="connsiteX2" fmla="*/ 9266664 w 9266664"/>
              <a:gd name="connsiteY2" fmla="*/ 2382833 h 2382833"/>
              <a:gd name="connsiteX3" fmla="*/ 0 w 9266664"/>
              <a:gd name="connsiteY3" fmla="*/ 2382833 h 2382833"/>
              <a:gd name="connsiteX4" fmla="*/ 0 w 9266664"/>
              <a:gd name="connsiteY4" fmla="*/ 0 h 2382833"/>
              <a:gd name="connsiteX0" fmla="*/ 0 w 9266664"/>
              <a:gd name="connsiteY0" fmla="*/ 0 h 2382833"/>
              <a:gd name="connsiteX1" fmla="*/ 6466659 w 9266664"/>
              <a:gd name="connsiteY1" fmla="*/ 25983 h 2382833"/>
              <a:gd name="connsiteX2" fmla="*/ 9266664 w 9266664"/>
              <a:gd name="connsiteY2" fmla="*/ 0 h 2382833"/>
              <a:gd name="connsiteX3" fmla="*/ 9266664 w 9266664"/>
              <a:gd name="connsiteY3" fmla="*/ 2382833 h 2382833"/>
              <a:gd name="connsiteX4" fmla="*/ 0 w 9266664"/>
              <a:gd name="connsiteY4" fmla="*/ 2382833 h 2382833"/>
              <a:gd name="connsiteX5" fmla="*/ 0 w 9266664"/>
              <a:gd name="connsiteY5" fmla="*/ 0 h 2382833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2382833 h 2388362"/>
              <a:gd name="connsiteX6" fmla="*/ 0 w 9266664"/>
              <a:gd name="connsiteY6" fmla="*/ 0 h 2388362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0 h 2388362"/>
              <a:gd name="connsiteX0" fmla="*/ 0 w 4808965"/>
              <a:gd name="connsiteY0" fmla="*/ 2388362 h 2388362"/>
              <a:gd name="connsiteX1" fmla="*/ 2008960 w 4808965"/>
              <a:gd name="connsiteY1" fmla="*/ 25983 h 2388362"/>
              <a:gd name="connsiteX2" fmla="*/ 4808965 w 4808965"/>
              <a:gd name="connsiteY2" fmla="*/ 0 h 2388362"/>
              <a:gd name="connsiteX3" fmla="*/ 4808965 w 4808965"/>
              <a:gd name="connsiteY3" fmla="*/ 2382833 h 2388362"/>
              <a:gd name="connsiteX4" fmla="*/ 0 w 4808965"/>
              <a:gd name="connsiteY4" fmla="*/ 2388362 h 2388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8965" h="2388362">
                <a:moveTo>
                  <a:pt x="0" y="2388362"/>
                </a:moveTo>
                <a:lnTo>
                  <a:pt x="2008960" y="25983"/>
                </a:lnTo>
                <a:lnTo>
                  <a:pt x="4808965" y="0"/>
                </a:lnTo>
                <a:lnTo>
                  <a:pt x="4808965" y="2382833"/>
                </a:lnTo>
                <a:lnTo>
                  <a:pt x="0" y="238836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1" y="2850131"/>
            <a:ext cx="3247725" cy="1157738"/>
          </a:xfrm>
          <a:custGeom>
            <a:avLst/>
            <a:gdLst>
              <a:gd name="connsiteX0" fmla="*/ 0 w 3247725"/>
              <a:gd name="connsiteY0" fmla="*/ 0 h 1157738"/>
              <a:gd name="connsiteX1" fmla="*/ 2668856 w 3247725"/>
              <a:gd name="connsiteY1" fmla="*/ 0 h 1157738"/>
              <a:gd name="connsiteX2" fmla="*/ 3247725 w 3247725"/>
              <a:gd name="connsiteY2" fmla="*/ 578869 h 1157738"/>
              <a:gd name="connsiteX3" fmla="*/ 2668856 w 3247725"/>
              <a:gd name="connsiteY3" fmla="*/ 1157738 h 1157738"/>
              <a:gd name="connsiteX4" fmla="*/ 0 w 3247725"/>
              <a:gd name="connsiteY4" fmla="*/ 1157738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25" h="1157738">
                <a:moveTo>
                  <a:pt x="0" y="0"/>
                </a:moveTo>
                <a:lnTo>
                  <a:pt x="2668856" y="0"/>
                </a:lnTo>
                <a:cubicBezTo>
                  <a:pt x="2988557" y="0"/>
                  <a:pt x="3247725" y="259168"/>
                  <a:pt x="3247725" y="578869"/>
                </a:cubicBezTo>
                <a:cubicBezTo>
                  <a:pt x="3247725" y="898570"/>
                  <a:pt x="2988557" y="1157738"/>
                  <a:pt x="2668856" y="1157738"/>
                </a:cubicBezTo>
                <a:lnTo>
                  <a:pt x="0" y="1157738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 26"/>
          <p:cNvSpPr/>
          <p:nvPr/>
        </p:nvSpPr>
        <p:spPr>
          <a:xfrm>
            <a:off x="8932496" y="2850131"/>
            <a:ext cx="3259501" cy="1157738"/>
          </a:xfrm>
          <a:custGeom>
            <a:avLst/>
            <a:gdLst>
              <a:gd name="connsiteX0" fmla="*/ 578869 w 3259501"/>
              <a:gd name="connsiteY0" fmla="*/ 0 h 1157738"/>
              <a:gd name="connsiteX1" fmla="*/ 3259501 w 3259501"/>
              <a:gd name="connsiteY1" fmla="*/ 0 h 1157738"/>
              <a:gd name="connsiteX2" fmla="*/ 3259501 w 3259501"/>
              <a:gd name="connsiteY2" fmla="*/ 1157738 h 1157738"/>
              <a:gd name="connsiteX3" fmla="*/ 578869 w 3259501"/>
              <a:gd name="connsiteY3" fmla="*/ 1157738 h 1157738"/>
              <a:gd name="connsiteX4" fmla="*/ 0 w 3259501"/>
              <a:gd name="connsiteY4" fmla="*/ 578869 h 1157738"/>
              <a:gd name="connsiteX5" fmla="*/ 578869 w 3259501"/>
              <a:gd name="connsiteY5" fmla="*/ 0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9501" h="1157738">
                <a:moveTo>
                  <a:pt x="578869" y="0"/>
                </a:moveTo>
                <a:lnTo>
                  <a:pt x="3259501" y="0"/>
                </a:lnTo>
                <a:lnTo>
                  <a:pt x="3259501" y="1157738"/>
                </a:lnTo>
                <a:lnTo>
                  <a:pt x="578869" y="1157738"/>
                </a:lnTo>
                <a:cubicBezTo>
                  <a:pt x="259168" y="1157738"/>
                  <a:pt x="0" y="898570"/>
                  <a:pt x="0" y="578869"/>
                </a:cubicBezTo>
                <a:cubicBezTo>
                  <a:pt x="0" y="259168"/>
                  <a:pt x="259168" y="0"/>
                  <a:pt x="57886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109398" y="3119321"/>
            <a:ext cx="397320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27787" y="3760063"/>
            <a:ext cx="4936424" cy="4962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449028" y="1962681"/>
            <a:ext cx="1293944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03</a:t>
            </a:r>
            <a:endParaRPr kumimoji="0" lang="zh-CN" altLang="en-US" sz="72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285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28" grpId="0" animBg="1"/>
      <p:bldP spid="27" grpId="0" animBg="1"/>
      <p:bldP spid="19" grpId="0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矩形 72"/>
          <p:cNvSpPr/>
          <p:nvPr/>
        </p:nvSpPr>
        <p:spPr>
          <a:xfrm rot="1800000">
            <a:off x="1830616" y="4095175"/>
            <a:ext cx="4489493" cy="1350101"/>
          </a:xfrm>
          <a:custGeom>
            <a:avLst/>
            <a:gdLst>
              <a:gd name="connsiteX0" fmla="*/ 0 w 5257075"/>
              <a:gd name="connsiteY0" fmla="*/ 0 h 1338711"/>
              <a:gd name="connsiteX1" fmla="*/ 5257075 w 5257075"/>
              <a:gd name="connsiteY1" fmla="*/ 0 h 1338711"/>
              <a:gd name="connsiteX2" fmla="*/ 5257075 w 5257075"/>
              <a:gd name="connsiteY2" fmla="*/ 1338711 h 1338711"/>
              <a:gd name="connsiteX3" fmla="*/ 0 w 5257075"/>
              <a:gd name="connsiteY3" fmla="*/ 1338711 h 1338711"/>
              <a:gd name="connsiteX4" fmla="*/ 0 w 5257075"/>
              <a:gd name="connsiteY4" fmla="*/ 0 h 1338711"/>
              <a:gd name="connsiteX0" fmla="*/ 0 w 5257075"/>
              <a:gd name="connsiteY0" fmla="*/ 9049 h 1347760"/>
              <a:gd name="connsiteX1" fmla="*/ 767582 w 5257075"/>
              <a:gd name="connsiteY1" fmla="*/ 0 h 1347760"/>
              <a:gd name="connsiteX2" fmla="*/ 5257075 w 5257075"/>
              <a:gd name="connsiteY2" fmla="*/ 9049 h 1347760"/>
              <a:gd name="connsiteX3" fmla="*/ 5257075 w 5257075"/>
              <a:gd name="connsiteY3" fmla="*/ 1347760 h 1347760"/>
              <a:gd name="connsiteX4" fmla="*/ 0 w 5257075"/>
              <a:gd name="connsiteY4" fmla="*/ 1347760 h 1347760"/>
              <a:gd name="connsiteX5" fmla="*/ 0 w 5257075"/>
              <a:gd name="connsiteY5" fmla="*/ 9049 h 1347760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1347760 h 1350101"/>
              <a:gd name="connsiteX6" fmla="*/ 0 w 5257075"/>
              <a:gd name="connsiteY6" fmla="*/ 9049 h 1350101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9049 h 1350101"/>
              <a:gd name="connsiteX0" fmla="*/ 541914 w 4489493"/>
              <a:gd name="connsiteY0" fmla="*/ 1350101 h 1350101"/>
              <a:gd name="connsiteX1" fmla="*/ 0 w 4489493"/>
              <a:gd name="connsiteY1" fmla="*/ 0 h 1350101"/>
              <a:gd name="connsiteX2" fmla="*/ 4489493 w 4489493"/>
              <a:gd name="connsiteY2" fmla="*/ 9049 h 1350101"/>
              <a:gd name="connsiteX3" fmla="*/ 4489493 w 4489493"/>
              <a:gd name="connsiteY3" fmla="*/ 1347760 h 1350101"/>
              <a:gd name="connsiteX4" fmla="*/ 541914 w 4489493"/>
              <a:gd name="connsiteY4" fmla="*/ 1350101 h 135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9493" h="1350101">
                <a:moveTo>
                  <a:pt x="541914" y="1350101"/>
                </a:moveTo>
                <a:lnTo>
                  <a:pt x="0" y="0"/>
                </a:lnTo>
                <a:lnTo>
                  <a:pt x="4489493" y="9049"/>
                </a:lnTo>
                <a:lnTo>
                  <a:pt x="4489493" y="1347760"/>
                </a:lnTo>
                <a:lnTo>
                  <a:pt x="541914" y="135010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4" name="矩形 72"/>
          <p:cNvSpPr/>
          <p:nvPr/>
        </p:nvSpPr>
        <p:spPr>
          <a:xfrm rot="1800000">
            <a:off x="4344751" y="4095175"/>
            <a:ext cx="4489493" cy="1350101"/>
          </a:xfrm>
          <a:custGeom>
            <a:avLst/>
            <a:gdLst>
              <a:gd name="connsiteX0" fmla="*/ 0 w 5257075"/>
              <a:gd name="connsiteY0" fmla="*/ 0 h 1338711"/>
              <a:gd name="connsiteX1" fmla="*/ 5257075 w 5257075"/>
              <a:gd name="connsiteY1" fmla="*/ 0 h 1338711"/>
              <a:gd name="connsiteX2" fmla="*/ 5257075 w 5257075"/>
              <a:gd name="connsiteY2" fmla="*/ 1338711 h 1338711"/>
              <a:gd name="connsiteX3" fmla="*/ 0 w 5257075"/>
              <a:gd name="connsiteY3" fmla="*/ 1338711 h 1338711"/>
              <a:gd name="connsiteX4" fmla="*/ 0 w 5257075"/>
              <a:gd name="connsiteY4" fmla="*/ 0 h 1338711"/>
              <a:gd name="connsiteX0" fmla="*/ 0 w 5257075"/>
              <a:gd name="connsiteY0" fmla="*/ 9049 h 1347760"/>
              <a:gd name="connsiteX1" fmla="*/ 767582 w 5257075"/>
              <a:gd name="connsiteY1" fmla="*/ 0 h 1347760"/>
              <a:gd name="connsiteX2" fmla="*/ 5257075 w 5257075"/>
              <a:gd name="connsiteY2" fmla="*/ 9049 h 1347760"/>
              <a:gd name="connsiteX3" fmla="*/ 5257075 w 5257075"/>
              <a:gd name="connsiteY3" fmla="*/ 1347760 h 1347760"/>
              <a:gd name="connsiteX4" fmla="*/ 0 w 5257075"/>
              <a:gd name="connsiteY4" fmla="*/ 1347760 h 1347760"/>
              <a:gd name="connsiteX5" fmla="*/ 0 w 5257075"/>
              <a:gd name="connsiteY5" fmla="*/ 9049 h 1347760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1347760 h 1350101"/>
              <a:gd name="connsiteX6" fmla="*/ 0 w 5257075"/>
              <a:gd name="connsiteY6" fmla="*/ 9049 h 1350101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9049 h 1350101"/>
              <a:gd name="connsiteX0" fmla="*/ 541914 w 4489493"/>
              <a:gd name="connsiteY0" fmla="*/ 1350101 h 1350101"/>
              <a:gd name="connsiteX1" fmla="*/ 0 w 4489493"/>
              <a:gd name="connsiteY1" fmla="*/ 0 h 1350101"/>
              <a:gd name="connsiteX2" fmla="*/ 4489493 w 4489493"/>
              <a:gd name="connsiteY2" fmla="*/ 9049 h 1350101"/>
              <a:gd name="connsiteX3" fmla="*/ 4489493 w 4489493"/>
              <a:gd name="connsiteY3" fmla="*/ 1347760 h 1350101"/>
              <a:gd name="connsiteX4" fmla="*/ 541914 w 4489493"/>
              <a:gd name="connsiteY4" fmla="*/ 1350101 h 135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9493" h="1350101">
                <a:moveTo>
                  <a:pt x="541914" y="1350101"/>
                </a:moveTo>
                <a:lnTo>
                  <a:pt x="0" y="0"/>
                </a:lnTo>
                <a:lnTo>
                  <a:pt x="4489493" y="9049"/>
                </a:lnTo>
                <a:lnTo>
                  <a:pt x="4489493" y="1347760"/>
                </a:lnTo>
                <a:lnTo>
                  <a:pt x="541914" y="135010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5" name="矩形 72"/>
          <p:cNvSpPr/>
          <p:nvPr/>
        </p:nvSpPr>
        <p:spPr>
          <a:xfrm rot="1800000">
            <a:off x="6832386" y="4095175"/>
            <a:ext cx="4489493" cy="1350101"/>
          </a:xfrm>
          <a:custGeom>
            <a:avLst/>
            <a:gdLst>
              <a:gd name="connsiteX0" fmla="*/ 0 w 5257075"/>
              <a:gd name="connsiteY0" fmla="*/ 0 h 1338711"/>
              <a:gd name="connsiteX1" fmla="*/ 5257075 w 5257075"/>
              <a:gd name="connsiteY1" fmla="*/ 0 h 1338711"/>
              <a:gd name="connsiteX2" fmla="*/ 5257075 w 5257075"/>
              <a:gd name="connsiteY2" fmla="*/ 1338711 h 1338711"/>
              <a:gd name="connsiteX3" fmla="*/ 0 w 5257075"/>
              <a:gd name="connsiteY3" fmla="*/ 1338711 h 1338711"/>
              <a:gd name="connsiteX4" fmla="*/ 0 w 5257075"/>
              <a:gd name="connsiteY4" fmla="*/ 0 h 1338711"/>
              <a:gd name="connsiteX0" fmla="*/ 0 w 5257075"/>
              <a:gd name="connsiteY0" fmla="*/ 9049 h 1347760"/>
              <a:gd name="connsiteX1" fmla="*/ 767582 w 5257075"/>
              <a:gd name="connsiteY1" fmla="*/ 0 h 1347760"/>
              <a:gd name="connsiteX2" fmla="*/ 5257075 w 5257075"/>
              <a:gd name="connsiteY2" fmla="*/ 9049 h 1347760"/>
              <a:gd name="connsiteX3" fmla="*/ 5257075 w 5257075"/>
              <a:gd name="connsiteY3" fmla="*/ 1347760 h 1347760"/>
              <a:gd name="connsiteX4" fmla="*/ 0 w 5257075"/>
              <a:gd name="connsiteY4" fmla="*/ 1347760 h 1347760"/>
              <a:gd name="connsiteX5" fmla="*/ 0 w 5257075"/>
              <a:gd name="connsiteY5" fmla="*/ 9049 h 1347760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1347760 h 1350101"/>
              <a:gd name="connsiteX6" fmla="*/ 0 w 5257075"/>
              <a:gd name="connsiteY6" fmla="*/ 9049 h 1350101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9049 h 1350101"/>
              <a:gd name="connsiteX0" fmla="*/ 541914 w 4489493"/>
              <a:gd name="connsiteY0" fmla="*/ 1350101 h 1350101"/>
              <a:gd name="connsiteX1" fmla="*/ 0 w 4489493"/>
              <a:gd name="connsiteY1" fmla="*/ 0 h 1350101"/>
              <a:gd name="connsiteX2" fmla="*/ 4489493 w 4489493"/>
              <a:gd name="connsiteY2" fmla="*/ 9049 h 1350101"/>
              <a:gd name="connsiteX3" fmla="*/ 4489493 w 4489493"/>
              <a:gd name="connsiteY3" fmla="*/ 1347760 h 1350101"/>
              <a:gd name="connsiteX4" fmla="*/ 541914 w 4489493"/>
              <a:gd name="connsiteY4" fmla="*/ 1350101 h 135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9493" h="1350101">
                <a:moveTo>
                  <a:pt x="541914" y="1350101"/>
                </a:moveTo>
                <a:lnTo>
                  <a:pt x="0" y="0"/>
                </a:lnTo>
                <a:lnTo>
                  <a:pt x="4489493" y="9049"/>
                </a:lnTo>
                <a:lnTo>
                  <a:pt x="4489493" y="1347760"/>
                </a:lnTo>
                <a:lnTo>
                  <a:pt x="541914" y="135010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6" name="矩形 72"/>
          <p:cNvSpPr/>
          <p:nvPr/>
        </p:nvSpPr>
        <p:spPr>
          <a:xfrm rot="1800000">
            <a:off x="9356279" y="4095174"/>
            <a:ext cx="4489493" cy="1350101"/>
          </a:xfrm>
          <a:custGeom>
            <a:avLst/>
            <a:gdLst>
              <a:gd name="connsiteX0" fmla="*/ 0 w 5257075"/>
              <a:gd name="connsiteY0" fmla="*/ 0 h 1338711"/>
              <a:gd name="connsiteX1" fmla="*/ 5257075 w 5257075"/>
              <a:gd name="connsiteY1" fmla="*/ 0 h 1338711"/>
              <a:gd name="connsiteX2" fmla="*/ 5257075 w 5257075"/>
              <a:gd name="connsiteY2" fmla="*/ 1338711 h 1338711"/>
              <a:gd name="connsiteX3" fmla="*/ 0 w 5257075"/>
              <a:gd name="connsiteY3" fmla="*/ 1338711 h 1338711"/>
              <a:gd name="connsiteX4" fmla="*/ 0 w 5257075"/>
              <a:gd name="connsiteY4" fmla="*/ 0 h 1338711"/>
              <a:gd name="connsiteX0" fmla="*/ 0 w 5257075"/>
              <a:gd name="connsiteY0" fmla="*/ 9049 h 1347760"/>
              <a:gd name="connsiteX1" fmla="*/ 767582 w 5257075"/>
              <a:gd name="connsiteY1" fmla="*/ 0 h 1347760"/>
              <a:gd name="connsiteX2" fmla="*/ 5257075 w 5257075"/>
              <a:gd name="connsiteY2" fmla="*/ 9049 h 1347760"/>
              <a:gd name="connsiteX3" fmla="*/ 5257075 w 5257075"/>
              <a:gd name="connsiteY3" fmla="*/ 1347760 h 1347760"/>
              <a:gd name="connsiteX4" fmla="*/ 0 w 5257075"/>
              <a:gd name="connsiteY4" fmla="*/ 1347760 h 1347760"/>
              <a:gd name="connsiteX5" fmla="*/ 0 w 5257075"/>
              <a:gd name="connsiteY5" fmla="*/ 9049 h 1347760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1347760 h 1350101"/>
              <a:gd name="connsiteX6" fmla="*/ 0 w 5257075"/>
              <a:gd name="connsiteY6" fmla="*/ 9049 h 1350101"/>
              <a:gd name="connsiteX0" fmla="*/ 0 w 5257075"/>
              <a:gd name="connsiteY0" fmla="*/ 9049 h 1350101"/>
              <a:gd name="connsiteX1" fmla="*/ 767582 w 5257075"/>
              <a:gd name="connsiteY1" fmla="*/ 0 h 1350101"/>
              <a:gd name="connsiteX2" fmla="*/ 5257075 w 5257075"/>
              <a:gd name="connsiteY2" fmla="*/ 9049 h 1350101"/>
              <a:gd name="connsiteX3" fmla="*/ 5257075 w 5257075"/>
              <a:gd name="connsiteY3" fmla="*/ 1347760 h 1350101"/>
              <a:gd name="connsiteX4" fmla="*/ 1309496 w 5257075"/>
              <a:gd name="connsiteY4" fmla="*/ 1350101 h 1350101"/>
              <a:gd name="connsiteX5" fmla="*/ 0 w 5257075"/>
              <a:gd name="connsiteY5" fmla="*/ 9049 h 1350101"/>
              <a:gd name="connsiteX0" fmla="*/ 541914 w 4489493"/>
              <a:gd name="connsiteY0" fmla="*/ 1350101 h 1350101"/>
              <a:gd name="connsiteX1" fmla="*/ 0 w 4489493"/>
              <a:gd name="connsiteY1" fmla="*/ 0 h 1350101"/>
              <a:gd name="connsiteX2" fmla="*/ 4489493 w 4489493"/>
              <a:gd name="connsiteY2" fmla="*/ 9049 h 1350101"/>
              <a:gd name="connsiteX3" fmla="*/ 4489493 w 4489493"/>
              <a:gd name="connsiteY3" fmla="*/ 1347760 h 1350101"/>
              <a:gd name="connsiteX4" fmla="*/ 541914 w 4489493"/>
              <a:gd name="connsiteY4" fmla="*/ 1350101 h 135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9493" h="1350101">
                <a:moveTo>
                  <a:pt x="541914" y="1350101"/>
                </a:moveTo>
                <a:lnTo>
                  <a:pt x="0" y="0"/>
                </a:lnTo>
                <a:lnTo>
                  <a:pt x="4489493" y="9049"/>
                </a:lnTo>
                <a:lnTo>
                  <a:pt x="4489493" y="1347760"/>
                </a:lnTo>
                <a:lnTo>
                  <a:pt x="541914" y="135010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77" name="图片 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440" y="3014061"/>
            <a:ext cx="1707028" cy="1487553"/>
          </a:xfrm>
          <a:prstGeom prst="rect">
            <a:avLst/>
          </a:prstGeom>
        </p:spPr>
      </p:pic>
      <p:pic>
        <p:nvPicPr>
          <p:cNvPr id="79" name="图片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2254" y="3014061"/>
            <a:ext cx="1707028" cy="1487553"/>
          </a:xfrm>
          <a:prstGeom prst="rect">
            <a:avLst/>
          </a:prstGeom>
        </p:spPr>
      </p:pic>
      <p:pic>
        <p:nvPicPr>
          <p:cNvPr id="80" name="图片 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782" y="3014061"/>
            <a:ext cx="1707028" cy="1487553"/>
          </a:xfrm>
          <a:prstGeom prst="rect">
            <a:avLst/>
          </a:prstGeom>
        </p:spPr>
      </p:pic>
      <p:pic>
        <p:nvPicPr>
          <p:cNvPr id="81" name="图片 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0316" y="3014061"/>
            <a:ext cx="1707028" cy="1487553"/>
          </a:xfrm>
          <a:prstGeom prst="rect">
            <a:avLst/>
          </a:prstGeom>
        </p:spPr>
      </p:pic>
      <p:sp>
        <p:nvSpPr>
          <p:cNvPr id="18" name="Arrow: Right 78"/>
          <p:cNvSpPr/>
          <p:nvPr/>
        </p:nvSpPr>
        <p:spPr bwMode="auto">
          <a:xfrm>
            <a:off x="3479737" y="3661424"/>
            <a:ext cx="227825" cy="285309"/>
          </a:xfrm>
          <a:prstGeom prst="chevron">
            <a:avLst/>
          </a:prstGeom>
          <a:solidFill>
            <a:schemeClr val="bg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0" name="Arrow: Right 82"/>
          <p:cNvSpPr/>
          <p:nvPr/>
        </p:nvSpPr>
        <p:spPr bwMode="auto">
          <a:xfrm>
            <a:off x="5982088" y="3661424"/>
            <a:ext cx="227825" cy="285309"/>
          </a:xfrm>
          <a:prstGeom prst="chevron">
            <a:avLst/>
          </a:prstGeom>
          <a:solidFill>
            <a:schemeClr val="bg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2" name="Arrow: Right 86"/>
          <p:cNvSpPr/>
          <p:nvPr/>
        </p:nvSpPr>
        <p:spPr bwMode="auto">
          <a:xfrm>
            <a:off x="8484438" y="3661424"/>
            <a:ext cx="227825" cy="285309"/>
          </a:xfrm>
          <a:prstGeom prst="chevron">
            <a:avLst/>
          </a:prstGeom>
          <a:solidFill>
            <a:schemeClr val="bg1">
              <a:lumMod val="75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5" name="Group 91"/>
          <p:cNvGrpSpPr/>
          <p:nvPr/>
        </p:nvGrpSpPr>
        <p:grpSpPr>
          <a:xfrm>
            <a:off x="4534845" y="3411201"/>
            <a:ext cx="619970" cy="667105"/>
            <a:chOff x="1066800" y="2373312"/>
            <a:chExt cx="271462" cy="292100"/>
          </a:xfrm>
          <a:solidFill>
            <a:schemeClr val="accent1"/>
          </a:solidFill>
        </p:grpSpPr>
        <p:sp>
          <p:nvSpPr>
            <p:cNvPr id="37" name="Oval 92"/>
            <p:cNvSpPr>
              <a:spLocks/>
            </p:cNvSpPr>
            <p:nvPr/>
          </p:nvSpPr>
          <p:spPr bwMode="auto">
            <a:xfrm>
              <a:off x="1152525" y="2373312"/>
              <a:ext cx="95250" cy="9366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Freeform: Shape 93"/>
            <p:cNvSpPr>
              <a:spLocks/>
            </p:cNvSpPr>
            <p:nvPr/>
          </p:nvSpPr>
          <p:spPr bwMode="auto">
            <a:xfrm>
              <a:off x="1116013" y="2481262"/>
              <a:ext cx="165100" cy="109538"/>
            </a:xfrm>
            <a:custGeom>
              <a:avLst/>
              <a:gdLst/>
              <a:ahLst/>
              <a:cxnLst>
                <a:cxn ang="0">
                  <a:pos x="44" y="33"/>
                </a:cxn>
                <a:cxn ang="0">
                  <a:pos x="37" y="40"/>
                </a:cxn>
                <a:cxn ang="0">
                  <a:pos x="36" y="40"/>
                </a:cxn>
                <a:cxn ang="0">
                  <a:pos x="35" y="40"/>
                </a:cxn>
                <a:cxn ang="0">
                  <a:pos x="28" y="33"/>
                </a:cxn>
                <a:cxn ang="0">
                  <a:pos x="27" y="31"/>
                </a:cxn>
                <a:cxn ang="0">
                  <a:pos x="31" y="14"/>
                </a:cxn>
                <a:cxn ang="0">
                  <a:pos x="31" y="12"/>
                </a:cxn>
                <a:cxn ang="0">
                  <a:pos x="31" y="9"/>
                </a:cxn>
                <a:cxn ang="0">
                  <a:pos x="32" y="7"/>
                </a:cxn>
                <a:cxn ang="0">
                  <a:pos x="40" y="7"/>
                </a:cxn>
                <a:cxn ang="0">
                  <a:pos x="42" y="9"/>
                </a:cxn>
                <a:cxn ang="0">
                  <a:pos x="41" y="12"/>
                </a:cxn>
                <a:cxn ang="0">
                  <a:pos x="42" y="14"/>
                </a:cxn>
                <a:cxn ang="0">
                  <a:pos x="45" y="31"/>
                </a:cxn>
                <a:cxn ang="0">
                  <a:pos x="44" y="33"/>
                </a:cxn>
                <a:cxn ang="0">
                  <a:pos x="72" y="33"/>
                </a:cxn>
                <a:cxn ang="0">
                  <a:pos x="62" y="7"/>
                </a:cxn>
                <a:cxn ang="0">
                  <a:pos x="53" y="0"/>
                </a:cxn>
                <a:cxn ang="0">
                  <a:pos x="52" y="0"/>
                </a:cxn>
                <a:cxn ang="0">
                  <a:pos x="36" y="0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0" y="7"/>
                </a:cxn>
                <a:cxn ang="0">
                  <a:pos x="1" y="33"/>
                </a:cxn>
                <a:cxn ang="0">
                  <a:pos x="2" y="37"/>
                </a:cxn>
                <a:cxn ang="0">
                  <a:pos x="10" y="41"/>
                </a:cxn>
                <a:cxn ang="0">
                  <a:pos x="13" y="40"/>
                </a:cxn>
                <a:cxn ang="0">
                  <a:pos x="18" y="27"/>
                </a:cxn>
                <a:cxn ang="0">
                  <a:pos x="18" y="27"/>
                </a:cxn>
                <a:cxn ang="0">
                  <a:pos x="18" y="40"/>
                </a:cxn>
                <a:cxn ang="0">
                  <a:pos x="20" y="44"/>
                </a:cxn>
                <a:cxn ang="0">
                  <a:pos x="36" y="48"/>
                </a:cxn>
                <a:cxn ang="0">
                  <a:pos x="52" y="44"/>
                </a:cxn>
                <a:cxn ang="0">
                  <a:pos x="54" y="40"/>
                </a:cxn>
                <a:cxn ang="0">
                  <a:pos x="54" y="27"/>
                </a:cxn>
                <a:cxn ang="0">
                  <a:pos x="55" y="27"/>
                </a:cxn>
                <a:cxn ang="0">
                  <a:pos x="60" y="40"/>
                </a:cxn>
                <a:cxn ang="0">
                  <a:pos x="62" y="41"/>
                </a:cxn>
                <a:cxn ang="0">
                  <a:pos x="70" y="37"/>
                </a:cxn>
                <a:cxn ang="0">
                  <a:pos x="72" y="33"/>
                </a:cxn>
              </a:cxnLst>
              <a:rect l="0" t="0" r="r" b="b"/>
              <a:pathLst>
                <a:path w="72" h="48">
                  <a:moveTo>
                    <a:pt x="44" y="33"/>
                  </a:moveTo>
                  <a:cubicBezTo>
                    <a:pt x="37" y="40"/>
                    <a:pt x="37" y="40"/>
                    <a:pt x="37" y="40"/>
                  </a:cubicBezTo>
                  <a:cubicBezTo>
                    <a:pt x="37" y="40"/>
                    <a:pt x="37" y="40"/>
                    <a:pt x="36" y="40"/>
                  </a:cubicBezTo>
                  <a:cubicBezTo>
                    <a:pt x="36" y="40"/>
                    <a:pt x="35" y="40"/>
                    <a:pt x="35" y="40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7" y="33"/>
                    <a:pt x="27" y="32"/>
                    <a:pt x="27" y="31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3"/>
                    <a:pt x="31" y="12"/>
                    <a:pt x="31" y="12"/>
                  </a:cubicBezTo>
                  <a:cubicBezTo>
                    <a:pt x="31" y="11"/>
                    <a:pt x="31" y="9"/>
                    <a:pt x="31" y="9"/>
                  </a:cubicBezTo>
                  <a:cubicBezTo>
                    <a:pt x="31" y="8"/>
                    <a:pt x="31" y="7"/>
                    <a:pt x="32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1" y="7"/>
                    <a:pt x="42" y="8"/>
                    <a:pt x="42" y="9"/>
                  </a:cubicBezTo>
                  <a:cubicBezTo>
                    <a:pt x="42" y="9"/>
                    <a:pt x="42" y="11"/>
                    <a:pt x="41" y="12"/>
                  </a:cubicBezTo>
                  <a:cubicBezTo>
                    <a:pt x="41" y="12"/>
                    <a:pt x="42" y="13"/>
                    <a:pt x="42" y="14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2"/>
                    <a:pt x="45" y="33"/>
                    <a:pt x="44" y="33"/>
                  </a:cubicBezTo>
                  <a:moveTo>
                    <a:pt x="72" y="33"/>
                  </a:moveTo>
                  <a:cubicBezTo>
                    <a:pt x="62" y="7"/>
                    <a:pt x="62" y="7"/>
                    <a:pt x="62" y="7"/>
                  </a:cubicBezTo>
                  <a:cubicBezTo>
                    <a:pt x="62" y="7"/>
                    <a:pt x="60" y="0"/>
                    <a:pt x="53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44" y="0"/>
                    <a:pt x="36" y="0"/>
                  </a:cubicBezTo>
                  <a:cubicBezTo>
                    <a:pt x="28" y="0"/>
                    <a:pt x="21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0"/>
                    <a:pt x="11" y="7"/>
                    <a:pt x="10" y="7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4"/>
                    <a:pt x="1" y="36"/>
                    <a:pt x="2" y="37"/>
                  </a:cubicBezTo>
                  <a:cubicBezTo>
                    <a:pt x="4" y="39"/>
                    <a:pt x="7" y="41"/>
                    <a:pt x="10" y="41"/>
                  </a:cubicBezTo>
                  <a:cubicBezTo>
                    <a:pt x="12" y="41"/>
                    <a:pt x="13" y="40"/>
                    <a:pt x="13" y="40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4"/>
                    <a:pt x="18" y="27"/>
                  </a:cubicBezTo>
                  <a:cubicBezTo>
                    <a:pt x="18" y="30"/>
                    <a:pt x="18" y="36"/>
                    <a:pt x="18" y="40"/>
                  </a:cubicBezTo>
                  <a:cubicBezTo>
                    <a:pt x="18" y="42"/>
                    <a:pt x="19" y="43"/>
                    <a:pt x="20" y="44"/>
                  </a:cubicBezTo>
                  <a:cubicBezTo>
                    <a:pt x="26" y="48"/>
                    <a:pt x="30" y="48"/>
                    <a:pt x="36" y="48"/>
                  </a:cubicBezTo>
                  <a:cubicBezTo>
                    <a:pt x="42" y="48"/>
                    <a:pt x="47" y="48"/>
                    <a:pt x="52" y="44"/>
                  </a:cubicBezTo>
                  <a:cubicBezTo>
                    <a:pt x="54" y="43"/>
                    <a:pt x="54" y="42"/>
                    <a:pt x="54" y="40"/>
                  </a:cubicBezTo>
                  <a:cubicBezTo>
                    <a:pt x="54" y="36"/>
                    <a:pt x="54" y="30"/>
                    <a:pt x="54" y="27"/>
                  </a:cubicBezTo>
                  <a:cubicBezTo>
                    <a:pt x="54" y="24"/>
                    <a:pt x="55" y="27"/>
                    <a:pt x="55" y="27"/>
                  </a:cubicBezTo>
                  <a:cubicBezTo>
                    <a:pt x="60" y="40"/>
                    <a:pt x="60" y="40"/>
                    <a:pt x="60" y="40"/>
                  </a:cubicBezTo>
                  <a:cubicBezTo>
                    <a:pt x="60" y="40"/>
                    <a:pt x="60" y="41"/>
                    <a:pt x="62" y="41"/>
                  </a:cubicBezTo>
                  <a:cubicBezTo>
                    <a:pt x="65" y="41"/>
                    <a:pt x="68" y="39"/>
                    <a:pt x="70" y="37"/>
                  </a:cubicBezTo>
                  <a:cubicBezTo>
                    <a:pt x="72" y="36"/>
                    <a:pt x="72" y="34"/>
                    <a:pt x="72" y="3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9" name="Freeform: Shape 94"/>
            <p:cNvSpPr>
              <a:spLocks/>
            </p:cNvSpPr>
            <p:nvPr/>
          </p:nvSpPr>
          <p:spPr bwMode="auto">
            <a:xfrm>
              <a:off x="1066800" y="2562224"/>
              <a:ext cx="271462" cy="103188"/>
            </a:xfrm>
            <a:custGeom>
              <a:avLst/>
              <a:gdLst/>
              <a:ahLst/>
              <a:cxnLst>
                <a:cxn ang="0">
                  <a:pos x="113" y="9"/>
                </a:cxn>
                <a:cxn ang="0">
                  <a:pos x="112" y="9"/>
                </a:cxn>
                <a:cxn ang="0">
                  <a:pos x="111" y="9"/>
                </a:cxn>
                <a:cxn ang="0">
                  <a:pos x="105" y="2"/>
                </a:cxn>
                <a:cxn ang="0">
                  <a:pos x="100" y="0"/>
                </a:cxn>
                <a:cxn ang="0">
                  <a:pos x="98" y="3"/>
                </a:cxn>
                <a:cxn ang="0">
                  <a:pos x="58" y="20"/>
                </a:cxn>
                <a:cxn ang="0">
                  <a:pos x="19" y="4"/>
                </a:cxn>
                <a:cxn ang="0">
                  <a:pos x="18" y="2"/>
                </a:cxn>
                <a:cxn ang="0">
                  <a:pos x="14" y="2"/>
                </a:cxn>
                <a:cxn ang="0">
                  <a:pos x="7" y="9"/>
                </a:cxn>
                <a:cxn ang="0">
                  <a:pos x="6" y="9"/>
                </a:cxn>
                <a:cxn ang="0">
                  <a:pos x="5" y="9"/>
                </a:cxn>
                <a:cxn ang="0">
                  <a:pos x="0" y="15"/>
                </a:cxn>
                <a:cxn ang="0">
                  <a:pos x="5" y="20"/>
                </a:cxn>
                <a:cxn ang="0">
                  <a:pos x="11" y="15"/>
                </a:cxn>
                <a:cxn ang="0">
                  <a:pos x="11" y="15"/>
                </a:cxn>
                <a:cxn ang="0">
                  <a:pos x="11" y="13"/>
                </a:cxn>
                <a:cxn ang="0">
                  <a:pos x="14" y="10"/>
                </a:cxn>
                <a:cxn ang="0">
                  <a:pos x="16" y="10"/>
                </a:cxn>
                <a:cxn ang="0">
                  <a:pos x="54" y="26"/>
                </a:cxn>
                <a:cxn ang="0">
                  <a:pos x="56" y="27"/>
                </a:cxn>
                <a:cxn ang="0">
                  <a:pos x="56" y="34"/>
                </a:cxn>
                <a:cxn ang="0">
                  <a:pos x="55" y="35"/>
                </a:cxn>
                <a:cxn ang="0">
                  <a:pos x="53" y="39"/>
                </a:cxn>
                <a:cxn ang="0">
                  <a:pos x="59" y="45"/>
                </a:cxn>
                <a:cxn ang="0">
                  <a:pos x="64" y="39"/>
                </a:cxn>
                <a:cxn ang="0">
                  <a:pos x="62" y="35"/>
                </a:cxn>
                <a:cxn ang="0">
                  <a:pos x="62" y="34"/>
                </a:cxn>
                <a:cxn ang="0">
                  <a:pos x="62" y="27"/>
                </a:cxn>
                <a:cxn ang="0">
                  <a:pos x="63" y="26"/>
                </a:cxn>
                <a:cxn ang="0">
                  <a:pos x="101" y="9"/>
                </a:cxn>
                <a:cxn ang="0">
                  <a:pos x="103" y="9"/>
                </a:cxn>
                <a:cxn ang="0">
                  <a:pos x="107" y="13"/>
                </a:cxn>
                <a:cxn ang="0">
                  <a:pos x="108" y="15"/>
                </a:cxn>
                <a:cxn ang="0">
                  <a:pos x="108" y="15"/>
                </a:cxn>
                <a:cxn ang="0">
                  <a:pos x="113" y="20"/>
                </a:cxn>
                <a:cxn ang="0">
                  <a:pos x="119" y="15"/>
                </a:cxn>
                <a:cxn ang="0">
                  <a:pos x="113" y="9"/>
                </a:cxn>
              </a:cxnLst>
              <a:rect l="0" t="0" r="r" b="b"/>
              <a:pathLst>
                <a:path w="119" h="45">
                  <a:moveTo>
                    <a:pt x="113" y="9"/>
                  </a:moveTo>
                  <a:cubicBezTo>
                    <a:pt x="113" y="9"/>
                    <a:pt x="113" y="9"/>
                    <a:pt x="112" y="9"/>
                  </a:cubicBezTo>
                  <a:cubicBezTo>
                    <a:pt x="112" y="9"/>
                    <a:pt x="112" y="9"/>
                    <a:pt x="111" y="9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04" y="1"/>
                    <a:pt x="103" y="0"/>
                    <a:pt x="100" y="0"/>
                  </a:cubicBezTo>
                  <a:cubicBezTo>
                    <a:pt x="99" y="1"/>
                    <a:pt x="99" y="3"/>
                    <a:pt x="98" y="3"/>
                  </a:cubicBezTo>
                  <a:cubicBezTo>
                    <a:pt x="95" y="12"/>
                    <a:pt x="76" y="20"/>
                    <a:pt x="58" y="20"/>
                  </a:cubicBezTo>
                  <a:cubicBezTo>
                    <a:pt x="40" y="20"/>
                    <a:pt x="23" y="13"/>
                    <a:pt x="19" y="4"/>
                  </a:cubicBezTo>
                  <a:cubicBezTo>
                    <a:pt x="19" y="3"/>
                    <a:pt x="18" y="3"/>
                    <a:pt x="18" y="2"/>
                  </a:cubicBezTo>
                  <a:cubicBezTo>
                    <a:pt x="17" y="1"/>
                    <a:pt x="15" y="1"/>
                    <a:pt x="14" y="2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6" y="9"/>
                    <a:pt x="6" y="9"/>
                  </a:cubicBezTo>
                  <a:cubicBezTo>
                    <a:pt x="6" y="9"/>
                    <a:pt x="6" y="9"/>
                    <a:pt x="5" y="9"/>
                  </a:cubicBezTo>
                  <a:cubicBezTo>
                    <a:pt x="2" y="9"/>
                    <a:pt x="0" y="12"/>
                    <a:pt x="0" y="15"/>
                  </a:cubicBezTo>
                  <a:cubicBezTo>
                    <a:pt x="0" y="18"/>
                    <a:pt x="2" y="20"/>
                    <a:pt x="5" y="20"/>
                  </a:cubicBezTo>
                  <a:cubicBezTo>
                    <a:pt x="8" y="20"/>
                    <a:pt x="11" y="18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4"/>
                    <a:pt x="11" y="14"/>
                    <a:pt x="11" y="13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5" y="9"/>
                    <a:pt x="16" y="10"/>
                    <a:pt x="16" y="10"/>
                  </a:cubicBezTo>
                  <a:cubicBezTo>
                    <a:pt x="24" y="19"/>
                    <a:pt x="38" y="25"/>
                    <a:pt x="54" y="26"/>
                  </a:cubicBezTo>
                  <a:cubicBezTo>
                    <a:pt x="55" y="26"/>
                    <a:pt x="56" y="26"/>
                    <a:pt x="56" y="27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5"/>
                    <a:pt x="55" y="35"/>
                    <a:pt x="55" y="35"/>
                  </a:cubicBezTo>
                  <a:cubicBezTo>
                    <a:pt x="54" y="36"/>
                    <a:pt x="53" y="38"/>
                    <a:pt x="53" y="39"/>
                  </a:cubicBezTo>
                  <a:cubicBezTo>
                    <a:pt x="53" y="42"/>
                    <a:pt x="56" y="45"/>
                    <a:pt x="59" y="45"/>
                  </a:cubicBezTo>
                  <a:cubicBezTo>
                    <a:pt x="62" y="45"/>
                    <a:pt x="64" y="42"/>
                    <a:pt x="64" y="39"/>
                  </a:cubicBezTo>
                  <a:cubicBezTo>
                    <a:pt x="64" y="38"/>
                    <a:pt x="63" y="36"/>
                    <a:pt x="62" y="35"/>
                  </a:cubicBezTo>
                  <a:cubicBezTo>
                    <a:pt x="62" y="35"/>
                    <a:pt x="62" y="35"/>
                    <a:pt x="62" y="34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6"/>
                    <a:pt x="63" y="26"/>
                    <a:pt x="63" y="26"/>
                  </a:cubicBezTo>
                  <a:cubicBezTo>
                    <a:pt x="80" y="24"/>
                    <a:pt x="94" y="18"/>
                    <a:pt x="101" y="9"/>
                  </a:cubicBezTo>
                  <a:cubicBezTo>
                    <a:pt x="102" y="9"/>
                    <a:pt x="102" y="8"/>
                    <a:pt x="103" y="9"/>
                  </a:cubicBezTo>
                  <a:cubicBezTo>
                    <a:pt x="107" y="13"/>
                    <a:pt x="107" y="13"/>
                    <a:pt x="107" y="13"/>
                  </a:cubicBezTo>
                  <a:cubicBezTo>
                    <a:pt x="108" y="14"/>
                    <a:pt x="108" y="14"/>
                    <a:pt x="108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08" y="18"/>
                    <a:pt x="110" y="20"/>
                    <a:pt x="113" y="20"/>
                  </a:cubicBezTo>
                  <a:cubicBezTo>
                    <a:pt x="116" y="20"/>
                    <a:pt x="119" y="18"/>
                    <a:pt x="119" y="15"/>
                  </a:cubicBezTo>
                  <a:cubicBezTo>
                    <a:pt x="119" y="12"/>
                    <a:pt x="116" y="9"/>
                    <a:pt x="113" y="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26" name="Freeform: Shape 95"/>
          <p:cNvSpPr>
            <a:spLocks noChangeAspect="1"/>
          </p:cNvSpPr>
          <p:nvPr/>
        </p:nvSpPr>
        <p:spPr bwMode="auto">
          <a:xfrm>
            <a:off x="9559997" y="3493685"/>
            <a:ext cx="579061" cy="502153"/>
          </a:xfrm>
          <a:custGeom>
            <a:avLst/>
            <a:gdLst/>
            <a:ahLst/>
            <a:cxnLst>
              <a:cxn ang="0">
                <a:pos x="59" y="26"/>
              </a:cxn>
              <a:cxn ang="0">
                <a:pos x="57" y="28"/>
              </a:cxn>
              <a:cxn ang="0">
                <a:pos x="20" y="32"/>
              </a:cxn>
              <a:cxn ang="0">
                <a:pos x="20" y="35"/>
              </a:cxn>
              <a:cxn ang="0">
                <a:pos x="19" y="37"/>
              </a:cxn>
              <a:cxn ang="0">
                <a:pos x="52" y="37"/>
              </a:cxn>
              <a:cxn ang="0">
                <a:pos x="55" y="39"/>
              </a:cxn>
              <a:cxn ang="0">
                <a:pos x="52" y="42"/>
              </a:cxn>
              <a:cxn ang="0">
                <a:pos x="16" y="42"/>
              </a:cxn>
              <a:cxn ang="0">
                <a:pos x="13" y="39"/>
              </a:cxn>
              <a:cxn ang="0">
                <a:pos x="16" y="34"/>
              </a:cxn>
              <a:cxn ang="0">
                <a:pos x="9" y="5"/>
              </a:cxn>
              <a:cxn ang="0">
                <a:pos x="2" y="5"/>
              </a:cxn>
              <a:cxn ang="0">
                <a:pos x="0" y="3"/>
              </a:cxn>
              <a:cxn ang="0">
                <a:pos x="2" y="0"/>
              </a:cxn>
              <a:cxn ang="0">
                <a:pos x="11" y="0"/>
              </a:cxn>
              <a:cxn ang="0">
                <a:pos x="14" y="5"/>
              </a:cxn>
              <a:cxn ang="0">
                <a:pos x="57" y="5"/>
              </a:cxn>
              <a:cxn ang="0">
                <a:pos x="59" y="7"/>
              </a:cxn>
              <a:cxn ang="0">
                <a:pos x="59" y="26"/>
              </a:cxn>
              <a:cxn ang="0">
                <a:pos x="18" y="51"/>
              </a:cxn>
              <a:cxn ang="0">
                <a:pos x="13" y="46"/>
              </a:cxn>
              <a:cxn ang="0">
                <a:pos x="18" y="42"/>
              </a:cxn>
              <a:cxn ang="0">
                <a:pos x="23" y="46"/>
              </a:cxn>
              <a:cxn ang="0">
                <a:pos x="18" y="51"/>
              </a:cxn>
              <a:cxn ang="0">
                <a:pos x="50" y="51"/>
              </a:cxn>
              <a:cxn ang="0">
                <a:pos x="45" y="46"/>
              </a:cxn>
              <a:cxn ang="0">
                <a:pos x="50" y="42"/>
              </a:cxn>
              <a:cxn ang="0">
                <a:pos x="55" y="46"/>
              </a:cxn>
              <a:cxn ang="0">
                <a:pos x="50" y="51"/>
              </a:cxn>
            </a:cxnLst>
            <a:rect l="0" t="0" r="r" b="b"/>
            <a:pathLst>
              <a:path w="59" h="51">
                <a:moveTo>
                  <a:pt x="59" y="26"/>
                </a:moveTo>
                <a:cubicBezTo>
                  <a:pt x="59" y="27"/>
                  <a:pt x="58" y="28"/>
                  <a:pt x="57" y="28"/>
                </a:cubicBezTo>
                <a:cubicBezTo>
                  <a:pt x="20" y="32"/>
                  <a:pt x="20" y="32"/>
                  <a:pt x="20" y="32"/>
                </a:cubicBezTo>
                <a:cubicBezTo>
                  <a:pt x="20" y="33"/>
                  <a:pt x="20" y="34"/>
                  <a:pt x="20" y="35"/>
                </a:cubicBezTo>
                <a:cubicBezTo>
                  <a:pt x="20" y="36"/>
                  <a:pt x="20" y="36"/>
                  <a:pt x="19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4" y="37"/>
                  <a:pt x="55" y="38"/>
                  <a:pt x="55" y="39"/>
                </a:cubicBezTo>
                <a:cubicBezTo>
                  <a:pt x="55" y="41"/>
                  <a:pt x="54" y="42"/>
                  <a:pt x="52" y="42"/>
                </a:cubicBezTo>
                <a:cubicBezTo>
                  <a:pt x="16" y="42"/>
                  <a:pt x="16" y="42"/>
                  <a:pt x="16" y="42"/>
                </a:cubicBezTo>
                <a:cubicBezTo>
                  <a:pt x="15" y="42"/>
                  <a:pt x="13" y="41"/>
                  <a:pt x="13" y="39"/>
                </a:cubicBezTo>
                <a:cubicBezTo>
                  <a:pt x="13" y="38"/>
                  <a:pt x="15" y="35"/>
                  <a:pt x="16" y="34"/>
                </a:cubicBezTo>
                <a:cubicBezTo>
                  <a:pt x="9" y="5"/>
                  <a:pt x="9" y="5"/>
                  <a:pt x="9" y="5"/>
                </a:cubicBezTo>
                <a:cubicBezTo>
                  <a:pt x="2" y="5"/>
                  <a:pt x="2" y="5"/>
                  <a:pt x="2" y="5"/>
                </a:cubicBezTo>
                <a:cubicBezTo>
                  <a:pt x="1" y="5"/>
                  <a:pt x="0" y="4"/>
                  <a:pt x="0" y="3"/>
                </a:cubicBezTo>
                <a:cubicBezTo>
                  <a:pt x="0" y="2"/>
                  <a:pt x="1" y="0"/>
                  <a:pt x="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4" y="0"/>
                  <a:pt x="14" y="3"/>
                  <a:pt x="14" y="5"/>
                </a:cubicBezTo>
                <a:cubicBezTo>
                  <a:pt x="57" y="5"/>
                  <a:pt x="57" y="5"/>
                  <a:pt x="57" y="5"/>
                </a:cubicBezTo>
                <a:cubicBezTo>
                  <a:pt x="58" y="5"/>
                  <a:pt x="59" y="6"/>
                  <a:pt x="59" y="7"/>
                </a:cubicBezTo>
                <a:lnTo>
                  <a:pt x="59" y="26"/>
                </a:lnTo>
                <a:close/>
                <a:moveTo>
                  <a:pt x="18" y="51"/>
                </a:moveTo>
                <a:cubicBezTo>
                  <a:pt x="16" y="51"/>
                  <a:pt x="13" y="49"/>
                  <a:pt x="13" y="46"/>
                </a:cubicBezTo>
                <a:cubicBezTo>
                  <a:pt x="13" y="44"/>
                  <a:pt x="16" y="42"/>
                  <a:pt x="18" y="42"/>
                </a:cubicBezTo>
                <a:cubicBezTo>
                  <a:pt x="21" y="42"/>
                  <a:pt x="23" y="44"/>
                  <a:pt x="23" y="46"/>
                </a:cubicBezTo>
                <a:cubicBezTo>
                  <a:pt x="23" y="49"/>
                  <a:pt x="21" y="51"/>
                  <a:pt x="18" y="51"/>
                </a:cubicBezTo>
                <a:close/>
                <a:moveTo>
                  <a:pt x="50" y="51"/>
                </a:moveTo>
                <a:cubicBezTo>
                  <a:pt x="47" y="51"/>
                  <a:pt x="45" y="49"/>
                  <a:pt x="45" y="46"/>
                </a:cubicBezTo>
                <a:cubicBezTo>
                  <a:pt x="45" y="44"/>
                  <a:pt x="47" y="42"/>
                  <a:pt x="50" y="42"/>
                </a:cubicBezTo>
                <a:cubicBezTo>
                  <a:pt x="53" y="42"/>
                  <a:pt x="55" y="44"/>
                  <a:pt x="55" y="46"/>
                </a:cubicBezTo>
                <a:cubicBezTo>
                  <a:pt x="55" y="49"/>
                  <a:pt x="53" y="51"/>
                  <a:pt x="50" y="5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7" name="Group 96"/>
          <p:cNvGrpSpPr/>
          <p:nvPr/>
        </p:nvGrpSpPr>
        <p:grpSpPr>
          <a:xfrm>
            <a:off x="7073252" y="3493661"/>
            <a:ext cx="547798" cy="502152"/>
            <a:chOff x="5147549" y="4340630"/>
            <a:chExt cx="232545" cy="213168"/>
          </a:xfrm>
          <a:solidFill>
            <a:schemeClr val="bg1"/>
          </a:solidFill>
        </p:grpSpPr>
        <p:sp>
          <p:nvSpPr>
            <p:cNvPr id="31" name="Freeform: Shape 97"/>
            <p:cNvSpPr>
              <a:spLocks/>
            </p:cNvSpPr>
            <p:nvPr/>
          </p:nvSpPr>
          <p:spPr bwMode="auto">
            <a:xfrm>
              <a:off x="5201810" y="4476280"/>
              <a:ext cx="23255" cy="7751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0"/>
                </a:cxn>
                <a:cxn ang="0">
                  <a:pos x="6" y="20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6" h="20">
                  <a:moveTo>
                    <a:pt x="0" y="4"/>
                  </a:moveTo>
                  <a:lnTo>
                    <a:pt x="0" y="20"/>
                  </a:lnTo>
                  <a:lnTo>
                    <a:pt x="6" y="20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Freeform: Shape 98"/>
            <p:cNvSpPr>
              <a:spLocks/>
            </p:cNvSpPr>
            <p:nvPr/>
          </p:nvSpPr>
          <p:spPr bwMode="auto">
            <a:xfrm>
              <a:off x="5178555" y="4499535"/>
              <a:ext cx="11628" cy="5426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" y="14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14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3" y="1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3" name="Freeform: Shape 99"/>
            <p:cNvSpPr>
              <a:spLocks/>
            </p:cNvSpPr>
            <p:nvPr/>
          </p:nvSpPr>
          <p:spPr bwMode="auto">
            <a:xfrm>
              <a:off x="5302579" y="4394891"/>
              <a:ext cx="50386" cy="15890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1"/>
                </a:cxn>
                <a:cxn ang="0">
                  <a:pos x="13" y="41"/>
                </a:cxn>
                <a:cxn ang="0">
                  <a:pos x="13" y="0"/>
                </a:cxn>
                <a:cxn ang="0">
                  <a:pos x="0" y="13"/>
                </a:cxn>
              </a:cxnLst>
              <a:rect l="0" t="0" r="r" b="b"/>
              <a:pathLst>
                <a:path w="13" h="41">
                  <a:moveTo>
                    <a:pt x="0" y="13"/>
                  </a:moveTo>
                  <a:lnTo>
                    <a:pt x="0" y="41"/>
                  </a:lnTo>
                  <a:lnTo>
                    <a:pt x="13" y="41"/>
                  </a:lnTo>
                  <a:lnTo>
                    <a:pt x="13" y="0"/>
                  </a:lnTo>
                  <a:lnTo>
                    <a:pt x="0" y="1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4" name="Freeform: Shape 100"/>
            <p:cNvSpPr>
              <a:spLocks/>
            </p:cNvSpPr>
            <p:nvPr/>
          </p:nvSpPr>
          <p:spPr bwMode="auto">
            <a:xfrm>
              <a:off x="5263822" y="4456903"/>
              <a:ext cx="27132" cy="9689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25"/>
                </a:cxn>
                <a:cxn ang="0">
                  <a:pos x="7" y="25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7"/>
                </a:cxn>
              </a:cxnLst>
              <a:rect l="0" t="0" r="r" b="b"/>
              <a:pathLst>
                <a:path w="7" h="25">
                  <a:moveTo>
                    <a:pt x="0" y="7"/>
                  </a:moveTo>
                  <a:lnTo>
                    <a:pt x="0" y="25"/>
                  </a:lnTo>
                  <a:lnTo>
                    <a:pt x="7" y="25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5" name="Freeform: Shape 101"/>
            <p:cNvSpPr>
              <a:spLocks/>
            </p:cNvSpPr>
            <p:nvPr/>
          </p:nvSpPr>
          <p:spPr bwMode="auto">
            <a:xfrm>
              <a:off x="5236693" y="4495660"/>
              <a:ext cx="15503" cy="5813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4" y="15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2" y="2"/>
                </a:cxn>
              </a:cxnLst>
              <a:rect l="0" t="0" r="r" b="b"/>
              <a:pathLst>
                <a:path w="4" h="15">
                  <a:moveTo>
                    <a:pt x="2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0" y="15"/>
                  </a:lnTo>
                  <a:lnTo>
                    <a:pt x="4" y="15"/>
                  </a:lnTo>
                  <a:lnTo>
                    <a:pt x="4" y="0"/>
                  </a:lnTo>
                  <a:lnTo>
                    <a:pt x="3" y="1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6" name="Freeform: Shape 102"/>
            <p:cNvSpPr>
              <a:spLocks/>
            </p:cNvSpPr>
            <p:nvPr/>
          </p:nvSpPr>
          <p:spPr bwMode="auto">
            <a:xfrm>
              <a:off x="5147549" y="4340630"/>
              <a:ext cx="232545" cy="178285"/>
            </a:xfrm>
            <a:custGeom>
              <a:avLst/>
              <a:gdLst/>
              <a:ahLst/>
              <a:cxnLst>
                <a:cxn ang="0">
                  <a:pos x="54" y="10"/>
                </a:cxn>
                <a:cxn ang="0">
                  <a:pos x="60" y="16"/>
                </a:cxn>
                <a:cxn ang="0">
                  <a:pos x="58" y="3"/>
                </a:cxn>
                <a:cxn ang="0">
                  <a:pos x="44" y="0"/>
                </a:cxn>
                <a:cxn ang="0">
                  <a:pos x="51" y="7"/>
                </a:cxn>
                <a:cxn ang="0">
                  <a:pos x="25" y="33"/>
                </a:cxn>
                <a:cxn ang="0">
                  <a:pos x="18" y="25"/>
                </a:cxn>
                <a:cxn ang="0">
                  <a:pos x="0" y="42"/>
                </a:cxn>
                <a:cxn ang="0">
                  <a:pos x="4" y="46"/>
                </a:cxn>
                <a:cxn ang="0">
                  <a:pos x="18" y="32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5" y="39"/>
                </a:cxn>
                <a:cxn ang="0">
                  <a:pos x="25" y="39"/>
                </a:cxn>
                <a:cxn ang="0">
                  <a:pos x="25" y="39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54" y="10"/>
                </a:cxn>
              </a:cxnLst>
              <a:rect l="0" t="0" r="r" b="b"/>
              <a:pathLst>
                <a:path w="60" h="46">
                  <a:moveTo>
                    <a:pt x="54" y="10"/>
                  </a:moveTo>
                  <a:lnTo>
                    <a:pt x="60" y="16"/>
                  </a:lnTo>
                  <a:lnTo>
                    <a:pt x="58" y="3"/>
                  </a:lnTo>
                  <a:lnTo>
                    <a:pt x="44" y="0"/>
                  </a:lnTo>
                  <a:lnTo>
                    <a:pt x="51" y="7"/>
                  </a:lnTo>
                  <a:lnTo>
                    <a:pt x="25" y="33"/>
                  </a:lnTo>
                  <a:lnTo>
                    <a:pt x="18" y="25"/>
                  </a:lnTo>
                  <a:lnTo>
                    <a:pt x="0" y="42"/>
                  </a:lnTo>
                  <a:lnTo>
                    <a:pt x="4" y="46"/>
                  </a:lnTo>
                  <a:lnTo>
                    <a:pt x="18" y="32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5" y="39"/>
                  </a:lnTo>
                  <a:lnTo>
                    <a:pt x="25" y="39"/>
                  </a:lnTo>
                  <a:lnTo>
                    <a:pt x="25" y="39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54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8" name="Group 103"/>
          <p:cNvGrpSpPr/>
          <p:nvPr/>
        </p:nvGrpSpPr>
        <p:grpSpPr>
          <a:xfrm>
            <a:off x="2036515" y="3455759"/>
            <a:ext cx="612013" cy="578008"/>
            <a:chOff x="5530851" y="1866899"/>
            <a:chExt cx="285750" cy="269875"/>
          </a:xfrm>
          <a:solidFill>
            <a:schemeClr val="bg1"/>
          </a:solidFill>
        </p:grpSpPr>
        <p:sp>
          <p:nvSpPr>
            <p:cNvPr id="29" name="Oval 104"/>
            <p:cNvSpPr>
              <a:spLocks/>
            </p:cNvSpPr>
            <p:nvPr/>
          </p:nvSpPr>
          <p:spPr bwMode="auto">
            <a:xfrm>
              <a:off x="5661026" y="1912936"/>
              <a:ext cx="68263" cy="6826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Freeform: Shape 114"/>
            <p:cNvSpPr>
              <a:spLocks/>
            </p:cNvSpPr>
            <p:nvPr/>
          </p:nvSpPr>
          <p:spPr bwMode="auto">
            <a:xfrm>
              <a:off x="5530851" y="1866899"/>
              <a:ext cx="285750" cy="269875"/>
            </a:xfrm>
            <a:custGeom>
              <a:avLst/>
              <a:gdLst/>
              <a:ahLst/>
              <a:cxnLst>
                <a:cxn ang="0">
                  <a:pos x="100" y="75"/>
                </a:cxn>
                <a:cxn ang="0">
                  <a:pos x="97" y="77"/>
                </a:cxn>
                <a:cxn ang="0">
                  <a:pos x="96" y="77"/>
                </a:cxn>
                <a:cxn ang="0">
                  <a:pos x="90" y="57"/>
                </a:cxn>
                <a:cxn ang="0">
                  <a:pos x="84" y="53"/>
                </a:cxn>
                <a:cxn ang="0">
                  <a:pos x="82" y="53"/>
                </a:cxn>
                <a:cxn ang="0">
                  <a:pos x="60" y="53"/>
                </a:cxn>
                <a:cxn ang="0">
                  <a:pos x="55" y="57"/>
                </a:cxn>
                <a:cxn ang="0">
                  <a:pos x="48" y="76"/>
                </a:cxn>
                <a:cxn ang="0">
                  <a:pos x="47" y="76"/>
                </a:cxn>
                <a:cxn ang="0">
                  <a:pos x="46" y="75"/>
                </a:cxn>
                <a:cxn ang="0">
                  <a:pos x="46" y="20"/>
                </a:cxn>
                <a:cxn ang="0">
                  <a:pos x="73" y="9"/>
                </a:cxn>
                <a:cxn ang="0">
                  <a:pos x="100" y="20"/>
                </a:cxn>
                <a:cxn ang="0">
                  <a:pos x="111" y="48"/>
                </a:cxn>
                <a:cxn ang="0">
                  <a:pos x="100" y="75"/>
                </a:cxn>
                <a:cxn ang="0">
                  <a:pos x="78" y="78"/>
                </a:cxn>
                <a:cxn ang="0">
                  <a:pos x="73" y="83"/>
                </a:cxn>
                <a:cxn ang="0">
                  <a:pos x="71" y="83"/>
                </a:cxn>
                <a:cxn ang="0">
                  <a:pos x="66" y="78"/>
                </a:cxn>
                <a:cxn ang="0">
                  <a:pos x="66" y="76"/>
                </a:cxn>
                <a:cxn ang="0">
                  <a:pos x="68" y="63"/>
                </a:cxn>
                <a:cxn ang="0">
                  <a:pos x="68" y="60"/>
                </a:cxn>
                <a:cxn ang="0">
                  <a:pos x="69" y="59"/>
                </a:cxn>
                <a:cxn ang="0">
                  <a:pos x="75" y="59"/>
                </a:cxn>
                <a:cxn ang="0">
                  <a:pos x="76" y="60"/>
                </a:cxn>
                <a:cxn ang="0">
                  <a:pos x="76" y="63"/>
                </a:cxn>
                <a:cxn ang="0">
                  <a:pos x="79" y="76"/>
                </a:cxn>
                <a:cxn ang="0">
                  <a:pos x="78" y="78"/>
                </a:cxn>
                <a:cxn ang="0">
                  <a:pos x="106" y="14"/>
                </a:cxn>
                <a:cxn ang="0">
                  <a:pos x="73" y="0"/>
                </a:cxn>
                <a:cxn ang="0">
                  <a:pos x="39" y="14"/>
                </a:cxn>
                <a:cxn ang="0">
                  <a:pos x="25" y="42"/>
                </a:cxn>
                <a:cxn ang="0">
                  <a:pos x="32" y="71"/>
                </a:cxn>
                <a:cxn ang="0">
                  <a:pos x="31" y="76"/>
                </a:cxn>
                <a:cxn ang="0">
                  <a:pos x="6" y="101"/>
                </a:cxn>
                <a:cxn ang="0">
                  <a:pos x="4" y="115"/>
                </a:cxn>
                <a:cxn ang="0">
                  <a:pos x="5" y="116"/>
                </a:cxn>
                <a:cxn ang="0">
                  <a:pos x="10" y="118"/>
                </a:cxn>
                <a:cxn ang="0">
                  <a:pos x="19" y="114"/>
                </a:cxn>
                <a:cxn ang="0">
                  <a:pos x="44" y="89"/>
                </a:cxn>
                <a:cxn ang="0">
                  <a:pos x="44" y="89"/>
                </a:cxn>
                <a:cxn ang="0">
                  <a:pos x="47" y="88"/>
                </a:cxn>
                <a:cxn ang="0">
                  <a:pos x="49" y="88"/>
                </a:cxn>
                <a:cxn ang="0">
                  <a:pos x="54" y="91"/>
                </a:cxn>
                <a:cxn ang="0">
                  <a:pos x="57" y="92"/>
                </a:cxn>
                <a:cxn ang="0">
                  <a:pos x="61" y="94"/>
                </a:cxn>
                <a:cxn ang="0">
                  <a:pos x="73" y="95"/>
                </a:cxn>
                <a:cxn ang="0">
                  <a:pos x="88" y="93"/>
                </a:cxn>
                <a:cxn ang="0">
                  <a:pos x="90" y="92"/>
                </a:cxn>
                <a:cxn ang="0">
                  <a:pos x="100" y="87"/>
                </a:cxn>
                <a:cxn ang="0">
                  <a:pos x="106" y="81"/>
                </a:cxn>
                <a:cxn ang="0">
                  <a:pos x="106" y="14"/>
                </a:cxn>
              </a:cxnLst>
              <a:rect l="0" t="0" r="r" b="b"/>
              <a:pathLst>
                <a:path w="125" h="118">
                  <a:moveTo>
                    <a:pt x="100" y="75"/>
                  </a:moveTo>
                  <a:cubicBezTo>
                    <a:pt x="99" y="75"/>
                    <a:pt x="98" y="76"/>
                    <a:pt x="97" y="77"/>
                  </a:cubicBezTo>
                  <a:cubicBezTo>
                    <a:pt x="97" y="77"/>
                    <a:pt x="97" y="77"/>
                    <a:pt x="96" y="77"/>
                  </a:cubicBezTo>
                  <a:cubicBezTo>
                    <a:pt x="90" y="57"/>
                    <a:pt x="90" y="57"/>
                    <a:pt x="90" y="57"/>
                  </a:cubicBezTo>
                  <a:cubicBezTo>
                    <a:pt x="89" y="55"/>
                    <a:pt x="86" y="53"/>
                    <a:pt x="84" y="53"/>
                  </a:cubicBezTo>
                  <a:cubicBezTo>
                    <a:pt x="83" y="53"/>
                    <a:pt x="83" y="53"/>
                    <a:pt x="82" y="53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58" y="53"/>
                    <a:pt x="55" y="55"/>
                    <a:pt x="55" y="57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48" y="77"/>
                    <a:pt x="48" y="77"/>
                    <a:pt x="47" y="76"/>
                  </a:cubicBezTo>
                  <a:cubicBezTo>
                    <a:pt x="47" y="76"/>
                    <a:pt x="46" y="75"/>
                    <a:pt x="46" y="75"/>
                  </a:cubicBezTo>
                  <a:cubicBezTo>
                    <a:pt x="31" y="60"/>
                    <a:pt x="31" y="35"/>
                    <a:pt x="46" y="20"/>
                  </a:cubicBezTo>
                  <a:cubicBezTo>
                    <a:pt x="53" y="13"/>
                    <a:pt x="62" y="9"/>
                    <a:pt x="73" y="9"/>
                  </a:cubicBezTo>
                  <a:cubicBezTo>
                    <a:pt x="83" y="9"/>
                    <a:pt x="93" y="13"/>
                    <a:pt x="100" y="20"/>
                  </a:cubicBezTo>
                  <a:cubicBezTo>
                    <a:pt x="107" y="28"/>
                    <a:pt x="111" y="37"/>
                    <a:pt x="111" y="48"/>
                  </a:cubicBezTo>
                  <a:cubicBezTo>
                    <a:pt x="111" y="58"/>
                    <a:pt x="107" y="67"/>
                    <a:pt x="100" y="75"/>
                  </a:cubicBezTo>
                  <a:moveTo>
                    <a:pt x="78" y="78"/>
                  </a:moveTo>
                  <a:cubicBezTo>
                    <a:pt x="73" y="83"/>
                    <a:pt x="73" y="83"/>
                    <a:pt x="73" y="83"/>
                  </a:cubicBezTo>
                  <a:cubicBezTo>
                    <a:pt x="73" y="83"/>
                    <a:pt x="72" y="83"/>
                    <a:pt x="71" y="83"/>
                  </a:cubicBezTo>
                  <a:cubicBezTo>
                    <a:pt x="66" y="78"/>
                    <a:pt x="66" y="78"/>
                    <a:pt x="66" y="78"/>
                  </a:cubicBezTo>
                  <a:cubicBezTo>
                    <a:pt x="66" y="78"/>
                    <a:pt x="65" y="77"/>
                    <a:pt x="66" y="76"/>
                  </a:cubicBezTo>
                  <a:cubicBezTo>
                    <a:pt x="66" y="76"/>
                    <a:pt x="68" y="66"/>
                    <a:pt x="68" y="63"/>
                  </a:cubicBezTo>
                  <a:cubicBezTo>
                    <a:pt x="68" y="63"/>
                    <a:pt x="68" y="60"/>
                    <a:pt x="68" y="60"/>
                  </a:cubicBezTo>
                  <a:cubicBezTo>
                    <a:pt x="68" y="60"/>
                    <a:pt x="69" y="59"/>
                    <a:pt x="69" y="59"/>
                  </a:cubicBezTo>
                  <a:cubicBezTo>
                    <a:pt x="75" y="59"/>
                    <a:pt x="75" y="59"/>
                    <a:pt x="75" y="59"/>
                  </a:cubicBezTo>
                  <a:cubicBezTo>
                    <a:pt x="76" y="59"/>
                    <a:pt x="76" y="60"/>
                    <a:pt x="76" y="60"/>
                  </a:cubicBezTo>
                  <a:cubicBezTo>
                    <a:pt x="76" y="60"/>
                    <a:pt x="76" y="63"/>
                    <a:pt x="76" y="63"/>
                  </a:cubicBezTo>
                  <a:cubicBezTo>
                    <a:pt x="77" y="66"/>
                    <a:pt x="79" y="76"/>
                    <a:pt x="79" y="76"/>
                  </a:cubicBezTo>
                  <a:cubicBezTo>
                    <a:pt x="79" y="77"/>
                    <a:pt x="79" y="78"/>
                    <a:pt x="78" y="78"/>
                  </a:cubicBezTo>
                  <a:moveTo>
                    <a:pt x="106" y="14"/>
                  </a:moveTo>
                  <a:cubicBezTo>
                    <a:pt x="97" y="5"/>
                    <a:pt x="85" y="0"/>
                    <a:pt x="73" y="0"/>
                  </a:cubicBezTo>
                  <a:cubicBezTo>
                    <a:pt x="60" y="0"/>
                    <a:pt x="48" y="5"/>
                    <a:pt x="39" y="14"/>
                  </a:cubicBezTo>
                  <a:cubicBezTo>
                    <a:pt x="31" y="21"/>
                    <a:pt x="26" y="31"/>
                    <a:pt x="25" y="42"/>
                  </a:cubicBezTo>
                  <a:cubicBezTo>
                    <a:pt x="24" y="52"/>
                    <a:pt x="26" y="62"/>
                    <a:pt x="32" y="71"/>
                  </a:cubicBezTo>
                  <a:cubicBezTo>
                    <a:pt x="32" y="73"/>
                    <a:pt x="33" y="75"/>
                    <a:pt x="31" y="76"/>
                  </a:cubicBezTo>
                  <a:cubicBezTo>
                    <a:pt x="6" y="101"/>
                    <a:pt x="6" y="101"/>
                    <a:pt x="6" y="101"/>
                  </a:cubicBezTo>
                  <a:cubicBezTo>
                    <a:pt x="2" y="105"/>
                    <a:pt x="0" y="111"/>
                    <a:pt x="4" y="115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6" y="117"/>
                    <a:pt x="8" y="118"/>
                    <a:pt x="10" y="118"/>
                  </a:cubicBezTo>
                  <a:cubicBezTo>
                    <a:pt x="13" y="118"/>
                    <a:pt x="16" y="117"/>
                    <a:pt x="19" y="114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5" y="88"/>
                    <a:pt x="46" y="88"/>
                    <a:pt x="47" y="88"/>
                  </a:cubicBezTo>
                  <a:cubicBezTo>
                    <a:pt x="48" y="88"/>
                    <a:pt x="49" y="88"/>
                    <a:pt x="49" y="88"/>
                  </a:cubicBezTo>
                  <a:cubicBezTo>
                    <a:pt x="51" y="90"/>
                    <a:pt x="52" y="90"/>
                    <a:pt x="54" y="91"/>
                  </a:cubicBezTo>
                  <a:cubicBezTo>
                    <a:pt x="55" y="92"/>
                    <a:pt x="56" y="92"/>
                    <a:pt x="57" y="92"/>
                  </a:cubicBezTo>
                  <a:cubicBezTo>
                    <a:pt x="58" y="93"/>
                    <a:pt x="59" y="93"/>
                    <a:pt x="61" y="94"/>
                  </a:cubicBezTo>
                  <a:cubicBezTo>
                    <a:pt x="65" y="95"/>
                    <a:pt x="69" y="95"/>
                    <a:pt x="73" y="95"/>
                  </a:cubicBezTo>
                  <a:cubicBezTo>
                    <a:pt x="78" y="95"/>
                    <a:pt x="83" y="94"/>
                    <a:pt x="88" y="93"/>
                  </a:cubicBezTo>
                  <a:cubicBezTo>
                    <a:pt x="89" y="93"/>
                    <a:pt x="89" y="92"/>
                    <a:pt x="90" y="92"/>
                  </a:cubicBezTo>
                  <a:cubicBezTo>
                    <a:pt x="94" y="91"/>
                    <a:pt x="97" y="89"/>
                    <a:pt x="100" y="87"/>
                  </a:cubicBezTo>
                  <a:cubicBezTo>
                    <a:pt x="102" y="85"/>
                    <a:pt x="104" y="83"/>
                    <a:pt x="106" y="81"/>
                  </a:cubicBezTo>
                  <a:cubicBezTo>
                    <a:pt x="125" y="63"/>
                    <a:pt x="125" y="32"/>
                    <a:pt x="106" y="1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49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52" name="文本框 51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801870" y="1647005"/>
            <a:ext cx="10515418" cy="681560"/>
            <a:chOff x="937750" y="5016378"/>
            <a:chExt cx="10515418" cy="681560"/>
          </a:xfrm>
        </p:grpSpPr>
        <p:sp>
          <p:nvSpPr>
            <p:cNvPr id="55" name="矩形 54"/>
            <p:cNvSpPr/>
            <p:nvPr/>
          </p:nvSpPr>
          <p:spPr>
            <a:xfrm>
              <a:off x="937750" y="5369002"/>
              <a:ext cx="1051541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400" dirty="0" err="1">
                  <a:solidFill>
                    <a:srgbClr val="7F7F7F"/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339757" y="4634089"/>
            <a:ext cx="1951128" cy="1039713"/>
            <a:chOff x="1023070" y="4236410"/>
            <a:chExt cx="1951128" cy="1039713"/>
          </a:xfrm>
        </p:grpSpPr>
        <p:sp>
          <p:nvSpPr>
            <p:cNvPr id="58" name="矩形 57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3869260" y="4634089"/>
            <a:ext cx="1951128" cy="1039713"/>
            <a:chOff x="1023070" y="4236410"/>
            <a:chExt cx="1951128" cy="1039713"/>
          </a:xfrm>
        </p:grpSpPr>
        <p:sp>
          <p:nvSpPr>
            <p:cNvPr id="62" name="矩形 61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398763" y="4634089"/>
            <a:ext cx="1951128" cy="1039713"/>
            <a:chOff x="1023070" y="4236410"/>
            <a:chExt cx="1951128" cy="1039713"/>
          </a:xfrm>
        </p:grpSpPr>
        <p:sp>
          <p:nvSpPr>
            <p:cNvPr id="66" name="矩形 65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928266" y="4634089"/>
            <a:ext cx="1951128" cy="1039713"/>
            <a:chOff x="1023070" y="4236410"/>
            <a:chExt cx="1951128" cy="1039713"/>
          </a:xfrm>
        </p:grpSpPr>
        <p:sp>
          <p:nvSpPr>
            <p:cNvPr id="70" name="矩形 69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276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18" grpId="0" animBg="1"/>
      <p:bldP spid="20" grpId="0" animBg="1"/>
      <p:bldP spid="22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0251412" y="22613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58" name="图片占位符 5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14" y="0"/>
            <a:ext cx="12162469" cy="3818835"/>
          </a:xfrm>
        </p:spPr>
      </p:pic>
      <p:sp>
        <p:nvSpPr>
          <p:cNvPr id="5" name="Rectangle 46"/>
          <p:cNvSpPr/>
          <p:nvPr/>
        </p:nvSpPr>
        <p:spPr>
          <a:xfrm>
            <a:off x="0" y="0"/>
            <a:ext cx="12192000" cy="3800988"/>
          </a:xfrm>
          <a:prstGeom prst="rect">
            <a:avLst/>
          </a:prstGeom>
          <a:solidFill>
            <a:srgbClr val="F2F2F2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 rot="1800000">
            <a:off x="2047347" y="3639998"/>
            <a:ext cx="3638074" cy="1680846"/>
          </a:xfrm>
          <a:custGeom>
            <a:avLst/>
            <a:gdLst>
              <a:gd name="connsiteX0" fmla="*/ 0 w 5500320"/>
              <a:gd name="connsiteY0" fmla="*/ 0 h 1658275"/>
              <a:gd name="connsiteX1" fmla="*/ 5500320 w 5500320"/>
              <a:gd name="connsiteY1" fmla="*/ 0 h 1658275"/>
              <a:gd name="connsiteX2" fmla="*/ 5500320 w 5500320"/>
              <a:gd name="connsiteY2" fmla="*/ 1658275 h 1658275"/>
              <a:gd name="connsiteX3" fmla="*/ 0 w 5500320"/>
              <a:gd name="connsiteY3" fmla="*/ 1658275 h 1658275"/>
              <a:gd name="connsiteX4" fmla="*/ 0 w 5500320"/>
              <a:gd name="connsiteY4" fmla="*/ 0 h 1658275"/>
              <a:gd name="connsiteX0" fmla="*/ 0 w 5500320"/>
              <a:gd name="connsiteY0" fmla="*/ 909 h 1659184"/>
              <a:gd name="connsiteX1" fmla="*/ 2251075 w 5500320"/>
              <a:gd name="connsiteY1" fmla="*/ 0 h 1659184"/>
              <a:gd name="connsiteX2" fmla="*/ 5500320 w 5500320"/>
              <a:gd name="connsiteY2" fmla="*/ 909 h 1659184"/>
              <a:gd name="connsiteX3" fmla="*/ 5500320 w 5500320"/>
              <a:gd name="connsiteY3" fmla="*/ 1659184 h 1659184"/>
              <a:gd name="connsiteX4" fmla="*/ 0 w 5500320"/>
              <a:gd name="connsiteY4" fmla="*/ 1659184 h 1659184"/>
              <a:gd name="connsiteX5" fmla="*/ 0 w 5500320"/>
              <a:gd name="connsiteY5" fmla="*/ 909 h 1659184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1659184 h 1680846"/>
              <a:gd name="connsiteX6" fmla="*/ 0 w 5500320"/>
              <a:gd name="connsiteY6" fmla="*/ 909 h 1680846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909 h 1680846"/>
              <a:gd name="connsiteX0" fmla="*/ 0 w 3638074"/>
              <a:gd name="connsiteY0" fmla="*/ 1680846 h 1680846"/>
              <a:gd name="connsiteX1" fmla="*/ 388829 w 3638074"/>
              <a:gd name="connsiteY1" fmla="*/ 0 h 1680846"/>
              <a:gd name="connsiteX2" fmla="*/ 3638074 w 3638074"/>
              <a:gd name="connsiteY2" fmla="*/ 909 h 1680846"/>
              <a:gd name="connsiteX3" fmla="*/ 3638074 w 3638074"/>
              <a:gd name="connsiteY3" fmla="*/ 1659184 h 1680846"/>
              <a:gd name="connsiteX4" fmla="*/ 0 w 3638074"/>
              <a:gd name="connsiteY4" fmla="*/ 1680846 h 168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8074" h="1680846">
                <a:moveTo>
                  <a:pt x="0" y="1680846"/>
                </a:moveTo>
                <a:lnTo>
                  <a:pt x="388829" y="0"/>
                </a:lnTo>
                <a:lnTo>
                  <a:pt x="3638074" y="909"/>
                </a:lnTo>
                <a:lnTo>
                  <a:pt x="3638074" y="1659184"/>
                </a:lnTo>
                <a:lnTo>
                  <a:pt x="0" y="168084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4" name="矩形 52"/>
          <p:cNvSpPr/>
          <p:nvPr/>
        </p:nvSpPr>
        <p:spPr>
          <a:xfrm rot="1800000">
            <a:off x="4457503" y="3639998"/>
            <a:ext cx="3638074" cy="1680846"/>
          </a:xfrm>
          <a:custGeom>
            <a:avLst/>
            <a:gdLst>
              <a:gd name="connsiteX0" fmla="*/ 0 w 5500320"/>
              <a:gd name="connsiteY0" fmla="*/ 0 h 1658275"/>
              <a:gd name="connsiteX1" fmla="*/ 5500320 w 5500320"/>
              <a:gd name="connsiteY1" fmla="*/ 0 h 1658275"/>
              <a:gd name="connsiteX2" fmla="*/ 5500320 w 5500320"/>
              <a:gd name="connsiteY2" fmla="*/ 1658275 h 1658275"/>
              <a:gd name="connsiteX3" fmla="*/ 0 w 5500320"/>
              <a:gd name="connsiteY3" fmla="*/ 1658275 h 1658275"/>
              <a:gd name="connsiteX4" fmla="*/ 0 w 5500320"/>
              <a:gd name="connsiteY4" fmla="*/ 0 h 1658275"/>
              <a:gd name="connsiteX0" fmla="*/ 0 w 5500320"/>
              <a:gd name="connsiteY0" fmla="*/ 909 h 1659184"/>
              <a:gd name="connsiteX1" fmla="*/ 2251075 w 5500320"/>
              <a:gd name="connsiteY1" fmla="*/ 0 h 1659184"/>
              <a:gd name="connsiteX2" fmla="*/ 5500320 w 5500320"/>
              <a:gd name="connsiteY2" fmla="*/ 909 h 1659184"/>
              <a:gd name="connsiteX3" fmla="*/ 5500320 w 5500320"/>
              <a:gd name="connsiteY3" fmla="*/ 1659184 h 1659184"/>
              <a:gd name="connsiteX4" fmla="*/ 0 w 5500320"/>
              <a:gd name="connsiteY4" fmla="*/ 1659184 h 1659184"/>
              <a:gd name="connsiteX5" fmla="*/ 0 w 5500320"/>
              <a:gd name="connsiteY5" fmla="*/ 909 h 1659184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1659184 h 1680846"/>
              <a:gd name="connsiteX6" fmla="*/ 0 w 5500320"/>
              <a:gd name="connsiteY6" fmla="*/ 909 h 1680846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909 h 1680846"/>
              <a:gd name="connsiteX0" fmla="*/ 0 w 3638074"/>
              <a:gd name="connsiteY0" fmla="*/ 1680846 h 1680846"/>
              <a:gd name="connsiteX1" fmla="*/ 388829 w 3638074"/>
              <a:gd name="connsiteY1" fmla="*/ 0 h 1680846"/>
              <a:gd name="connsiteX2" fmla="*/ 3638074 w 3638074"/>
              <a:gd name="connsiteY2" fmla="*/ 909 h 1680846"/>
              <a:gd name="connsiteX3" fmla="*/ 3638074 w 3638074"/>
              <a:gd name="connsiteY3" fmla="*/ 1659184 h 1680846"/>
              <a:gd name="connsiteX4" fmla="*/ 0 w 3638074"/>
              <a:gd name="connsiteY4" fmla="*/ 1680846 h 168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8074" h="1680846">
                <a:moveTo>
                  <a:pt x="0" y="1680846"/>
                </a:moveTo>
                <a:lnTo>
                  <a:pt x="388829" y="0"/>
                </a:lnTo>
                <a:lnTo>
                  <a:pt x="3638074" y="909"/>
                </a:lnTo>
                <a:lnTo>
                  <a:pt x="3638074" y="1659184"/>
                </a:lnTo>
                <a:lnTo>
                  <a:pt x="0" y="168084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5" name="矩形 52"/>
          <p:cNvSpPr/>
          <p:nvPr/>
        </p:nvSpPr>
        <p:spPr>
          <a:xfrm rot="1800000">
            <a:off x="6893643" y="3639998"/>
            <a:ext cx="3638074" cy="1680846"/>
          </a:xfrm>
          <a:custGeom>
            <a:avLst/>
            <a:gdLst>
              <a:gd name="connsiteX0" fmla="*/ 0 w 5500320"/>
              <a:gd name="connsiteY0" fmla="*/ 0 h 1658275"/>
              <a:gd name="connsiteX1" fmla="*/ 5500320 w 5500320"/>
              <a:gd name="connsiteY1" fmla="*/ 0 h 1658275"/>
              <a:gd name="connsiteX2" fmla="*/ 5500320 w 5500320"/>
              <a:gd name="connsiteY2" fmla="*/ 1658275 h 1658275"/>
              <a:gd name="connsiteX3" fmla="*/ 0 w 5500320"/>
              <a:gd name="connsiteY3" fmla="*/ 1658275 h 1658275"/>
              <a:gd name="connsiteX4" fmla="*/ 0 w 5500320"/>
              <a:gd name="connsiteY4" fmla="*/ 0 h 1658275"/>
              <a:gd name="connsiteX0" fmla="*/ 0 w 5500320"/>
              <a:gd name="connsiteY0" fmla="*/ 909 h 1659184"/>
              <a:gd name="connsiteX1" fmla="*/ 2251075 w 5500320"/>
              <a:gd name="connsiteY1" fmla="*/ 0 h 1659184"/>
              <a:gd name="connsiteX2" fmla="*/ 5500320 w 5500320"/>
              <a:gd name="connsiteY2" fmla="*/ 909 h 1659184"/>
              <a:gd name="connsiteX3" fmla="*/ 5500320 w 5500320"/>
              <a:gd name="connsiteY3" fmla="*/ 1659184 h 1659184"/>
              <a:gd name="connsiteX4" fmla="*/ 0 w 5500320"/>
              <a:gd name="connsiteY4" fmla="*/ 1659184 h 1659184"/>
              <a:gd name="connsiteX5" fmla="*/ 0 w 5500320"/>
              <a:gd name="connsiteY5" fmla="*/ 909 h 1659184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1659184 h 1680846"/>
              <a:gd name="connsiteX6" fmla="*/ 0 w 5500320"/>
              <a:gd name="connsiteY6" fmla="*/ 909 h 1680846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909 h 1680846"/>
              <a:gd name="connsiteX0" fmla="*/ 0 w 3638074"/>
              <a:gd name="connsiteY0" fmla="*/ 1680846 h 1680846"/>
              <a:gd name="connsiteX1" fmla="*/ 388829 w 3638074"/>
              <a:gd name="connsiteY1" fmla="*/ 0 h 1680846"/>
              <a:gd name="connsiteX2" fmla="*/ 3638074 w 3638074"/>
              <a:gd name="connsiteY2" fmla="*/ 909 h 1680846"/>
              <a:gd name="connsiteX3" fmla="*/ 3638074 w 3638074"/>
              <a:gd name="connsiteY3" fmla="*/ 1659184 h 1680846"/>
              <a:gd name="connsiteX4" fmla="*/ 0 w 3638074"/>
              <a:gd name="connsiteY4" fmla="*/ 1680846 h 168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8074" h="1680846">
                <a:moveTo>
                  <a:pt x="0" y="1680846"/>
                </a:moveTo>
                <a:lnTo>
                  <a:pt x="388829" y="0"/>
                </a:lnTo>
                <a:lnTo>
                  <a:pt x="3638074" y="909"/>
                </a:lnTo>
                <a:lnTo>
                  <a:pt x="3638074" y="1659184"/>
                </a:lnTo>
                <a:lnTo>
                  <a:pt x="0" y="168084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6" name="矩形 52"/>
          <p:cNvSpPr/>
          <p:nvPr/>
        </p:nvSpPr>
        <p:spPr>
          <a:xfrm rot="1800000">
            <a:off x="9332475" y="3639998"/>
            <a:ext cx="3638074" cy="1680846"/>
          </a:xfrm>
          <a:custGeom>
            <a:avLst/>
            <a:gdLst>
              <a:gd name="connsiteX0" fmla="*/ 0 w 5500320"/>
              <a:gd name="connsiteY0" fmla="*/ 0 h 1658275"/>
              <a:gd name="connsiteX1" fmla="*/ 5500320 w 5500320"/>
              <a:gd name="connsiteY1" fmla="*/ 0 h 1658275"/>
              <a:gd name="connsiteX2" fmla="*/ 5500320 w 5500320"/>
              <a:gd name="connsiteY2" fmla="*/ 1658275 h 1658275"/>
              <a:gd name="connsiteX3" fmla="*/ 0 w 5500320"/>
              <a:gd name="connsiteY3" fmla="*/ 1658275 h 1658275"/>
              <a:gd name="connsiteX4" fmla="*/ 0 w 5500320"/>
              <a:gd name="connsiteY4" fmla="*/ 0 h 1658275"/>
              <a:gd name="connsiteX0" fmla="*/ 0 w 5500320"/>
              <a:gd name="connsiteY0" fmla="*/ 909 h 1659184"/>
              <a:gd name="connsiteX1" fmla="*/ 2251075 w 5500320"/>
              <a:gd name="connsiteY1" fmla="*/ 0 h 1659184"/>
              <a:gd name="connsiteX2" fmla="*/ 5500320 w 5500320"/>
              <a:gd name="connsiteY2" fmla="*/ 909 h 1659184"/>
              <a:gd name="connsiteX3" fmla="*/ 5500320 w 5500320"/>
              <a:gd name="connsiteY3" fmla="*/ 1659184 h 1659184"/>
              <a:gd name="connsiteX4" fmla="*/ 0 w 5500320"/>
              <a:gd name="connsiteY4" fmla="*/ 1659184 h 1659184"/>
              <a:gd name="connsiteX5" fmla="*/ 0 w 5500320"/>
              <a:gd name="connsiteY5" fmla="*/ 909 h 1659184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1659184 h 1680846"/>
              <a:gd name="connsiteX6" fmla="*/ 0 w 5500320"/>
              <a:gd name="connsiteY6" fmla="*/ 909 h 1680846"/>
              <a:gd name="connsiteX0" fmla="*/ 0 w 5500320"/>
              <a:gd name="connsiteY0" fmla="*/ 909 h 1680846"/>
              <a:gd name="connsiteX1" fmla="*/ 2251075 w 5500320"/>
              <a:gd name="connsiteY1" fmla="*/ 0 h 1680846"/>
              <a:gd name="connsiteX2" fmla="*/ 5500320 w 5500320"/>
              <a:gd name="connsiteY2" fmla="*/ 909 h 1680846"/>
              <a:gd name="connsiteX3" fmla="*/ 5500320 w 5500320"/>
              <a:gd name="connsiteY3" fmla="*/ 1659184 h 1680846"/>
              <a:gd name="connsiteX4" fmla="*/ 1862246 w 5500320"/>
              <a:gd name="connsiteY4" fmla="*/ 1680846 h 1680846"/>
              <a:gd name="connsiteX5" fmla="*/ 0 w 5500320"/>
              <a:gd name="connsiteY5" fmla="*/ 909 h 1680846"/>
              <a:gd name="connsiteX0" fmla="*/ 0 w 3638074"/>
              <a:gd name="connsiteY0" fmla="*/ 1680846 h 1680846"/>
              <a:gd name="connsiteX1" fmla="*/ 388829 w 3638074"/>
              <a:gd name="connsiteY1" fmla="*/ 0 h 1680846"/>
              <a:gd name="connsiteX2" fmla="*/ 3638074 w 3638074"/>
              <a:gd name="connsiteY2" fmla="*/ 909 h 1680846"/>
              <a:gd name="connsiteX3" fmla="*/ 3638074 w 3638074"/>
              <a:gd name="connsiteY3" fmla="*/ 1659184 h 1680846"/>
              <a:gd name="connsiteX4" fmla="*/ 0 w 3638074"/>
              <a:gd name="connsiteY4" fmla="*/ 1680846 h 168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8074" h="1680846">
                <a:moveTo>
                  <a:pt x="0" y="1680846"/>
                </a:moveTo>
                <a:lnTo>
                  <a:pt x="388829" y="0"/>
                </a:lnTo>
                <a:lnTo>
                  <a:pt x="3638074" y="909"/>
                </a:lnTo>
                <a:lnTo>
                  <a:pt x="3638074" y="1659184"/>
                </a:lnTo>
                <a:lnTo>
                  <a:pt x="0" y="168084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Rectangle: Rounded Corners 4"/>
          <p:cNvSpPr/>
          <p:nvPr/>
        </p:nvSpPr>
        <p:spPr>
          <a:xfrm>
            <a:off x="1780678" y="2982870"/>
            <a:ext cx="1351716" cy="1351716"/>
          </a:xfrm>
          <a:prstGeom prst="round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7" name="Rectangle: Rounded Corners 8"/>
          <p:cNvSpPr/>
          <p:nvPr/>
        </p:nvSpPr>
        <p:spPr>
          <a:xfrm>
            <a:off x="4191930" y="2980605"/>
            <a:ext cx="1351716" cy="1351716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8" name="Rectangle: Rounded Corners 10"/>
          <p:cNvSpPr/>
          <p:nvPr/>
        </p:nvSpPr>
        <p:spPr>
          <a:xfrm>
            <a:off x="6630551" y="2980386"/>
            <a:ext cx="1351716" cy="1351716"/>
          </a:xfrm>
          <a:prstGeom prst="round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Rectangle: Rounded Corners 12"/>
          <p:cNvSpPr/>
          <p:nvPr/>
        </p:nvSpPr>
        <p:spPr>
          <a:xfrm>
            <a:off x="9069171" y="2980386"/>
            <a:ext cx="1351716" cy="1351716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8" name="Freeform: Shape 30"/>
          <p:cNvSpPr>
            <a:spLocks noChangeAspect="1"/>
          </p:cNvSpPr>
          <p:nvPr/>
        </p:nvSpPr>
        <p:spPr bwMode="auto">
          <a:xfrm>
            <a:off x="4481094" y="3308739"/>
            <a:ext cx="773388" cy="695448"/>
          </a:xfrm>
          <a:custGeom>
            <a:avLst/>
            <a:gdLst>
              <a:gd name="connsiteX0" fmla="*/ 254000 w 508000"/>
              <a:gd name="connsiteY0" fmla="*/ 257938 h 456806"/>
              <a:gd name="connsiteX1" fmla="*/ 364263 w 508000"/>
              <a:gd name="connsiteY1" fmla="*/ 456806 h 456806"/>
              <a:gd name="connsiteX2" fmla="*/ 139798 w 508000"/>
              <a:gd name="connsiteY2" fmla="*/ 456806 h 456806"/>
              <a:gd name="connsiteX3" fmla="*/ 283535 w 508000"/>
              <a:gd name="connsiteY3" fmla="*/ 244155 h 456806"/>
              <a:gd name="connsiteX4" fmla="*/ 508000 w 508000"/>
              <a:gd name="connsiteY4" fmla="*/ 244155 h 456806"/>
              <a:gd name="connsiteX5" fmla="*/ 393799 w 508000"/>
              <a:gd name="connsiteY5" fmla="*/ 441054 h 456806"/>
              <a:gd name="connsiteX6" fmla="*/ 0 w 508000"/>
              <a:gd name="connsiteY6" fmla="*/ 244155 h 456806"/>
              <a:gd name="connsiteX7" fmla="*/ 226434 w 508000"/>
              <a:gd name="connsiteY7" fmla="*/ 244155 h 456806"/>
              <a:gd name="connsiteX8" fmla="*/ 110263 w 508000"/>
              <a:gd name="connsiteY8" fmla="*/ 441054 h 456806"/>
              <a:gd name="connsiteX9" fmla="*/ 393799 w 508000"/>
              <a:gd name="connsiteY9" fmla="*/ 13783 h 456806"/>
              <a:gd name="connsiteX10" fmla="*/ 508000 w 508000"/>
              <a:gd name="connsiteY10" fmla="*/ 210682 h 456806"/>
              <a:gd name="connsiteX11" fmla="*/ 283535 w 508000"/>
              <a:gd name="connsiteY11" fmla="*/ 210682 h 456806"/>
              <a:gd name="connsiteX12" fmla="*/ 110263 w 508000"/>
              <a:gd name="connsiteY12" fmla="*/ 13783 h 456806"/>
              <a:gd name="connsiteX13" fmla="*/ 226434 w 508000"/>
              <a:gd name="connsiteY13" fmla="*/ 210682 h 456806"/>
              <a:gd name="connsiteX14" fmla="*/ 0 w 508000"/>
              <a:gd name="connsiteY14" fmla="*/ 210682 h 456806"/>
              <a:gd name="connsiteX15" fmla="*/ 139798 w 508000"/>
              <a:gd name="connsiteY15" fmla="*/ 0 h 456806"/>
              <a:gd name="connsiteX16" fmla="*/ 364263 w 508000"/>
              <a:gd name="connsiteY16" fmla="*/ 0 h 456806"/>
              <a:gd name="connsiteX17" fmla="*/ 254000 w 508000"/>
              <a:gd name="connsiteY17" fmla="*/ 196899 h 456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8000" h="456806">
                <a:moveTo>
                  <a:pt x="254000" y="257938"/>
                </a:moveTo>
                <a:lnTo>
                  <a:pt x="364263" y="456806"/>
                </a:lnTo>
                <a:lnTo>
                  <a:pt x="139798" y="456806"/>
                </a:lnTo>
                <a:close/>
                <a:moveTo>
                  <a:pt x="283535" y="244155"/>
                </a:moveTo>
                <a:lnTo>
                  <a:pt x="508000" y="244155"/>
                </a:lnTo>
                <a:lnTo>
                  <a:pt x="393799" y="441054"/>
                </a:lnTo>
                <a:close/>
                <a:moveTo>
                  <a:pt x="0" y="244155"/>
                </a:moveTo>
                <a:lnTo>
                  <a:pt x="226434" y="244155"/>
                </a:lnTo>
                <a:lnTo>
                  <a:pt x="110263" y="441054"/>
                </a:lnTo>
                <a:close/>
                <a:moveTo>
                  <a:pt x="393799" y="13783"/>
                </a:moveTo>
                <a:lnTo>
                  <a:pt x="508000" y="210682"/>
                </a:lnTo>
                <a:lnTo>
                  <a:pt x="283535" y="210682"/>
                </a:lnTo>
                <a:close/>
                <a:moveTo>
                  <a:pt x="110263" y="13783"/>
                </a:moveTo>
                <a:lnTo>
                  <a:pt x="226434" y="210682"/>
                </a:lnTo>
                <a:lnTo>
                  <a:pt x="0" y="210682"/>
                </a:lnTo>
                <a:close/>
                <a:moveTo>
                  <a:pt x="139798" y="0"/>
                </a:moveTo>
                <a:lnTo>
                  <a:pt x="364263" y="0"/>
                </a:lnTo>
                <a:lnTo>
                  <a:pt x="254000" y="1968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9" name="Freeform: Shape 31"/>
          <p:cNvSpPr>
            <a:spLocks noChangeAspect="1"/>
          </p:cNvSpPr>
          <p:nvPr/>
        </p:nvSpPr>
        <p:spPr bwMode="auto">
          <a:xfrm>
            <a:off x="9358335" y="3337428"/>
            <a:ext cx="773388" cy="637632"/>
          </a:xfrm>
          <a:custGeom>
            <a:avLst/>
            <a:gdLst>
              <a:gd name="T0" fmla="*/ 117 w 235"/>
              <a:gd name="T1" fmla="*/ 194 h 194"/>
              <a:gd name="T2" fmla="*/ 201 w 235"/>
              <a:gd name="T3" fmla="*/ 119 h 194"/>
              <a:gd name="T4" fmla="*/ 204 w 235"/>
              <a:gd name="T5" fmla="*/ 30 h 194"/>
              <a:gd name="T6" fmla="*/ 189 w 235"/>
              <a:gd name="T7" fmla="*/ 8 h 194"/>
              <a:gd name="T8" fmla="*/ 117 w 235"/>
              <a:gd name="T9" fmla="*/ 0 h 194"/>
              <a:gd name="T10" fmla="*/ 47 w 235"/>
              <a:gd name="T11" fmla="*/ 8 h 194"/>
              <a:gd name="T12" fmla="*/ 32 w 235"/>
              <a:gd name="T13" fmla="*/ 30 h 194"/>
              <a:gd name="T14" fmla="*/ 34 w 235"/>
              <a:gd name="T15" fmla="*/ 119 h 194"/>
              <a:gd name="T16" fmla="*/ 117 w 235"/>
              <a:gd name="T17" fmla="*/ 194 h 194"/>
              <a:gd name="T18" fmla="*/ 104 w 235"/>
              <a:gd name="T19" fmla="*/ 79 h 194"/>
              <a:gd name="T20" fmla="*/ 117 w 235"/>
              <a:gd name="T21" fmla="*/ 39 h 194"/>
              <a:gd name="T22" fmla="*/ 130 w 235"/>
              <a:gd name="T23" fmla="*/ 79 h 194"/>
              <a:gd name="T24" fmla="*/ 172 w 235"/>
              <a:gd name="T25" fmla="*/ 79 h 194"/>
              <a:gd name="T26" fmla="*/ 138 w 235"/>
              <a:gd name="T27" fmla="*/ 104 h 194"/>
              <a:gd name="T28" fmla="*/ 151 w 235"/>
              <a:gd name="T29" fmla="*/ 144 h 194"/>
              <a:gd name="T30" fmla="*/ 117 w 235"/>
              <a:gd name="T31" fmla="*/ 119 h 194"/>
              <a:gd name="T32" fmla="*/ 83 w 235"/>
              <a:gd name="T33" fmla="*/ 144 h 194"/>
              <a:gd name="T34" fmla="*/ 96 w 235"/>
              <a:gd name="T35" fmla="*/ 104 h 194"/>
              <a:gd name="T36" fmla="*/ 62 w 235"/>
              <a:gd name="T37" fmla="*/ 79 h 194"/>
              <a:gd name="T38" fmla="*/ 104 w 235"/>
              <a:gd name="T39" fmla="*/ 79 h 194"/>
              <a:gd name="T40" fmla="*/ 104 w 235"/>
              <a:gd name="T41" fmla="*/ 79 h 194"/>
              <a:gd name="T42" fmla="*/ 104 w 235"/>
              <a:gd name="T43" fmla="*/ 7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5" h="194">
                <a:moveTo>
                  <a:pt x="117" y="194"/>
                </a:moveTo>
                <a:cubicBezTo>
                  <a:pt x="117" y="175"/>
                  <a:pt x="235" y="187"/>
                  <a:pt x="201" y="119"/>
                </a:cubicBezTo>
                <a:cubicBezTo>
                  <a:pt x="167" y="51"/>
                  <a:pt x="204" y="30"/>
                  <a:pt x="204" y="30"/>
                </a:cubicBezTo>
                <a:cubicBezTo>
                  <a:pt x="189" y="8"/>
                  <a:pt x="189" y="8"/>
                  <a:pt x="189" y="8"/>
                </a:cubicBezTo>
                <a:cubicBezTo>
                  <a:pt x="152" y="35"/>
                  <a:pt x="117" y="0"/>
                  <a:pt x="117" y="0"/>
                </a:cubicBezTo>
                <a:cubicBezTo>
                  <a:pt x="117" y="0"/>
                  <a:pt x="83" y="35"/>
                  <a:pt x="47" y="8"/>
                </a:cubicBez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68" y="51"/>
                  <a:pt x="34" y="119"/>
                </a:cubicBezTo>
                <a:cubicBezTo>
                  <a:pt x="0" y="187"/>
                  <a:pt x="117" y="175"/>
                  <a:pt x="117" y="194"/>
                </a:cubicBezTo>
                <a:close/>
                <a:moveTo>
                  <a:pt x="104" y="79"/>
                </a:moveTo>
                <a:cubicBezTo>
                  <a:pt x="117" y="39"/>
                  <a:pt x="117" y="39"/>
                  <a:pt x="117" y="39"/>
                </a:cubicBezTo>
                <a:cubicBezTo>
                  <a:pt x="130" y="79"/>
                  <a:pt x="130" y="79"/>
                  <a:pt x="130" y="79"/>
                </a:cubicBezTo>
                <a:cubicBezTo>
                  <a:pt x="172" y="79"/>
                  <a:pt x="172" y="79"/>
                  <a:pt x="172" y="79"/>
                </a:cubicBezTo>
                <a:cubicBezTo>
                  <a:pt x="138" y="104"/>
                  <a:pt x="138" y="104"/>
                  <a:pt x="138" y="104"/>
                </a:cubicBezTo>
                <a:cubicBezTo>
                  <a:pt x="151" y="144"/>
                  <a:pt x="151" y="144"/>
                  <a:pt x="151" y="144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83" y="144"/>
                  <a:pt x="83" y="144"/>
                  <a:pt x="83" y="144"/>
                </a:cubicBezTo>
                <a:cubicBezTo>
                  <a:pt x="96" y="104"/>
                  <a:pt x="96" y="104"/>
                  <a:pt x="96" y="104"/>
                </a:cubicBezTo>
                <a:cubicBezTo>
                  <a:pt x="62" y="79"/>
                  <a:pt x="62" y="79"/>
                  <a:pt x="62" y="79"/>
                </a:cubicBezTo>
                <a:lnTo>
                  <a:pt x="104" y="79"/>
                </a:lnTo>
                <a:close/>
                <a:moveTo>
                  <a:pt x="104" y="79"/>
                </a:moveTo>
                <a:cubicBezTo>
                  <a:pt x="104" y="79"/>
                  <a:pt x="104" y="79"/>
                  <a:pt x="104" y="79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0" name="Freeform: Shape 32"/>
          <p:cNvSpPr>
            <a:spLocks noChangeAspect="1"/>
          </p:cNvSpPr>
          <p:nvPr/>
        </p:nvSpPr>
        <p:spPr bwMode="auto">
          <a:xfrm>
            <a:off x="6919806" y="3269550"/>
            <a:ext cx="773206" cy="773388"/>
          </a:xfrm>
          <a:custGeom>
            <a:avLst/>
            <a:gdLst>
              <a:gd name="T0" fmla="*/ 979 w 1958"/>
              <a:gd name="T1" fmla="*/ 1958 h 1958"/>
              <a:gd name="T2" fmla="*/ 719 w 1958"/>
              <a:gd name="T3" fmla="*/ 1923 h 1958"/>
              <a:gd name="T4" fmla="*/ 485 w 1958"/>
              <a:gd name="T5" fmla="*/ 1824 h 1958"/>
              <a:gd name="T6" fmla="*/ 287 w 1958"/>
              <a:gd name="T7" fmla="*/ 1672 h 1958"/>
              <a:gd name="T8" fmla="*/ 134 w 1958"/>
              <a:gd name="T9" fmla="*/ 1474 h 1958"/>
              <a:gd name="T10" fmla="*/ 35 w 1958"/>
              <a:gd name="T11" fmla="*/ 1240 h 1958"/>
              <a:gd name="T12" fmla="*/ 0 w 1958"/>
              <a:gd name="T13" fmla="*/ 979 h 1958"/>
              <a:gd name="T14" fmla="*/ 35 w 1958"/>
              <a:gd name="T15" fmla="*/ 719 h 1958"/>
              <a:gd name="T16" fmla="*/ 134 w 1958"/>
              <a:gd name="T17" fmla="*/ 485 h 1958"/>
              <a:gd name="T18" fmla="*/ 287 w 1958"/>
              <a:gd name="T19" fmla="*/ 287 h 1958"/>
              <a:gd name="T20" fmla="*/ 485 w 1958"/>
              <a:gd name="T21" fmla="*/ 134 h 1958"/>
              <a:gd name="T22" fmla="*/ 719 w 1958"/>
              <a:gd name="T23" fmla="*/ 35 h 1958"/>
              <a:gd name="T24" fmla="*/ 979 w 1958"/>
              <a:gd name="T25" fmla="*/ 0 h 1958"/>
              <a:gd name="T26" fmla="*/ 1360 w 1958"/>
              <a:gd name="T27" fmla="*/ 77 h 1958"/>
              <a:gd name="T28" fmla="*/ 1672 w 1958"/>
              <a:gd name="T29" fmla="*/ 287 h 1958"/>
              <a:gd name="T30" fmla="*/ 1881 w 1958"/>
              <a:gd name="T31" fmla="*/ 598 h 1958"/>
              <a:gd name="T32" fmla="*/ 1958 w 1958"/>
              <a:gd name="T33" fmla="*/ 979 h 1958"/>
              <a:gd name="T34" fmla="*/ 1923 w 1958"/>
              <a:gd name="T35" fmla="*/ 1240 h 1958"/>
              <a:gd name="T36" fmla="*/ 1824 w 1958"/>
              <a:gd name="T37" fmla="*/ 1474 h 1958"/>
              <a:gd name="T38" fmla="*/ 1672 w 1958"/>
              <a:gd name="T39" fmla="*/ 1672 h 1958"/>
              <a:gd name="T40" fmla="*/ 1474 w 1958"/>
              <a:gd name="T41" fmla="*/ 1824 h 1958"/>
              <a:gd name="T42" fmla="*/ 1240 w 1958"/>
              <a:gd name="T43" fmla="*/ 1923 h 1958"/>
              <a:gd name="T44" fmla="*/ 979 w 1958"/>
              <a:gd name="T45" fmla="*/ 1958 h 1958"/>
              <a:gd name="T46" fmla="*/ 1484 w 1958"/>
              <a:gd name="T47" fmla="*/ 828 h 1958"/>
              <a:gd name="T48" fmla="*/ 1130 w 1958"/>
              <a:gd name="T49" fmla="*/ 828 h 1958"/>
              <a:gd name="T50" fmla="*/ 1130 w 1958"/>
              <a:gd name="T51" fmla="*/ 474 h 1958"/>
              <a:gd name="T52" fmla="*/ 1103 w 1958"/>
              <a:gd name="T53" fmla="*/ 448 h 1958"/>
              <a:gd name="T54" fmla="*/ 856 w 1958"/>
              <a:gd name="T55" fmla="*/ 448 h 1958"/>
              <a:gd name="T56" fmla="*/ 828 w 1958"/>
              <a:gd name="T57" fmla="*/ 474 h 1958"/>
              <a:gd name="T58" fmla="*/ 828 w 1958"/>
              <a:gd name="T59" fmla="*/ 828 h 1958"/>
              <a:gd name="T60" fmla="*/ 474 w 1958"/>
              <a:gd name="T61" fmla="*/ 828 h 1958"/>
              <a:gd name="T62" fmla="*/ 448 w 1958"/>
              <a:gd name="T63" fmla="*/ 856 h 1958"/>
              <a:gd name="T64" fmla="*/ 448 w 1958"/>
              <a:gd name="T65" fmla="*/ 1103 h 1958"/>
              <a:gd name="T66" fmla="*/ 474 w 1958"/>
              <a:gd name="T67" fmla="*/ 1130 h 1958"/>
              <a:gd name="T68" fmla="*/ 828 w 1958"/>
              <a:gd name="T69" fmla="*/ 1130 h 1958"/>
              <a:gd name="T70" fmla="*/ 828 w 1958"/>
              <a:gd name="T71" fmla="*/ 1484 h 1958"/>
              <a:gd name="T72" fmla="*/ 856 w 1958"/>
              <a:gd name="T73" fmla="*/ 1510 h 1958"/>
              <a:gd name="T74" fmla="*/ 1103 w 1958"/>
              <a:gd name="T75" fmla="*/ 1510 h 1958"/>
              <a:gd name="T76" fmla="*/ 1130 w 1958"/>
              <a:gd name="T77" fmla="*/ 1484 h 1958"/>
              <a:gd name="T78" fmla="*/ 1130 w 1958"/>
              <a:gd name="T79" fmla="*/ 1130 h 1958"/>
              <a:gd name="T80" fmla="*/ 1484 w 1958"/>
              <a:gd name="T81" fmla="*/ 1130 h 1958"/>
              <a:gd name="T82" fmla="*/ 1510 w 1958"/>
              <a:gd name="T83" fmla="*/ 1103 h 1958"/>
              <a:gd name="T84" fmla="*/ 1510 w 1958"/>
              <a:gd name="T85" fmla="*/ 856 h 1958"/>
              <a:gd name="T86" fmla="*/ 1484 w 1958"/>
              <a:gd name="T87" fmla="*/ 828 h 1958"/>
              <a:gd name="T88" fmla="*/ 1484 w 1958"/>
              <a:gd name="T89" fmla="*/ 828 h 1958"/>
              <a:gd name="T90" fmla="*/ 1484 w 1958"/>
              <a:gd name="T91" fmla="*/ 828 h 1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958" h="1958">
                <a:moveTo>
                  <a:pt x="979" y="1958"/>
                </a:moveTo>
                <a:cubicBezTo>
                  <a:pt x="889" y="1958"/>
                  <a:pt x="802" y="1947"/>
                  <a:pt x="719" y="1923"/>
                </a:cubicBezTo>
                <a:cubicBezTo>
                  <a:pt x="635" y="1900"/>
                  <a:pt x="557" y="1867"/>
                  <a:pt x="485" y="1824"/>
                </a:cubicBezTo>
                <a:cubicBezTo>
                  <a:pt x="412" y="1782"/>
                  <a:pt x="346" y="1731"/>
                  <a:pt x="287" y="1672"/>
                </a:cubicBezTo>
                <a:cubicBezTo>
                  <a:pt x="227" y="1612"/>
                  <a:pt x="177" y="1546"/>
                  <a:pt x="134" y="1474"/>
                </a:cubicBezTo>
                <a:cubicBezTo>
                  <a:pt x="92" y="1401"/>
                  <a:pt x="59" y="1323"/>
                  <a:pt x="35" y="1240"/>
                </a:cubicBezTo>
                <a:cubicBezTo>
                  <a:pt x="12" y="1156"/>
                  <a:pt x="0" y="1069"/>
                  <a:pt x="0" y="979"/>
                </a:cubicBezTo>
                <a:cubicBezTo>
                  <a:pt x="0" y="889"/>
                  <a:pt x="12" y="802"/>
                  <a:pt x="35" y="719"/>
                </a:cubicBezTo>
                <a:cubicBezTo>
                  <a:pt x="59" y="635"/>
                  <a:pt x="92" y="557"/>
                  <a:pt x="134" y="485"/>
                </a:cubicBezTo>
                <a:cubicBezTo>
                  <a:pt x="177" y="412"/>
                  <a:pt x="227" y="346"/>
                  <a:pt x="287" y="287"/>
                </a:cubicBezTo>
                <a:cubicBezTo>
                  <a:pt x="346" y="228"/>
                  <a:pt x="412" y="177"/>
                  <a:pt x="485" y="134"/>
                </a:cubicBezTo>
                <a:cubicBezTo>
                  <a:pt x="557" y="92"/>
                  <a:pt x="635" y="59"/>
                  <a:pt x="719" y="35"/>
                </a:cubicBezTo>
                <a:cubicBezTo>
                  <a:pt x="802" y="12"/>
                  <a:pt x="889" y="0"/>
                  <a:pt x="979" y="0"/>
                </a:cubicBezTo>
                <a:cubicBezTo>
                  <a:pt x="1114" y="0"/>
                  <a:pt x="1241" y="26"/>
                  <a:pt x="1360" y="77"/>
                </a:cubicBezTo>
                <a:cubicBezTo>
                  <a:pt x="1480" y="129"/>
                  <a:pt x="1583" y="199"/>
                  <a:pt x="1672" y="287"/>
                </a:cubicBezTo>
                <a:cubicBezTo>
                  <a:pt x="1760" y="375"/>
                  <a:pt x="1829" y="479"/>
                  <a:pt x="1881" y="598"/>
                </a:cubicBezTo>
                <a:cubicBezTo>
                  <a:pt x="1933" y="718"/>
                  <a:pt x="1958" y="845"/>
                  <a:pt x="1958" y="979"/>
                </a:cubicBezTo>
                <a:cubicBezTo>
                  <a:pt x="1958" y="1069"/>
                  <a:pt x="1947" y="1156"/>
                  <a:pt x="1923" y="1240"/>
                </a:cubicBezTo>
                <a:cubicBezTo>
                  <a:pt x="1900" y="1323"/>
                  <a:pt x="1867" y="1401"/>
                  <a:pt x="1824" y="1474"/>
                </a:cubicBezTo>
                <a:cubicBezTo>
                  <a:pt x="1782" y="1546"/>
                  <a:pt x="1731" y="1612"/>
                  <a:pt x="1672" y="1672"/>
                </a:cubicBezTo>
                <a:cubicBezTo>
                  <a:pt x="1612" y="1731"/>
                  <a:pt x="1546" y="1782"/>
                  <a:pt x="1474" y="1824"/>
                </a:cubicBezTo>
                <a:cubicBezTo>
                  <a:pt x="1401" y="1867"/>
                  <a:pt x="1323" y="1900"/>
                  <a:pt x="1240" y="1923"/>
                </a:cubicBezTo>
                <a:cubicBezTo>
                  <a:pt x="1156" y="1947"/>
                  <a:pt x="1069" y="1958"/>
                  <a:pt x="979" y="1958"/>
                </a:cubicBezTo>
                <a:close/>
                <a:moveTo>
                  <a:pt x="1484" y="828"/>
                </a:moveTo>
                <a:cubicBezTo>
                  <a:pt x="1130" y="828"/>
                  <a:pt x="1130" y="828"/>
                  <a:pt x="1130" y="828"/>
                </a:cubicBezTo>
                <a:cubicBezTo>
                  <a:pt x="1130" y="474"/>
                  <a:pt x="1130" y="474"/>
                  <a:pt x="1130" y="474"/>
                </a:cubicBezTo>
                <a:cubicBezTo>
                  <a:pt x="1130" y="457"/>
                  <a:pt x="1121" y="448"/>
                  <a:pt x="1103" y="448"/>
                </a:cubicBezTo>
                <a:cubicBezTo>
                  <a:pt x="856" y="448"/>
                  <a:pt x="856" y="448"/>
                  <a:pt x="856" y="448"/>
                </a:cubicBezTo>
                <a:cubicBezTo>
                  <a:pt x="838" y="448"/>
                  <a:pt x="828" y="457"/>
                  <a:pt x="828" y="474"/>
                </a:cubicBezTo>
                <a:cubicBezTo>
                  <a:pt x="828" y="828"/>
                  <a:pt x="828" y="828"/>
                  <a:pt x="828" y="828"/>
                </a:cubicBezTo>
                <a:cubicBezTo>
                  <a:pt x="474" y="828"/>
                  <a:pt x="474" y="828"/>
                  <a:pt x="474" y="828"/>
                </a:cubicBezTo>
                <a:cubicBezTo>
                  <a:pt x="457" y="828"/>
                  <a:pt x="448" y="838"/>
                  <a:pt x="448" y="856"/>
                </a:cubicBezTo>
                <a:cubicBezTo>
                  <a:pt x="448" y="1103"/>
                  <a:pt x="448" y="1103"/>
                  <a:pt x="448" y="1103"/>
                </a:cubicBezTo>
                <a:cubicBezTo>
                  <a:pt x="448" y="1121"/>
                  <a:pt x="457" y="1130"/>
                  <a:pt x="474" y="1130"/>
                </a:cubicBezTo>
                <a:cubicBezTo>
                  <a:pt x="828" y="1130"/>
                  <a:pt x="828" y="1130"/>
                  <a:pt x="828" y="1130"/>
                </a:cubicBezTo>
                <a:cubicBezTo>
                  <a:pt x="828" y="1484"/>
                  <a:pt x="828" y="1484"/>
                  <a:pt x="828" y="1484"/>
                </a:cubicBezTo>
                <a:cubicBezTo>
                  <a:pt x="828" y="1501"/>
                  <a:pt x="838" y="1510"/>
                  <a:pt x="856" y="1510"/>
                </a:cubicBezTo>
                <a:cubicBezTo>
                  <a:pt x="1103" y="1510"/>
                  <a:pt x="1103" y="1510"/>
                  <a:pt x="1103" y="1510"/>
                </a:cubicBezTo>
                <a:cubicBezTo>
                  <a:pt x="1121" y="1510"/>
                  <a:pt x="1130" y="1501"/>
                  <a:pt x="1130" y="1484"/>
                </a:cubicBezTo>
                <a:cubicBezTo>
                  <a:pt x="1130" y="1130"/>
                  <a:pt x="1130" y="1130"/>
                  <a:pt x="1130" y="1130"/>
                </a:cubicBezTo>
                <a:cubicBezTo>
                  <a:pt x="1484" y="1130"/>
                  <a:pt x="1484" y="1130"/>
                  <a:pt x="1484" y="1130"/>
                </a:cubicBezTo>
                <a:cubicBezTo>
                  <a:pt x="1501" y="1130"/>
                  <a:pt x="1510" y="1121"/>
                  <a:pt x="1510" y="1103"/>
                </a:cubicBezTo>
                <a:cubicBezTo>
                  <a:pt x="1510" y="856"/>
                  <a:pt x="1510" y="856"/>
                  <a:pt x="1510" y="856"/>
                </a:cubicBezTo>
                <a:cubicBezTo>
                  <a:pt x="1510" y="838"/>
                  <a:pt x="1501" y="828"/>
                  <a:pt x="1484" y="828"/>
                </a:cubicBezTo>
                <a:close/>
                <a:moveTo>
                  <a:pt x="1484" y="828"/>
                </a:moveTo>
                <a:cubicBezTo>
                  <a:pt x="1484" y="828"/>
                  <a:pt x="1484" y="828"/>
                  <a:pt x="1484" y="82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1" name="Freeform: Shape 33"/>
          <p:cNvSpPr>
            <a:spLocks noChangeAspect="1"/>
          </p:cNvSpPr>
          <p:nvPr/>
        </p:nvSpPr>
        <p:spPr bwMode="auto">
          <a:xfrm>
            <a:off x="2069842" y="3273341"/>
            <a:ext cx="773388" cy="770774"/>
          </a:xfrm>
          <a:custGeom>
            <a:avLst/>
            <a:gdLst>
              <a:gd name="T0" fmla="*/ 122 w 122"/>
              <a:gd name="T1" fmla="*/ 61 h 122"/>
              <a:gd name="T2" fmla="*/ 114 w 122"/>
              <a:gd name="T3" fmla="*/ 30 h 122"/>
              <a:gd name="T4" fmla="*/ 61 w 122"/>
              <a:gd name="T5" fmla="*/ 0 h 122"/>
              <a:gd name="T6" fmla="*/ 61 w 122"/>
              <a:gd name="T7" fmla="*/ 122 h 122"/>
              <a:gd name="T8" fmla="*/ 114 w 122"/>
              <a:gd name="T9" fmla="*/ 91 h 122"/>
              <a:gd name="T10" fmla="*/ 10 w 122"/>
              <a:gd name="T11" fmla="*/ 66 h 122"/>
              <a:gd name="T12" fmla="*/ 31 w 122"/>
              <a:gd name="T13" fmla="*/ 82 h 122"/>
              <a:gd name="T14" fmla="*/ 10 w 122"/>
              <a:gd name="T15" fmla="*/ 66 h 122"/>
              <a:gd name="T16" fmla="*/ 91 w 122"/>
              <a:gd name="T17" fmla="*/ 40 h 122"/>
              <a:gd name="T18" fmla="*/ 112 w 122"/>
              <a:gd name="T19" fmla="*/ 56 h 122"/>
              <a:gd name="T20" fmla="*/ 84 w 122"/>
              <a:gd name="T21" fmla="*/ 56 h 122"/>
              <a:gd name="T22" fmla="*/ 66 w 122"/>
              <a:gd name="T23" fmla="*/ 40 h 122"/>
              <a:gd name="T24" fmla="*/ 84 w 122"/>
              <a:gd name="T25" fmla="*/ 56 h 122"/>
              <a:gd name="T26" fmla="*/ 66 w 122"/>
              <a:gd name="T27" fmla="*/ 17 h 122"/>
              <a:gd name="T28" fmla="*/ 66 w 122"/>
              <a:gd name="T29" fmla="*/ 30 h 122"/>
              <a:gd name="T30" fmla="*/ 56 w 122"/>
              <a:gd name="T31" fmla="*/ 30 h 122"/>
              <a:gd name="T32" fmla="*/ 56 w 122"/>
              <a:gd name="T33" fmla="*/ 17 h 122"/>
              <a:gd name="T34" fmla="*/ 56 w 122"/>
              <a:gd name="T35" fmla="*/ 56 h 122"/>
              <a:gd name="T36" fmla="*/ 41 w 122"/>
              <a:gd name="T37" fmla="*/ 40 h 122"/>
              <a:gd name="T38" fmla="*/ 28 w 122"/>
              <a:gd name="T39" fmla="*/ 56 h 122"/>
              <a:gd name="T40" fmla="*/ 14 w 122"/>
              <a:gd name="T41" fmla="*/ 40 h 122"/>
              <a:gd name="T42" fmla="*/ 28 w 122"/>
              <a:gd name="T43" fmla="*/ 56 h 122"/>
              <a:gd name="T44" fmla="*/ 56 w 122"/>
              <a:gd name="T45" fmla="*/ 66 h 122"/>
              <a:gd name="T46" fmla="*/ 41 w 122"/>
              <a:gd name="T47" fmla="*/ 82 h 122"/>
              <a:gd name="T48" fmla="*/ 56 w 122"/>
              <a:gd name="T49" fmla="*/ 91 h 122"/>
              <a:gd name="T50" fmla="*/ 45 w 122"/>
              <a:gd name="T51" fmla="*/ 91 h 122"/>
              <a:gd name="T52" fmla="*/ 66 w 122"/>
              <a:gd name="T53" fmla="*/ 105 h 122"/>
              <a:gd name="T54" fmla="*/ 76 w 122"/>
              <a:gd name="T55" fmla="*/ 91 h 122"/>
              <a:gd name="T56" fmla="*/ 66 w 122"/>
              <a:gd name="T57" fmla="*/ 82 h 122"/>
              <a:gd name="T58" fmla="*/ 84 w 122"/>
              <a:gd name="T59" fmla="*/ 66 h 122"/>
              <a:gd name="T60" fmla="*/ 66 w 122"/>
              <a:gd name="T61" fmla="*/ 82 h 122"/>
              <a:gd name="T62" fmla="*/ 112 w 122"/>
              <a:gd name="T63" fmla="*/ 66 h 122"/>
              <a:gd name="T64" fmla="*/ 91 w 122"/>
              <a:gd name="T65" fmla="*/ 82 h 122"/>
              <a:gd name="T66" fmla="*/ 102 w 122"/>
              <a:gd name="T67" fmla="*/ 30 h 122"/>
              <a:gd name="T68" fmla="*/ 74 w 122"/>
              <a:gd name="T69" fmla="*/ 11 h 122"/>
              <a:gd name="T70" fmla="*/ 48 w 122"/>
              <a:gd name="T71" fmla="*/ 11 h 122"/>
              <a:gd name="T72" fmla="*/ 20 w 122"/>
              <a:gd name="T73" fmla="*/ 30 h 122"/>
              <a:gd name="T74" fmla="*/ 20 w 122"/>
              <a:gd name="T75" fmla="*/ 91 h 122"/>
              <a:gd name="T76" fmla="*/ 48 w 122"/>
              <a:gd name="T77" fmla="*/ 110 h 122"/>
              <a:gd name="T78" fmla="*/ 74 w 122"/>
              <a:gd name="T79" fmla="*/ 110 h 122"/>
              <a:gd name="T80" fmla="*/ 102 w 122"/>
              <a:gd name="T81" fmla="*/ 91 h 122"/>
              <a:gd name="T82" fmla="*/ 74 w 122"/>
              <a:gd name="T83" fmla="*/ 11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2" h="122">
                <a:moveTo>
                  <a:pt x="114" y="90"/>
                </a:moveTo>
                <a:cubicBezTo>
                  <a:pt x="119" y="81"/>
                  <a:pt x="122" y="71"/>
                  <a:pt x="122" y="61"/>
                </a:cubicBezTo>
                <a:cubicBezTo>
                  <a:pt x="122" y="50"/>
                  <a:pt x="119" y="40"/>
                  <a:pt x="114" y="31"/>
                </a:cubicBezTo>
                <a:cubicBezTo>
                  <a:pt x="114" y="30"/>
                  <a:pt x="114" y="30"/>
                  <a:pt x="114" y="30"/>
                </a:cubicBezTo>
                <a:cubicBezTo>
                  <a:pt x="113" y="30"/>
                  <a:pt x="113" y="30"/>
                  <a:pt x="113" y="30"/>
                </a:cubicBezTo>
                <a:cubicBezTo>
                  <a:pt x="103" y="12"/>
                  <a:pt x="83" y="0"/>
                  <a:pt x="61" y="0"/>
                </a:cubicBezTo>
                <a:cubicBezTo>
                  <a:pt x="27" y="0"/>
                  <a:pt x="0" y="27"/>
                  <a:pt x="0" y="61"/>
                </a:cubicBezTo>
                <a:cubicBezTo>
                  <a:pt x="0" y="94"/>
                  <a:pt x="27" y="122"/>
                  <a:pt x="61" y="122"/>
                </a:cubicBezTo>
                <a:cubicBezTo>
                  <a:pt x="83" y="122"/>
                  <a:pt x="103" y="109"/>
                  <a:pt x="113" y="91"/>
                </a:cubicBezTo>
                <a:cubicBezTo>
                  <a:pt x="114" y="91"/>
                  <a:pt x="114" y="91"/>
                  <a:pt x="114" y="91"/>
                </a:cubicBezTo>
                <a:lnTo>
                  <a:pt x="114" y="90"/>
                </a:lnTo>
                <a:close/>
                <a:moveTo>
                  <a:pt x="10" y="66"/>
                </a:moveTo>
                <a:cubicBezTo>
                  <a:pt x="28" y="66"/>
                  <a:pt x="28" y="66"/>
                  <a:pt x="28" y="66"/>
                </a:cubicBezTo>
                <a:cubicBezTo>
                  <a:pt x="28" y="71"/>
                  <a:pt x="29" y="76"/>
                  <a:pt x="31" y="82"/>
                </a:cubicBezTo>
                <a:cubicBezTo>
                  <a:pt x="14" y="82"/>
                  <a:pt x="14" y="82"/>
                  <a:pt x="14" y="82"/>
                </a:cubicBezTo>
                <a:cubicBezTo>
                  <a:pt x="12" y="77"/>
                  <a:pt x="10" y="71"/>
                  <a:pt x="10" y="66"/>
                </a:cubicBezTo>
                <a:close/>
                <a:moveTo>
                  <a:pt x="94" y="56"/>
                </a:moveTo>
                <a:cubicBezTo>
                  <a:pt x="93" y="50"/>
                  <a:pt x="92" y="45"/>
                  <a:pt x="91" y="40"/>
                </a:cubicBezTo>
                <a:cubicBezTo>
                  <a:pt x="108" y="40"/>
                  <a:pt x="108" y="40"/>
                  <a:pt x="108" y="40"/>
                </a:cubicBezTo>
                <a:cubicBezTo>
                  <a:pt x="110" y="45"/>
                  <a:pt x="111" y="50"/>
                  <a:pt x="112" y="56"/>
                </a:cubicBezTo>
                <a:lnTo>
                  <a:pt x="94" y="56"/>
                </a:lnTo>
                <a:close/>
                <a:moveTo>
                  <a:pt x="84" y="56"/>
                </a:moveTo>
                <a:cubicBezTo>
                  <a:pt x="66" y="56"/>
                  <a:pt x="66" y="56"/>
                  <a:pt x="66" y="56"/>
                </a:cubicBezTo>
                <a:cubicBezTo>
                  <a:pt x="66" y="40"/>
                  <a:pt x="66" y="40"/>
                  <a:pt x="66" y="40"/>
                </a:cubicBezTo>
                <a:cubicBezTo>
                  <a:pt x="81" y="40"/>
                  <a:pt x="81" y="40"/>
                  <a:pt x="81" y="40"/>
                </a:cubicBezTo>
                <a:cubicBezTo>
                  <a:pt x="82" y="45"/>
                  <a:pt x="84" y="50"/>
                  <a:pt x="84" y="56"/>
                </a:cubicBezTo>
                <a:close/>
                <a:moveTo>
                  <a:pt x="66" y="30"/>
                </a:moveTo>
                <a:cubicBezTo>
                  <a:pt x="66" y="17"/>
                  <a:pt x="66" y="17"/>
                  <a:pt x="66" y="17"/>
                </a:cubicBezTo>
                <a:cubicBezTo>
                  <a:pt x="70" y="21"/>
                  <a:pt x="73" y="25"/>
                  <a:pt x="76" y="30"/>
                </a:cubicBezTo>
                <a:lnTo>
                  <a:pt x="66" y="30"/>
                </a:lnTo>
                <a:close/>
                <a:moveTo>
                  <a:pt x="56" y="17"/>
                </a:moveTo>
                <a:cubicBezTo>
                  <a:pt x="56" y="30"/>
                  <a:pt x="56" y="30"/>
                  <a:pt x="56" y="30"/>
                </a:cubicBezTo>
                <a:cubicBezTo>
                  <a:pt x="45" y="30"/>
                  <a:pt x="45" y="30"/>
                  <a:pt x="45" y="30"/>
                </a:cubicBezTo>
                <a:cubicBezTo>
                  <a:pt x="48" y="25"/>
                  <a:pt x="52" y="21"/>
                  <a:pt x="56" y="17"/>
                </a:cubicBezTo>
                <a:close/>
                <a:moveTo>
                  <a:pt x="56" y="40"/>
                </a:moveTo>
                <a:cubicBezTo>
                  <a:pt x="56" y="56"/>
                  <a:pt x="56" y="56"/>
                  <a:pt x="56" y="56"/>
                </a:cubicBezTo>
                <a:cubicBezTo>
                  <a:pt x="38" y="56"/>
                  <a:pt x="38" y="56"/>
                  <a:pt x="38" y="56"/>
                </a:cubicBezTo>
                <a:cubicBezTo>
                  <a:pt x="38" y="50"/>
                  <a:pt x="39" y="45"/>
                  <a:pt x="41" y="40"/>
                </a:cubicBezTo>
                <a:lnTo>
                  <a:pt x="56" y="40"/>
                </a:lnTo>
                <a:close/>
                <a:moveTo>
                  <a:pt x="28" y="56"/>
                </a:moveTo>
                <a:cubicBezTo>
                  <a:pt x="10" y="56"/>
                  <a:pt x="10" y="56"/>
                  <a:pt x="10" y="56"/>
                </a:cubicBezTo>
                <a:cubicBezTo>
                  <a:pt x="10" y="50"/>
                  <a:pt x="12" y="45"/>
                  <a:pt x="14" y="40"/>
                </a:cubicBezTo>
                <a:cubicBezTo>
                  <a:pt x="31" y="40"/>
                  <a:pt x="31" y="40"/>
                  <a:pt x="31" y="40"/>
                </a:cubicBezTo>
                <a:cubicBezTo>
                  <a:pt x="29" y="45"/>
                  <a:pt x="28" y="50"/>
                  <a:pt x="28" y="56"/>
                </a:cubicBezTo>
                <a:close/>
                <a:moveTo>
                  <a:pt x="38" y="66"/>
                </a:moveTo>
                <a:cubicBezTo>
                  <a:pt x="56" y="66"/>
                  <a:pt x="56" y="66"/>
                  <a:pt x="56" y="66"/>
                </a:cubicBezTo>
                <a:cubicBezTo>
                  <a:pt x="56" y="82"/>
                  <a:pt x="56" y="82"/>
                  <a:pt x="56" y="82"/>
                </a:cubicBezTo>
                <a:cubicBezTo>
                  <a:pt x="41" y="82"/>
                  <a:pt x="41" y="82"/>
                  <a:pt x="41" y="82"/>
                </a:cubicBezTo>
                <a:cubicBezTo>
                  <a:pt x="39" y="77"/>
                  <a:pt x="38" y="71"/>
                  <a:pt x="38" y="66"/>
                </a:cubicBezTo>
                <a:close/>
                <a:moveTo>
                  <a:pt x="56" y="91"/>
                </a:moveTo>
                <a:cubicBezTo>
                  <a:pt x="56" y="105"/>
                  <a:pt x="56" y="105"/>
                  <a:pt x="56" y="105"/>
                </a:cubicBezTo>
                <a:cubicBezTo>
                  <a:pt x="52" y="101"/>
                  <a:pt x="48" y="96"/>
                  <a:pt x="45" y="91"/>
                </a:cubicBezTo>
                <a:lnTo>
                  <a:pt x="56" y="91"/>
                </a:lnTo>
                <a:close/>
                <a:moveTo>
                  <a:pt x="66" y="105"/>
                </a:moveTo>
                <a:cubicBezTo>
                  <a:pt x="66" y="91"/>
                  <a:pt x="66" y="91"/>
                  <a:pt x="66" y="91"/>
                </a:cubicBezTo>
                <a:cubicBezTo>
                  <a:pt x="76" y="91"/>
                  <a:pt x="76" y="91"/>
                  <a:pt x="76" y="91"/>
                </a:cubicBezTo>
                <a:cubicBezTo>
                  <a:pt x="73" y="96"/>
                  <a:pt x="70" y="101"/>
                  <a:pt x="66" y="105"/>
                </a:cubicBezTo>
                <a:close/>
                <a:moveTo>
                  <a:pt x="66" y="82"/>
                </a:moveTo>
                <a:cubicBezTo>
                  <a:pt x="66" y="66"/>
                  <a:pt x="66" y="66"/>
                  <a:pt x="66" y="66"/>
                </a:cubicBezTo>
                <a:cubicBezTo>
                  <a:pt x="84" y="66"/>
                  <a:pt x="84" y="66"/>
                  <a:pt x="84" y="66"/>
                </a:cubicBezTo>
                <a:cubicBezTo>
                  <a:pt x="84" y="71"/>
                  <a:pt x="82" y="77"/>
                  <a:pt x="81" y="82"/>
                </a:cubicBezTo>
                <a:lnTo>
                  <a:pt x="66" y="82"/>
                </a:lnTo>
                <a:close/>
                <a:moveTo>
                  <a:pt x="94" y="66"/>
                </a:moveTo>
                <a:cubicBezTo>
                  <a:pt x="112" y="66"/>
                  <a:pt x="112" y="66"/>
                  <a:pt x="112" y="66"/>
                </a:cubicBezTo>
                <a:cubicBezTo>
                  <a:pt x="111" y="71"/>
                  <a:pt x="110" y="77"/>
                  <a:pt x="108" y="82"/>
                </a:cubicBezTo>
                <a:cubicBezTo>
                  <a:pt x="91" y="82"/>
                  <a:pt x="91" y="82"/>
                  <a:pt x="91" y="82"/>
                </a:cubicBezTo>
                <a:cubicBezTo>
                  <a:pt x="92" y="76"/>
                  <a:pt x="93" y="71"/>
                  <a:pt x="94" y="66"/>
                </a:cubicBezTo>
                <a:close/>
                <a:moveTo>
                  <a:pt x="102" y="30"/>
                </a:moveTo>
                <a:cubicBezTo>
                  <a:pt x="87" y="30"/>
                  <a:pt x="87" y="30"/>
                  <a:pt x="87" y="30"/>
                </a:cubicBezTo>
                <a:cubicBezTo>
                  <a:pt x="84" y="23"/>
                  <a:pt x="79" y="17"/>
                  <a:pt x="74" y="11"/>
                </a:cubicBezTo>
                <a:cubicBezTo>
                  <a:pt x="85" y="14"/>
                  <a:pt x="95" y="21"/>
                  <a:pt x="102" y="30"/>
                </a:cubicBezTo>
                <a:close/>
                <a:moveTo>
                  <a:pt x="48" y="11"/>
                </a:moveTo>
                <a:cubicBezTo>
                  <a:pt x="42" y="17"/>
                  <a:pt x="38" y="23"/>
                  <a:pt x="35" y="30"/>
                </a:cubicBezTo>
                <a:cubicBezTo>
                  <a:pt x="20" y="30"/>
                  <a:pt x="20" y="30"/>
                  <a:pt x="20" y="30"/>
                </a:cubicBezTo>
                <a:cubicBezTo>
                  <a:pt x="27" y="21"/>
                  <a:pt x="36" y="14"/>
                  <a:pt x="48" y="11"/>
                </a:cubicBezTo>
                <a:close/>
                <a:moveTo>
                  <a:pt x="20" y="91"/>
                </a:moveTo>
                <a:cubicBezTo>
                  <a:pt x="35" y="91"/>
                  <a:pt x="35" y="91"/>
                  <a:pt x="35" y="91"/>
                </a:cubicBezTo>
                <a:cubicBezTo>
                  <a:pt x="38" y="98"/>
                  <a:pt x="42" y="105"/>
                  <a:pt x="48" y="110"/>
                </a:cubicBezTo>
                <a:cubicBezTo>
                  <a:pt x="36" y="107"/>
                  <a:pt x="27" y="100"/>
                  <a:pt x="20" y="91"/>
                </a:cubicBezTo>
                <a:close/>
                <a:moveTo>
                  <a:pt x="74" y="110"/>
                </a:moveTo>
                <a:cubicBezTo>
                  <a:pt x="79" y="105"/>
                  <a:pt x="84" y="98"/>
                  <a:pt x="87" y="91"/>
                </a:cubicBezTo>
                <a:cubicBezTo>
                  <a:pt x="102" y="91"/>
                  <a:pt x="102" y="91"/>
                  <a:pt x="102" y="91"/>
                </a:cubicBezTo>
                <a:cubicBezTo>
                  <a:pt x="95" y="100"/>
                  <a:pt x="85" y="107"/>
                  <a:pt x="74" y="110"/>
                </a:cubicBezTo>
                <a:close/>
                <a:moveTo>
                  <a:pt x="74" y="110"/>
                </a:moveTo>
                <a:cubicBezTo>
                  <a:pt x="74" y="110"/>
                  <a:pt x="74" y="110"/>
                  <a:pt x="74" y="11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35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38" name="文本框 37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cxnSp>
        <p:nvCxnSpPr>
          <p:cNvPr id="42" name="直接连接符 41"/>
          <p:cNvCxnSpPr/>
          <p:nvPr/>
        </p:nvCxnSpPr>
        <p:spPr>
          <a:xfrm>
            <a:off x="1780678" y="4810125"/>
            <a:ext cx="13517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4182405" y="4810125"/>
            <a:ext cx="13517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6640076" y="4810125"/>
            <a:ext cx="13517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9123224" y="4810125"/>
            <a:ext cx="13517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1299696" y="4404339"/>
            <a:ext cx="2410156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710948" y="4404339"/>
            <a:ext cx="2410156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6159094" y="4404339"/>
            <a:ext cx="2410156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8588189" y="4404339"/>
            <a:ext cx="2410156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923926" y="4983080"/>
            <a:ext cx="10355442" cy="3774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</a:t>
            </a:r>
            <a:r>
              <a:rPr lang="en-US" altLang="zh-CN" sz="1400" dirty="0" err="1">
                <a:solidFill>
                  <a:srgbClr val="7F7F7F"/>
                </a:solidFill>
                <a:cs typeface="+mn-ea"/>
                <a:sym typeface="+mn-lt"/>
              </a:rPr>
              <a:t>title.Click</a:t>
            </a: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 here to add content that matches the title.</a:t>
            </a:r>
            <a:endParaRPr lang="zh-CN" altLang="en-US" sz="1400" dirty="0">
              <a:solidFill>
                <a:srgbClr val="7F7F7F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394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3" grpId="0" animBg="1"/>
      <p:bldP spid="54" grpId="0" animBg="1"/>
      <p:bldP spid="55" grpId="0" animBg="1"/>
      <p:bldP spid="56" grpId="0" animBg="1"/>
      <p:bldP spid="6" grpId="0" animBg="1"/>
      <p:bldP spid="7" grpId="0" animBg="1"/>
      <p:bldP spid="8" grpId="0" animBg="1"/>
      <p:bldP spid="9" grpId="0" animBg="1"/>
      <p:bldP spid="18" grpId="0" animBg="1"/>
      <p:bldP spid="19" grpId="0" animBg="1"/>
      <p:bldP spid="20" grpId="0" animBg="1"/>
      <p:bldP spid="21" grpId="0" animBg="1"/>
      <p:bldP spid="48" grpId="0"/>
      <p:bldP spid="49" grpId="0"/>
      <p:bldP spid="50" grpId="0"/>
      <p:bldP spid="51" grpId="0"/>
      <p:bldP spid="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矩形 46"/>
          <p:cNvSpPr/>
          <p:nvPr/>
        </p:nvSpPr>
        <p:spPr>
          <a:xfrm rot="1800000">
            <a:off x="1586008" y="2162567"/>
            <a:ext cx="6507834" cy="3414199"/>
          </a:xfrm>
          <a:custGeom>
            <a:avLst/>
            <a:gdLst>
              <a:gd name="connsiteX0" fmla="*/ 0 w 7059843"/>
              <a:gd name="connsiteY0" fmla="*/ 0 h 3396207"/>
              <a:gd name="connsiteX1" fmla="*/ 7059843 w 7059843"/>
              <a:gd name="connsiteY1" fmla="*/ 0 h 3396207"/>
              <a:gd name="connsiteX2" fmla="*/ 7059843 w 7059843"/>
              <a:gd name="connsiteY2" fmla="*/ 3396207 h 3396207"/>
              <a:gd name="connsiteX3" fmla="*/ 0 w 7059843"/>
              <a:gd name="connsiteY3" fmla="*/ 3396207 h 3396207"/>
              <a:gd name="connsiteX4" fmla="*/ 0 w 7059843"/>
              <a:gd name="connsiteY4" fmla="*/ 0 h 3396207"/>
              <a:gd name="connsiteX0" fmla="*/ 0 w 7059843"/>
              <a:gd name="connsiteY0" fmla="*/ 8264 h 3404471"/>
              <a:gd name="connsiteX1" fmla="*/ 3874776 w 7059843"/>
              <a:gd name="connsiteY1" fmla="*/ 0 h 3404471"/>
              <a:gd name="connsiteX2" fmla="*/ 7059843 w 7059843"/>
              <a:gd name="connsiteY2" fmla="*/ 8264 h 3404471"/>
              <a:gd name="connsiteX3" fmla="*/ 7059843 w 7059843"/>
              <a:gd name="connsiteY3" fmla="*/ 3404471 h 3404471"/>
              <a:gd name="connsiteX4" fmla="*/ 0 w 7059843"/>
              <a:gd name="connsiteY4" fmla="*/ 3404471 h 3404471"/>
              <a:gd name="connsiteX5" fmla="*/ 0 w 7059843"/>
              <a:gd name="connsiteY5" fmla="*/ 8264 h 3404471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3404471 h 3414199"/>
              <a:gd name="connsiteX6" fmla="*/ 0 w 7059843"/>
              <a:gd name="connsiteY6" fmla="*/ 8264 h 3414199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8264 h 3414199"/>
              <a:gd name="connsiteX0" fmla="*/ 0 w 6507834"/>
              <a:gd name="connsiteY0" fmla="*/ 3414199 h 3414199"/>
              <a:gd name="connsiteX1" fmla="*/ 3322767 w 6507834"/>
              <a:gd name="connsiteY1" fmla="*/ 0 h 3414199"/>
              <a:gd name="connsiteX2" fmla="*/ 6507834 w 6507834"/>
              <a:gd name="connsiteY2" fmla="*/ 8264 h 3414199"/>
              <a:gd name="connsiteX3" fmla="*/ 6507834 w 6507834"/>
              <a:gd name="connsiteY3" fmla="*/ 3404471 h 3414199"/>
              <a:gd name="connsiteX4" fmla="*/ 0 w 6507834"/>
              <a:gd name="connsiteY4" fmla="*/ 3414199 h 341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07834" h="3414199">
                <a:moveTo>
                  <a:pt x="0" y="3414199"/>
                </a:moveTo>
                <a:lnTo>
                  <a:pt x="3322767" y="0"/>
                </a:lnTo>
                <a:lnTo>
                  <a:pt x="6507834" y="8264"/>
                </a:lnTo>
                <a:lnTo>
                  <a:pt x="6507834" y="3404471"/>
                </a:lnTo>
                <a:lnTo>
                  <a:pt x="0" y="341419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8" name="矩形 46"/>
          <p:cNvSpPr/>
          <p:nvPr/>
        </p:nvSpPr>
        <p:spPr>
          <a:xfrm rot="1800000">
            <a:off x="6882594" y="2162567"/>
            <a:ext cx="6507834" cy="3414199"/>
          </a:xfrm>
          <a:custGeom>
            <a:avLst/>
            <a:gdLst>
              <a:gd name="connsiteX0" fmla="*/ 0 w 7059843"/>
              <a:gd name="connsiteY0" fmla="*/ 0 h 3396207"/>
              <a:gd name="connsiteX1" fmla="*/ 7059843 w 7059843"/>
              <a:gd name="connsiteY1" fmla="*/ 0 h 3396207"/>
              <a:gd name="connsiteX2" fmla="*/ 7059843 w 7059843"/>
              <a:gd name="connsiteY2" fmla="*/ 3396207 h 3396207"/>
              <a:gd name="connsiteX3" fmla="*/ 0 w 7059843"/>
              <a:gd name="connsiteY3" fmla="*/ 3396207 h 3396207"/>
              <a:gd name="connsiteX4" fmla="*/ 0 w 7059843"/>
              <a:gd name="connsiteY4" fmla="*/ 0 h 3396207"/>
              <a:gd name="connsiteX0" fmla="*/ 0 w 7059843"/>
              <a:gd name="connsiteY0" fmla="*/ 8264 h 3404471"/>
              <a:gd name="connsiteX1" fmla="*/ 3874776 w 7059843"/>
              <a:gd name="connsiteY1" fmla="*/ 0 h 3404471"/>
              <a:gd name="connsiteX2" fmla="*/ 7059843 w 7059843"/>
              <a:gd name="connsiteY2" fmla="*/ 8264 h 3404471"/>
              <a:gd name="connsiteX3" fmla="*/ 7059843 w 7059843"/>
              <a:gd name="connsiteY3" fmla="*/ 3404471 h 3404471"/>
              <a:gd name="connsiteX4" fmla="*/ 0 w 7059843"/>
              <a:gd name="connsiteY4" fmla="*/ 3404471 h 3404471"/>
              <a:gd name="connsiteX5" fmla="*/ 0 w 7059843"/>
              <a:gd name="connsiteY5" fmla="*/ 8264 h 3404471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3404471 h 3414199"/>
              <a:gd name="connsiteX6" fmla="*/ 0 w 7059843"/>
              <a:gd name="connsiteY6" fmla="*/ 8264 h 3414199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8264 h 3414199"/>
              <a:gd name="connsiteX0" fmla="*/ 0 w 6507834"/>
              <a:gd name="connsiteY0" fmla="*/ 3414199 h 3414199"/>
              <a:gd name="connsiteX1" fmla="*/ 3322767 w 6507834"/>
              <a:gd name="connsiteY1" fmla="*/ 0 h 3414199"/>
              <a:gd name="connsiteX2" fmla="*/ 6507834 w 6507834"/>
              <a:gd name="connsiteY2" fmla="*/ 8264 h 3414199"/>
              <a:gd name="connsiteX3" fmla="*/ 6507834 w 6507834"/>
              <a:gd name="connsiteY3" fmla="*/ 3404471 h 3414199"/>
              <a:gd name="connsiteX4" fmla="*/ 0 w 6507834"/>
              <a:gd name="connsiteY4" fmla="*/ 3414199 h 341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07834" h="3414199">
                <a:moveTo>
                  <a:pt x="0" y="3414199"/>
                </a:moveTo>
                <a:lnTo>
                  <a:pt x="3322767" y="0"/>
                </a:lnTo>
                <a:lnTo>
                  <a:pt x="6507834" y="8264"/>
                </a:lnTo>
                <a:lnTo>
                  <a:pt x="6507834" y="3404471"/>
                </a:lnTo>
                <a:lnTo>
                  <a:pt x="0" y="341419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9" name="矩形 46"/>
          <p:cNvSpPr/>
          <p:nvPr/>
        </p:nvSpPr>
        <p:spPr>
          <a:xfrm rot="1800000">
            <a:off x="1586008" y="3886475"/>
            <a:ext cx="6507834" cy="3414199"/>
          </a:xfrm>
          <a:custGeom>
            <a:avLst/>
            <a:gdLst>
              <a:gd name="connsiteX0" fmla="*/ 0 w 7059843"/>
              <a:gd name="connsiteY0" fmla="*/ 0 h 3396207"/>
              <a:gd name="connsiteX1" fmla="*/ 7059843 w 7059843"/>
              <a:gd name="connsiteY1" fmla="*/ 0 h 3396207"/>
              <a:gd name="connsiteX2" fmla="*/ 7059843 w 7059843"/>
              <a:gd name="connsiteY2" fmla="*/ 3396207 h 3396207"/>
              <a:gd name="connsiteX3" fmla="*/ 0 w 7059843"/>
              <a:gd name="connsiteY3" fmla="*/ 3396207 h 3396207"/>
              <a:gd name="connsiteX4" fmla="*/ 0 w 7059843"/>
              <a:gd name="connsiteY4" fmla="*/ 0 h 3396207"/>
              <a:gd name="connsiteX0" fmla="*/ 0 w 7059843"/>
              <a:gd name="connsiteY0" fmla="*/ 8264 h 3404471"/>
              <a:gd name="connsiteX1" fmla="*/ 3874776 w 7059843"/>
              <a:gd name="connsiteY1" fmla="*/ 0 h 3404471"/>
              <a:gd name="connsiteX2" fmla="*/ 7059843 w 7059843"/>
              <a:gd name="connsiteY2" fmla="*/ 8264 h 3404471"/>
              <a:gd name="connsiteX3" fmla="*/ 7059843 w 7059843"/>
              <a:gd name="connsiteY3" fmla="*/ 3404471 h 3404471"/>
              <a:gd name="connsiteX4" fmla="*/ 0 w 7059843"/>
              <a:gd name="connsiteY4" fmla="*/ 3404471 h 3404471"/>
              <a:gd name="connsiteX5" fmla="*/ 0 w 7059843"/>
              <a:gd name="connsiteY5" fmla="*/ 8264 h 3404471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3404471 h 3414199"/>
              <a:gd name="connsiteX6" fmla="*/ 0 w 7059843"/>
              <a:gd name="connsiteY6" fmla="*/ 8264 h 3414199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8264 h 3414199"/>
              <a:gd name="connsiteX0" fmla="*/ 0 w 6507834"/>
              <a:gd name="connsiteY0" fmla="*/ 3414199 h 3414199"/>
              <a:gd name="connsiteX1" fmla="*/ 3322767 w 6507834"/>
              <a:gd name="connsiteY1" fmla="*/ 0 h 3414199"/>
              <a:gd name="connsiteX2" fmla="*/ 6507834 w 6507834"/>
              <a:gd name="connsiteY2" fmla="*/ 8264 h 3414199"/>
              <a:gd name="connsiteX3" fmla="*/ 6507834 w 6507834"/>
              <a:gd name="connsiteY3" fmla="*/ 3404471 h 3414199"/>
              <a:gd name="connsiteX4" fmla="*/ 0 w 6507834"/>
              <a:gd name="connsiteY4" fmla="*/ 3414199 h 341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07834" h="3414199">
                <a:moveTo>
                  <a:pt x="0" y="3414199"/>
                </a:moveTo>
                <a:lnTo>
                  <a:pt x="3322767" y="0"/>
                </a:lnTo>
                <a:lnTo>
                  <a:pt x="6507834" y="8264"/>
                </a:lnTo>
                <a:lnTo>
                  <a:pt x="6507834" y="3404471"/>
                </a:lnTo>
                <a:lnTo>
                  <a:pt x="0" y="341419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0" name="矩形 46"/>
          <p:cNvSpPr/>
          <p:nvPr/>
        </p:nvSpPr>
        <p:spPr>
          <a:xfrm rot="1800000">
            <a:off x="6882594" y="3886475"/>
            <a:ext cx="6507834" cy="3414199"/>
          </a:xfrm>
          <a:custGeom>
            <a:avLst/>
            <a:gdLst>
              <a:gd name="connsiteX0" fmla="*/ 0 w 7059843"/>
              <a:gd name="connsiteY0" fmla="*/ 0 h 3396207"/>
              <a:gd name="connsiteX1" fmla="*/ 7059843 w 7059843"/>
              <a:gd name="connsiteY1" fmla="*/ 0 h 3396207"/>
              <a:gd name="connsiteX2" fmla="*/ 7059843 w 7059843"/>
              <a:gd name="connsiteY2" fmla="*/ 3396207 h 3396207"/>
              <a:gd name="connsiteX3" fmla="*/ 0 w 7059843"/>
              <a:gd name="connsiteY3" fmla="*/ 3396207 h 3396207"/>
              <a:gd name="connsiteX4" fmla="*/ 0 w 7059843"/>
              <a:gd name="connsiteY4" fmla="*/ 0 h 3396207"/>
              <a:gd name="connsiteX0" fmla="*/ 0 w 7059843"/>
              <a:gd name="connsiteY0" fmla="*/ 8264 h 3404471"/>
              <a:gd name="connsiteX1" fmla="*/ 3874776 w 7059843"/>
              <a:gd name="connsiteY1" fmla="*/ 0 h 3404471"/>
              <a:gd name="connsiteX2" fmla="*/ 7059843 w 7059843"/>
              <a:gd name="connsiteY2" fmla="*/ 8264 h 3404471"/>
              <a:gd name="connsiteX3" fmla="*/ 7059843 w 7059843"/>
              <a:gd name="connsiteY3" fmla="*/ 3404471 h 3404471"/>
              <a:gd name="connsiteX4" fmla="*/ 0 w 7059843"/>
              <a:gd name="connsiteY4" fmla="*/ 3404471 h 3404471"/>
              <a:gd name="connsiteX5" fmla="*/ 0 w 7059843"/>
              <a:gd name="connsiteY5" fmla="*/ 8264 h 3404471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3404471 h 3414199"/>
              <a:gd name="connsiteX6" fmla="*/ 0 w 7059843"/>
              <a:gd name="connsiteY6" fmla="*/ 8264 h 3414199"/>
              <a:gd name="connsiteX0" fmla="*/ 0 w 7059843"/>
              <a:gd name="connsiteY0" fmla="*/ 8264 h 3414199"/>
              <a:gd name="connsiteX1" fmla="*/ 3874776 w 7059843"/>
              <a:gd name="connsiteY1" fmla="*/ 0 h 3414199"/>
              <a:gd name="connsiteX2" fmla="*/ 7059843 w 7059843"/>
              <a:gd name="connsiteY2" fmla="*/ 8264 h 3414199"/>
              <a:gd name="connsiteX3" fmla="*/ 7059843 w 7059843"/>
              <a:gd name="connsiteY3" fmla="*/ 3404471 h 3414199"/>
              <a:gd name="connsiteX4" fmla="*/ 552009 w 7059843"/>
              <a:gd name="connsiteY4" fmla="*/ 3414199 h 3414199"/>
              <a:gd name="connsiteX5" fmla="*/ 0 w 7059843"/>
              <a:gd name="connsiteY5" fmla="*/ 8264 h 3414199"/>
              <a:gd name="connsiteX0" fmla="*/ 0 w 6507834"/>
              <a:gd name="connsiteY0" fmla="*/ 3414199 h 3414199"/>
              <a:gd name="connsiteX1" fmla="*/ 3322767 w 6507834"/>
              <a:gd name="connsiteY1" fmla="*/ 0 h 3414199"/>
              <a:gd name="connsiteX2" fmla="*/ 6507834 w 6507834"/>
              <a:gd name="connsiteY2" fmla="*/ 8264 h 3414199"/>
              <a:gd name="connsiteX3" fmla="*/ 6507834 w 6507834"/>
              <a:gd name="connsiteY3" fmla="*/ 3404471 h 3414199"/>
              <a:gd name="connsiteX4" fmla="*/ 0 w 6507834"/>
              <a:gd name="connsiteY4" fmla="*/ 3414199 h 341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07834" h="3414199">
                <a:moveTo>
                  <a:pt x="0" y="3414199"/>
                </a:moveTo>
                <a:lnTo>
                  <a:pt x="3322767" y="0"/>
                </a:lnTo>
                <a:lnTo>
                  <a:pt x="6507834" y="8264"/>
                </a:lnTo>
                <a:lnTo>
                  <a:pt x="6507834" y="3404471"/>
                </a:lnTo>
                <a:lnTo>
                  <a:pt x="0" y="341419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Rectangle: Rounded Corners 4"/>
          <p:cNvSpPr/>
          <p:nvPr/>
        </p:nvSpPr>
        <p:spPr>
          <a:xfrm>
            <a:off x="1016065" y="2347784"/>
            <a:ext cx="4778452" cy="1382825"/>
          </a:xfrm>
          <a:prstGeom prst="round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21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24" name="文本框 23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sp>
        <p:nvSpPr>
          <p:cNvPr id="27" name="Rectangle: Rounded Corners 4"/>
          <p:cNvSpPr/>
          <p:nvPr/>
        </p:nvSpPr>
        <p:spPr>
          <a:xfrm>
            <a:off x="6392056" y="2347784"/>
            <a:ext cx="4778452" cy="1382825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30" name="Rectangle: Rounded Corners 4"/>
          <p:cNvSpPr/>
          <p:nvPr/>
        </p:nvSpPr>
        <p:spPr>
          <a:xfrm>
            <a:off x="1016065" y="4090086"/>
            <a:ext cx="4778452" cy="1382825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33" name="Rectangle: Rounded Corners 4"/>
          <p:cNvSpPr/>
          <p:nvPr/>
        </p:nvSpPr>
        <p:spPr>
          <a:xfrm>
            <a:off x="6392056" y="4090086"/>
            <a:ext cx="4778452" cy="1382825"/>
          </a:xfrm>
          <a:prstGeom prst="round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2772920" y="4356499"/>
            <a:ext cx="2793074" cy="869105"/>
            <a:chOff x="937750" y="5035428"/>
            <a:chExt cx="2793074" cy="869105"/>
          </a:xfrm>
        </p:grpSpPr>
        <p:sp>
          <p:nvSpPr>
            <p:cNvPr id="36" name="矩形 35"/>
            <p:cNvSpPr/>
            <p:nvPr/>
          </p:nvSpPr>
          <p:spPr>
            <a:xfrm>
              <a:off x="937750" y="5369002"/>
              <a:ext cx="2793074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937750" y="503542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2772920" y="2614197"/>
            <a:ext cx="2793074" cy="869105"/>
            <a:chOff x="937750" y="5035428"/>
            <a:chExt cx="2793074" cy="869105"/>
          </a:xfrm>
        </p:grpSpPr>
        <p:sp>
          <p:nvSpPr>
            <p:cNvPr id="39" name="矩形 38"/>
            <p:cNvSpPr/>
            <p:nvPr/>
          </p:nvSpPr>
          <p:spPr>
            <a:xfrm>
              <a:off x="937750" y="5369002"/>
              <a:ext cx="2793074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937750" y="503542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148911" y="4356499"/>
            <a:ext cx="2793074" cy="869105"/>
            <a:chOff x="937750" y="5035428"/>
            <a:chExt cx="2793074" cy="869105"/>
          </a:xfrm>
        </p:grpSpPr>
        <p:sp>
          <p:nvSpPr>
            <p:cNvPr id="42" name="矩形 41"/>
            <p:cNvSpPr/>
            <p:nvPr/>
          </p:nvSpPr>
          <p:spPr>
            <a:xfrm>
              <a:off x="937750" y="5369002"/>
              <a:ext cx="2793074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937750" y="503542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148911" y="2614197"/>
            <a:ext cx="2793074" cy="869105"/>
            <a:chOff x="937750" y="5035428"/>
            <a:chExt cx="2793074" cy="869105"/>
          </a:xfrm>
        </p:grpSpPr>
        <p:sp>
          <p:nvSpPr>
            <p:cNvPr id="45" name="矩形 44"/>
            <p:cNvSpPr/>
            <p:nvPr/>
          </p:nvSpPr>
          <p:spPr>
            <a:xfrm>
              <a:off x="937750" y="5369002"/>
              <a:ext cx="2793074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937750" y="5035428"/>
              <a:ext cx="2241974" cy="3627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pic>
        <p:nvPicPr>
          <p:cNvPr id="55" name="图片占位符 54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2159" y="2581783"/>
            <a:ext cx="1372239" cy="914826"/>
          </a:xfrm>
        </p:spPr>
      </p:pic>
      <p:pic>
        <p:nvPicPr>
          <p:cNvPr id="57" name="图片占位符 56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2159" y="4324085"/>
            <a:ext cx="1372239" cy="914826"/>
          </a:xfrm>
        </p:spPr>
      </p:pic>
      <p:pic>
        <p:nvPicPr>
          <p:cNvPr id="56" name="图片占位符 55"/>
          <p:cNvPicPr>
            <a:picLocks noGrp="1" noChangeAspect="1"/>
          </p:cNvPicPr>
          <p:nvPr>
            <p:ph type="pic" sz="quarter" idx="12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8150" y="2581175"/>
            <a:ext cx="1372239" cy="916042"/>
          </a:xfrm>
        </p:spPr>
      </p:pic>
      <p:pic>
        <p:nvPicPr>
          <p:cNvPr id="58" name="图片占位符 57"/>
          <p:cNvPicPr>
            <a:picLocks noGrp="1" noChangeAspect="1"/>
          </p:cNvPicPr>
          <p:nvPr>
            <p:ph type="pic" sz="quarter" idx="13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8150" y="4324085"/>
            <a:ext cx="1372239" cy="914826"/>
          </a:xfrm>
        </p:spPr>
      </p:pic>
    </p:spTree>
    <p:extLst>
      <p:ext uri="{BB962C8B-B14F-4D97-AF65-F5344CB8AC3E}">
        <p14:creationId xmlns:p14="http://schemas.microsoft.com/office/powerpoint/2010/main" val="36926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7" grpId="0" animBg="1"/>
      <p:bldP spid="27" grpId="0" animBg="1"/>
      <p:bldP spid="30" grpId="0" animBg="1"/>
      <p:bldP spid="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87"/>
          <p:cNvSpPr/>
          <p:nvPr/>
        </p:nvSpPr>
        <p:spPr>
          <a:xfrm rot="1800000">
            <a:off x="5395788" y="4127817"/>
            <a:ext cx="3617105" cy="2459089"/>
          </a:xfrm>
          <a:custGeom>
            <a:avLst/>
            <a:gdLst>
              <a:gd name="connsiteX0" fmla="*/ 0 w 3617105"/>
              <a:gd name="connsiteY0" fmla="*/ 0 h 2459089"/>
              <a:gd name="connsiteX1" fmla="*/ 3617105 w 3617105"/>
              <a:gd name="connsiteY1" fmla="*/ 0 h 2459089"/>
              <a:gd name="connsiteX2" fmla="*/ 3617105 w 3617105"/>
              <a:gd name="connsiteY2" fmla="*/ 2459089 h 2459089"/>
              <a:gd name="connsiteX3" fmla="*/ 0 w 3617105"/>
              <a:gd name="connsiteY3" fmla="*/ 2459089 h 2459089"/>
              <a:gd name="connsiteX4" fmla="*/ 0 w 3617105"/>
              <a:gd name="connsiteY4" fmla="*/ 0 h 2459089"/>
              <a:gd name="connsiteX0" fmla="*/ 0 w 3617105"/>
              <a:gd name="connsiteY0" fmla="*/ 0 h 2459089"/>
              <a:gd name="connsiteX1" fmla="*/ 3617105 w 3617105"/>
              <a:gd name="connsiteY1" fmla="*/ 0 h 2459089"/>
              <a:gd name="connsiteX2" fmla="*/ 3617105 w 3617105"/>
              <a:gd name="connsiteY2" fmla="*/ 2459089 h 2459089"/>
              <a:gd name="connsiteX3" fmla="*/ 0 w 3617105"/>
              <a:gd name="connsiteY3" fmla="*/ 2459089 h 2459089"/>
              <a:gd name="connsiteX4" fmla="*/ 678832 w 3617105"/>
              <a:gd name="connsiteY4" fmla="*/ 1260893 h 2459089"/>
              <a:gd name="connsiteX5" fmla="*/ 0 w 3617105"/>
              <a:gd name="connsiteY5" fmla="*/ 0 h 2459089"/>
              <a:gd name="connsiteX0" fmla="*/ 0 w 3617105"/>
              <a:gd name="connsiteY0" fmla="*/ 0 h 2459089"/>
              <a:gd name="connsiteX1" fmla="*/ 3617105 w 3617105"/>
              <a:gd name="connsiteY1" fmla="*/ 0 h 2459089"/>
              <a:gd name="connsiteX2" fmla="*/ 3617105 w 3617105"/>
              <a:gd name="connsiteY2" fmla="*/ 2459089 h 2459089"/>
              <a:gd name="connsiteX3" fmla="*/ 0 w 3617105"/>
              <a:gd name="connsiteY3" fmla="*/ 2459089 h 2459089"/>
              <a:gd name="connsiteX4" fmla="*/ 678832 w 3617105"/>
              <a:gd name="connsiteY4" fmla="*/ 1260893 h 2459089"/>
              <a:gd name="connsiteX5" fmla="*/ 0 w 3617105"/>
              <a:gd name="connsiteY5" fmla="*/ 0 h 2459089"/>
              <a:gd name="connsiteX0" fmla="*/ 0 w 3617105"/>
              <a:gd name="connsiteY0" fmla="*/ 0 h 2459089"/>
              <a:gd name="connsiteX1" fmla="*/ 3617105 w 3617105"/>
              <a:gd name="connsiteY1" fmla="*/ 0 h 2459089"/>
              <a:gd name="connsiteX2" fmla="*/ 3617105 w 3617105"/>
              <a:gd name="connsiteY2" fmla="*/ 2459089 h 2459089"/>
              <a:gd name="connsiteX3" fmla="*/ 0 w 3617105"/>
              <a:gd name="connsiteY3" fmla="*/ 2459089 h 2459089"/>
              <a:gd name="connsiteX4" fmla="*/ 678832 w 3617105"/>
              <a:gd name="connsiteY4" fmla="*/ 1260893 h 2459089"/>
              <a:gd name="connsiteX5" fmla="*/ 0 w 3617105"/>
              <a:gd name="connsiteY5" fmla="*/ 0 h 2459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7105" h="2459089">
                <a:moveTo>
                  <a:pt x="0" y="0"/>
                </a:moveTo>
                <a:lnTo>
                  <a:pt x="3617105" y="0"/>
                </a:lnTo>
                <a:lnTo>
                  <a:pt x="3617105" y="2459089"/>
                </a:lnTo>
                <a:lnTo>
                  <a:pt x="0" y="2459089"/>
                </a:lnTo>
                <a:cubicBezTo>
                  <a:pt x="513402" y="1890253"/>
                  <a:pt x="672783" y="1679789"/>
                  <a:pt x="678832" y="1260893"/>
                </a:cubicBezTo>
                <a:cubicBezTo>
                  <a:pt x="452555" y="840595"/>
                  <a:pt x="330710" y="524981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alpha val="1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0" name="矩形 89"/>
          <p:cNvSpPr/>
          <p:nvPr/>
        </p:nvSpPr>
        <p:spPr>
          <a:xfrm rot="1800000">
            <a:off x="3382970" y="3571137"/>
            <a:ext cx="3763765" cy="2950082"/>
          </a:xfrm>
          <a:custGeom>
            <a:avLst/>
            <a:gdLst>
              <a:gd name="connsiteX0" fmla="*/ 0 w 4284016"/>
              <a:gd name="connsiteY0" fmla="*/ 0 h 2933300"/>
              <a:gd name="connsiteX1" fmla="*/ 4284016 w 4284016"/>
              <a:gd name="connsiteY1" fmla="*/ 0 h 2933300"/>
              <a:gd name="connsiteX2" fmla="*/ 4284016 w 4284016"/>
              <a:gd name="connsiteY2" fmla="*/ 2933300 h 2933300"/>
              <a:gd name="connsiteX3" fmla="*/ 0 w 4284016"/>
              <a:gd name="connsiteY3" fmla="*/ 2933300 h 2933300"/>
              <a:gd name="connsiteX4" fmla="*/ 0 w 4284016"/>
              <a:gd name="connsiteY4" fmla="*/ 0 h 2933300"/>
              <a:gd name="connsiteX0" fmla="*/ 0 w 4284016"/>
              <a:gd name="connsiteY0" fmla="*/ 0 h 2933300"/>
              <a:gd name="connsiteX1" fmla="*/ 520251 w 4284016"/>
              <a:gd name="connsiteY1" fmla="*/ 1283 h 2933300"/>
              <a:gd name="connsiteX2" fmla="*/ 4284016 w 4284016"/>
              <a:gd name="connsiteY2" fmla="*/ 0 h 2933300"/>
              <a:gd name="connsiteX3" fmla="*/ 4284016 w 4284016"/>
              <a:gd name="connsiteY3" fmla="*/ 2933300 h 2933300"/>
              <a:gd name="connsiteX4" fmla="*/ 0 w 4284016"/>
              <a:gd name="connsiteY4" fmla="*/ 2933300 h 2933300"/>
              <a:gd name="connsiteX5" fmla="*/ 0 w 4284016"/>
              <a:gd name="connsiteY5" fmla="*/ 0 h 2933300"/>
              <a:gd name="connsiteX0" fmla="*/ 0 w 4284016"/>
              <a:gd name="connsiteY0" fmla="*/ 0 h 2950082"/>
              <a:gd name="connsiteX1" fmla="*/ 520251 w 4284016"/>
              <a:gd name="connsiteY1" fmla="*/ 1283 h 2950082"/>
              <a:gd name="connsiteX2" fmla="*/ 4284016 w 4284016"/>
              <a:gd name="connsiteY2" fmla="*/ 0 h 2950082"/>
              <a:gd name="connsiteX3" fmla="*/ 4284016 w 4284016"/>
              <a:gd name="connsiteY3" fmla="*/ 2933300 h 2950082"/>
              <a:gd name="connsiteX4" fmla="*/ 803932 w 4284016"/>
              <a:gd name="connsiteY4" fmla="*/ 2950082 h 2950082"/>
              <a:gd name="connsiteX5" fmla="*/ 0 w 4284016"/>
              <a:gd name="connsiteY5" fmla="*/ 2933300 h 2950082"/>
              <a:gd name="connsiteX6" fmla="*/ 0 w 4284016"/>
              <a:gd name="connsiteY6" fmla="*/ 0 h 2950082"/>
              <a:gd name="connsiteX0" fmla="*/ 0 w 4284016"/>
              <a:gd name="connsiteY0" fmla="*/ 0 h 2950082"/>
              <a:gd name="connsiteX1" fmla="*/ 520251 w 4284016"/>
              <a:gd name="connsiteY1" fmla="*/ 1283 h 2950082"/>
              <a:gd name="connsiteX2" fmla="*/ 4284016 w 4284016"/>
              <a:gd name="connsiteY2" fmla="*/ 0 h 2950082"/>
              <a:gd name="connsiteX3" fmla="*/ 4284016 w 4284016"/>
              <a:gd name="connsiteY3" fmla="*/ 2933300 h 2950082"/>
              <a:gd name="connsiteX4" fmla="*/ 803932 w 4284016"/>
              <a:gd name="connsiteY4" fmla="*/ 2950082 h 2950082"/>
              <a:gd name="connsiteX5" fmla="*/ 0 w 4284016"/>
              <a:gd name="connsiteY5" fmla="*/ 0 h 2950082"/>
              <a:gd name="connsiteX0" fmla="*/ 283681 w 3763765"/>
              <a:gd name="connsiteY0" fmla="*/ 2950082 h 2950082"/>
              <a:gd name="connsiteX1" fmla="*/ 0 w 3763765"/>
              <a:gd name="connsiteY1" fmla="*/ 1283 h 2950082"/>
              <a:gd name="connsiteX2" fmla="*/ 3763765 w 3763765"/>
              <a:gd name="connsiteY2" fmla="*/ 0 h 2950082"/>
              <a:gd name="connsiteX3" fmla="*/ 3763765 w 3763765"/>
              <a:gd name="connsiteY3" fmla="*/ 2933300 h 2950082"/>
              <a:gd name="connsiteX4" fmla="*/ 283681 w 3763765"/>
              <a:gd name="connsiteY4" fmla="*/ 2950082 h 2950082"/>
              <a:gd name="connsiteX0" fmla="*/ 283681 w 3763765"/>
              <a:gd name="connsiteY0" fmla="*/ 2950082 h 2950082"/>
              <a:gd name="connsiteX1" fmla="*/ 747806 w 3763765"/>
              <a:gd name="connsiteY1" fmla="*/ 1582267 h 2950082"/>
              <a:gd name="connsiteX2" fmla="*/ 0 w 3763765"/>
              <a:gd name="connsiteY2" fmla="*/ 1283 h 2950082"/>
              <a:gd name="connsiteX3" fmla="*/ 3763765 w 3763765"/>
              <a:gd name="connsiteY3" fmla="*/ 0 h 2950082"/>
              <a:gd name="connsiteX4" fmla="*/ 3763765 w 3763765"/>
              <a:gd name="connsiteY4" fmla="*/ 2933300 h 2950082"/>
              <a:gd name="connsiteX5" fmla="*/ 283681 w 3763765"/>
              <a:gd name="connsiteY5" fmla="*/ 2950082 h 2950082"/>
              <a:gd name="connsiteX0" fmla="*/ 283681 w 3763765"/>
              <a:gd name="connsiteY0" fmla="*/ 2950082 h 2950082"/>
              <a:gd name="connsiteX1" fmla="*/ 747806 w 3763765"/>
              <a:gd name="connsiteY1" fmla="*/ 1582267 h 2950082"/>
              <a:gd name="connsiteX2" fmla="*/ 0 w 3763765"/>
              <a:gd name="connsiteY2" fmla="*/ 1283 h 2950082"/>
              <a:gd name="connsiteX3" fmla="*/ 3763765 w 3763765"/>
              <a:gd name="connsiteY3" fmla="*/ 0 h 2950082"/>
              <a:gd name="connsiteX4" fmla="*/ 3763765 w 3763765"/>
              <a:gd name="connsiteY4" fmla="*/ 2933300 h 2950082"/>
              <a:gd name="connsiteX5" fmla="*/ 283681 w 3763765"/>
              <a:gd name="connsiteY5" fmla="*/ 2950082 h 295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63765" h="2950082">
                <a:moveTo>
                  <a:pt x="283681" y="2950082"/>
                </a:moveTo>
                <a:cubicBezTo>
                  <a:pt x="649261" y="2357733"/>
                  <a:pt x="795355" y="2090076"/>
                  <a:pt x="747806" y="1582267"/>
                </a:cubicBezTo>
                <a:lnTo>
                  <a:pt x="0" y="1283"/>
                </a:lnTo>
                <a:lnTo>
                  <a:pt x="3763765" y="0"/>
                </a:lnTo>
                <a:lnTo>
                  <a:pt x="3763765" y="2933300"/>
                </a:lnTo>
                <a:lnTo>
                  <a:pt x="283681" y="295008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1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1" name="矩形 90"/>
          <p:cNvSpPr/>
          <p:nvPr/>
        </p:nvSpPr>
        <p:spPr>
          <a:xfrm rot="1800000">
            <a:off x="2102681" y="3291933"/>
            <a:ext cx="4086358" cy="3219736"/>
          </a:xfrm>
          <a:custGeom>
            <a:avLst/>
            <a:gdLst>
              <a:gd name="connsiteX0" fmla="*/ 0 w 4784618"/>
              <a:gd name="connsiteY0" fmla="*/ 0 h 3211488"/>
              <a:gd name="connsiteX1" fmla="*/ 4784618 w 4784618"/>
              <a:gd name="connsiteY1" fmla="*/ 0 h 3211488"/>
              <a:gd name="connsiteX2" fmla="*/ 4784618 w 4784618"/>
              <a:gd name="connsiteY2" fmla="*/ 3211488 h 3211488"/>
              <a:gd name="connsiteX3" fmla="*/ 0 w 4784618"/>
              <a:gd name="connsiteY3" fmla="*/ 3211488 h 3211488"/>
              <a:gd name="connsiteX4" fmla="*/ 0 w 4784618"/>
              <a:gd name="connsiteY4" fmla="*/ 0 h 3211488"/>
              <a:gd name="connsiteX0" fmla="*/ 0 w 4784618"/>
              <a:gd name="connsiteY0" fmla="*/ 4052 h 3215540"/>
              <a:gd name="connsiteX1" fmla="*/ 698260 w 4784618"/>
              <a:gd name="connsiteY1" fmla="*/ 0 h 3215540"/>
              <a:gd name="connsiteX2" fmla="*/ 4784618 w 4784618"/>
              <a:gd name="connsiteY2" fmla="*/ 4052 h 3215540"/>
              <a:gd name="connsiteX3" fmla="*/ 4784618 w 4784618"/>
              <a:gd name="connsiteY3" fmla="*/ 3215540 h 3215540"/>
              <a:gd name="connsiteX4" fmla="*/ 0 w 4784618"/>
              <a:gd name="connsiteY4" fmla="*/ 3215540 h 3215540"/>
              <a:gd name="connsiteX5" fmla="*/ 0 w 4784618"/>
              <a:gd name="connsiteY5" fmla="*/ 4052 h 3215540"/>
              <a:gd name="connsiteX0" fmla="*/ 0 w 4784618"/>
              <a:gd name="connsiteY0" fmla="*/ 4052 h 3219736"/>
              <a:gd name="connsiteX1" fmla="*/ 698260 w 4784618"/>
              <a:gd name="connsiteY1" fmla="*/ 0 h 3219736"/>
              <a:gd name="connsiteX2" fmla="*/ 4784618 w 4784618"/>
              <a:gd name="connsiteY2" fmla="*/ 4052 h 3219736"/>
              <a:gd name="connsiteX3" fmla="*/ 4784618 w 4784618"/>
              <a:gd name="connsiteY3" fmla="*/ 3215540 h 3219736"/>
              <a:gd name="connsiteX4" fmla="*/ 1160364 w 4784618"/>
              <a:gd name="connsiteY4" fmla="*/ 3219736 h 3219736"/>
              <a:gd name="connsiteX5" fmla="*/ 0 w 4784618"/>
              <a:gd name="connsiteY5" fmla="*/ 3215540 h 3219736"/>
              <a:gd name="connsiteX6" fmla="*/ 0 w 4784618"/>
              <a:gd name="connsiteY6" fmla="*/ 4052 h 3219736"/>
              <a:gd name="connsiteX0" fmla="*/ 0 w 4784618"/>
              <a:gd name="connsiteY0" fmla="*/ 4052 h 3219736"/>
              <a:gd name="connsiteX1" fmla="*/ 698260 w 4784618"/>
              <a:gd name="connsiteY1" fmla="*/ 0 h 3219736"/>
              <a:gd name="connsiteX2" fmla="*/ 4784618 w 4784618"/>
              <a:gd name="connsiteY2" fmla="*/ 4052 h 3219736"/>
              <a:gd name="connsiteX3" fmla="*/ 4784618 w 4784618"/>
              <a:gd name="connsiteY3" fmla="*/ 3215540 h 3219736"/>
              <a:gd name="connsiteX4" fmla="*/ 1160364 w 4784618"/>
              <a:gd name="connsiteY4" fmla="*/ 3219736 h 3219736"/>
              <a:gd name="connsiteX5" fmla="*/ 0 w 4784618"/>
              <a:gd name="connsiteY5" fmla="*/ 4052 h 3219736"/>
              <a:gd name="connsiteX0" fmla="*/ 462104 w 4086358"/>
              <a:gd name="connsiteY0" fmla="*/ 3219736 h 3219736"/>
              <a:gd name="connsiteX1" fmla="*/ 0 w 4086358"/>
              <a:gd name="connsiteY1" fmla="*/ 0 h 3219736"/>
              <a:gd name="connsiteX2" fmla="*/ 4086358 w 4086358"/>
              <a:gd name="connsiteY2" fmla="*/ 4052 h 3219736"/>
              <a:gd name="connsiteX3" fmla="*/ 4086358 w 4086358"/>
              <a:gd name="connsiteY3" fmla="*/ 3215540 h 3219736"/>
              <a:gd name="connsiteX4" fmla="*/ 462104 w 4086358"/>
              <a:gd name="connsiteY4" fmla="*/ 3219736 h 3219736"/>
              <a:gd name="connsiteX0" fmla="*/ 462104 w 4086358"/>
              <a:gd name="connsiteY0" fmla="*/ 3219736 h 3219736"/>
              <a:gd name="connsiteX1" fmla="*/ 874774 w 4086358"/>
              <a:gd name="connsiteY1" fmla="*/ 1705652 h 3219736"/>
              <a:gd name="connsiteX2" fmla="*/ 0 w 4086358"/>
              <a:gd name="connsiteY2" fmla="*/ 0 h 3219736"/>
              <a:gd name="connsiteX3" fmla="*/ 4086358 w 4086358"/>
              <a:gd name="connsiteY3" fmla="*/ 4052 h 3219736"/>
              <a:gd name="connsiteX4" fmla="*/ 4086358 w 4086358"/>
              <a:gd name="connsiteY4" fmla="*/ 3215540 h 3219736"/>
              <a:gd name="connsiteX5" fmla="*/ 462104 w 4086358"/>
              <a:gd name="connsiteY5" fmla="*/ 3219736 h 3219736"/>
              <a:gd name="connsiteX0" fmla="*/ 462104 w 4086358"/>
              <a:gd name="connsiteY0" fmla="*/ 3219736 h 3219736"/>
              <a:gd name="connsiteX1" fmla="*/ 874774 w 4086358"/>
              <a:gd name="connsiteY1" fmla="*/ 1705652 h 3219736"/>
              <a:gd name="connsiteX2" fmla="*/ 0 w 4086358"/>
              <a:gd name="connsiteY2" fmla="*/ 0 h 3219736"/>
              <a:gd name="connsiteX3" fmla="*/ 4086358 w 4086358"/>
              <a:gd name="connsiteY3" fmla="*/ 4052 h 3219736"/>
              <a:gd name="connsiteX4" fmla="*/ 4086358 w 4086358"/>
              <a:gd name="connsiteY4" fmla="*/ 3215540 h 3219736"/>
              <a:gd name="connsiteX5" fmla="*/ 462104 w 4086358"/>
              <a:gd name="connsiteY5" fmla="*/ 3219736 h 3219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6358" h="3219736">
                <a:moveTo>
                  <a:pt x="462104" y="3219736"/>
                </a:moveTo>
                <a:cubicBezTo>
                  <a:pt x="749843" y="2657663"/>
                  <a:pt x="954499" y="2275540"/>
                  <a:pt x="874774" y="1705652"/>
                </a:cubicBezTo>
                <a:lnTo>
                  <a:pt x="0" y="0"/>
                </a:lnTo>
                <a:lnTo>
                  <a:pt x="4086358" y="4052"/>
                </a:lnTo>
                <a:lnTo>
                  <a:pt x="4086358" y="3215540"/>
                </a:lnTo>
                <a:lnTo>
                  <a:pt x="462104" y="321973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1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2" name="矩形 91"/>
          <p:cNvSpPr/>
          <p:nvPr/>
        </p:nvSpPr>
        <p:spPr>
          <a:xfrm rot="1800000">
            <a:off x="1311340" y="4511044"/>
            <a:ext cx="3731108" cy="2075460"/>
          </a:xfrm>
          <a:custGeom>
            <a:avLst/>
            <a:gdLst>
              <a:gd name="connsiteX0" fmla="*/ 0 w 4503055"/>
              <a:gd name="connsiteY0" fmla="*/ 0 h 2075460"/>
              <a:gd name="connsiteX1" fmla="*/ 4503055 w 4503055"/>
              <a:gd name="connsiteY1" fmla="*/ 0 h 2075460"/>
              <a:gd name="connsiteX2" fmla="*/ 4503055 w 4503055"/>
              <a:gd name="connsiteY2" fmla="*/ 2075460 h 2075460"/>
              <a:gd name="connsiteX3" fmla="*/ 0 w 4503055"/>
              <a:gd name="connsiteY3" fmla="*/ 2075460 h 2075460"/>
              <a:gd name="connsiteX4" fmla="*/ 0 w 4503055"/>
              <a:gd name="connsiteY4" fmla="*/ 0 h 2075460"/>
              <a:gd name="connsiteX0" fmla="*/ 0 w 4503055"/>
              <a:gd name="connsiteY0" fmla="*/ 0 h 2075460"/>
              <a:gd name="connsiteX1" fmla="*/ 968345 w 4503055"/>
              <a:gd name="connsiteY1" fmla="*/ 4653 h 2075460"/>
              <a:gd name="connsiteX2" fmla="*/ 4503055 w 4503055"/>
              <a:gd name="connsiteY2" fmla="*/ 0 h 2075460"/>
              <a:gd name="connsiteX3" fmla="*/ 4503055 w 4503055"/>
              <a:gd name="connsiteY3" fmla="*/ 2075460 h 2075460"/>
              <a:gd name="connsiteX4" fmla="*/ 0 w 4503055"/>
              <a:gd name="connsiteY4" fmla="*/ 2075460 h 2075460"/>
              <a:gd name="connsiteX5" fmla="*/ 0 w 4503055"/>
              <a:gd name="connsiteY5" fmla="*/ 0 h 2075460"/>
              <a:gd name="connsiteX0" fmla="*/ 0 w 4503055"/>
              <a:gd name="connsiteY0" fmla="*/ 0 h 2075460"/>
              <a:gd name="connsiteX1" fmla="*/ 968345 w 4503055"/>
              <a:gd name="connsiteY1" fmla="*/ 4653 h 2075460"/>
              <a:gd name="connsiteX2" fmla="*/ 4503055 w 4503055"/>
              <a:gd name="connsiteY2" fmla="*/ 0 h 2075460"/>
              <a:gd name="connsiteX3" fmla="*/ 4503055 w 4503055"/>
              <a:gd name="connsiteY3" fmla="*/ 2075460 h 2075460"/>
              <a:gd name="connsiteX4" fmla="*/ 771947 w 4503055"/>
              <a:gd name="connsiteY4" fmla="*/ 2064782 h 2075460"/>
              <a:gd name="connsiteX5" fmla="*/ 0 w 4503055"/>
              <a:gd name="connsiteY5" fmla="*/ 2075460 h 2075460"/>
              <a:gd name="connsiteX6" fmla="*/ 0 w 4503055"/>
              <a:gd name="connsiteY6" fmla="*/ 0 h 2075460"/>
              <a:gd name="connsiteX0" fmla="*/ 0 w 4503055"/>
              <a:gd name="connsiteY0" fmla="*/ 0 h 2075460"/>
              <a:gd name="connsiteX1" fmla="*/ 968345 w 4503055"/>
              <a:gd name="connsiteY1" fmla="*/ 4653 h 2075460"/>
              <a:gd name="connsiteX2" fmla="*/ 4503055 w 4503055"/>
              <a:gd name="connsiteY2" fmla="*/ 0 h 2075460"/>
              <a:gd name="connsiteX3" fmla="*/ 4503055 w 4503055"/>
              <a:gd name="connsiteY3" fmla="*/ 2075460 h 2075460"/>
              <a:gd name="connsiteX4" fmla="*/ 771947 w 4503055"/>
              <a:gd name="connsiteY4" fmla="*/ 2064782 h 2075460"/>
              <a:gd name="connsiteX5" fmla="*/ 0 w 4503055"/>
              <a:gd name="connsiteY5" fmla="*/ 0 h 2075460"/>
              <a:gd name="connsiteX0" fmla="*/ 0 w 3731108"/>
              <a:gd name="connsiteY0" fmla="*/ 2064782 h 2075460"/>
              <a:gd name="connsiteX1" fmla="*/ 196398 w 3731108"/>
              <a:gd name="connsiteY1" fmla="*/ 4653 h 2075460"/>
              <a:gd name="connsiteX2" fmla="*/ 3731108 w 3731108"/>
              <a:gd name="connsiteY2" fmla="*/ 0 h 2075460"/>
              <a:gd name="connsiteX3" fmla="*/ 3731108 w 3731108"/>
              <a:gd name="connsiteY3" fmla="*/ 2075460 h 2075460"/>
              <a:gd name="connsiteX4" fmla="*/ 0 w 3731108"/>
              <a:gd name="connsiteY4" fmla="*/ 2064782 h 2075460"/>
              <a:gd name="connsiteX0" fmla="*/ 0 w 3731108"/>
              <a:gd name="connsiteY0" fmla="*/ 2064782 h 2075460"/>
              <a:gd name="connsiteX1" fmla="*/ 584211 w 3731108"/>
              <a:gd name="connsiteY1" fmla="*/ 1133567 h 2075460"/>
              <a:gd name="connsiteX2" fmla="*/ 196398 w 3731108"/>
              <a:gd name="connsiteY2" fmla="*/ 4653 h 2075460"/>
              <a:gd name="connsiteX3" fmla="*/ 3731108 w 3731108"/>
              <a:gd name="connsiteY3" fmla="*/ 0 h 2075460"/>
              <a:gd name="connsiteX4" fmla="*/ 3731108 w 3731108"/>
              <a:gd name="connsiteY4" fmla="*/ 2075460 h 2075460"/>
              <a:gd name="connsiteX5" fmla="*/ 0 w 3731108"/>
              <a:gd name="connsiteY5" fmla="*/ 2064782 h 2075460"/>
              <a:gd name="connsiteX0" fmla="*/ 0 w 3731108"/>
              <a:gd name="connsiteY0" fmla="*/ 2064782 h 2075460"/>
              <a:gd name="connsiteX1" fmla="*/ 584211 w 3731108"/>
              <a:gd name="connsiteY1" fmla="*/ 1133567 h 2075460"/>
              <a:gd name="connsiteX2" fmla="*/ 196398 w 3731108"/>
              <a:gd name="connsiteY2" fmla="*/ 4653 h 2075460"/>
              <a:gd name="connsiteX3" fmla="*/ 3731108 w 3731108"/>
              <a:gd name="connsiteY3" fmla="*/ 0 h 2075460"/>
              <a:gd name="connsiteX4" fmla="*/ 3731108 w 3731108"/>
              <a:gd name="connsiteY4" fmla="*/ 2075460 h 2075460"/>
              <a:gd name="connsiteX5" fmla="*/ 0 w 3731108"/>
              <a:gd name="connsiteY5" fmla="*/ 2064782 h 2075460"/>
              <a:gd name="connsiteX0" fmla="*/ 0 w 3731108"/>
              <a:gd name="connsiteY0" fmla="*/ 2064782 h 2075460"/>
              <a:gd name="connsiteX1" fmla="*/ 647992 w 3731108"/>
              <a:gd name="connsiteY1" fmla="*/ 1129739 h 2075460"/>
              <a:gd name="connsiteX2" fmla="*/ 196398 w 3731108"/>
              <a:gd name="connsiteY2" fmla="*/ 4653 h 2075460"/>
              <a:gd name="connsiteX3" fmla="*/ 3731108 w 3731108"/>
              <a:gd name="connsiteY3" fmla="*/ 0 h 2075460"/>
              <a:gd name="connsiteX4" fmla="*/ 3731108 w 3731108"/>
              <a:gd name="connsiteY4" fmla="*/ 2075460 h 2075460"/>
              <a:gd name="connsiteX5" fmla="*/ 0 w 3731108"/>
              <a:gd name="connsiteY5" fmla="*/ 2064782 h 207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31108" h="2075460">
                <a:moveTo>
                  <a:pt x="0" y="2064782"/>
                </a:moveTo>
                <a:cubicBezTo>
                  <a:pt x="404871" y="1629390"/>
                  <a:pt x="610242" y="1496154"/>
                  <a:pt x="647992" y="1129739"/>
                </a:cubicBezTo>
                <a:lnTo>
                  <a:pt x="196398" y="4653"/>
                </a:lnTo>
                <a:lnTo>
                  <a:pt x="3731108" y="0"/>
                </a:lnTo>
                <a:lnTo>
                  <a:pt x="3731108" y="2075460"/>
                </a:lnTo>
                <a:lnTo>
                  <a:pt x="0" y="206478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1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9" name="矩形 88"/>
          <p:cNvSpPr/>
          <p:nvPr/>
        </p:nvSpPr>
        <p:spPr>
          <a:xfrm rot="1800000">
            <a:off x="4120063" y="2848463"/>
            <a:ext cx="4395914" cy="3686658"/>
          </a:xfrm>
          <a:custGeom>
            <a:avLst/>
            <a:gdLst>
              <a:gd name="connsiteX0" fmla="*/ 0 w 4893347"/>
              <a:gd name="connsiteY0" fmla="*/ 0 h 3686658"/>
              <a:gd name="connsiteX1" fmla="*/ 4893347 w 4893347"/>
              <a:gd name="connsiteY1" fmla="*/ 0 h 3686658"/>
              <a:gd name="connsiteX2" fmla="*/ 4893347 w 4893347"/>
              <a:gd name="connsiteY2" fmla="*/ 3686658 h 3686658"/>
              <a:gd name="connsiteX3" fmla="*/ 0 w 4893347"/>
              <a:gd name="connsiteY3" fmla="*/ 3686658 h 3686658"/>
              <a:gd name="connsiteX4" fmla="*/ 0 w 4893347"/>
              <a:gd name="connsiteY4" fmla="*/ 0 h 3686658"/>
              <a:gd name="connsiteX0" fmla="*/ 0 w 4893347"/>
              <a:gd name="connsiteY0" fmla="*/ 0 h 3686658"/>
              <a:gd name="connsiteX1" fmla="*/ 497433 w 4893347"/>
              <a:gd name="connsiteY1" fmla="*/ 4395 h 3686658"/>
              <a:gd name="connsiteX2" fmla="*/ 4893347 w 4893347"/>
              <a:gd name="connsiteY2" fmla="*/ 0 h 3686658"/>
              <a:gd name="connsiteX3" fmla="*/ 4893347 w 4893347"/>
              <a:gd name="connsiteY3" fmla="*/ 3686658 h 3686658"/>
              <a:gd name="connsiteX4" fmla="*/ 0 w 4893347"/>
              <a:gd name="connsiteY4" fmla="*/ 3686658 h 3686658"/>
              <a:gd name="connsiteX5" fmla="*/ 0 w 4893347"/>
              <a:gd name="connsiteY5" fmla="*/ 0 h 3686658"/>
              <a:gd name="connsiteX0" fmla="*/ 0 w 4893347"/>
              <a:gd name="connsiteY0" fmla="*/ 0 h 3686658"/>
              <a:gd name="connsiteX1" fmla="*/ 497433 w 4893347"/>
              <a:gd name="connsiteY1" fmla="*/ 4395 h 3686658"/>
              <a:gd name="connsiteX2" fmla="*/ 4893347 w 4893347"/>
              <a:gd name="connsiteY2" fmla="*/ 0 h 3686658"/>
              <a:gd name="connsiteX3" fmla="*/ 4893347 w 4893347"/>
              <a:gd name="connsiteY3" fmla="*/ 3686658 h 3686658"/>
              <a:gd name="connsiteX4" fmla="*/ 1191965 w 4893347"/>
              <a:gd name="connsiteY4" fmla="*/ 3683859 h 3686658"/>
              <a:gd name="connsiteX5" fmla="*/ 0 w 4893347"/>
              <a:gd name="connsiteY5" fmla="*/ 3686658 h 3686658"/>
              <a:gd name="connsiteX6" fmla="*/ 0 w 4893347"/>
              <a:gd name="connsiteY6" fmla="*/ 0 h 3686658"/>
              <a:gd name="connsiteX0" fmla="*/ 0 w 4893347"/>
              <a:gd name="connsiteY0" fmla="*/ 0 h 3686658"/>
              <a:gd name="connsiteX1" fmla="*/ 497433 w 4893347"/>
              <a:gd name="connsiteY1" fmla="*/ 4395 h 3686658"/>
              <a:gd name="connsiteX2" fmla="*/ 4893347 w 4893347"/>
              <a:gd name="connsiteY2" fmla="*/ 0 h 3686658"/>
              <a:gd name="connsiteX3" fmla="*/ 4893347 w 4893347"/>
              <a:gd name="connsiteY3" fmla="*/ 3686658 h 3686658"/>
              <a:gd name="connsiteX4" fmla="*/ 1191965 w 4893347"/>
              <a:gd name="connsiteY4" fmla="*/ 3683859 h 3686658"/>
              <a:gd name="connsiteX5" fmla="*/ 0 w 4893347"/>
              <a:gd name="connsiteY5" fmla="*/ 0 h 3686658"/>
              <a:gd name="connsiteX0" fmla="*/ 694532 w 4395914"/>
              <a:gd name="connsiteY0" fmla="*/ 3683859 h 3686658"/>
              <a:gd name="connsiteX1" fmla="*/ 0 w 4395914"/>
              <a:gd name="connsiteY1" fmla="*/ 4395 h 3686658"/>
              <a:gd name="connsiteX2" fmla="*/ 4395914 w 4395914"/>
              <a:gd name="connsiteY2" fmla="*/ 0 h 3686658"/>
              <a:gd name="connsiteX3" fmla="*/ 4395914 w 4395914"/>
              <a:gd name="connsiteY3" fmla="*/ 3686658 h 3686658"/>
              <a:gd name="connsiteX4" fmla="*/ 694532 w 4395914"/>
              <a:gd name="connsiteY4" fmla="*/ 3683859 h 3686658"/>
              <a:gd name="connsiteX0" fmla="*/ 694532 w 4395914"/>
              <a:gd name="connsiteY0" fmla="*/ 3683859 h 3686658"/>
              <a:gd name="connsiteX1" fmla="*/ 887192 w 4395914"/>
              <a:gd name="connsiteY1" fmla="*/ 1845858 h 3686658"/>
              <a:gd name="connsiteX2" fmla="*/ 0 w 4395914"/>
              <a:gd name="connsiteY2" fmla="*/ 4395 h 3686658"/>
              <a:gd name="connsiteX3" fmla="*/ 4395914 w 4395914"/>
              <a:gd name="connsiteY3" fmla="*/ 0 h 3686658"/>
              <a:gd name="connsiteX4" fmla="*/ 4395914 w 4395914"/>
              <a:gd name="connsiteY4" fmla="*/ 3686658 h 3686658"/>
              <a:gd name="connsiteX5" fmla="*/ 694532 w 4395914"/>
              <a:gd name="connsiteY5" fmla="*/ 3683859 h 3686658"/>
              <a:gd name="connsiteX0" fmla="*/ 694532 w 4395914"/>
              <a:gd name="connsiteY0" fmla="*/ 3683859 h 3686658"/>
              <a:gd name="connsiteX1" fmla="*/ 887192 w 4395914"/>
              <a:gd name="connsiteY1" fmla="*/ 1845858 h 3686658"/>
              <a:gd name="connsiteX2" fmla="*/ 0 w 4395914"/>
              <a:gd name="connsiteY2" fmla="*/ 4395 h 3686658"/>
              <a:gd name="connsiteX3" fmla="*/ 4395914 w 4395914"/>
              <a:gd name="connsiteY3" fmla="*/ 0 h 3686658"/>
              <a:gd name="connsiteX4" fmla="*/ 4395914 w 4395914"/>
              <a:gd name="connsiteY4" fmla="*/ 3686658 h 3686658"/>
              <a:gd name="connsiteX5" fmla="*/ 694532 w 4395914"/>
              <a:gd name="connsiteY5" fmla="*/ 3683859 h 3686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5914" h="3686658">
                <a:moveTo>
                  <a:pt x="694532" y="3683859"/>
                </a:moveTo>
                <a:cubicBezTo>
                  <a:pt x="943630" y="3023111"/>
                  <a:pt x="1013806" y="2509659"/>
                  <a:pt x="887192" y="1845858"/>
                </a:cubicBezTo>
                <a:lnTo>
                  <a:pt x="0" y="4395"/>
                </a:lnTo>
                <a:lnTo>
                  <a:pt x="4395914" y="0"/>
                </a:lnTo>
                <a:lnTo>
                  <a:pt x="4395914" y="3686658"/>
                </a:lnTo>
                <a:lnTo>
                  <a:pt x="694532" y="368385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1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3" name="Freeform: Shape 9"/>
          <p:cNvSpPr>
            <a:spLocks/>
          </p:cNvSpPr>
          <p:nvPr/>
        </p:nvSpPr>
        <p:spPr bwMode="auto">
          <a:xfrm>
            <a:off x="995811" y="3789363"/>
            <a:ext cx="2478975" cy="1728230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60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63" name="文本框 62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sp>
        <p:nvSpPr>
          <p:cNvPr id="65" name="Freeform: Shape 9"/>
          <p:cNvSpPr>
            <a:spLocks/>
          </p:cNvSpPr>
          <p:nvPr/>
        </p:nvSpPr>
        <p:spPr bwMode="auto">
          <a:xfrm>
            <a:off x="1922567" y="2430181"/>
            <a:ext cx="2478975" cy="3087412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6" name="Freeform: Shape 9"/>
          <p:cNvSpPr>
            <a:spLocks/>
          </p:cNvSpPr>
          <p:nvPr/>
        </p:nvSpPr>
        <p:spPr bwMode="auto">
          <a:xfrm>
            <a:off x="3123708" y="2788527"/>
            <a:ext cx="2478975" cy="2729066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7" name="Freeform: Shape 9"/>
          <p:cNvSpPr>
            <a:spLocks/>
          </p:cNvSpPr>
          <p:nvPr/>
        </p:nvSpPr>
        <p:spPr bwMode="auto">
          <a:xfrm>
            <a:off x="4088810" y="1941788"/>
            <a:ext cx="2478975" cy="3575805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8" name="Freeform: Shape 9"/>
          <p:cNvSpPr>
            <a:spLocks/>
          </p:cNvSpPr>
          <p:nvPr/>
        </p:nvSpPr>
        <p:spPr bwMode="auto">
          <a:xfrm>
            <a:off x="5015566" y="3369296"/>
            <a:ext cx="2478975" cy="2148297"/>
          </a:xfrm>
          <a:custGeom>
            <a:avLst/>
            <a:gdLst>
              <a:gd name="T0" fmla="*/ 3360 w 3360"/>
              <a:gd name="T1" fmla="*/ 2115 h 2115"/>
              <a:gd name="T2" fmla="*/ 1680 w 3360"/>
              <a:gd name="T3" fmla="*/ 0 h 2115"/>
              <a:gd name="T4" fmla="*/ 0 w 3360"/>
              <a:gd name="T5" fmla="*/ 2115 h 2115"/>
              <a:gd name="T6" fmla="*/ 3360 w 3360"/>
              <a:gd name="T7" fmla="*/ 2115 h 2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0" h="2115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69" name="组合 68"/>
          <p:cNvGrpSpPr/>
          <p:nvPr/>
        </p:nvGrpSpPr>
        <p:grpSpPr>
          <a:xfrm>
            <a:off x="7768926" y="2151592"/>
            <a:ext cx="3548362" cy="878630"/>
            <a:chOff x="937750" y="5016378"/>
            <a:chExt cx="3548362" cy="878630"/>
          </a:xfrm>
        </p:grpSpPr>
        <p:sp>
          <p:nvSpPr>
            <p:cNvPr id="70" name="矩形 69"/>
            <p:cNvSpPr/>
            <p:nvPr/>
          </p:nvSpPr>
          <p:spPr>
            <a:xfrm>
              <a:off x="937750" y="5359477"/>
              <a:ext cx="3548362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7768926" y="3402535"/>
            <a:ext cx="3548362" cy="878630"/>
            <a:chOff x="937750" y="5016378"/>
            <a:chExt cx="3548362" cy="878630"/>
          </a:xfrm>
        </p:grpSpPr>
        <p:sp>
          <p:nvSpPr>
            <p:cNvPr id="73" name="矩形 72"/>
            <p:cNvSpPr/>
            <p:nvPr/>
          </p:nvSpPr>
          <p:spPr>
            <a:xfrm>
              <a:off x="937750" y="5359477"/>
              <a:ext cx="3548362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768926" y="4653478"/>
            <a:ext cx="3548362" cy="878630"/>
            <a:chOff x="937750" y="5016378"/>
            <a:chExt cx="3548362" cy="878630"/>
          </a:xfrm>
        </p:grpSpPr>
        <p:sp>
          <p:nvSpPr>
            <p:cNvPr id="76" name="矩形 75"/>
            <p:cNvSpPr/>
            <p:nvPr/>
          </p:nvSpPr>
          <p:spPr>
            <a:xfrm>
              <a:off x="937750" y="5359477"/>
              <a:ext cx="3548362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78" name="矩形 77"/>
          <p:cNvSpPr/>
          <p:nvPr/>
        </p:nvSpPr>
        <p:spPr>
          <a:xfrm>
            <a:off x="1513083" y="5604722"/>
            <a:ext cx="1444429" cy="2951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ADD TEXT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2439839" y="5604722"/>
            <a:ext cx="1444429" cy="2951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ADD TEXT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3640980" y="5604722"/>
            <a:ext cx="1444429" cy="2951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ADD TEXT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4606082" y="5604722"/>
            <a:ext cx="1444429" cy="2951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ADD TEXT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5532838" y="5604722"/>
            <a:ext cx="1444429" cy="2951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ADD TEXT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79795" y="3493458"/>
            <a:ext cx="711006" cy="32893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58%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2806551" y="2157590"/>
            <a:ext cx="711006" cy="32893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82%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007692" y="2481738"/>
            <a:ext cx="711006" cy="32893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80%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4972794" y="1661558"/>
            <a:ext cx="711006" cy="32893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86%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5899550" y="3001589"/>
            <a:ext cx="711006" cy="32893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72%</a:t>
            </a:r>
            <a:endParaRPr lang="zh-CN" altLang="en-US" sz="14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311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0" grpId="0" animBg="1"/>
      <p:bldP spid="91" grpId="0" animBg="1"/>
      <p:bldP spid="92" grpId="0" animBg="1"/>
      <p:bldP spid="89" grpId="0" animBg="1"/>
      <p:bldP spid="53" grpId="0" animBg="1"/>
      <p:bldP spid="65" grpId="0" animBg="1"/>
      <p:bldP spid="66" grpId="0" animBg="1"/>
      <p:bldP spid="67" grpId="0" animBg="1"/>
      <p:bldP spid="68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/>
          <p:cNvSpPr/>
          <p:nvPr/>
        </p:nvSpPr>
        <p:spPr>
          <a:xfrm rot="1800000">
            <a:off x="6337033" y="1895348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" fmla="*/ 0 w 9413612"/>
              <a:gd name="connsiteY0" fmla="*/ 18933 h 1982140"/>
              <a:gd name="connsiteX1" fmla="*/ 6870575 w 9413612"/>
              <a:gd name="connsiteY1" fmla="*/ 0 h 1982140"/>
              <a:gd name="connsiteX2" fmla="*/ 9413612 w 9413612"/>
              <a:gd name="connsiteY2" fmla="*/ 18933 h 1982140"/>
              <a:gd name="connsiteX3" fmla="*/ 9413612 w 9413612"/>
              <a:gd name="connsiteY3" fmla="*/ 1982140 h 1982140"/>
              <a:gd name="connsiteX4" fmla="*/ 0 w 9413612"/>
              <a:gd name="connsiteY4" fmla="*/ 1982140 h 1982140"/>
              <a:gd name="connsiteX5" fmla="*/ 0 w 9413612"/>
              <a:gd name="connsiteY5" fmla="*/ 18933 h 1982140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982140 h 1984242"/>
              <a:gd name="connsiteX6" fmla="*/ 0 w 9413612"/>
              <a:gd name="connsiteY6" fmla="*/ 18933 h 1984242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8933 h 1984242"/>
              <a:gd name="connsiteX0" fmla="*/ 0 w 5172127"/>
              <a:gd name="connsiteY0" fmla="*/ 1984242 h 1984242"/>
              <a:gd name="connsiteX1" fmla="*/ 2629090 w 5172127"/>
              <a:gd name="connsiteY1" fmla="*/ 0 h 1984242"/>
              <a:gd name="connsiteX2" fmla="*/ 5172127 w 5172127"/>
              <a:gd name="connsiteY2" fmla="*/ 18933 h 1984242"/>
              <a:gd name="connsiteX3" fmla="*/ 5172127 w 5172127"/>
              <a:gd name="connsiteY3" fmla="*/ 1982140 h 1984242"/>
              <a:gd name="connsiteX4" fmla="*/ 0 w 5172127"/>
              <a:gd name="connsiteY4" fmla="*/ 1984242 h 198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矩形 42"/>
          <p:cNvSpPr/>
          <p:nvPr/>
        </p:nvSpPr>
        <p:spPr>
          <a:xfrm rot="1800000">
            <a:off x="6337033" y="2747882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" fmla="*/ 0 w 9413612"/>
              <a:gd name="connsiteY0" fmla="*/ 18933 h 1982140"/>
              <a:gd name="connsiteX1" fmla="*/ 6870575 w 9413612"/>
              <a:gd name="connsiteY1" fmla="*/ 0 h 1982140"/>
              <a:gd name="connsiteX2" fmla="*/ 9413612 w 9413612"/>
              <a:gd name="connsiteY2" fmla="*/ 18933 h 1982140"/>
              <a:gd name="connsiteX3" fmla="*/ 9413612 w 9413612"/>
              <a:gd name="connsiteY3" fmla="*/ 1982140 h 1982140"/>
              <a:gd name="connsiteX4" fmla="*/ 0 w 9413612"/>
              <a:gd name="connsiteY4" fmla="*/ 1982140 h 1982140"/>
              <a:gd name="connsiteX5" fmla="*/ 0 w 9413612"/>
              <a:gd name="connsiteY5" fmla="*/ 18933 h 1982140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982140 h 1984242"/>
              <a:gd name="connsiteX6" fmla="*/ 0 w 9413612"/>
              <a:gd name="connsiteY6" fmla="*/ 18933 h 1984242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8933 h 1984242"/>
              <a:gd name="connsiteX0" fmla="*/ 0 w 5172127"/>
              <a:gd name="connsiteY0" fmla="*/ 1984242 h 1984242"/>
              <a:gd name="connsiteX1" fmla="*/ 2629090 w 5172127"/>
              <a:gd name="connsiteY1" fmla="*/ 0 h 1984242"/>
              <a:gd name="connsiteX2" fmla="*/ 5172127 w 5172127"/>
              <a:gd name="connsiteY2" fmla="*/ 18933 h 1984242"/>
              <a:gd name="connsiteX3" fmla="*/ 5172127 w 5172127"/>
              <a:gd name="connsiteY3" fmla="*/ 1982140 h 1984242"/>
              <a:gd name="connsiteX4" fmla="*/ 0 w 5172127"/>
              <a:gd name="connsiteY4" fmla="*/ 1984242 h 198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5" name="矩形 42"/>
          <p:cNvSpPr/>
          <p:nvPr/>
        </p:nvSpPr>
        <p:spPr>
          <a:xfrm rot="1800000">
            <a:off x="6337033" y="3613962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" fmla="*/ 0 w 9413612"/>
              <a:gd name="connsiteY0" fmla="*/ 18933 h 1982140"/>
              <a:gd name="connsiteX1" fmla="*/ 6870575 w 9413612"/>
              <a:gd name="connsiteY1" fmla="*/ 0 h 1982140"/>
              <a:gd name="connsiteX2" fmla="*/ 9413612 w 9413612"/>
              <a:gd name="connsiteY2" fmla="*/ 18933 h 1982140"/>
              <a:gd name="connsiteX3" fmla="*/ 9413612 w 9413612"/>
              <a:gd name="connsiteY3" fmla="*/ 1982140 h 1982140"/>
              <a:gd name="connsiteX4" fmla="*/ 0 w 9413612"/>
              <a:gd name="connsiteY4" fmla="*/ 1982140 h 1982140"/>
              <a:gd name="connsiteX5" fmla="*/ 0 w 9413612"/>
              <a:gd name="connsiteY5" fmla="*/ 18933 h 1982140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982140 h 1984242"/>
              <a:gd name="connsiteX6" fmla="*/ 0 w 9413612"/>
              <a:gd name="connsiteY6" fmla="*/ 18933 h 1984242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8933 h 1984242"/>
              <a:gd name="connsiteX0" fmla="*/ 0 w 5172127"/>
              <a:gd name="connsiteY0" fmla="*/ 1984242 h 1984242"/>
              <a:gd name="connsiteX1" fmla="*/ 2629090 w 5172127"/>
              <a:gd name="connsiteY1" fmla="*/ 0 h 1984242"/>
              <a:gd name="connsiteX2" fmla="*/ 5172127 w 5172127"/>
              <a:gd name="connsiteY2" fmla="*/ 18933 h 1984242"/>
              <a:gd name="connsiteX3" fmla="*/ 5172127 w 5172127"/>
              <a:gd name="connsiteY3" fmla="*/ 1982140 h 1984242"/>
              <a:gd name="connsiteX4" fmla="*/ 0 w 5172127"/>
              <a:gd name="connsiteY4" fmla="*/ 1984242 h 198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6" name="矩形 42"/>
          <p:cNvSpPr/>
          <p:nvPr/>
        </p:nvSpPr>
        <p:spPr>
          <a:xfrm rot="1800000">
            <a:off x="6337033" y="4460592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" fmla="*/ 0 w 9413612"/>
              <a:gd name="connsiteY0" fmla="*/ 18933 h 1982140"/>
              <a:gd name="connsiteX1" fmla="*/ 6870575 w 9413612"/>
              <a:gd name="connsiteY1" fmla="*/ 0 h 1982140"/>
              <a:gd name="connsiteX2" fmla="*/ 9413612 w 9413612"/>
              <a:gd name="connsiteY2" fmla="*/ 18933 h 1982140"/>
              <a:gd name="connsiteX3" fmla="*/ 9413612 w 9413612"/>
              <a:gd name="connsiteY3" fmla="*/ 1982140 h 1982140"/>
              <a:gd name="connsiteX4" fmla="*/ 0 w 9413612"/>
              <a:gd name="connsiteY4" fmla="*/ 1982140 h 1982140"/>
              <a:gd name="connsiteX5" fmla="*/ 0 w 9413612"/>
              <a:gd name="connsiteY5" fmla="*/ 18933 h 1982140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982140 h 1984242"/>
              <a:gd name="connsiteX6" fmla="*/ 0 w 9413612"/>
              <a:gd name="connsiteY6" fmla="*/ 18933 h 1984242"/>
              <a:gd name="connsiteX0" fmla="*/ 0 w 9413612"/>
              <a:gd name="connsiteY0" fmla="*/ 18933 h 1984242"/>
              <a:gd name="connsiteX1" fmla="*/ 6870575 w 9413612"/>
              <a:gd name="connsiteY1" fmla="*/ 0 h 1984242"/>
              <a:gd name="connsiteX2" fmla="*/ 9413612 w 9413612"/>
              <a:gd name="connsiteY2" fmla="*/ 18933 h 1984242"/>
              <a:gd name="connsiteX3" fmla="*/ 9413612 w 9413612"/>
              <a:gd name="connsiteY3" fmla="*/ 1982140 h 1984242"/>
              <a:gd name="connsiteX4" fmla="*/ 4241485 w 9413612"/>
              <a:gd name="connsiteY4" fmla="*/ 1984242 h 1984242"/>
              <a:gd name="connsiteX5" fmla="*/ 0 w 9413612"/>
              <a:gd name="connsiteY5" fmla="*/ 18933 h 1984242"/>
              <a:gd name="connsiteX0" fmla="*/ 0 w 5172127"/>
              <a:gd name="connsiteY0" fmla="*/ 1984242 h 1984242"/>
              <a:gd name="connsiteX1" fmla="*/ 2629090 w 5172127"/>
              <a:gd name="connsiteY1" fmla="*/ 0 h 1984242"/>
              <a:gd name="connsiteX2" fmla="*/ 5172127 w 5172127"/>
              <a:gd name="connsiteY2" fmla="*/ 18933 h 1984242"/>
              <a:gd name="connsiteX3" fmla="*/ 5172127 w 5172127"/>
              <a:gd name="connsiteY3" fmla="*/ 1982140 h 1984242"/>
              <a:gd name="connsiteX4" fmla="*/ 0 w 5172127"/>
              <a:gd name="connsiteY4" fmla="*/ 1984242 h 198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-266701" y="5638800"/>
            <a:ext cx="3500547" cy="2572481"/>
            <a:chOff x="4965700" y="4797425"/>
            <a:chExt cx="2810883" cy="2065661"/>
          </a:xfrm>
        </p:grpSpPr>
        <p:sp>
          <p:nvSpPr>
            <p:cNvPr id="19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090 h 1513570"/>
                <a:gd name="connsiteX1" fmla="*/ 988447 w 3144894"/>
                <a:gd name="connsiteY1" fmla="*/ 0 h 1513570"/>
                <a:gd name="connsiteX2" fmla="*/ 3144894 w 3144894"/>
                <a:gd name="connsiteY2" fmla="*/ 3090 h 1513570"/>
                <a:gd name="connsiteX3" fmla="*/ 3144894 w 3144894"/>
                <a:gd name="connsiteY3" fmla="*/ 1513570 h 1513570"/>
                <a:gd name="connsiteX4" fmla="*/ 0 w 3144894"/>
                <a:gd name="connsiteY4" fmla="*/ 1513570 h 1513570"/>
                <a:gd name="connsiteX5" fmla="*/ 0 w 3144894"/>
                <a:gd name="connsiteY5" fmla="*/ 3090 h 151357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1513570 h 1516400"/>
                <a:gd name="connsiteX6" fmla="*/ 0 w 3144894"/>
                <a:gd name="connsiteY6" fmla="*/ 3090 h 151640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3090 h 1516400"/>
                <a:gd name="connsiteX0" fmla="*/ 0 w 2204829"/>
                <a:gd name="connsiteY0" fmla="*/ 1516400 h 1516400"/>
                <a:gd name="connsiteX1" fmla="*/ 48382 w 2204829"/>
                <a:gd name="connsiteY1" fmla="*/ 0 h 1516400"/>
                <a:gd name="connsiteX2" fmla="*/ 2204829 w 2204829"/>
                <a:gd name="connsiteY2" fmla="*/ 3090 h 1516400"/>
                <a:gd name="connsiteX3" fmla="*/ 2204829 w 2204829"/>
                <a:gd name="connsiteY3" fmla="*/ 1513570 h 1516400"/>
                <a:gd name="connsiteX4" fmla="*/ 0 w 2204829"/>
                <a:gd name="connsiteY4" fmla="*/ 1516400 h 15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061170" y="655645"/>
            <a:ext cx="1504230" cy="1105428"/>
            <a:chOff x="4965700" y="4797425"/>
            <a:chExt cx="2810883" cy="2065661"/>
          </a:xfrm>
        </p:grpSpPr>
        <p:sp>
          <p:nvSpPr>
            <p:cNvPr id="25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090 h 1513570"/>
                <a:gd name="connsiteX1" fmla="*/ 988447 w 3144894"/>
                <a:gd name="connsiteY1" fmla="*/ 0 h 1513570"/>
                <a:gd name="connsiteX2" fmla="*/ 3144894 w 3144894"/>
                <a:gd name="connsiteY2" fmla="*/ 3090 h 1513570"/>
                <a:gd name="connsiteX3" fmla="*/ 3144894 w 3144894"/>
                <a:gd name="connsiteY3" fmla="*/ 1513570 h 1513570"/>
                <a:gd name="connsiteX4" fmla="*/ 0 w 3144894"/>
                <a:gd name="connsiteY4" fmla="*/ 1513570 h 1513570"/>
                <a:gd name="connsiteX5" fmla="*/ 0 w 3144894"/>
                <a:gd name="connsiteY5" fmla="*/ 3090 h 151357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1513570 h 1516400"/>
                <a:gd name="connsiteX6" fmla="*/ 0 w 3144894"/>
                <a:gd name="connsiteY6" fmla="*/ 3090 h 151640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3090 h 1516400"/>
                <a:gd name="connsiteX0" fmla="*/ 0 w 2204829"/>
                <a:gd name="connsiteY0" fmla="*/ 1516400 h 1516400"/>
                <a:gd name="connsiteX1" fmla="*/ 48382 w 2204829"/>
                <a:gd name="connsiteY1" fmla="*/ 0 h 1516400"/>
                <a:gd name="connsiteX2" fmla="*/ 2204829 w 2204829"/>
                <a:gd name="connsiteY2" fmla="*/ 3090 h 1516400"/>
                <a:gd name="connsiteX3" fmla="*/ 2204829 w 2204829"/>
                <a:gd name="connsiteY3" fmla="*/ 1513570 h 1516400"/>
                <a:gd name="connsiteX4" fmla="*/ 0 w 2204829"/>
                <a:gd name="connsiteY4" fmla="*/ 1516400 h 15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886994" y="5638800"/>
            <a:ext cx="1424425" cy="1046781"/>
            <a:chOff x="4965700" y="4797425"/>
            <a:chExt cx="2810883" cy="2065661"/>
          </a:xfrm>
        </p:grpSpPr>
        <p:sp>
          <p:nvSpPr>
            <p:cNvPr id="28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090 h 1513570"/>
                <a:gd name="connsiteX1" fmla="*/ 988447 w 3144894"/>
                <a:gd name="connsiteY1" fmla="*/ 0 h 1513570"/>
                <a:gd name="connsiteX2" fmla="*/ 3144894 w 3144894"/>
                <a:gd name="connsiteY2" fmla="*/ 3090 h 1513570"/>
                <a:gd name="connsiteX3" fmla="*/ 3144894 w 3144894"/>
                <a:gd name="connsiteY3" fmla="*/ 1513570 h 1513570"/>
                <a:gd name="connsiteX4" fmla="*/ 0 w 3144894"/>
                <a:gd name="connsiteY4" fmla="*/ 1513570 h 1513570"/>
                <a:gd name="connsiteX5" fmla="*/ 0 w 3144894"/>
                <a:gd name="connsiteY5" fmla="*/ 3090 h 151357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1513570 h 1516400"/>
                <a:gd name="connsiteX6" fmla="*/ 0 w 3144894"/>
                <a:gd name="connsiteY6" fmla="*/ 3090 h 151640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3090 h 1516400"/>
                <a:gd name="connsiteX0" fmla="*/ 0 w 2204829"/>
                <a:gd name="connsiteY0" fmla="*/ 1516400 h 1516400"/>
                <a:gd name="connsiteX1" fmla="*/ 48382 w 2204829"/>
                <a:gd name="connsiteY1" fmla="*/ 0 h 1516400"/>
                <a:gd name="connsiteX2" fmla="*/ 2204829 w 2204829"/>
                <a:gd name="connsiteY2" fmla="*/ 3090 h 1516400"/>
                <a:gd name="connsiteX3" fmla="*/ 2204829 w 2204829"/>
                <a:gd name="connsiteY3" fmla="*/ 1513570 h 1516400"/>
                <a:gd name="connsiteX4" fmla="*/ 0 w 2204829"/>
                <a:gd name="connsiteY4" fmla="*/ 1516400 h 15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274300" y="4207751"/>
            <a:ext cx="2584292" cy="1899144"/>
            <a:chOff x="4965700" y="4797425"/>
            <a:chExt cx="2810883" cy="2065661"/>
          </a:xfrm>
        </p:grpSpPr>
        <p:sp>
          <p:nvSpPr>
            <p:cNvPr id="31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090 h 1513570"/>
                <a:gd name="connsiteX1" fmla="*/ 988447 w 3144894"/>
                <a:gd name="connsiteY1" fmla="*/ 0 h 1513570"/>
                <a:gd name="connsiteX2" fmla="*/ 3144894 w 3144894"/>
                <a:gd name="connsiteY2" fmla="*/ 3090 h 1513570"/>
                <a:gd name="connsiteX3" fmla="*/ 3144894 w 3144894"/>
                <a:gd name="connsiteY3" fmla="*/ 1513570 h 1513570"/>
                <a:gd name="connsiteX4" fmla="*/ 0 w 3144894"/>
                <a:gd name="connsiteY4" fmla="*/ 1513570 h 1513570"/>
                <a:gd name="connsiteX5" fmla="*/ 0 w 3144894"/>
                <a:gd name="connsiteY5" fmla="*/ 3090 h 151357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1513570 h 1516400"/>
                <a:gd name="connsiteX6" fmla="*/ 0 w 3144894"/>
                <a:gd name="connsiteY6" fmla="*/ 3090 h 151640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3090 h 1516400"/>
                <a:gd name="connsiteX0" fmla="*/ 0 w 2204829"/>
                <a:gd name="connsiteY0" fmla="*/ 1516400 h 1516400"/>
                <a:gd name="connsiteX1" fmla="*/ 48382 w 2204829"/>
                <a:gd name="connsiteY1" fmla="*/ 0 h 1516400"/>
                <a:gd name="connsiteX2" fmla="*/ 2204829 w 2204829"/>
                <a:gd name="connsiteY2" fmla="*/ 3090 h 1516400"/>
                <a:gd name="connsiteX3" fmla="*/ 2204829 w 2204829"/>
                <a:gd name="connsiteY3" fmla="*/ 1513570 h 1516400"/>
                <a:gd name="connsiteX4" fmla="*/ 0 w 2204829"/>
                <a:gd name="connsiteY4" fmla="*/ 1516400 h 15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1315135" y="3033187"/>
            <a:ext cx="321434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CONTENTS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6085854" y="2001689"/>
            <a:ext cx="3489876" cy="521055"/>
            <a:chOff x="6085854" y="2001689"/>
            <a:chExt cx="3489876" cy="521055"/>
          </a:xfrm>
        </p:grpSpPr>
        <p:sp>
          <p:nvSpPr>
            <p:cNvPr id="2" name="圆角矩形 1"/>
            <p:cNvSpPr/>
            <p:nvPr/>
          </p:nvSpPr>
          <p:spPr>
            <a:xfrm>
              <a:off x="6085854" y="2001689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6514708" y="2071319"/>
              <a:ext cx="25210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01.ADD TITLE TEXT</a:t>
              </a:r>
              <a:endPara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085854" y="2852040"/>
            <a:ext cx="3489876" cy="521055"/>
            <a:chOff x="6085854" y="2852040"/>
            <a:chExt cx="3489876" cy="521055"/>
          </a:xfrm>
        </p:grpSpPr>
        <p:sp>
          <p:nvSpPr>
            <p:cNvPr id="33" name="圆角矩形 32"/>
            <p:cNvSpPr/>
            <p:nvPr/>
          </p:nvSpPr>
          <p:spPr>
            <a:xfrm>
              <a:off x="6085854" y="2852040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6514709" y="2912512"/>
              <a:ext cx="25210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02.ADD TITLE TEXT</a:t>
              </a:r>
              <a:endPara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085854" y="3702391"/>
            <a:ext cx="3489876" cy="521055"/>
            <a:chOff x="6085854" y="3702391"/>
            <a:chExt cx="3489876" cy="521055"/>
          </a:xfrm>
        </p:grpSpPr>
        <p:sp>
          <p:nvSpPr>
            <p:cNvPr id="34" name="圆角矩形 33"/>
            <p:cNvSpPr/>
            <p:nvPr/>
          </p:nvSpPr>
          <p:spPr>
            <a:xfrm>
              <a:off x="6085854" y="3702391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6514709" y="3762863"/>
              <a:ext cx="25210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03.ADD TITLE TEXT</a:t>
              </a:r>
              <a:endPara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085854" y="4552742"/>
            <a:ext cx="3489876" cy="521055"/>
            <a:chOff x="6085854" y="4552742"/>
            <a:chExt cx="3489876" cy="521055"/>
          </a:xfrm>
        </p:grpSpPr>
        <p:sp>
          <p:nvSpPr>
            <p:cNvPr id="35" name="圆角矩形 34"/>
            <p:cNvSpPr/>
            <p:nvPr/>
          </p:nvSpPr>
          <p:spPr>
            <a:xfrm>
              <a:off x="6085854" y="4552742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6514709" y="4613214"/>
              <a:ext cx="25210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04.ADD TITLE TEXT</a:t>
              </a:r>
              <a:endPara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45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 rot="1800000">
            <a:off x="297403" y="2961672"/>
            <a:ext cx="4806817" cy="2401396"/>
          </a:xfrm>
          <a:custGeom>
            <a:avLst/>
            <a:gdLst>
              <a:gd name="connsiteX0" fmla="*/ 0 w 9266664"/>
              <a:gd name="connsiteY0" fmla="*/ 0 h 2369924"/>
              <a:gd name="connsiteX1" fmla="*/ 9266664 w 9266664"/>
              <a:gd name="connsiteY1" fmla="*/ 0 h 2369924"/>
              <a:gd name="connsiteX2" fmla="*/ 9266664 w 9266664"/>
              <a:gd name="connsiteY2" fmla="*/ 2369924 h 2369924"/>
              <a:gd name="connsiteX3" fmla="*/ 0 w 9266664"/>
              <a:gd name="connsiteY3" fmla="*/ 2369924 h 2369924"/>
              <a:gd name="connsiteX4" fmla="*/ 0 w 9266664"/>
              <a:gd name="connsiteY4" fmla="*/ 0 h 2369924"/>
              <a:gd name="connsiteX0" fmla="*/ 0 w 9266664"/>
              <a:gd name="connsiteY0" fmla="*/ 0 h 2369924"/>
              <a:gd name="connsiteX1" fmla="*/ 4198570 w 9266664"/>
              <a:gd name="connsiteY1" fmla="*/ 3826 h 2369924"/>
              <a:gd name="connsiteX2" fmla="*/ 9266664 w 9266664"/>
              <a:gd name="connsiteY2" fmla="*/ 0 h 2369924"/>
              <a:gd name="connsiteX3" fmla="*/ 9266664 w 9266664"/>
              <a:gd name="connsiteY3" fmla="*/ 2369924 h 2369924"/>
              <a:gd name="connsiteX4" fmla="*/ 0 w 9266664"/>
              <a:gd name="connsiteY4" fmla="*/ 2369924 h 2369924"/>
              <a:gd name="connsiteX5" fmla="*/ 0 w 9266664"/>
              <a:gd name="connsiteY5" fmla="*/ 0 h 2369924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2369924 h 2377462"/>
              <a:gd name="connsiteX6" fmla="*/ 0 w 9266664"/>
              <a:gd name="connsiteY6" fmla="*/ 0 h 2377462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0 h 2377462"/>
              <a:gd name="connsiteX0" fmla="*/ 0 w 7217202"/>
              <a:gd name="connsiteY0" fmla="*/ 2377462 h 2377462"/>
              <a:gd name="connsiteX1" fmla="*/ 2149108 w 7217202"/>
              <a:gd name="connsiteY1" fmla="*/ 3826 h 2377462"/>
              <a:gd name="connsiteX2" fmla="*/ 7217202 w 7217202"/>
              <a:gd name="connsiteY2" fmla="*/ 0 h 2377462"/>
              <a:gd name="connsiteX3" fmla="*/ 7217202 w 7217202"/>
              <a:gd name="connsiteY3" fmla="*/ 2369924 h 2377462"/>
              <a:gd name="connsiteX4" fmla="*/ 0 w 7217202"/>
              <a:gd name="connsiteY4" fmla="*/ 2377462 h 2377462"/>
              <a:gd name="connsiteX0" fmla="*/ 0 w 7217202"/>
              <a:gd name="connsiteY0" fmla="*/ 2401396 h 2401396"/>
              <a:gd name="connsiteX1" fmla="*/ 2149108 w 7217202"/>
              <a:gd name="connsiteY1" fmla="*/ 27760 h 2401396"/>
              <a:gd name="connsiteX2" fmla="*/ 3184170 w 7217202"/>
              <a:gd name="connsiteY2" fmla="*/ 0 h 2401396"/>
              <a:gd name="connsiteX3" fmla="*/ 7217202 w 7217202"/>
              <a:gd name="connsiteY3" fmla="*/ 23934 h 2401396"/>
              <a:gd name="connsiteX4" fmla="*/ 7217202 w 7217202"/>
              <a:gd name="connsiteY4" fmla="*/ 2393858 h 2401396"/>
              <a:gd name="connsiteX5" fmla="*/ 0 w 7217202"/>
              <a:gd name="connsiteY5" fmla="*/ 2401396 h 2401396"/>
              <a:gd name="connsiteX0" fmla="*/ 0 w 7217202"/>
              <a:gd name="connsiteY0" fmla="*/ 2401396 h 2401396"/>
              <a:gd name="connsiteX1" fmla="*/ 3184170 w 7217202"/>
              <a:gd name="connsiteY1" fmla="*/ 0 h 2401396"/>
              <a:gd name="connsiteX2" fmla="*/ 7217202 w 7217202"/>
              <a:gd name="connsiteY2" fmla="*/ 23934 h 2401396"/>
              <a:gd name="connsiteX3" fmla="*/ 7217202 w 7217202"/>
              <a:gd name="connsiteY3" fmla="*/ 2393858 h 2401396"/>
              <a:gd name="connsiteX4" fmla="*/ 0 w 7217202"/>
              <a:gd name="connsiteY4" fmla="*/ 2401396 h 240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7202" h="2401396">
                <a:moveTo>
                  <a:pt x="0" y="2401396"/>
                </a:moveTo>
                <a:lnTo>
                  <a:pt x="3184170" y="0"/>
                </a:lnTo>
                <a:lnTo>
                  <a:pt x="7217202" y="23934"/>
                </a:lnTo>
                <a:lnTo>
                  <a:pt x="7217202" y="2393858"/>
                </a:lnTo>
                <a:lnTo>
                  <a:pt x="0" y="24013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 rot="1800000">
            <a:off x="9495150" y="2885470"/>
            <a:ext cx="4808965" cy="2388362"/>
          </a:xfrm>
          <a:custGeom>
            <a:avLst/>
            <a:gdLst>
              <a:gd name="connsiteX0" fmla="*/ 0 w 9266664"/>
              <a:gd name="connsiteY0" fmla="*/ 0 h 2382833"/>
              <a:gd name="connsiteX1" fmla="*/ 9266664 w 9266664"/>
              <a:gd name="connsiteY1" fmla="*/ 0 h 2382833"/>
              <a:gd name="connsiteX2" fmla="*/ 9266664 w 9266664"/>
              <a:gd name="connsiteY2" fmla="*/ 2382833 h 2382833"/>
              <a:gd name="connsiteX3" fmla="*/ 0 w 9266664"/>
              <a:gd name="connsiteY3" fmla="*/ 2382833 h 2382833"/>
              <a:gd name="connsiteX4" fmla="*/ 0 w 9266664"/>
              <a:gd name="connsiteY4" fmla="*/ 0 h 2382833"/>
              <a:gd name="connsiteX0" fmla="*/ 0 w 9266664"/>
              <a:gd name="connsiteY0" fmla="*/ 0 h 2382833"/>
              <a:gd name="connsiteX1" fmla="*/ 6466659 w 9266664"/>
              <a:gd name="connsiteY1" fmla="*/ 25983 h 2382833"/>
              <a:gd name="connsiteX2" fmla="*/ 9266664 w 9266664"/>
              <a:gd name="connsiteY2" fmla="*/ 0 h 2382833"/>
              <a:gd name="connsiteX3" fmla="*/ 9266664 w 9266664"/>
              <a:gd name="connsiteY3" fmla="*/ 2382833 h 2382833"/>
              <a:gd name="connsiteX4" fmla="*/ 0 w 9266664"/>
              <a:gd name="connsiteY4" fmla="*/ 2382833 h 2382833"/>
              <a:gd name="connsiteX5" fmla="*/ 0 w 9266664"/>
              <a:gd name="connsiteY5" fmla="*/ 0 h 2382833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2382833 h 2388362"/>
              <a:gd name="connsiteX6" fmla="*/ 0 w 9266664"/>
              <a:gd name="connsiteY6" fmla="*/ 0 h 2388362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0 h 2388362"/>
              <a:gd name="connsiteX0" fmla="*/ 0 w 4808965"/>
              <a:gd name="connsiteY0" fmla="*/ 2388362 h 2388362"/>
              <a:gd name="connsiteX1" fmla="*/ 2008960 w 4808965"/>
              <a:gd name="connsiteY1" fmla="*/ 25983 h 2388362"/>
              <a:gd name="connsiteX2" fmla="*/ 4808965 w 4808965"/>
              <a:gd name="connsiteY2" fmla="*/ 0 h 2388362"/>
              <a:gd name="connsiteX3" fmla="*/ 4808965 w 4808965"/>
              <a:gd name="connsiteY3" fmla="*/ 2382833 h 2388362"/>
              <a:gd name="connsiteX4" fmla="*/ 0 w 4808965"/>
              <a:gd name="connsiteY4" fmla="*/ 2388362 h 2388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8965" h="2388362">
                <a:moveTo>
                  <a:pt x="0" y="2388362"/>
                </a:moveTo>
                <a:lnTo>
                  <a:pt x="2008960" y="25983"/>
                </a:lnTo>
                <a:lnTo>
                  <a:pt x="4808965" y="0"/>
                </a:lnTo>
                <a:lnTo>
                  <a:pt x="4808965" y="2382833"/>
                </a:lnTo>
                <a:lnTo>
                  <a:pt x="0" y="238836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1" y="2850131"/>
            <a:ext cx="3247725" cy="1157738"/>
          </a:xfrm>
          <a:custGeom>
            <a:avLst/>
            <a:gdLst>
              <a:gd name="connsiteX0" fmla="*/ 0 w 3247725"/>
              <a:gd name="connsiteY0" fmla="*/ 0 h 1157738"/>
              <a:gd name="connsiteX1" fmla="*/ 2668856 w 3247725"/>
              <a:gd name="connsiteY1" fmla="*/ 0 h 1157738"/>
              <a:gd name="connsiteX2" fmla="*/ 3247725 w 3247725"/>
              <a:gd name="connsiteY2" fmla="*/ 578869 h 1157738"/>
              <a:gd name="connsiteX3" fmla="*/ 2668856 w 3247725"/>
              <a:gd name="connsiteY3" fmla="*/ 1157738 h 1157738"/>
              <a:gd name="connsiteX4" fmla="*/ 0 w 3247725"/>
              <a:gd name="connsiteY4" fmla="*/ 1157738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25" h="1157738">
                <a:moveTo>
                  <a:pt x="0" y="0"/>
                </a:moveTo>
                <a:lnTo>
                  <a:pt x="2668856" y="0"/>
                </a:lnTo>
                <a:cubicBezTo>
                  <a:pt x="2988557" y="0"/>
                  <a:pt x="3247725" y="259168"/>
                  <a:pt x="3247725" y="578869"/>
                </a:cubicBezTo>
                <a:cubicBezTo>
                  <a:pt x="3247725" y="898570"/>
                  <a:pt x="2988557" y="1157738"/>
                  <a:pt x="2668856" y="1157738"/>
                </a:cubicBezTo>
                <a:lnTo>
                  <a:pt x="0" y="1157738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 26"/>
          <p:cNvSpPr/>
          <p:nvPr/>
        </p:nvSpPr>
        <p:spPr>
          <a:xfrm>
            <a:off x="8932496" y="2850131"/>
            <a:ext cx="3259501" cy="1157738"/>
          </a:xfrm>
          <a:custGeom>
            <a:avLst/>
            <a:gdLst>
              <a:gd name="connsiteX0" fmla="*/ 578869 w 3259501"/>
              <a:gd name="connsiteY0" fmla="*/ 0 h 1157738"/>
              <a:gd name="connsiteX1" fmla="*/ 3259501 w 3259501"/>
              <a:gd name="connsiteY1" fmla="*/ 0 h 1157738"/>
              <a:gd name="connsiteX2" fmla="*/ 3259501 w 3259501"/>
              <a:gd name="connsiteY2" fmla="*/ 1157738 h 1157738"/>
              <a:gd name="connsiteX3" fmla="*/ 578869 w 3259501"/>
              <a:gd name="connsiteY3" fmla="*/ 1157738 h 1157738"/>
              <a:gd name="connsiteX4" fmla="*/ 0 w 3259501"/>
              <a:gd name="connsiteY4" fmla="*/ 578869 h 1157738"/>
              <a:gd name="connsiteX5" fmla="*/ 578869 w 3259501"/>
              <a:gd name="connsiteY5" fmla="*/ 0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9501" h="1157738">
                <a:moveTo>
                  <a:pt x="578869" y="0"/>
                </a:moveTo>
                <a:lnTo>
                  <a:pt x="3259501" y="0"/>
                </a:lnTo>
                <a:lnTo>
                  <a:pt x="3259501" y="1157738"/>
                </a:lnTo>
                <a:lnTo>
                  <a:pt x="578869" y="1157738"/>
                </a:lnTo>
                <a:cubicBezTo>
                  <a:pt x="259168" y="1157738"/>
                  <a:pt x="0" y="898570"/>
                  <a:pt x="0" y="578869"/>
                </a:cubicBezTo>
                <a:cubicBezTo>
                  <a:pt x="0" y="259168"/>
                  <a:pt x="259168" y="0"/>
                  <a:pt x="57886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109398" y="3119321"/>
            <a:ext cx="397320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27787" y="3760063"/>
            <a:ext cx="4936424" cy="4962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449028" y="1962681"/>
            <a:ext cx="1293944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04</a:t>
            </a:r>
            <a:endParaRPr kumimoji="0" lang="zh-CN" altLang="en-US" sz="72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920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28" grpId="0" animBg="1"/>
      <p:bldP spid="27" grpId="0" animBg="1"/>
      <p:bldP spid="19" grpId="0"/>
      <p:bldP spid="2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>
          <a:xfrm rot="1800000">
            <a:off x="2446332" y="2573176"/>
            <a:ext cx="6224740" cy="4751044"/>
          </a:xfrm>
          <a:custGeom>
            <a:avLst/>
            <a:gdLst>
              <a:gd name="connsiteX0" fmla="*/ 0 w 8042591"/>
              <a:gd name="connsiteY0" fmla="*/ 0 h 4747092"/>
              <a:gd name="connsiteX1" fmla="*/ 8042591 w 8042591"/>
              <a:gd name="connsiteY1" fmla="*/ 0 h 4747092"/>
              <a:gd name="connsiteX2" fmla="*/ 8042591 w 8042591"/>
              <a:gd name="connsiteY2" fmla="*/ 4747092 h 4747092"/>
              <a:gd name="connsiteX3" fmla="*/ 0 w 8042591"/>
              <a:gd name="connsiteY3" fmla="*/ 4747092 h 4747092"/>
              <a:gd name="connsiteX4" fmla="*/ 0 w 8042591"/>
              <a:gd name="connsiteY4" fmla="*/ 0 h 4747092"/>
              <a:gd name="connsiteX0" fmla="*/ 0 w 8042591"/>
              <a:gd name="connsiteY0" fmla="*/ 3952 h 4751044"/>
              <a:gd name="connsiteX1" fmla="*/ 3662201 w 8042591"/>
              <a:gd name="connsiteY1" fmla="*/ 0 h 4751044"/>
              <a:gd name="connsiteX2" fmla="*/ 8042591 w 8042591"/>
              <a:gd name="connsiteY2" fmla="*/ 3952 h 4751044"/>
              <a:gd name="connsiteX3" fmla="*/ 8042591 w 8042591"/>
              <a:gd name="connsiteY3" fmla="*/ 4751044 h 4751044"/>
              <a:gd name="connsiteX4" fmla="*/ 0 w 8042591"/>
              <a:gd name="connsiteY4" fmla="*/ 4751044 h 4751044"/>
              <a:gd name="connsiteX5" fmla="*/ 0 w 8042591"/>
              <a:gd name="connsiteY5" fmla="*/ 3952 h 4751044"/>
              <a:gd name="connsiteX0" fmla="*/ 0 w 8042591"/>
              <a:gd name="connsiteY0" fmla="*/ 3952 h 4751044"/>
              <a:gd name="connsiteX1" fmla="*/ 3662201 w 8042591"/>
              <a:gd name="connsiteY1" fmla="*/ 0 h 4751044"/>
              <a:gd name="connsiteX2" fmla="*/ 8042591 w 8042591"/>
              <a:gd name="connsiteY2" fmla="*/ 3952 h 4751044"/>
              <a:gd name="connsiteX3" fmla="*/ 8042591 w 8042591"/>
              <a:gd name="connsiteY3" fmla="*/ 4751044 h 4751044"/>
              <a:gd name="connsiteX4" fmla="*/ 1817851 w 8042591"/>
              <a:gd name="connsiteY4" fmla="*/ 4749341 h 4751044"/>
              <a:gd name="connsiteX5" fmla="*/ 0 w 8042591"/>
              <a:gd name="connsiteY5" fmla="*/ 4751044 h 4751044"/>
              <a:gd name="connsiteX6" fmla="*/ 0 w 8042591"/>
              <a:gd name="connsiteY6" fmla="*/ 3952 h 4751044"/>
              <a:gd name="connsiteX0" fmla="*/ 0 w 8042591"/>
              <a:gd name="connsiteY0" fmla="*/ 3952 h 4751044"/>
              <a:gd name="connsiteX1" fmla="*/ 3662201 w 8042591"/>
              <a:gd name="connsiteY1" fmla="*/ 0 h 4751044"/>
              <a:gd name="connsiteX2" fmla="*/ 8042591 w 8042591"/>
              <a:gd name="connsiteY2" fmla="*/ 3952 h 4751044"/>
              <a:gd name="connsiteX3" fmla="*/ 8042591 w 8042591"/>
              <a:gd name="connsiteY3" fmla="*/ 4751044 h 4751044"/>
              <a:gd name="connsiteX4" fmla="*/ 1817851 w 8042591"/>
              <a:gd name="connsiteY4" fmla="*/ 4749341 h 4751044"/>
              <a:gd name="connsiteX5" fmla="*/ 0 w 8042591"/>
              <a:gd name="connsiteY5" fmla="*/ 3952 h 4751044"/>
              <a:gd name="connsiteX0" fmla="*/ 0 w 6224740"/>
              <a:gd name="connsiteY0" fmla="*/ 4749341 h 4751044"/>
              <a:gd name="connsiteX1" fmla="*/ 1844350 w 6224740"/>
              <a:gd name="connsiteY1" fmla="*/ 0 h 4751044"/>
              <a:gd name="connsiteX2" fmla="*/ 6224740 w 6224740"/>
              <a:gd name="connsiteY2" fmla="*/ 3952 h 4751044"/>
              <a:gd name="connsiteX3" fmla="*/ 6224740 w 6224740"/>
              <a:gd name="connsiteY3" fmla="*/ 4751044 h 4751044"/>
              <a:gd name="connsiteX4" fmla="*/ 0 w 6224740"/>
              <a:gd name="connsiteY4" fmla="*/ 4749341 h 4751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4740" h="4751044">
                <a:moveTo>
                  <a:pt x="0" y="4749341"/>
                </a:moveTo>
                <a:lnTo>
                  <a:pt x="1844350" y="0"/>
                </a:lnTo>
                <a:lnTo>
                  <a:pt x="6224740" y="3952"/>
                </a:lnTo>
                <a:lnTo>
                  <a:pt x="6224740" y="4751044"/>
                </a:lnTo>
                <a:lnTo>
                  <a:pt x="0" y="474934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Group 20"/>
          <p:cNvGrpSpPr/>
          <p:nvPr/>
        </p:nvGrpSpPr>
        <p:grpSpPr>
          <a:xfrm>
            <a:off x="1582029" y="2219876"/>
            <a:ext cx="1706650" cy="3296009"/>
            <a:chOff x="-3768725" y="1125538"/>
            <a:chExt cx="2517775" cy="4862513"/>
          </a:xfrm>
        </p:grpSpPr>
        <p:sp>
          <p:nvSpPr>
            <p:cNvPr id="67" name="Freeform: Shape 21"/>
            <p:cNvSpPr>
              <a:spLocks/>
            </p:cNvSpPr>
            <p:nvPr/>
          </p:nvSpPr>
          <p:spPr bwMode="auto">
            <a:xfrm>
              <a:off x="-3741738" y="1125538"/>
              <a:ext cx="2478087" cy="4862513"/>
            </a:xfrm>
            <a:custGeom>
              <a:avLst/>
              <a:gdLst>
                <a:gd name="T0" fmla="*/ 1393 w 1393"/>
                <a:gd name="T1" fmla="*/ 2559 h 2739"/>
                <a:gd name="T2" fmla="*/ 1213 w 1393"/>
                <a:gd name="T3" fmla="*/ 2739 h 2739"/>
                <a:gd name="T4" fmla="*/ 180 w 1393"/>
                <a:gd name="T5" fmla="*/ 2739 h 2739"/>
                <a:gd name="T6" fmla="*/ 0 w 1393"/>
                <a:gd name="T7" fmla="*/ 2559 h 2739"/>
                <a:gd name="T8" fmla="*/ 0 w 1393"/>
                <a:gd name="T9" fmla="*/ 180 h 2739"/>
                <a:gd name="T10" fmla="*/ 180 w 1393"/>
                <a:gd name="T11" fmla="*/ 0 h 2739"/>
                <a:gd name="T12" fmla="*/ 1213 w 1393"/>
                <a:gd name="T13" fmla="*/ 0 h 2739"/>
                <a:gd name="T14" fmla="*/ 1393 w 1393"/>
                <a:gd name="T15" fmla="*/ 180 h 2739"/>
                <a:gd name="T16" fmla="*/ 1393 w 1393"/>
                <a:gd name="T17" fmla="*/ 2559 h 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3" h="2739">
                  <a:moveTo>
                    <a:pt x="1393" y="2559"/>
                  </a:moveTo>
                  <a:cubicBezTo>
                    <a:pt x="1393" y="2658"/>
                    <a:pt x="1312" y="2739"/>
                    <a:pt x="1213" y="2739"/>
                  </a:cubicBezTo>
                  <a:cubicBezTo>
                    <a:pt x="180" y="2739"/>
                    <a:pt x="180" y="2739"/>
                    <a:pt x="180" y="2739"/>
                  </a:cubicBezTo>
                  <a:cubicBezTo>
                    <a:pt x="81" y="2739"/>
                    <a:pt x="0" y="2658"/>
                    <a:pt x="0" y="2559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81"/>
                    <a:pt x="81" y="0"/>
                    <a:pt x="180" y="0"/>
                  </a:cubicBezTo>
                  <a:cubicBezTo>
                    <a:pt x="1213" y="0"/>
                    <a:pt x="1213" y="0"/>
                    <a:pt x="1213" y="0"/>
                  </a:cubicBezTo>
                  <a:cubicBezTo>
                    <a:pt x="1312" y="0"/>
                    <a:pt x="1393" y="81"/>
                    <a:pt x="1393" y="180"/>
                  </a:cubicBezTo>
                  <a:cubicBezTo>
                    <a:pt x="1393" y="2559"/>
                    <a:pt x="1393" y="2559"/>
                    <a:pt x="1393" y="2559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8" name="Freeform: Shape 22"/>
            <p:cNvSpPr>
              <a:spLocks/>
            </p:cNvSpPr>
            <p:nvPr/>
          </p:nvSpPr>
          <p:spPr bwMode="auto">
            <a:xfrm>
              <a:off x="-3713163" y="1141413"/>
              <a:ext cx="2430462" cy="4830763"/>
            </a:xfrm>
            <a:custGeom>
              <a:avLst/>
              <a:gdLst>
                <a:gd name="T0" fmla="*/ 1366 w 1366"/>
                <a:gd name="T1" fmla="*/ 2542 h 2721"/>
                <a:gd name="T2" fmla="*/ 1189 w 1366"/>
                <a:gd name="T3" fmla="*/ 2721 h 2721"/>
                <a:gd name="T4" fmla="*/ 176 w 1366"/>
                <a:gd name="T5" fmla="*/ 2721 h 2721"/>
                <a:gd name="T6" fmla="*/ 0 w 1366"/>
                <a:gd name="T7" fmla="*/ 2542 h 2721"/>
                <a:gd name="T8" fmla="*/ 0 w 1366"/>
                <a:gd name="T9" fmla="*/ 179 h 2721"/>
                <a:gd name="T10" fmla="*/ 176 w 1366"/>
                <a:gd name="T11" fmla="*/ 0 h 2721"/>
                <a:gd name="T12" fmla="*/ 1189 w 1366"/>
                <a:gd name="T13" fmla="*/ 0 h 2721"/>
                <a:gd name="T14" fmla="*/ 1366 w 1366"/>
                <a:gd name="T15" fmla="*/ 179 h 2721"/>
                <a:gd name="T16" fmla="*/ 1366 w 1366"/>
                <a:gd name="T17" fmla="*/ 2542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6" h="2721">
                  <a:moveTo>
                    <a:pt x="1366" y="2542"/>
                  </a:moveTo>
                  <a:cubicBezTo>
                    <a:pt x="1366" y="2641"/>
                    <a:pt x="1287" y="2721"/>
                    <a:pt x="1189" y="2721"/>
                  </a:cubicBezTo>
                  <a:cubicBezTo>
                    <a:pt x="176" y="2721"/>
                    <a:pt x="176" y="2721"/>
                    <a:pt x="176" y="2721"/>
                  </a:cubicBezTo>
                  <a:cubicBezTo>
                    <a:pt x="79" y="2721"/>
                    <a:pt x="0" y="2641"/>
                    <a:pt x="0" y="2542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80"/>
                    <a:pt x="79" y="0"/>
                    <a:pt x="176" y="0"/>
                  </a:cubicBezTo>
                  <a:cubicBezTo>
                    <a:pt x="1189" y="0"/>
                    <a:pt x="1189" y="0"/>
                    <a:pt x="1189" y="0"/>
                  </a:cubicBezTo>
                  <a:cubicBezTo>
                    <a:pt x="1287" y="0"/>
                    <a:pt x="1366" y="80"/>
                    <a:pt x="1366" y="179"/>
                  </a:cubicBezTo>
                  <a:cubicBezTo>
                    <a:pt x="1366" y="2542"/>
                    <a:pt x="1366" y="2542"/>
                    <a:pt x="1366" y="2542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9" name="Oval 23"/>
            <p:cNvSpPr>
              <a:spLocks/>
            </p:cNvSpPr>
            <p:nvPr/>
          </p:nvSpPr>
          <p:spPr bwMode="auto">
            <a:xfrm>
              <a:off x="-2693988" y="5486400"/>
              <a:ext cx="403225" cy="4016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0" name="Oval 24"/>
            <p:cNvSpPr>
              <a:spLocks/>
            </p:cNvSpPr>
            <p:nvPr/>
          </p:nvSpPr>
          <p:spPr bwMode="auto">
            <a:xfrm>
              <a:off x="-2673350" y="5507038"/>
              <a:ext cx="361950" cy="3603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1" name="Freeform: Shape 25"/>
            <p:cNvSpPr>
              <a:spLocks/>
            </p:cNvSpPr>
            <p:nvPr/>
          </p:nvSpPr>
          <p:spPr bwMode="auto">
            <a:xfrm>
              <a:off x="-2520950" y="1254125"/>
              <a:ext cx="47625" cy="46038"/>
            </a:xfrm>
            <a:custGeom>
              <a:avLst/>
              <a:gdLst>
                <a:gd name="T0" fmla="*/ 13 w 27"/>
                <a:gd name="T1" fmla="*/ 0 h 26"/>
                <a:gd name="T2" fmla="*/ 0 w 27"/>
                <a:gd name="T3" fmla="*/ 13 h 26"/>
                <a:gd name="T4" fmla="*/ 13 w 27"/>
                <a:gd name="T5" fmla="*/ 26 h 26"/>
                <a:gd name="T6" fmla="*/ 25 w 27"/>
                <a:gd name="T7" fmla="*/ 13 h 26"/>
                <a:gd name="T8" fmla="*/ 27 w 27"/>
                <a:gd name="T9" fmla="*/ 13 h 26"/>
                <a:gd name="T10" fmla="*/ 27 w 27"/>
                <a:gd name="T11" fmla="*/ 13 h 26"/>
                <a:gd name="T12" fmla="*/ 25 w 27"/>
                <a:gd name="T13" fmla="*/ 13 h 26"/>
                <a:gd name="T14" fmla="*/ 13 w 27"/>
                <a:gd name="T1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2" name="Freeform: Shape 26"/>
            <p:cNvSpPr>
              <a:spLocks/>
            </p:cNvSpPr>
            <p:nvPr/>
          </p:nvSpPr>
          <p:spPr bwMode="auto">
            <a:xfrm>
              <a:off x="-2528888" y="1246188"/>
              <a:ext cx="58737" cy="60325"/>
            </a:xfrm>
            <a:custGeom>
              <a:avLst/>
              <a:gdLst>
                <a:gd name="T0" fmla="*/ 33 w 33"/>
                <a:gd name="T1" fmla="*/ 17 h 34"/>
                <a:gd name="T2" fmla="*/ 33 w 33"/>
                <a:gd name="T3" fmla="*/ 17 h 34"/>
                <a:gd name="T4" fmla="*/ 33 w 33"/>
                <a:gd name="T5" fmla="*/ 17 h 34"/>
                <a:gd name="T6" fmla="*/ 17 w 33"/>
                <a:gd name="T7" fmla="*/ 0 h 34"/>
                <a:gd name="T8" fmla="*/ 0 w 33"/>
                <a:gd name="T9" fmla="*/ 17 h 34"/>
                <a:gd name="T10" fmla="*/ 17 w 33"/>
                <a:gd name="T11" fmla="*/ 34 h 34"/>
                <a:gd name="T12" fmla="*/ 33 w 33"/>
                <a:gd name="T13" fmla="*/ 17 h 34"/>
                <a:gd name="T14" fmla="*/ 31 w 33"/>
                <a:gd name="T15" fmla="*/ 17 h 34"/>
                <a:gd name="T16" fmla="*/ 29 w 33"/>
                <a:gd name="T17" fmla="*/ 17 h 34"/>
                <a:gd name="T18" fmla="*/ 17 w 33"/>
                <a:gd name="T19" fmla="*/ 30 h 34"/>
                <a:gd name="T20" fmla="*/ 4 w 33"/>
                <a:gd name="T21" fmla="*/ 17 h 34"/>
                <a:gd name="T22" fmla="*/ 17 w 33"/>
                <a:gd name="T23" fmla="*/ 4 h 34"/>
                <a:gd name="T24" fmla="*/ 29 w 33"/>
                <a:gd name="T25" fmla="*/ 17 h 34"/>
                <a:gd name="T26" fmla="*/ 31 w 33"/>
                <a:gd name="T27" fmla="*/ 17 h 34"/>
                <a:gd name="T28" fmla="*/ 33 w 33"/>
                <a:gd name="T29" fmla="*/ 17 h 34"/>
                <a:gd name="T30" fmla="*/ 33 w 33"/>
                <a:gd name="T31" fmla="*/ 17 h 34"/>
                <a:gd name="T32" fmla="*/ 17 w 33"/>
                <a:gd name="T3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4">
                  <a:moveTo>
                    <a:pt x="33" y="17"/>
                  </a:move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moveTo>
                    <a:pt x="17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7" y="34"/>
                  </a:cubicBezTo>
                  <a:cubicBezTo>
                    <a:pt x="26" y="34"/>
                    <a:pt x="33" y="26"/>
                    <a:pt x="33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24"/>
                    <a:pt x="24" y="30"/>
                    <a:pt x="17" y="30"/>
                  </a:cubicBezTo>
                  <a:cubicBezTo>
                    <a:pt x="10" y="30"/>
                    <a:pt x="4" y="24"/>
                    <a:pt x="4" y="17"/>
                  </a:cubicBezTo>
                  <a:cubicBezTo>
                    <a:pt x="4" y="10"/>
                    <a:pt x="10" y="4"/>
                    <a:pt x="17" y="4"/>
                  </a:cubicBezTo>
                  <a:cubicBezTo>
                    <a:pt x="24" y="4"/>
                    <a:pt x="29" y="10"/>
                    <a:pt x="29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3" name="Freeform: Shape 27"/>
            <p:cNvSpPr>
              <a:spLocks/>
            </p:cNvSpPr>
            <p:nvPr/>
          </p:nvSpPr>
          <p:spPr bwMode="auto">
            <a:xfrm>
              <a:off x="-2930525" y="1395413"/>
              <a:ext cx="77787" cy="74613"/>
            </a:xfrm>
            <a:custGeom>
              <a:avLst/>
              <a:gdLst>
                <a:gd name="T0" fmla="*/ 21 w 44"/>
                <a:gd name="T1" fmla="*/ 0 h 42"/>
                <a:gd name="T2" fmla="*/ 6 w 44"/>
                <a:gd name="T3" fmla="*/ 6 h 42"/>
                <a:gd name="T4" fmla="*/ 0 w 44"/>
                <a:gd name="T5" fmla="*/ 21 h 42"/>
                <a:gd name="T6" fmla="*/ 6 w 44"/>
                <a:gd name="T7" fmla="*/ 36 h 42"/>
                <a:gd name="T8" fmla="*/ 21 w 44"/>
                <a:gd name="T9" fmla="*/ 42 h 42"/>
                <a:gd name="T10" fmla="*/ 36 w 44"/>
                <a:gd name="T11" fmla="*/ 36 h 42"/>
                <a:gd name="T12" fmla="*/ 42 w 44"/>
                <a:gd name="T13" fmla="*/ 21 h 42"/>
                <a:gd name="T14" fmla="*/ 44 w 44"/>
                <a:gd name="T15" fmla="*/ 21 h 42"/>
                <a:gd name="T16" fmla="*/ 44 w 44"/>
                <a:gd name="T17" fmla="*/ 21 h 42"/>
                <a:gd name="T18" fmla="*/ 42 w 44"/>
                <a:gd name="T19" fmla="*/ 21 h 42"/>
                <a:gd name="T20" fmla="*/ 36 w 44"/>
                <a:gd name="T21" fmla="*/ 6 h 42"/>
                <a:gd name="T22" fmla="*/ 21 w 44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42">
                  <a:moveTo>
                    <a:pt x="21" y="0"/>
                  </a:moveTo>
                  <a:cubicBezTo>
                    <a:pt x="15" y="0"/>
                    <a:pt x="10" y="3"/>
                    <a:pt x="6" y="6"/>
                  </a:cubicBezTo>
                  <a:cubicBezTo>
                    <a:pt x="3" y="10"/>
                    <a:pt x="0" y="15"/>
                    <a:pt x="0" y="21"/>
                  </a:cubicBezTo>
                  <a:cubicBezTo>
                    <a:pt x="0" y="27"/>
                    <a:pt x="3" y="32"/>
                    <a:pt x="6" y="36"/>
                  </a:cubicBezTo>
                  <a:cubicBezTo>
                    <a:pt x="10" y="39"/>
                    <a:pt x="15" y="42"/>
                    <a:pt x="21" y="42"/>
                  </a:cubicBezTo>
                  <a:cubicBezTo>
                    <a:pt x="27" y="42"/>
                    <a:pt x="32" y="39"/>
                    <a:pt x="36" y="36"/>
                  </a:cubicBezTo>
                  <a:cubicBezTo>
                    <a:pt x="39" y="32"/>
                    <a:pt x="42" y="27"/>
                    <a:pt x="42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15"/>
                    <a:pt x="39" y="10"/>
                    <a:pt x="36" y="6"/>
                  </a:cubicBezTo>
                  <a:cubicBezTo>
                    <a:pt x="32" y="3"/>
                    <a:pt x="27" y="0"/>
                    <a:pt x="21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4" name="Freeform: Shape 28"/>
            <p:cNvSpPr>
              <a:spLocks/>
            </p:cNvSpPr>
            <p:nvPr/>
          </p:nvSpPr>
          <p:spPr bwMode="auto">
            <a:xfrm>
              <a:off x="-2938463" y="1389063"/>
              <a:ext cx="88900" cy="88900"/>
            </a:xfrm>
            <a:custGeom>
              <a:avLst/>
              <a:gdLst>
                <a:gd name="T0" fmla="*/ 50 w 50"/>
                <a:gd name="T1" fmla="*/ 25 h 50"/>
                <a:gd name="T2" fmla="*/ 50 w 50"/>
                <a:gd name="T3" fmla="*/ 25 h 50"/>
                <a:gd name="T4" fmla="*/ 50 w 50"/>
                <a:gd name="T5" fmla="*/ 25 h 50"/>
                <a:gd name="T6" fmla="*/ 25 w 50"/>
                <a:gd name="T7" fmla="*/ 0 h 50"/>
                <a:gd name="T8" fmla="*/ 0 w 50"/>
                <a:gd name="T9" fmla="*/ 25 h 50"/>
                <a:gd name="T10" fmla="*/ 25 w 50"/>
                <a:gd name="T11" fmla="*/ 50 h 50"/>
                <a:gd name="T12" fmla="*/ 50 w 50"/>
                <a:gd name="T13" fmla="*/ 25 h 50"/>
                <a:gd name="T14" fmla="*/ 48 w 50"/>
                <a:gd name="T15" fmla="*/ 25 h 50"/>
                <a:gd name="T16" fmla="*/ 46 w 50"/>
                <a:gd name="T17" fmla="*/ 25 h 50"/>
                <a:gd name="T18" fmla="*/ 40 w 50"/>
                <a:gd name="T19" fmla="*/ 40 h 50"/>
                <a:gd name="T20" fmla="*/ 25 w 50"/>
                <a:gd name="T21" fmla="*/ 46 h 50"/>
                <a:gd name="T22" fmla="*/ 10 w 50"/>
                <a:gd name="T23" fmla="*/ 40 h 50"/>
                <a:gd name="T24" fmla="*/ 4 w 50"/>
                <a:gd name="T25" fmla="*/ 25 h 50"/>
                <a:gd name="T26" fmla="*/ 10 w 50"/>
                <a:gd name="T27" fmla="*/ 10 h 50"/>
                <a:gd name="T28" fmla="*/ 25 w 50"/>
                <a:gd name="T29" fmla="*/ 4 h 50"/>
                <a:gd name="T30" fmla="*/ 40 w 50"/>
                <a:gd name="T31" fmla="*/ 10 h 50"/>
                <a:gd name="T32" fmla="*/ 46 w 50"/>
                <a:gd name="T33" fmla="*/ 25 h 50"/>
                <a:gd name="T34" fmla="*/ 48 w 50"/>
                <a:gd name="T35" fmla="*/ 25 h 50"/>
                <a:gd name="T36" fmla="*/ 50 w 50"/>
                <a:gd name="T37" fmla="*/ 25 h 50"/>
                <a:gd name="T38" fmla="*/ 50 w 50"/>
                <a:gd name="T39" fmla="*/ 25 h 50"/>
                <a:gd name="T40" fmla="*/ 25 w 50"/>
                <a:gd name="T4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31"/>
                    <a:pt x="43" y="36"/>
                    <a:pt x="40" y="40"/>
                  </a:cubicBezTo>
                  <a:cubicBezTo>
                    <a:pt x="36" y="43"/>
                    <a:pt x="31" y="46"/>
                    <a:pt x="25" y="46"/>
                  </a:cubicBezTo>
                  <a:cubicBezTo>
                    <a:pt x="19" y="46"/>
                    <a:pt x="14" y="43"/>
                    <a:pt x="10" y="40"/>
                  </a:cubicBezTo>
                  <a:cubicBezTo>
                    <a:pt x="7" y="36"/>
                    <a:pt x="4" y="31"/>
                    <a:pt x="4" y="25"/>
                  </a:cubicBezTo>
                  <a:cubicBezTo>
                    <a:pt x="4" y="19"/>
                    <a:pt x="7" y="14"/>
                    <a:pt x="10" y="10"/>
                  </a:cubicBezTo>
                  <a:cubicBezTo>
                    <a:pt x="14" y="7"/>
                    <a:pt x="19" y="4"/>
                    <a:pt x="25" y="4"/>
                  </a:cubicBezTo>
                  <a:cubicBezTo>
                    <a:pt x="31" y="4"/>
                    <a:pt x="36" y="7"/>
                    <a:pt x="40" y="10"/>
                  </a:cubicBezTo>
                  <a:cubicBezTo>
                    <a:pt x="43" y="14"/>
                    <a:pt x="46" y="19"/>
                    <a:pt x="46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5" name="Freeform: Shape 29"/>
            <p:cNvSpPr>
              <a:spLocks/>
            </p:cNvSpPr>
            <p:nvPr/>
          </p:nvSpPr>
          <p:spPr bwMode="auto">
            <a:xfrm>
              <a:off x="-2695575" y="1419225"/>
              <a:ext cx="393700" cy="39688"/>
            </a:xfrm>
            <a:custGeom>
              <a:avLst/>
              <a:gdLst>
                <a:gd name="T0" fmla="*/ 210 w 221"/>
                <a:gd name="T1" fmla="*/ 0 h 23"/>
                <a:gd name="T2" fmla="*/ 11 w 221"/>
                <a:gd name="T3" fmla="*/ 0 h 23"/>
                <a:gd name="T4" fmla="*/ 0 w 221"/>
                <a:gd name="T5" fmla="*/ 11 h 23"/>
                <a:gd name="T6" fmla="*/ 11 w 221"/>
                <a:gd name="T7" fmla="*/ 23 h 23"/>
                <a:gd name="T8" fmla="*/ 210 w 221"/>
                <a:gd name="T9" fmla="*/ 23 h 23"/>
                <a:gd name="T10" fmla="*/ 221 w 221"/>
                <a:gd name="T11" fmla="*/ 11 h 23"/>
                <a:gd name="T12" fmla="*/ 210 w 221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3">
                  <a:moveTo>
                    <a:pt x="21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8"/>
                    <a:pt x="5" y="23"/>
                    <a:pt x="11" y="23"/>
                  </a:cubicBezTo>
                  <a:cubicBezTo>
                    <a:pt x="210" y="23"/>
                    <a:pt x="210" y="23"/>
                    <a:pt x="210" y="23"/>
                  </a:cubicBezTo>
                  <a:cubicBezTo>
                    <a:pt x="216" y="23"/>
                    <a:pt x="221" y="18"/>
                    <a:pt x="221" y="11"/>
                  </a:cubicBezTo>
                  <a:cubicBezTo>
                    <a:pt x="221" y="5"/>
                    <a:pt x="216" y="0"/>
                    <a:pt x="210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8" name="Freeform: Shape 32"/>
            <p:cNvSpPr>
              <a:spLocks/>
            </p:cNvSpPr>
            <p:nvPr/>
          </p:nvSpPr>
          <p:spPr bwMode="auto">
            <a:xfrm>
              <a:off x="-3768725" y="1736725"/>
              <a:ext cx="31750" cy="215900"/>
            </a:xfrm>
            <a:custGeom>
              <a:avLst/>
              <a:gdLst>
                <a:gd name="T0" fmla="*/ 18 w 18"/>
                <a:gd name="T1" fmla="*/ 113 h 122"/>
                <a:gd name="T2" fmla="*/ 9 w 18"/>
                <a:gd name="T3" fmla="*/ 122 h 122"/>
                <a:gd name="T4" fmla="*/ 0 w 18"/>
                <a:gd name="T5" fmla="*/ 113 h 122"/>
                <a:gd name="T6" fmla="*/ 0 w 18"/>
                <a:gd name="T7" fmla="*/ 9 h 122"/>
                <a:gd name="T8" fmla="*/ 9 w 18"/>
                <a:gd name="T9" fmla="*/ 0 h 122"/>
                <a:gd name="T10" fmla="*/ 18 w 18"/>
                <a:gd name="T11" fmla="*/ 9 h 122"/>
                <a:gd name="T12" fmla="*/ 18 w 18"/>
                <a:gd name="T13" fmla="*/ 11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22">
                  <a:moveTo>
                    <a:pt x="18" y="113"/>
                  </a:moveTo>
                  <a:cubicBezTo>
                    <a:pt x="18" y="118"/>
                    <a:pt x="14" y="122"/>
                    <a:pt x="9" y="122"/>
                  </a:cubicBezTo>
                  <a:cubicBezTo>
                    <a:pt x="4" y="122"/>
                    <a:pt x="0" y="118"/>
                    <a:pt x="0" y="11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lnTo>
                    <a:pt x="18" y="1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9" name="Freeform: Shape 33"/>
            <p:cNvSpPr>
              <a:spLocks/>
            </p:cNvSpPr>
            <p:nvPr/>
          </p:nvSpPr>
          <p:spPr bwMode="auto">
            <a:xfrm>
              <a:off x="-3768725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0" name="Freeform: Shape 34"/>
            <p:cNvSpPr>
              <a:spLocks/>
            </p:cNvSpPr>
            <p:nvPr/>
          </p:nvSpPr>
          <p:spPr bwMode="auto">
            <a:xfrm>
              <a:off x="-3768725" y="2609850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1" name="Freeform: Shape 35"/>
            <p:cNvSpPr>
              <a:spLocks/>
            </p:cNvSpPr>
            <p:nvPr/>
          </p:nvSpPr>
          <p:spPr bwMode="auto">
            <a:xfrm>
              <a:off x="-1282700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5" name="Group 36"/>
          <p:cNvGrpSpPr/>
          <p:nvPr/>
        </p:nvGrpSpPr>
        <p:grpSpPr>
          <a:xfrm>
            <a:off x="4047341" y="2219876"/>
            <a:ext cx="1706650" cy="3296009"/>
            <a:chOff x="-3768725" y="1125538"/>
            <a:chExt cx="2517775" cy="4862513"/>
          </a:xfrm>
        </p:grpSpPr>
        <p:sp>
          <p:nvSpPr>
            <p:cNvPr id="52" name="Freeform: Shape 37"/>
            <p:cNvSpPr>
              <a:spLocks/>
            </p:cNvSpPr>
            <p:nvPr/>
          </p:nvSpPr>
          <p:spPr bwMode="auto">
            <a:xfrm>
              <a:off x="-3741738" y="1125538"/>
              <a:ext cx="2478087" cy="4862513"/>
            </a:xfrm>
            <a:custGeom>
              <a:avLst/>
              <a:gdLst>
                <a:gd name="T0" fmla="*/ 1393 w 1393"/>
                <a:gd name="T1" fmla="*/ 2559 h 2739"/>
                <a:gd name="T2" fmla="*/ 1213 w 1393"/>
                <a:gd name="T3" fmla="*/ 2739 h 2739"/>
                <a:gd name="T4" fmla="*/ 180 w 1393"/>
                <a:gd name="T5" fmla="*/ 2739 h 2739"/>
                <a:gd name="T6" fmla="*/ 0 w 1393"/>
                <a:gd name="T7" fmla="*/ 2559 h 2739"/>
                <a:gd name="T8" fmla="*/ 0 w 1393"/>
                <a:gd name="T9" fmla="*/ 180 h 2739"/>
                <a:gd name="T10" fmla="*/ 180 w 1393"/>
                <a:gd name="T11" fmla="*/ 0 h 2739"/>
                <a:gd name="T12" fmla="*/ 1213 w 1393"/>
                <a:gd name="T13" fmla="*/ 0 h 2739"/>
                <a:gd name="T14" fmla="*/ 1393 w 1393"/>
                <a:gd name="T15" fmla="*/ 180 h 2739"/>
                <a:gd name="T16" fmla="*/ 1393 w 1393"/>
                <a:gd name="T17" fmla="*/ 2559 h 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3" h="2739">
                  <a:moveTo>
                    <a:pt x="1393" y="2559"/>
                  </a:moveTo>
                  <a:cubicBezTo>
                    <a:pt x="1393" y="2658"/>
                    <a:pt x="1312" y="2739"/>
                    <a:pt x="1213" y="2739"/>
                  </a:cubicBezTo>
                  <a:cubicBezTo>
                    <a:pt x="180" y="2739"/>
                    <a:pt x="180" y="2739"/>
                    <a:pt x="180" y="2739"/>
                  </a:cubicBezTo>
                  <a:cubicBezTo>
                    <a:pt x="81" y="2739"/>
                    <a:pt x="0" y="2658"/>
                    <a:pt x="0" y="2559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81"/>
                    <a:pt x="81" y="0"/>
                    <a:pt x="180" y="0"/>
                  </a:cubicBezTo>
                  <a:cubicBezTo>
                    <a:pt x="1213" y="0"/>
                    <a:pt x="1213" y="0"/>
                    <a:pt x="1213" y="0"/>
                  </a:cubicBezTo>
                  <a:cubicBezTo>
                    <a:pt x="1312" y="0"/>
                    <a:pt x="1393" y="81"/>
                    <a:pt x="1393" y="180"/>
                  </a:cubicBezTo>
                  <a:cubicBezTo>
                    <a:pt x="1393" y="2559"/>
                    <a:pt x="1393" y="2559"/>
                    <a:pt x="1393" y="2559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3" name="Freeform: Shape 38"/>
            <p:cNvSpPr>
              <a:spLocks/>
            </p:cNvSpPr>
            <p:nvPr/>
          </p:nvSpPr>
          <p:spPr bwMode="auto">
            <a:xfrm>
              <a:off x="-3713163" y="1141413"/>
              <a:ext cx="2430462" cy="4830764"/>
            </a:xfrm>
            <a:prstGeom prst="roundRect">
              <a:avLst>
                <a:gd name="adj" fmla="val 1262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4" name="Oval 39"/>
            <p:cNvSpPr>
              <a:spLocks/>
            </p:cNvSpPr>
            <p:nvPr/>
          </p:nvSpPr>
          <p:spPr bwMode="auto">
            <a:xfrm>
              <a:off x="-2693988" y="5486400"/>
              <a:ext cx="403225" cy="4016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5" name="Oval 40"/>
            <p:cNvSpPr>
              <a:spLocks/>
            </p:cNvSpPr>
            <p:nvPr/>
          </p:nvSpPr>
          <p:spPr bwMode="auto">
            <a:xfrm>
              <a:off x="-2673350" y="5507038"/>
              <a:ext cx="361950" cy="3603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6" name="Freeform: Shape 41"/>
            <p:cNvSpPr>
              <a:spLocks/>
            </p:cNvSpPr>
            <p:nvPr/>
          </p:nvSpPr>
          <p:spPr bwMode="auto">
            <a:xfrm>
              <a:off x="-2520950" y="1254125"/>
              <a:ext cx="47625" cy="46038"/>
            </a:xfrm>
            <a:custGeom>
              <a:avLst/>
              <a:gdLst>
                <a:gd name="T0" fmla="*/ 13 w 27"/>
                <a:gd name="T1" fmla="*/ 0 h 26"/>
                <a:gd name="T2" fmla="*/ 0 w 27"/>
                <a:gd name="T3" fmla="*/ 13 h 26"/>
                <a:gd name="T4" fmla="*/ 13 w 27"/>
                <a:gd name="T5" fmla="*/ 26 h 26"/>
                <a:gd name="T6" fmla="*/ 25 w 27"/>
                <a:gd name="T7" fmla="*/ 13 h 26"/>
                <a:gd name="T8" fmla="*/ 27 w 27"/>
                <a:gd name="T9" fmla="*/ 13 h 26"/>
                <a:gd name="T10" fmla="*/ 27 w 27"/>
                <a:gd name="T11" fmla="*/ 13 h 26"/>
                <a:gd name="T12" fmla="*/ 25 w 27"/>
                <a:gd name="T13" fmla="*/ 13 h 26"/>
                <a:gd name="T14" fmla="*/ 13 w 27"/>
                <a:gd name="T1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7" name="Freeform: Shape 42"/>
            <p:cNvSpPr>
              <a:spLocks/>
            </p:cNvSpPr>
            <p:nvPr/>
          </p:nvSpPr>
          <p:spPr bwMode="auto">
            <a:xfrm>
              <a:off x="-2528888" y="1246188"/>
              <a:ext cx="58737" cy="60325"/>
            </a:xfrm>
            <a:custGeom>
              <a:avLst/>
              <a:gdLst>
                <a:gd name="T0" fmla="*/ 33 w 33"/>
                <a:gd name="T1" fmla="*/ 17 h 34"/>
                <a:gd name="T2" fmla="*/ 33 w 33"/>
                <a:gd name="T3" fmla="*/ 17 h 34"/>
                <a:gd name="T4" fmla="*/ 33 w 33"/>
                <a:gd name="T5" fmla="*/ 17 h 34"/>
                <a:gd name="T6" fmla="*/ 17 w 33"/>
                <a:gd name="T7" fmla="*/ 0 h 34"/>
                <a:gd name="T8" fmla="*/ 0 w 33"/>
                <a:gd name="T9" fmla="*/ 17 h 34"/>
                <a:gd name="T10" fmla="*/ 17 w 33"/>
                <a:gd name="T11" fmla="*/ 34 h 34"/>
                <a:gd name="T12" fmla="*/ 33 w 33"/>
                <a:gd name="T13" fmla="*/ 17 h 34"/>
                <a:gd name="T14" fmla="*/ 31 w 33"/>
                <a:gd name="T15" fmla="*/ 17 h 34"/>
                <a:gd name="T16" fmla="*/ 29 w 33"/>
                <a:gd name="T17" fmla="*/ 17 h 34"/>
                <a:gd name="T18" fmla="*/ 17 w 33"/>
                <a:gd name="T19" fmla="*/ 30 h 34"/>
                <a:gd name="T20" fmla="*/ 4 w 33"/>
                <a:gd name="T21" fmla="*/ 17 h 34"/>
                <a:gd name="T22" fmla="*/ 17 w 33"/>
                <a:gd name="T23" fmla="*/ 4 h 34"/>
                <a:gd name="T24" fmla="*/ 29 w 33"/>
                <a:gd name="T25" fmla="*/ 17 h 34"/>
                <a:gd name="T26" fmla="*/ 31 w 33"/>
                <a:gd name="T27" fmla="*/ 17 h 34"/>
                <a:gd name="T28" fmla="*/ 33 w 33"/>
                <a:gd name="T29" fmla="*/ 17 h 34"/>
                <a:gd name="T30" fmla="*/ 33 w 33"/>
                <a:gd name="T31" fmla="*/ 17 h 34"/>
                <a:gd name="T32" fmla="*/ 17 w 33"/>
                <a:gd name="T3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4">
                  <a:moveTo>
                    <a:pt x="33" y="17"/>
                  </a:move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moveTo>
                    <a:pt x="17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7" y="34"/>
                  </a:cubicBezTo>
                  <a:cubicBezTo>
                    <a:pt x="26" y="34"/>
                    <a:pt x="33" y="26"/>
                    <a:pt x="33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24"/>
                    <a:pt x="24" y="30"/>
                    <a:pt x="17" y="30"/>
                  </a:cubicBezTo>
                  <a:cubicBezTo>
                    <a:pt x="10" y="30"/>
                    <a:pt x="4" y="24"/>
                    <a:pt x="4" y="17"/>
                  </a:cubicBezTo>
                  <a:cubicBezTo>
                    <a:pt x="4" y="10"/>
                    <a:pt x="10" y="4"/>
                    <a:pt x="17" y="4"/>
                  </a:cubicBezTo>
                  <a:cubicBezTo>
                    <a:pt x="24" y="4"/>
                    <a:pt x="29" y="10"/>
                    <a:pt x="29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8" name="Freeform: Shape 43"/>
            <p:cNvSpPr>
              <a:spLocks/>
            </p:cNvSpPr>
            <p:nvPr/>
          </p:nvSpPr>
          <p:spPr bwMode="auto">
            <a:xfrm>
              <a:off x="-2930525" y="1395413"/>
              <a:ext cx="77787" cy="74613"/>
            </a:xfrm>
            <a:custGeom>
              <a:avLst/>
              <a:gdLst>
                <a:gd name="T0" fmla="*/ 21 w 44"/>
                <a:gd name="T1" fmla="*/ 0 h 42"/>
                <a:gd name="T2" fmla="*/ 6 w 44"/>
                <a:gd name="T3" fmla="*/ 6 h 42"/>
                <a:gd name="T4" fmla="*/ 0 w 44"/>
                <a:gd name="T5" fmla="*/ 21 h 42"/>
                <a:gd name="T6" fmla="*/ 6 w 44"/>
                <a:gd name="T7" fmla="*/ 36 h 42"/>
                <a:gd name="T8" fmla="*/ 21 w 44"/>
                <a:gd name="T9" fmla="*/ 42 h 42"/>
                <a:gd name="T10" fmla="*/ 36 w 44"/>
                <a:gd name="T11" fmla="*/ 36 h 42"/>
                <a:gd name="T12" fmla="*/ 42 w 44"/>
                <a:gd name="T13" fmla="*/ 21 h 42"/>
                <a:gd name="T14" fmla="*/ 44 w 44"/>
                <a:gd name="T15" fmla="*/ 21 h 42"/>
                <a:gd name="T16" fmla="*/ 44 w 44"/>
                <a:gd name="T17" fmla="*/ 21 h 42"/>
                <a:gd name="T18" fmla="*/ 42 w 44"/>
                <a:gd name="T19" fmla="*/ 21 h 42"/>
                <a:gd name="T20" fmla="*/ 36 w 44"/>
                <a:gd name="T21" fmla="*/ 6 h 42"/>
                <a:gd name="T22" fmla="*/ 21 w 44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42">
                  <a:moveTo>
                    <a:pt x="21" y="0"/>
                  </a:moveTo>
                  <a:cubicBezTo>
                    <a:pt x="15" y="0"/>
                    <a:pt x="10" y="3"/>
                    <a:pt x="6" y="6"/>
                  </a:cubicBezTo>
                  <a:cubicBezTo>
                    <a:pt x="3" y="10"/>
                    <a:pt x="0" y="15"/>
                    <a:pt x="0" y="21"/>
                  </a:cubicBezTo>
                  <a:cubicBezTo>
                    <a:pt x="0" y="27"/>
                    <a:pt x="3" y="32"/>
                    <a:pt x="6" y="36"/>
                  </a:cubicBezTo>
                  <a:cubicBezTo>
                    <a:pt x="10" y="39"/>
                    <a:pt x="15" y="42"/>
                    <a:pt x="21" y="42"/>
                  </a:cubicBezTo>
                  <a:cubicBezTo>
                    <a:pt x="27" y="42"/>
                    <a:pt x="32" y="39"/>
                    <a:pt x="36" y="36"/>
                  </a:cubicBezTo>
                  <a:cubicBezTo>
                    <a:pt x="39" y="32"/>
                    <a:pt x="42" y="27"/>
                    <a:pt x="42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15"/>
                    <a:pt x="39" y="10"/>
                    <a:pt x="36" y="6"/>
                  </a:cubicBezTo>
                  <a:cubicBezTo>
                    <a:pt x="32" y="3"/>
                    <a:pt x="27" y="0"/>
                    <a:pt x="21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9" name="Freeform: Shape 44"/>
            <p:cNvSpPr>
              <a:spLocks/>
            </p:cNvSpPr>
            <p:nvPr/>
          </p:nvSpPr>
          <p:spPr bwMode="auto">
            <a:xfrm>
              <a:off x="-2938463" y="1389063"/>
              <a:ext cx="88900" cy="88900"/>
            </a:xfrm>
            <a:custGeom>
              <a:avLst/>
              <a:gdLst>
                <a:gd name="T0" fmla="*/ 50 w 50"/>
                <a:gd name="T1" fmla="*/ 25 h 50"/>
                <a:gd name="T2" fmla="*/ 50 w 50"/>
                <a:gd name="T3" fmla="*/ 25 h 50"/>
                <a:gd name="T4" fmla="*/ 50 w 50"/>
                <a:gd name="T5" fmla="*/ 25 h 50"/>
                <a:gd name="T6" fmla="*/ 25 w 50"/>
                <a:gd name="T7" fmla="*/ 0 h 50"/>
                <a:gd name="T8" fmla="*/ 0 w 50"/>
                <a:gd name="T9" fmla="*/ 25 h 50"/>
                <a:gd name="T10" fmla="*/ 25 w 50"/>
                <a:gd name="T11" fmla="*/ 50 h 50"/>
                <a:gd name="T12" fmla="*/ 50 w 50"/>
                <a:gd name="T13" fmla="*/ 25 h 50"/>
                <a:gd name="T14" fmla="*/ 48 w 50"/>
                <a:gd name="T15" fmla="*/ 25 h 50"/>
                <a:gd name="T16" fmla="*/ 46 w 50"/>
                <a:gd name="T17" fmla="*/ 25 h 50"/>
                <a:gd name="T18" fmla="*/ 40 w 50"/>
                <a:gd name="T19" fmla="*/ 40 h 50"/>
                <a:gd name="T20" fmla="*/ 25 w 50"/>
                <a:gd name="T21" fmla="*/ 46 h 50"/>
                <a:gd name="T22" fmla="*/ 10 w 50"/>
                <a:gd name="T23" fmla="*/ 40 h 50"/>
                <a:gd name="T24" fmla="*/ 4 w 50"/>
                <a:gd name="T25" fmla="*/ 25 h 50"/>
                <a:gd name="T26" fmla="*/ 10 w 50"/>
                <a:gd name="T27" fmla="*/ 10 h 50"/>
                <a:gd name="T28" fmla="*/ 25 w 50"/>
                <a:gd name="T29" fmla="*/ 4 h 50"/>
                <a:gd name="T30" fmla="*/ 40 w 50"/>
                <a:gd name="T31" fmla="*/ 10 h 50"/>
                <a:gd name="T32" fmla="*/ 46 w 50"/>
                <a:gd name="T33" fmla="*/ 25 h 50"/>
                <a:gd name="T34" fmla="*/ 48 w 50"/>
                <a:gd name="T35" fmla="*/ 25 h 50"/>
                <a:gd name="T36" fmla="*/ 50 w 50"/>
                <a:gd name="T37" fmla="*/ 25 h 50"/>
                <a:gd name="T38" fmla="*/ 50 w 50"/>
                <a:gd name="T39" fmla="*/ 25 h 50"/>
                <a:gd name="T40" fmla="*/ 25 w 50"/>
                <a:gd name="T4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31"/>
                    <a:pt x="43" y="36"/>
                    <a:pt x="40" y="40"/>
                  </a:cubicBezTo>
                  <a:cubicBezTo>
                    <a:pt x="36" y="43"/>
                    <a:pt x="31" y="46"/>
                    <a:pt x="25" y="46"/>
                  </a:cubicBezTo>
                  <a:cubicBezTo>
                    <a:pt x="19" y="46"/>
                    <a:pt x="14" y="43"/>
                    <a:pt x="10" y="40"/>
                  </a:cubicBezTo>
                  <a:cubicBezTo>
                    <a:pt x="7" y="36"/>
                    <a:pt x="4" y="31"/>
                    <a:pt x="4" y="25"/>
                  </a:cubicBezTo>
                  <a:cubicBezTo>
                    <a:pt x="4" y="19"/>
                    <a:pt x="7" y="14"/>
                    <a:pt x="10" y="10"/>
                  </a:cubicBezTo>
                  <a:cubicBezTo>
                    <a:pt x="14" y="7"/>
                    <a:pt x="19" y="4"/>
                    <a:pt x="25" y="4"/>
                  </a:cubicBezTo>
                  <a:cubicBezTo>
                    <a:pt x="31" y="4"/>
                    <a:pt x="36" y="7"/>
                    <a:pt x="40" y="10"/>
                  </a:cubicBezTo>
                  <a:cubicBezTo>
                    <a:pt x="43" y="14"/>
                    <a:pt x="46" y="19"/>
                    <a:pt x="46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0" name="Freeform: Shape 45"/>
            <p:cNvSpPr>
              <a:spLocks/>
            </p:cNvSpPr>
            <p:nvPr/>
          </p:nvSpPr>
          <p:spPr bwMode="auto">
            <a:xfrm>
              <a:off x="-2695575" y="1419225"/>
              <a:ext cx="393700" cy="39688"/>
            </a:xfrm>
            <a:custGeom>
              <a:avLst/>
              <a:gdLst>
                <a:gd name="T0" fmla="*/ 210 w 221"/>
                <a:gd name="T1" fmla="*/ 0 h 23"/>
                <a:gd name="T2" fmla="*/ 11 w 221"/>
                <a:gd name="T3" fmla="*/ 0 h 23"/>
                <a:gd name="T4" fmla="*/ 0 w 221"/>
                <a:gd name="T5" fmla="*/ 11 h 23"/>
                <a:gd name="T6" fmla="*/ 11 w 221"/>
                <a:gd name="T7" fmla="*/ 23 h 23"/>
                <a:gd name="T8" fmla="*/ 210 w 221"/>
                <a:gd name="T9" fmla="*/ 23 h 23"/>
                <a:gd name="T10" fmla="*/ 221 w 221"/>
                <a:gd name="T11" fmla="*/ 11 h 23"/>
                <a:gd name="T12" fmla="*/ 210 w 221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3">
                  <a:moveTo>
                    <a:pt x="21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8"/>
                    <a:pt x="5" y="23"/>
                    <a:pt x="11" y="23"/>
                  </a:cubicBezTo>
                  <a:cubicBezTo>
                    <a:pt x="210" y="23"/>
                    <a:pt x="210" y="23"/>
                    <a:pt x="210" y="23"/>
                  </a:cubicBezTo>
                  <a:cubicBezTo>
                    <a:pt x="216" y="23"/>
                    <a:pt x="221" y="18"/>
                    <a:pt x="221" y="11"/>
                  </a:cubicBezTo>
                  <a:cubicBezTo>
                    <a:pt x="221" y="5"/>
                    <a:pt x="216" y="0"/>
                    <a:pt x="210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3" name="Freeform: Shape 48"/>
            <p:cNvSpPr>
              <a:spLocks/>
            </p:cNvSpPr>
            <p:nvPr/>
          </p:nvSpPr>
          <p:spPr bwMode="auto">
            <a:xfrm>
              <a:off x="-3768725" y="1736725"/>
              <a:ext cx="31750" cy="215900"/>
            </a:xfrm>
            <a:custGeom>
              <a:avLst/>
              <a:gdLst>
                <a:gd name="T0" fmla="*/ 18 w 18"/>
                <a:gd name="T1" fmla="*/ 113 h 122"/>
                <a:gd name="T2" fmla="*/ 9 w 18"/>
                <a:gd name="T3" fmla="*/ 122 h 122"/>
                <a:gd name="T4" fmla="*/ 0 w 18"/>
                <a:gd name="T5" fmla="*/ 113 h 122"/>
                <a:gd name="T6" fmla="*/ 0 w 18"/>
                <a:gd name="T7" fmla="*/ 9 h 122"/>
                <a:gd name="T8" fmla="*/ 9 w 18"/>
                <a:gd name="T9" fmla="*/ 0 h 122"/>
                <a:gd name="T10" fmla="*/ 18 w 18"/>
                <a:gd name="T11" fmla="*/ 9 h 122"/>
                <a:gd name="T12" fmla="*/ 18 w 18"/>
                <a:gd name="T13" fmla="*/ 11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22">
                  <a:moveTo>
                    <a:pt x="18" y="113"/>
                  </a:moveTo>
                  <a:cubicBezTo>
                    <a:pt x="18" y="118"/>
                    <a:pt x="14" y="122"/>
                    <a:pt x="9" y="122"/>
                  </a:cubicBezTo>
                  <a:cubicBezTo>
                    <a:pt x="4" y="122"/>
                    <a:pt x="0" y="118"/>
                    <a:pt x="0" y="11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lnTo>
                    <a:pt x="18" y="1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4" name="Freeform: Shape 49"/>
            <p:cNvSpPr>
              <a:spLocks/>
            </p:cNvSpPr>
            <p:nvPr/>
          </p:nvSpPr>
          <p:spPr bwMode="auto">
            <a:xfrm>
              <a:off x="-3768725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5" name="Freeform: Shape 50"/>
            <p:cNvSpPr>
              <a:spLocks/>
            </p:cNvSpPr>
            <p:nvPr/>
          </p:nvSpPr>
          <p:spPr bwMode="auto">
            <a:xfrm>
              <a:off x="-3768725" y="2609850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6" name="Freeform: Shape 51"/>
            <p:cNvSpPr>
              <a:spLocks/>
            </p:cNvSpPr>
            <p:nvPr/>
          </p:nvSpPr>
          <p:spPr bwMode="auto">
            <a:xfrm>
              <a:off x="-1282700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83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86" name="文本框 85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6262771" y="2340744"/>
            <a:ext cx="4647274" cy="681560"/>
            <a:chOff x="937750" y="5016378"/>
            <a:chExt cx="4647274" cy="681560"/>
          </a:xfrm>
        </p:grpSpPr>
        <p:sp>
          <p:nvSpPr>
            <p:cNvPr id="90" name="矩形 89"/>
            <p:cNvSpPr/>
            <p:nvPr/>
          </p:nvSpPr>
          <p:spPr>
            <a:xfrm>
              <a:off x="937750" y="5369002"/>
              <a:ext cx="4647274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6475522" y="3873798"/>
            <a:ext cx="2002465" cy="1316037"/>
            <a:chOff x="2784891" y="-471487"/>
            <a:chExt cx="3863970" cy="2539434"/>
          </a:xfrm>
        </p:grpSpPr>
        <p:sp>
          <p:nvSpPr>
            <p:cNvPr id="93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4" name="椭圆 93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8070960" y="3873798"/>
            <a:ext cx="2002465" cy="1316037"/>
            <a:chOff x="2784891" y="-471487"/>
            <a:chExt cx="3863970" cy="2539434"/>
          </a:xfrm>
        </p:grpSpPr>
        <p:sp>
          <p:nvSpPr>
            <p:cNvPr id="96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9666397" y="3873798"/>
            <a:ext cx="2002465" cy="1316037"/>
            <a:chOff x="2784891" y="-471487"/>
            <a:chExt cx="3863970" cy="2539434"/>
          </a:xfrm>
        </p:grpSpPr>
        <p:sp>
          <p:nvSpPr>
            <p:cNvPr id="99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pic>
        <p:nvPicPr>
          <p:cNvPr id="113" name="图片占位符 11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8560" y="2641375"/>
            <a:ext cx="1069818" cy="2464895"/>
          </a:xfrm>
        </p:spPr>
      </p:pic>
      <p:pic>
        <p:nvPicPr>
          <p:cNvPr id="114" name="图片占位符 113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49070" y="2707893"/>
            <a:ext cx="1212378" cy="2398378"/>
          </a:xfrm>
        </p:spPr>
      </p:pic>
      <p:sp>
        <p:nvSpPr>
          <p:cNvPr id="108" name="椭圆 104"/>
          <p:cNvSpPr/>
          <p:nvPr/>
        </p:nvSpPr>
        <p:spPr>
          <a:xfrm>
            <a:off x="6701850" y="4100127"/>
            <a:ext cx="449030" cy="449028"/>
          </a:xfrm>
          <a:custGeom>
            <a:avLst/>
            <a:gdLst>
              <a:gd name="connsiteX0" fmla="*/ 199497 w 331788"/>
              <a:gd name="connsiteY0" fmla="*/ 265112 h 331787"/>
              <a:gd name="connsiteX1" fmla="*/ 209798 w 331788"/>
              <a:gd name="connsiteY1" fmla="*/ 279217 h 331787"/>
              <a:gd name="connsiteX2" fmla="*/ 238126 w 331788"/>
              <a:gd name="connsiteY2" fmla="*/ 315118 h 331787"/>
              <a:gd name="connsiteX3" fmla="*/ 166018 w 331788"/>
              <a:gd name="connsiteY3" fmla="*/ 331787 h 331787"/>
              <a:gd name="connsiteX4" fmla="*/ 122238 w 331788"/>
              <a:gd name="connsiteY4" fmla="*/ 325376 h 331787"/>
              <a:gd name="connsiteX5" fmla="*/ 199497 w 331788"/>
              <a:gd name="connsiteY5" fmla="*/ 265112 h 331787"/>
              <a:gd name="connsiteX6" fmla="*/ 190500 w 331788"/>
              <a:gd name="connsiteY6" fmla="*/ 228600 h 331787"/>
              <a:gd name="connsiteX7" fmla="*/ 201490 w 331788"/>
              <a:gd name="connsiteY7" fmla="*/ 228600 h 331787"/>
              <a:gd name="connsiteX8" fmla="*/ 206375 w 331788"/>
              <a:gd name="connsiteY8" fmla="*/ 236394 h 331787"/>
              <a:gd name="connsiteX9" fmla="*/ 200269 w 331788"/>
              <a:gd name="connsiteY9" fmla="*/ 242888 h 331787"/>
              <a:gd name="connsiteX10" fmla="*/ 190500 w 331788"/>
              <a:gd name="connsiteY10" fmla="*/ 228600 h 331787"/>
              <a:gd name="connsiteX11" fmla="*/ 146452 w 331788"/>
              <a:gd name="connsiteY11" fmla="*/ 228600 h 331787"/>
              <a:gd name="connsiteX12" fmla="*/ 164590 w 331788"/>
              <a:gd name="connsiteY12" fmla="*/ 229897 h 331787"/>
              <a:gd name="connsiteX13" fmla="*/ 165885 w 331788"/>
              <a:gd name="connsiteY13" fmla="*/ 229897 h 331787"/>
              <a:gd name="connsiteX14" fmla="*/ 173659 w 331788"/>
              <a:gd name="connsiteY14" fmla="*/ 229897 h 331787"/>
              <a:gd name="connsiteX15" fmla="*/ 190501 w 331788"/>
              <a:gd name="connsiteY15" fmla="*/ 253240 h 331787"/>
              <a:gd name="connsiteX16" fmla="*/ 103699 w 331788"/>
              <a:gd name="connsiteY16" fmla="*/ 320675 h 331787"/>
              <a:gd name="connsiteX17" fmla="*/ 77788 w 331788"/>
              <a:gd name="connsiteY17" fmla="*/ 306410 h 331787"/>
              <a:gd name="connsiteX18" fmla="*/ 112768 w 331788"/>
              <a:gd name="connsiteY18" fmla="*/ 244162 h 331787"/>
              <a:gd name="connsiteX19" fmla="*/ 121837 w 331788"/>
              <a:gd name="connsiteY19" fmla="*/ 245459 h 331787"/>
              <a:gd name="connsiteX20" fmla="*/ 146452 w 331788"/>
              <a:gd name="connsiteY20" fmla="*/ 228600 h 331787"/>
              <a:gd name="connsiteX21" fmla="*/ 323851 w 331788"/>
              <a:gd name="connsiteY21" fmla="*/ 217487 h 331787"/>
              <a:gd name="connsiteX22" fmla="*/ 249631 w 331788"/>
              <a:gd name="connsiteY22" fmla="*/ 307975 h 331787"/>
              <a:gd name="connsiteX23" fmla="*/ 207963 w 331788"/>
              <a:gd name="connsiteY23" fmla="*/ 253682 h 331787"/>
              <a:gd name="connsiteX24" fmla="*/ 218380 w 331788"/>
              <a:gd name="connsiteY24" fmla="*/ 243341 h 331787"/>
              <a:gd name="connsiteX25" fmla="*/ 227495 w 331788"/>
              <a:gd name="connsiteY25" fmla="*/ 244634 h 331787"/>
              <a:gd name="connsiteX26" fmla="*/ 253537 w 331788"/>
              <a:gd name="connsiteY26" fmla="*/ 225243 h 331787"/>
              <a:gd name="connsiteX27" fmla="*/ 323851 w 331788"/>
              <a:gd name="connsiteY27" fmla="*/ 217487 h 331787"/>
              <a:gd name="connsiteX28" fmla="*/ 3175 w 331788"/>
              <a:gd name="connsiteY28" fmla="*/ 196850 h 331787"/>
              <a:gd name="connsiteX29" fmla="*/ 93642 w 331788"/>
              <a:gd name="connsiteY29" fmla="*/ 222902 h 331787"/>
              <a:gd name="connsiteX30" fmla="*/ 100013 w 331788"/>
              <a:gd name="connsiteY30" fmla="*/ 235927 h 331787"/>
              <a:gd name="connsiteX31" fmla="*/ 65610 w 331788"/>
              <a:gd name="connsiteY31" fmla="*/ 298450 h 331787"/>
              <a:gd name="connsiteX32" fmla="*/ 3175 w 331788"/>
              <a:gd name="connsiteY32" fmla="*/ 196850 h 331787"/>
              <a:gd name="connsiteX33" fmla="*/ 146517 w 331788"/>
              <a:gd name="connsiteY33" fmla="*/ 192087 h 331787"/>
              <a:gd name="connsiteX34" fmla="*/ 163513 w 331788"/>
              <a:gd name="connsiteY34" fmla="*/ 215900 h 331787"/>
              <a:gd name="connsiteX35" fmla="*/ 147825 w 331788"/>
              <a:gd name="connsiteY35" fmla="*/ 214577 h 331787"/>
              <a:gd name="connsiteX36" fmla="*/ 141288 w 331788"/>
              <a:gd name="connsiteY36" fmla="*/ 200025 h 331787"/>
              <a:gd name="connsiteX37" fmla="*/ 146517 w 331788"/>
              <a:gd name="connsiteY37" fmla="*/ 192087 h 331787"/>
              <a:gd name="connsiteX38" fmla="*/ 277877 w 331788"/>
              <a:gd name="connsiteY38" fmla="*/ 160337 h 331787"/>
              <a:gd name="connsiteX39" fmla="*/ 314326 w 331788"/>
              <a:gd name="connsiteY39" fmla="*/ 204624 h 331787"/>
              <a:gd name="connsiteX40" fmla="*/ 253143 w 331788"/>
              <a:gd name="connsiteY40" fmla="*/ 211137 h 331787"/>
              <a:gd name="connsiteX41" fmla="*/ 249238 w 331788"/>
              <a:gd name="connsiteY41" fmla="*/ 203322 h 331787"/>
              <a:gd name="connsiteX42" fmla="*/ 277877 w 331788"/>
              <a:gd name="connsiteY42" fmla="*/ 160337 h 331787"/>
              <a:gd name="connsiteX43" fmla="*/ 290513 w 331788"/>
              <a:gd name="connsiteY43" fmla="*/ 153987 h 331787"/>
              <a:gd name="connsiteX44" fmla="*/ 331788 w 331788"/>
              <a:gd name="connsiteY44" fmla="*/ 167061 h 331787"/>
              <a:gd name="connsiteX45" fmla="*/ 329125 w 331788"/>
              <a:gd name="connsiteY45" fmla="*/ 198437 h 331787"/>
              <a:gd name="connsiteX46" fmla="*/ 290513 w 331788"/>
              <a:gd name="connsiteY46" fmla="*/ 153987 h 331787"/>
              <a:gd name="connsiteX47" fmla="*/ 113341 w 331788"/>
              <a:gd name="connsiteY47" fmla="*/ 139700 h 331787"/>
              <a:gd name="connsiteX48" fmla="*/ 130085 w 331788"/>
              <a:gd name="connsiteY48" fmla="*/ 169324 h 331787"/>
              <a:gd name="connsiteX49" fmla="*/ 136525 w 331788"/>
              <a:gd name="connsiteY49" fmla="*/ 178340 h 331787"/>
              <a:gd name="connsiteX50" fmla="*/ 128797 w 331788"/>
              <a:gd name="connsiteY50" fmla="*/ 191219 h 331787"/>
              <a:gd name="connsiteX51" fmla="*/ 121069 w 331788"/>
              <a:gd name="connsiteY51" fmla="*/ 189932 h 331787"/>
              <a:gd name="connsiteX52" fmla="*/ 95310 w 331788"/>
              <a:gd name="connsiteY52" fmla="*/ 207963 h 331787"/>
              <a:gd name="connsiteX53" fmla="*/ 1288 w 331788"/>
              <a:gd name="connsiteY53" fmla="*/ 179628 h 331787"/>
              <a:gd name="connsiteX54" fmla="*/ 0 w 331788"/>
              <a:gd name="connsiteY54" fmla="*/ 165460 h 331787"/>
              <a:gd name="connsiteX55" fmla="*/ 1288 w 331788"/>
              <a:gd name="connsiteY55" fmla="*/ 151292 h 331787"/>
              <a:gd name="connsiteX56" fmla="*/ 113341 w 331788"/>
              <a:gd name="connsiteY56" fmla="*/ 139700 h 331787"/>
              <a:gd name="connsiteX57" fmla="*/ 186315 w 331788"/>
              <a:gd name="connsiteY57" fmla="*/ 138112 h 331787"/>
              <a:gd name="connsiteX58" fmla="*/ 268288 w 331788"/>
              <a:gd name="connsiteY58" fmla="*/ 149780 h 331787"/>
              <a:gd name="connsiteX59" fmla="*/ 238829 w 331788"/>
              <a:gd name="connsiteY59" fmla="*/ 193860 h 331787"/>
              <a:gd name="connsiteX60" fmla="*/ 227301 w 331788"/>
              <a:gd name="connsiteY60" fmla="*/ 191267 h 331787"/>
              <a:gd name="connsiteX61" fmla="*/ 200404 w 331788"/>
              <a:gd name="connsiteY61" fmla="*/ 214604 h 331787"/>
              <a:gd name="connsiteX62" fmla="*/ 179911 w 331788"/>
              <a:gd name="connsiteY62" fmla="*/ 215900 h 331787"/>
              <a:gd name="connsiteX63" fmla="*/ 155575 w 331788"/>
              <a:gd name="connsiteY63" fmla="*/ 179599 h 331787"/>
              <a:gd name="connsiteX64" fmla="*/ 173507 w 331788"/>
              <a:gd name="connsiteY64" fmla="*/ 154966 h 331787"/>
              <a:gd name="connsiteX65" fmla="*/ 186315 w 331788"/>
              <a:gd name="connsiteY65" fmla="*/ 138112 h 331787"/>
              <a:gd name="connsiteX66" fmla="*/ 168276 w 331788"/>
              <a:gd name="connsiteY66" fmla="*/ 138112 h 331787"/>
              <a:gd name="connsiteX67" fmla="*/ 161661 w 331788"/>
              <a:gd name="connsiteY67" fmla="*/ 145566 h 331787"/>
              <a:gd name="connsiteX68" fmla="*/ 145786 w 331788"/>
              <a:gd name="connsiteY68" fmla="*/ 166687 h 331787"/>
              <a:gd name="connsiteX69" fmla="*/ 141817 w 331788"/>
              <a:gd name="connsiteY69" fmla="*/ 161718 h 331787"/>
              <a:gd name="connsiteX70" fmla="*/ 128588 w 331788"/>
              <a:gd name="connsiteY70" fmla="*/ 139354 h 331787"/>
              <a:gd name="connsiteX71" fmla="*/ 168276 w 331788"/>
              <a:gd name="connsiteY71" fmla="*/ 138112 h 331787"/>
              <a:gd name="connsiteX72" fmla="*/ 220028 w 331788"/>
              <a:gd name="connsiteY72" fmla="*/ 103187 h 331787"/>
              <a:gd name="connsiteX73" fmla="*/ 232728 w 331788"/>
              <a:gd name="connsiteY73" fmla="*/ 105784 h 331787"/>
              <a:gd name="connsiteX74" fmla="*/ 237808 w 331788"/>
              <a:gd name="connsiteY74" fmla="*/ 105784 h 331787"/>
              <a:gd name="connsiteX75" fmla="*/ 246698 w 331788"/>
              <a:gd name="connsiteY75" fmla="*/ 118773 h 331787"/>
              <a:gd name="connsiteX76" fmla="*/ 255588 w 331788"/>
              <a:gd name="connsiteY76" fmla="*/ 131762 h 331787"/>
              <a:gd name="connsiteX77" fmla="*/ 198438 w 331788"/>
              <a:gd name="connsiteY77" fmla="*/ 125267 h 331787"/>
              <a:gd name="connsiteX78" fmla="*/ 220028 w 331788"/>
              <a:gd name="connsiteY78" fmla="*/ 103187 h 331787"/>
              <a:gd name="connsiteX79" fmla="*/ 317236 w 331788"/>
              <a:gd name="connsiteY79" fmla="*/ 98425 h 331787"/>
              <a:gd name="connsiteX80" fmla="*/ 331788 w 331788"/>
              <a:gd name="connsiteY80" fmla="*/ 152400 h 331787"/>
              <a:gd name="connsiteX81" fmla="*/ 292100 w 331788"/>
              <a:gd name="connsiteY81" fmla="*/ 140552 h 331787"/>
              <a:gd name="connsiteX82" fmla="*/ 317236 w 331788"/>
              <a:gd name="connsiteY82" fmla="*/ 98425 h 331787"/>
              <a:gd name="connsiteX83" fmla="*/ 286068 w 331788"/>
              <a:gd name="connsiteY83" fmla="*/ 52387 h 331787"/>
              <a:gd name="connsiteX84" fmla="*/ 309563 w 331788"/>
              <a:gd name="connsiteY84" fmla="*/ 84748 h 331787"/>
              <a:gd name="connsiteX85" fmla="*/ 278236 w 331788"/>
              <a:gd name="connsiteY85" fmla="*/ 136525 h 331787"/>
              <a:gd name="connsiteX86" fmla="*/ 276931 w 331788"/>
              <a:gd name="connsiteY86" fmla="*/ 136525 h 331787"/>
              <a:gd name="connsiteX87" fmla="*/ 258657 w 331788"/>
              <a:gd name="connsiteY87" fmla="*/ 110636 h 331787"/>
              <a:gd name="connsiteX88" fmla="*/ 250825 w 331788"/>
              <a:gd name="connsiteY88" fmla="*/ 98986 h 331787"/>
              <a:gd name="connsiteX89" fmla="*/ 259962 w 331788"/>
              <a:gd name="connsiteY89" fmla="*/ 78275 h 331787"/>
              <a:gd name="connsiteX90" fmla="*/ 258657 w 331788"/>
              <a:gd name="connsiteY90" fmla="*/ 70509 h 331787"/>
              <a:gd name="connsiteX91" fmla="*/ 286068 w 331788"/>
              <a:gd name="connsiteY91" fmla="*/ 52387 h 331787"/>
              <a:gd name="connsiteX92" fmla="*/ 73025 w 331788"/>
              <a:gd name="connsiteY92" fmla="*/ 28575 h 331787"/>
              <a:gd name="connsiteX93" fmla="*/ 107950 w 331788"/>
              <a:gd name="connsiteY93" fmla="*/ 126377 h 331787"/>
              <a:gd name="connsiteX94" fmla="*/ 3175 w 331788"/>
              <a:gd name="connsiteY94" fmla="*/ 138113 h 331787"/>
              <a:gd name="connsiteX95" fmla="*/ 73025 w 331788"/>
              <a:gd name="connsiteY95" fmla="*/ 28575 h 331787"/>
              <a:gd name="connsiteX96" fmla="*/ 203200 w 331788"/>
              <a:gd name="connsiteY96" fmla="*/ 4762 h 331787"/>
              <a:gd name="connsiteX97" fmla="*/ 274638 w 331788"/>
              <a:gd name="connsiteY97" fmla="*/ 41817 h 331787"/>
              <a:gd name="connsiteX98" fmla="*/ 251258 w 331788"/>
              <a:gd name="connsiteY98" fmla="*/ 57150 h 331787"/>
              <a:gd name="connsiteX99" fmla="*/ 233074 w 331788"/>
              <a:gd name="connsiteY99" fmla="*/ 50761 h 331787"/>
              <a:gd name="connsiteX100" fmla="*/ 225281 w 331788"/>
              <a:gd name="connsiteY100" fmla="*/ 52039 h 331787"/>
              <a:gd name="connsiteX101" fmla="*/ 203200 w 331788"/>
              <a:gd name="connsiteY101" fmla="*/ 4762 h 331787"/>
              <a:gd name="connsiteX102" fmla="*/ 165260 w 331788"/>
              <a:gd name="connsiteY102" fmla="*/ 0 h 331787"/>
              <a:gd name="connsiteX103" fmla="*/ 185786 w 331788"/>
              <a:gd name="connsiteY103" fmla="*/ 1290 h 331787"/>
              <a:gd name="connsiteX104" fmla="*/ 212725 w 331788"/>
              <a:gd name="connsiteY104" fmla="*/ 59333 h 331787"/>
              <a:gd name="connsiteX105" fmla="*/ 205028 w 331788"/>
              <a:gd name="connsiteY105" fmla="*/ 77390 h 331787"/>
              <a:gd name="connsiteX106" fmla="*/ 208876 w 331788"/>
              <a:gd name="connsiteY106" fmla="*/ 91579 h 331787"/>
              <a:gd name="connsiteX107" fmla="*/ 179371 w 331788"/>
              <a:gd name="connsiteY107" fmla="*/ 122535 h 331787"/>
              <a:gd name="connsiteX108" fmla="*/ 176806 w 331788"/>
              <a:gd name="connsiteY108" fmla="*/ 122535 h 331787"/>
              <a:gd name="connsiteX109" fmla="*/ 122927 w 331788"/>
              <a:gd name="connsiteY109" fmla="*/ 123825 h 331787"/>
              <a:gd name="connsiteX110" fmla="*/ 85725 w 331788"/>
              <a:gd name="connsiteY110" fmla="*/ 20637 h 331787"/>
              <a:gd name="connsiteX111" fmla="*/ 165260 w 331788"/>
              <a:gd name="connsiteY111" fmla="*/ 0 h 33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331788" h="331787">
                <a:moveTo>
                  <a:pt x="199497" y="265112"/>
                </a:moveTo>
                <a:cubicBezTo>
                  <a:pt x="203360" y="270241"/>
                  <a:pt x="205935" y="274088"/>
                  <a:pt x="209798" y="279217"/>
                </a:cubicBezTo>
                <a:cubicBezTo>
                  <a:pt x="222674" y="295885"/>
                  <a:pt x="231688" y="307425"/>
                  <a:pt x="238126" y="315118"/>
                </a:cubicBezTo>
                <a:cubicBezTo>
                  <a:pt x="216236" y="325376"/>
                  <a:pt x="191771" y="331787"/>
                  <a:pt x="166018" y="331787"/>
                </a:cubicBezTo>
                <a:cubicBezTo>
                  <a:pt x="150566" y="331787"/>
                  <a:pt x="136402" y="329223"/>
                  <a:pt x="122238" y="325376"/>
                </a:cubicBezTo>
                <a:cubicBezTo>
                  <a:pt x="141553" y="312554"/>
                  <a:pt x="169881" y="293321"/>
                  <a:pt x="199497" y="265112"/>
                </a:cubicBezTo>
                <a:close/>
                <a:moveTo>
                  <a:pt x="190500" y="228600"/>
                </a:moveTo>
                <a:cubicBezTo>
                  <a:pt x="194163" y="228600"/>
                  <a:pt x="197827" y="228600"/>
                  <a:pt x="201490" y="228600"/>
                </a:cubicBezTo>
                <a:cubicBezTo>
                  <a:pt x="202712" y="231198"/>
                  <a:pt x="203933" y="233796"/>
                  <a:pt x="206375" y="236394"/>
                </a:cubicBezTo>
                <a:cubicBezTo>
                  <a:pt x="203933" y="237693"/>
                  <a:pt x="201490" y="240290"/>
                  <a:pt x="200269" y="242888"/>
                </a:cubicBezTo>
                <a:cubicBezTo>
                  <a:pt x="196606" y="237693"/>
                  <a:pt x="194163" y="233796"/>
                  <a:pt x="190500" y="228600"/>
                </a:cubicBezTo>
                <a:close/>
                <a:moveTo>
                  <a:pt x="146452" y="228600"/>
                </a:moveTo>
                <a:cubicBezTo>
                  <a:pt x="152930" y="228600"/>
                  <a:pt x="159408" y="229897"/>
                  <a:pt x="164590" y="229897"/>
                </a:cubicBezTo>
                <a:cubicBezTo>
                  <a:pt x="164590" y="229897"/>
                  <a:pt x="164590" y="229897"/>
                  <a:pt x="165885" y="229897"/>
                </a:cubicBezTo>
                <a:cubicBezTo>
                  <a:pt x="168477" y="229897"/>
                  <a:pt x="171068" y="229897"/>
                  <a:pt x="173659" y="229897"/>
                </a:cubicBezTo>
                <a:cubicBezTo>
                  <a:pt x="178841" y="237678"/>
                  <a:pt x="185319" y="245459"/>
                  <a:pt x="190501" y="253240"/>
                </a:cubicBezTo>
                <a:cubicBezTo>
                  <a:pt x="156817" y="286958"/>
                  <a:pt x="123132" y="309004"/>
                  <a:pt x="103699" y="320675"/>
                </a:cubicBezTo>
                <a:cubicBezTo>
                  <a:pt x="94630" y="316785"/>
                  <a:pt x="85561" y="311597"/>
                  <a:pt x="77788" y="306410"/>
                </a:cubicBezTo>
                <a:cubicBezTo>
                  <a:pt x="84266" y="293442"/>
                  <a:pt x="97221" y="271396"/>
                  <a:pt x="112768" y="244162"/>
                </a:cubicBezTo>
                <a:cubicBezTo>
                  <a:pt x="115359" y="245459"/>
                  <a:pt x="117950" y="245459"/>
                  <a:pt x="121837" y="245459"/>
                </a:cubicBezTo>
                <a:cubicBezTo>
                  <a:pt x="132201" y="245459"/>
                  <a:pt x="142566" y="238975"/>
                  <a:pt x="146452" y="228600"/>
                </a:cubicBezTo>
                <a:close/>
                <a:moveTo>
                  <a:pt x="323851" y="217487"/>
                </a:moveTo>
                <a:cubicBezTo>
                  <a:pt x="310830" y="256268"/>
                  <a:pt x="284788" y="287292"/>
                  <a:pt x="249631" y="307975"/>
                </a:cubicBezTo>
                <a:cubicBezTo>
                  <a:pt x="240516" y="295048"/>
                  <a:pt x="224890" y="275658"/>
                  <a:pt x="207963" y="253682"/>
                </a:cubicBezTo>
                <a:cubicBezTo>
                  <a:pt x="211869" y="249804"/>
                  <a:pt x="214474" y="247219"/>
                  <a:pt x="218380" y="243341"/>
                </a:cubicBezTo>
                <a:cubicBezTo>
                  <a:pt x="220984" y="244634"/>
                  <a:pt x="223588" y="244634"/>
                  <a:pt x="227495" y="244634"/>
                </a:cubicBezTo>
                <a:cubicBezTo>
                  <a:pt x="239214" y="244634"/>
                  <a:pt x="250933" y="236878"/>
                  <a:pt x="253537" y="225243"/>
                </a:cubicBezTo>
                <a:cubicBezTo>
                  <a:pt x="280881" y="222658"/>
                  <a:pt x="304319" y="220073"/>
                  <a:pt x="323851" y="217487"/>
                </a:cubicBezTo>
                <a:close/>
                <a:moveTo>
                  <a:pt x="3175" y="196850"/>
                </a:moveTo>
                <a:cubicBezTo>
                  <a:pt x="23562" y="204666"/>
                  <a:pt x="55417" y="215086"/>
                  <a:pt x="93642" y="222902"/>
                </a:cubicBezTo>
                <a:cubicBezTo>
                  <a:pt x="94916" y="228112"/>
                  <a:pt x="96190" y="232019"/>
                  <a:pt x="100013" y="235927"/>
                </a:cubicBezTo>
                <a:cubicBezTo>
                  <a:pt x="84723" y="261978"/>
                  <a:pt x="71981" y="284122"/>
                  <a:pt x="65610" y="298450"/>
                </a:cubicBezTo>
                <a:cubicBezTo>
                  <a:pt x="33755" y="273702"/>
                  <a:pt x="10820" y="237230"/>
                  <a:pt x="3175" y="196850"/>
                </a:cubicBezTo>
                <a:close/>
                <a:moveTo>
                  <a:pt x="146517" y="192087"/>
                </a:moveTo>
                <a:cubicBezTo>
                  <a:pt x="151747" y="200025"/>
                  <a:pt x="156976" y="207963"/>
                  <a:pt x="163513" y="215900"/>
                </a:cubicBezTo>
                <a:cubicBezTo>
                  <a:pt x="158284" y="215900"/>
                  <a:pt x="153054" y="214577"/>
                  <a:pt x="147825" y="214577"/>
                </a:cubicBezTo>
                <a:cubicBezTo>
                  <a:pt x="147825" y="209286"/>
                  <a:pt x="145210" y="203994"/>
                  <a:pt x="141288" y="200025"/>
                </a:cubicBezTo>
                <a:cubicBezTo>
                  <a:pt x="142595" y="197379"/>
                  <a:pt x="145210" y="194733"/>
                  <a:pt x="146517" y="192087"/>
                </a:cubicBezTo>
                <a:close/>
                <a:moveTo>
                  <a:pt x="277877" y="160337"/>
                </a:moveTo>
                <a:cubicBezTo>
                  <a:pt x="290894" y="175968"/>
                  <a:pt x="302610" y="190296"/>
                  <a:pt x="314326" y="204624"/>
                </a:cubicBezTo>
                <a:cubicBezTo>
                  <a:pt x="297403" y="205927"/>
                  <a:pt x="276575" y="208532"/>
                  <a:pt x="253143" y="211137"/>
                </a:cubicBezTo>
                <a:cubicBezTo>
                  <a:pt x="251842" y="207230"/>
                  <a:pt x="251842" y="204624"/>
                  <a:pt x="249238" y="203322"/>
                </a:cubicBezTo>
                <a:cubicBezTo>
                  <a:pt x="259652" y="188994"/>
                  <a:pt x="270066" y="174665"/>
                  <a:pt x="277877" y="160337"/>
                </a:cubicBezTo>
                <a:close/>
                <a:moveTo>
                  <a:pt x="290513" y="153987"/>
                </a:moveTo>
                <a:cubicBezTo>
                  <a:pt x="306490" y="159216"/>
                  <a:pt x="321136" y="163139"/>
                  <a:pt x="331788" y="167061"/>
                </a:cubicBezTo>
                <a:cubicBezTo>
                  <a:pt x="331788" y="178827"/>
                  <a:pt x="330457" y="187978"/>
                  <a:pt x="329125" y="198437"/>
                </a:cubicBezTo>
                <a:cubicBezTo>
                  <a:pt x="317142" y="185364"/>
                  <a:pt x="303828" y="170983"/>
                  <a:pt x="290513" y="153987"/>
                </a:cubicBezTo>
                <a:close/>
                <a:moveTo>
                  <a:pt x="113341" y="139700"/>
                </a:moveTo>
                <a:cubicBezTo>
                  <a:pt x="118493" y="150004"/>
                  <a:pt x="124933" y="160307"/>
                  <a:pt x="130085" y="169324"/>
                </a:cubicBezTo>
                <a:cubicBezTo>
                  <a:pt x="132661" y="171900"/>
                  <a:pt x="135237" y="175764"/>
                  <a:pt x="136525" y="178340"/>
                </a:cubicBezTo>
                <a:cubicBezTo>
                  <a:pt x="133949" y="183492"/>
                  <a:pt x="131373" y="187356"/>
                  <a:pt x="128797" y="191219"/>
                </a:cubicBezTo>
                <a:cubicBezTo>
                  <a:pt x="126221" y="189932"/>
                  <a:pt x="123645" y="189932"/>
                  <a:pt x="121069" y="189932"/>
                </a:cubicBezTo>
                <a:cubicBezTo>
                  <a:pt x="109478" y="189932"/>
                  <a:pt x="99174" y="197659"/>
                  <a:pt x="95310" y="207963"/>
                </a:cubicBezTo>
                <a:cubicBezTo>
                  <a:pt x="52807" y="200235"/>
                  <a:pt x="19320" y="187356"/>
                  <a:pt x="1288" y="179628"/>
                </a:cubicBezTo>
                <a:cubicBezTo>
                  <a:pt x="0" y="174476"/>
                  <a:pt x="0" y="170612"/>
                  <a:pt x="0" y="165460"/>
                </a:cubicBezTo>
                <a:cubicBezTo>
                  <a:pt x="0" y="160307"/>
                  <a:pt x="0" y="156444"/>
                  <a:pt x="1288" y="151292"/>
                </a:cubicBezTo>
                <a:cubicBezTo>
                  <a:pt x="23183" y="147428"/>
                  <a:pt x="64399" y="142276"/>
                  <a:pt x="113341" y="139700"/>
                </a:cubicBezTo>
                <a:close/>
                <a:moveTo>
                  <a:pt x="186315" y="138112"/>
                </a:moveTo>
                <a:cubicBezTo>
                  <a:pt x="215774" y="139408"/>
                  <a:pt x="243952" y="143298"/>
                  <a:pt x="268288" y="149780"/>
                </a:cubicBezTo>
                <a:cubicBezTo>
                  <a:pt x="259322" y="164042"/>
                  <a:pt x="249076" y="179599"/>
                  <a:pt x="238829" y="193860"/>
                </a:cubicBezTo>
                <a:cubicBezTo>
                  <a:pt x="234986" y="192564"/>
                  <a:pt x="231144" y="191267"/>
                  <a:pt x="227301" y="191267"/>
                </a:cubicBezTo>
                <a:cubicBezTo>
                  <a:pt x="213212" y="191267"/>
                  <a:pt x="201685" y="201639"/>
                  <a:pt x="200404" y="214604"/>
                </a:cubicBezTo>
                <a:cubicBezTo>
                  <a:pt x="194000" y="214604"/>
                  <a:pt x="186315" y="214604"/>
                  <a:pt x="179911" y="215900"/>
                </a:cubicBezTo>
                <a:cubicBezTo>
                  <a:pt x="170945" y="202936"/>
                  <a:pt x="163260" y="191267"/>
                  <a:pt x="155575" y="179599"/>
                </a:cubicBezTo>
                <a:cubicBezTo>
                  <a:pt x="160698" y="171820"/>
                  <a:pt x="167102" y="162745"/>
                  <a:pt x="173507" y="154966"/>
                </a:cubicBezTo>
                <a:cubicBezTo>
                  <a:pt x="177349" y="148483"/>
                  <a:pt x="182472" y="143298"/>
                  <a:pt x="186315" y="138112"/>
                </a:cubicBezTo>
                <a:close/>
                <a:moveTo>
                  <a:pt x="168276" y="138112"/>
                </a:moveTo>
                <a:cubicBezTo>
                  <a:pt x="165630" y="140597"/>
                  <a:pt x="164307" y="143081"/>
                  <a:pt x="161661" y="145566"/>
                </a:cubicBezTo>
                <a:cubicBezTo>
                  <a:pt x="156370" y="153020"/>
                  <a:pt x="151078" y="159232"/>
                  <a:pt x="145786" y="166687"/>
                </a:cubicBezTo>
                <a:cubicBezTo>
                  <a:pt x="144463" y="165445"/>
                  <a:pt x="143140" y="162960"/>
                  <a:pt x="141817" y="161718"/>
                </a:cubicBezTo>
                <a:cubicBezTo>
                  <a:pt x="137849" y="154263"/>
                  <a:pt x="132557" y="146808"/>
                  <a:pt x="128588" y="139354"/>
                </a:cubicBezTo>
                <a:cubicBezTo>
                  <a:pt x="141817" y="139354"/>
                  <a:pt x="155047" y="138112"/>
                  <a:pt x="168276" y="138112"/>
                </a:cubicBezTo>
                <a:close/>
                <a:moveTo>
                  <a:pt x="220028" y="103187"/>
                </a:moveTo>
                <a:cubicBezTo>
                  <a:pt x="223838" y="104486"/>
                  <a:pt x="227648" y="105784"/>
                  <a:pt x="232728" y="105784"/>
                </a:cubicBezTo>
                <a:cubicBezTo>
                  <a:pt x="233998" y="105784"/>
                  <a:pt x="236538" y="105784"/>
                  <a:pt x="237808" y="105784"/>
                </a:cubicBezTo>
                <a:cubicBezTo>
                  <a:pt x="241618" y="109681"/>
                  <a:pt x="244158" y="114877"/>
                  <a:pt x="246698" y="118773"/>
                </a:cubicBezTo>
                <a:cubicBezTo>
                  <a:pt x="249238" y="122670"/>
                  <a:pt x="253048" y="127865"/>
                  <a:pt x="255588" y="131762"/>
                </a:cubicBezTo>
                <a:cubicBezTo>
                  <a:pt x="237808" y="129164"/>
                  <a:pt x="218758" y="126566"/>
                  <a:pt x="198438" y="125267"/>
                </a:cubicBezTo>
                <a:cubicBezTo>
                  <a:pt x="206058" y="117474"/>
                  <a:pt x="213678" y="109681"/>
                  <a:pt x="220028" y="103187"/>
                </a:cubicBezTo>
                <a:close/>
                <a:moveTo>
                  <a:pt x="317236" y="98425"/>
                </a:moveTo>
                <a:cubicBezTo>
                  <a:pt x="325173" y="115539"/>
                  <a:pt x="329142" y="133969"/>
                  <a:pt x="331788" y="152400"/>
                </a:cubicBezTo>
                <a:cubicBezTo>
                  <a:pt x="319882" y="148450"/>
                  <a:pt x="306652" y="144501"/>
                  <a:pt x="292100" y="140552"/>
                </a:cubicBezTo>
                <a:cubicBezTo>
                  <a:pt x="301361" y="124754"/>
                  <a:pt x="310621" y="111589"/>
                  <a:pt x="317236" y="98425"/>
                </a:cubicBezTo>
                <a:close/>
                <a:moveTo>
                  <a:pt x="286068" y="52387"/>
                </a:moveTo>
                <a:cubicBezTo>
                  <a:pt x="295205" y="61448"/>
                  <a:pt x="303037" y="71803"/>
                  <a:pt x="309563" y="84748"/>
                </a:cubicBezTo>
                <a:cubicBezTo>
                  <a:pt x="301731" y="98986"/>
                  <a:pt x="289984" y="117108"/>
                  <a:pt x="278236" y="136525"/>
                </a:cubicBezTo>
                <a:cubicBezTo>
                  <a:pt x="278236" y="136525"/>
                  <a:pt x="276931" y="136525"/>
                  <a:pt x="276931" y="136525"/>
                </a:cubicBezTo>
                <a:cubicBezTo>
                  <a:pt x="270404" y="127464"/>
                  <a:pt x="265183" y="119697"/>
                  <a:pt x="258657" y="110636"/>
                </a:cubicBezTo>
                <a:cubicBezTo>
                  <a:pt x="256046" y="106753"/>
                  <a:pt x="253436" y="102870"/>
                  <a:pt x="250825" y="98986"/>
                </a:cubicBezTo>
                <a:cubicBezTo>
                  <a:pt x="256046" y="93809"/>
                  <a:pt x="259962" y="86042"/>
                  <a:pt x="259962" y="78275"/>
                </a:cubicBezTo>
                <a:cubicBezTo>
                  <a:pt x="259962" y="75687"/>
                  <a:pt x="259962" y="73098"/>
                  <a:pt x="258657" y="70509"/>
                </a:cubicBezTo>
                <a:cubicBezTo>
                  <a:pt x="269099" y="62742"/>
                  <a:pt x="278236" y="57564"/>
                  <a:pt x="286068" y="52387"/>
                </a:cubicBezTo>
                <a:close/>
                <a:moveTo>
                  <a:pt x="73025" y="28575"/>
                </a:moveTo>
                <a:cubicBezTo>
                  <a:pt x="79493" y="54655"/>
                  <a:pt x="92428" y="92472"/>
                  <a:pt x="107950" y="126377"/>
                </a:cubicBezTo>
                <a:cubicBezTo>
                  <a:pt x="63970" y="128985"/>
                  <a:pt x="25165" y="134201"/>
                  <a:pt x="3175" y="138113"/>
                </a:cubicBezTo>
                <a:cubicBezTo>
                  <a:pt x="10936" y="92472"/>
                  <a:pt x="36806" y="53351"/>
                  <a:pt x="73025" y="28575"/>
                </a:cubicBezTo>
                <a:close/>
                <a:moveTo>
                  <a:pt x="203200" y="4762"/>
                </a:moveTo>
                <a:cubicBezTo>
                  <a:pt x="230476" y="11151"/>
                  <a:pt x="255155" y="23928"/>
                  <a:pt x="274638" y="41817"/>
                </a:cubicBezTo>
                <a:cubicBezTo>
                  <a:pt x="268144" y="45650"/>
                  <a:pt x="260350" y="52039"/>
                  <a:pt x="251258" y="57150"/>
                </a:cubicBezTo>
                <a:cubicBezTo>
                  <a:pt x="246063" y="53316"/>
                  <a:pt x="239568" y="50761"/>
                  <a:pt x="233074" y="50761"/>
                </a:cubicBezTo>
                <a:cubicBezTo>
                  <a:pt x="230476" y="50761"/>
                  <a:pt x="227879" y="50761"/>
                  <a:pt x="225281" y="52039"/>
                </a:cubicBezTo>
                <a:cubicBezTo>
                  <a:pt x="216189" y="34150"/>
                  <a:pt x="208395" y="17539"/>
                  <a:pt x="203200" y="4762"/>
                </a:cubicBezTo>
                <a:close/>
                <a:moveTo>
                  <a:pt x="165260" y="0"/>
                </a:moveTo>
                <a:cubicBezTo>
                  <a:pt x="172957" y="0"/>
                  <a:pt x="179371" y="0"/>
                  <a:pt x="185786" y="1290"/>
                </a:cubicBezTo>
                <a:cubicBezTo>
                  <a:pt x="192200" y="15478"/>
                  <a:pt x="199897" y="36115"/>
                  <a:pt x="212725" y="59333"/>
                </a:cubicBezTo>
                <a:cubicBezTo>
                  <a:pt x="207594" y="63202"/>
                  <a:pt x="205028" y="69651"/>
                  <a:pt x="205028" y="77390"/>
                </a:cubicBezTo>
                <a:cubicBezTo>
                  <a:pt x="205028" y="82550"/>
                  <a:pt x="206311" y="87709"/>
                  <a:pt x="208876" y="91579"/>
                </a:cubicBezTo>
                <a:cubicBezTo>
                  <a:pt x="198614" y="100608"/>
                  <a:pt x="188351" y="110926"/>
                  <a:pt x="179371" y="122535"/>
                </a:cubicBezTo>
                <a:cubicBezTo>
                  <a:pt x="178089" y="122535"/>
                  <a:pt x="178089" y="122535"/>
                  <a:pt x="176806" y="122535"/>
                </a:cubicBezTo>
                <a:cubicBezTo>
                  <a:pt x="158846" y="122535"/>
                  <a:pt x="139604" y="123825"/>
                  <a:pt x="122927" y="123825"/>
                </a:cubicBezTo>
                <a:cubicBezTo>
                  <a:pt x="104967" y="87709"/>
                  <a:pt x="92139" y="45144"/>
                  <a:pt x="85725" y="20637"/>
                </a:cubicBezTo>
                <a:cubicBezTo>
                  <a:pt x="108816" y="7739"/>
                  <a:pt x="135755" y="0"/>
                  <a:pt x="16526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椭圆 105"/>
          <p:cNvSpPr/>
          <p:nvPr/>
        </p:nvSpPr>
        <p:spPr>
          <a:xfrm>
            <a:off x="8297288" y="4120127"/>
            <a:ext cx="449030" cy="409028"/>
          </a:xfrm>
          <a:custGeom>
            <a:avLst/>
            <a:gdLst>
              <a:gd name="connsiteX0" fmla="*/ 182569 w 338094"/>
              <a:gd name="connsiteY0" fmla="*/ 192088 h 307975"/>
              <a:gd name="connsiteX1" fmla="*/ 191830 w 338094"/>
              <a:gd name="connsiteY1" fmla="*/ 202620 h 307975"/>
              <a:gd name="connsiteX2" fmla="*/ 206382 w 338094"/>
              <a:gd name="connsiteY2" fmla="*/ 203936 h 307975"/>
              <a:gd name="connsiteX3" fmla="*/ 205059 w 338094"/>
              <a:gd name="connsiteY3" fmla="*/ 209202 h 307975"/>
              <a:gd name="connsiteX4" fmla="*/ 206382 w 338094"/>
              <a:gd name="connsiteY4" fmla="*/ 221050 h 307975"/>
              <a:gd name="connsiteX5" fmla="*/ 206382 w 338094"/>
              <a:gd name="connsiteY5" fmla="*/ 234215 h 307975"/>
              <a:gd name="connsiteX6" fmla="*/ 194476 w 338094"/>
              <a:gd name="connsiteY6" fmla="*/ 246063 h 307975"/>
              <a:gd name="connsiteX7" fmla="*/ 182569 w 338094"/>
              <a:gd name="connsiteY7" fmla="*/ 234215 h 307975"/>
              <a:gd name="connsiteX8" fmla="*/ 182569 w 338094"/>
              <a:gd name="connsiteY8" fmla="*/ 192088 h 307975"/>
              <a:gd name="connsiteX9" fmla="*/ 149231 w 338094"/>
              <a:gd name="connsiteY9" fmla="*/ 183859 h 307975"/>
              <a:gd name="connsiteX10" fmla="*/ 173044 w 338094"/>
              <a:gd name="connsiteY10" fmla="*/ 194226 h 307975"/>
              <a:gd name="connsiteX11" fmla="*/ 173044 w 338094"/>
              <a:gd name="connsiteY11" fmla="*/ 234400 h 307975"/>
              <a:gd name="connsiteX12" fmla="*/ 159815 w 338094"/>
              <a:gd name="connsiteY12" fmla="*/ 246063 h 307975"/>
              <a:gd name="connsiteX13" fmla="*/ 149231 w 338094"/>
              <a:gd name="connsiteY13" fmla="*/ 234400 h 307975"/>
              <a:gd name="connsiteX14" fmla="*/ 149231 w 338094"/>
              <a:gd name="connsiteY14" fmla="*/ 183859 h 307975"/>
              <a:gd name="connsiteX15" fmla="*/ 74619 w 338094"/>
              <a:gd name="connsiteY15" fmla="*/ 182563 h 307975"/>
              <a:gd name="connsiteX16" fmla="*/ 74619 w 338094"/>
              <a:gd name="connsiteY16" fmla="*/ 238126 h 307975"/>
              <a:gd name="connsiteX17" fmla="*/ 63506 w 338094"/>
              <a:gd name="connsiteY17" fmla="*/ 227789 h 307975"/>
              <a:gd name="connsiteX18" fmla="*/ 63506 w 338094"/>
              <a:gd name="connsiteY18" fmla="*/ 192900 h 307975"/>
              <a:gd name="connsiteX19" fmla="*/ 73230 w 338094"/>
              <a:gd name="connsiteY19" fmla="*/ 183855 h 307975"/>
              <a:gd name="connsiteX20" fmla="*/ 74619 w 338094"/>
              <a:gd name="connsiteY20" fmla="*/ 182563 h 307975"/>
              <a:gd name="connsiteX21" fmla="*/ 90666 w 338094"/>
              <a:gd name="connsiteY21" fmla="*/ 92075 h 307975"/>
              <a:gd name="connsiteX22" fmla="*/ 130275 w 338094"/>
              <a:gd name="connsiteY22" fmla="*/ 92075 h 307975"/>
              <a:gd name="connsiteX23" fmla="*/ 140838 w 338094"/>
              <a:gd name="connsiteY23" fmla="*/ 97302 h 307975"/>
              <a:gd name="connsiteX24" fmla="*/ 175165 w 338094"/>
              <a:gd name="connsiteY24" fmla="*/ 171785 h 307975"/>
              <a:gd name="connsiteX25" fmla="*/ 169884 w 338094"/>
              <a:gd name="connsiteY25" fmla="*/ 186159 h 307975"/>
              <a:gd name="connsiteX26" fmla="*/ 156681 w 338094"/>
              <a:gd name="connsiteY26" fmla="*/ 180932 h 307975"/>
              <a:gd name="connsiteX27" fmla="*/ 139517 w 338094"/>
              <a:gd name="connsiteY27" fmla="*/ 144344 h 307975"/>
              <a:gd name="connsiteX28" fmla="*/ 139517 w 338094"/>
              <a:gd name="connsiteY28" fmla="*/ 271096 h 307975"/>
              <a:gd name="connsiteX29" fmla="*/ 127635 w 338094"/>
              <a:gd name="connsiteY29" fmla="*/ 284163 h 307975"/>
              <a:gd name="connsiteX30" fmla="*/ 115752 w 338094"/>
              <a:gd name="connsiteY30" fmla="*/ 271096 h 307975"/>
              <a:gd name="connsiteX31" fmla="*/ 115752 w 338094"/>
              <a:gd name="connsiteY31" fmla="*/ 197919 h 307975"/>
              <a:gd name="connsiteX32" fmla="*/ 106510 w 338094"/>
              <a:gd name="connsiteY32" fmla="*/ 197919 h 307975"/>
              <a:gd name="connsiteX33" fmla="*/ 106510 w 338094"/>
              <a:gd name="connsiteY33" fmla="*/ 271096 h 307975"/>
              <a:gd name="connsiteX34" fmla="*/ 94627 w 338094"/>
              <a:gd name="connsiteY34" fmla="*/ 284163 h 307975"/>
              <a:gd name="connsiteX35" fmla="*/ 81424 w 338094"/>
              <a:gd name="connsiteY35" fmla="*/ 271096 h 307975"/>
              <a:gd name="connsiteX36" fmla="*/ 81424 w 338094"/>
              <a:gd name="connsiteY36" fmla="*/ 144344 h 307975"/>
              <a:gd name="connsiteX37" fmla="*/ 65581 w 338094"/>
              <a:gd name="connsiteY37" fmla="*/ 180932 h 307975"/>
              <a:gd name="connsiteX38" fmla="*/ 51058 w 338094"/>
              <a:gd name="connsiteY38" fmla="*/ 186159 h 307975"/>
              <a:gd name="connsiteX39" fmla="*/ 45776 w 338094"/>
              <a:gd name="connsiteY39" fmla="*/ 171785 h 307975"/>
              <a:gd name="connsiteX40" fmla="*/ 80104 w 338094"/>
              <a:gd name="connsiteY40" fmla="*/ 97302 h 307975"/>
              <a:gd name="connsiteX41" fmla="*/ 90666 w 338094"/>
              <a:gd name="connsiteY41" fmla="*/ 92075 h 307975"/>
              <a:gd name="connsiteX42" fmla="*/ 238843 w 338094"/>
              <a:gd name="connsiteY42" fmla="*/ 88900 h 307975"/>
              <a:gd name="connsiteX43" fmla="*/ 286633 w 338094"/>
              <a:gd name="connsiteY43" fmla="*/ 88900 h 307975"/>
              <a:gd name="connsiteX44" fmla="*/ 297253 w 338094"/>
              <a:gd name="connsiteY44" fmla="*/ 95459 h 307975"/>
              <a:gd name="connsiteX45" fmla="*/ 337077 w 338094"/>
              <a:gd name="connsiteY45" fmla="*/ 180728 h 307975"/>
              <a:gd name="connsiteX46" fmla="*/ 330440 w 338094"/>
              <a:gd name="connsiteY46" fmla="*/ 195158 h 307975"/>
              <a:gd name="connsiteX47" fmla="*/ 315837 w 338094"/>
              <a:gd name="connsiteY47" fmla="*/ 189911 h 307975"/>
              <a:gd name="connsiteX48" fmla="*/ 302563 w 338094"/>
              <a:gd name="connsiteY48" fmla="*/ 163674 h 307975"/>
              <a:gd name="connsiteX49" fmla="*/ 313182 w 338094"/>
              <a:gd name="connsiteY49" fmla="*/ 212212 h 307975"/>
              <a:gd name="connsiteX50" fmla="*/ 306545 w 338094"/>
              <a:gd name="connsiteY50" fmla="*/ 220083 h 307975"/>
              <a:gd name="connsiteX51" fmla="*/ 295925 w 338094"/>
              <a:gd name="connsiteY51" fmla="*/ 220083 h 307975"/>
              <a:gd name="connsiteX52" fmla="*/ 295925 w 338094"/>
              <a:gd name="connsiteY52" fmla="*/ 293545 h 307975"/>
              <a:gd name="connsiteX53" fmla="*/ 282650 w 338094"/>
              <a:gd name="connsiteY53" fmla="*/ 307975 h 307975"/>
              <a:gd name="connsiteX54" fmla="*/ 268048 w 338094"/>
              <a:gd name="connsiteY54" fmla="*/ 293545 h 307975"/>
              <a:gd name="connsiteX55" fmla="*/ 268048 w 338094"/>
              <a:gd name="connsiteY55" fmla="*/ 220083 h 307975"/>
              <a:gd name="connsiteX56" fmla="*/ 257428 w 338094"/>
              <a:gd name="connsiteY56" fmla="*/ 220083 h 307975"/>
              <a:gd name="connsiteX57" fmla="*/ 257428 w 338094"/>
              <a:gd name="connsiteY57" fmla="*/ 293545 h 307975"/>
              <a:gd name="connsiteX58" fmla="*/ 244153 w 338094"/>
              <a:gd name="connsiteY58" fmla="*/ 307975 h 307975"/>
              <a:gd name="connsiteX59" fmla="*/ 229551 w 338094"/>
              <a:gd name="connsiteY59" fmla="*/ 293545 h 307975"/>
              <a:gd name="connsiteX60" fmla="*/ 229551 w 338094"/>
              <a:gd name="connsiteY60" fmla="*/ 220083 h 307975"/>
              <a:gd name="connsiteX61" fmla="*/ 218931 w 338094"/>
              <a:gd name="connsiteY61" fmla="*/ 220083 h 307975"/>
              <a:gd name="connsiteX62" fmla="*/ 212294 w 338094"/>
              <a:gd name="connsiteY62" fmla="*/ 212212 h 307975"/>
              <a:gd name="connsiteX63" fmla="*/ 222914 w 338094"/>
              <a:gd name="connsiteY63" fmla="*/ 163674 h 307975"/>
              <a:gd name="connsiteX64" fmla="*/ 210966 w 338094"/>
              <a:gd name="connsiteY64" fmla="*/ 189911 h 307975"/>
              <a:gd name="connsiteX65" fmla="*/ 195036 w 338094"/>
              <a:gd name="connsiteY65" fmla="*/ 195158 h 307975"/>
              <a:gd name="connsiteX66" fmla="*/ 188399 w 338094"/>
              <a:gd name="connsiteY66" fmla="*/ 180728 h 307975"/>
              <a:gd name="connsiteX67" fmla="*/ 228223 w 338094"/>
              <a:gd name="connsiteY67" fmla="*/ 95459 h 307975"/>
              <a:gd name="connsiteX68" fmla="*/ 238843 w 338094"/>
              <a:gd name="connsiteY68" fmla="*/ 88900 h 307975"/>
              <a:gd name="connsiteX69" fmla="*/ 40753 w 338094"/>
              <a:gd name="connsiteY69" fmla="*/ 63500 h 307975"/>
              <a:gd name="connsiteX70" fmla="*/ 79117 w 338094"/>
              <a:gd name="connsiteY70" fmla="*/ 63500 h 307975"/>
              <a:gd name="connsiteX71" fmla="*/ 85732 w 338094"/>
              <a:gd name="connsiteY71" fmla="*/ 81882 h 307975"/>
              <a:gd name="connsiteX72" fmla="*/ 85732 w 338094"/>
              <a:gd name="connsiteY72" fmla="*/ 83195 h 307975"/>
              <a:gd name="connsiteX73" fmla="*/ 73826 w 338094"/>
              <a:gd name="connsiteY73" fmla="*/ 92385 h 307975"/>
              <a:gd name="connsiteX74" fmla="*/ 51336 w 338094"/>
              <a:gd name="connsiteY74" fmla="*/ 139652 h 307975"/>
              <a:gd name="connsiteX75" fmla="*/ 39430 w 338094"/>
              <a:gd name="connsiteY75" fmla="*/ 168538 h 307975"/>
              <a:gd name="connsiteX76" fmla="*/ 48690 w 338094"/>
              <a:gd name="connsiteY76" fmla="*/ 192171 h 307975"/>
              <a:gd name="connsiteX77" fmla="*/ 55305 w 338094"/>
              <a:gd name="connsiteY77" fmla="*/ 194797 h 307975"/>
              <a:gd name="connsiteX78" fmla="*/ 55305 w 338094"/>
              <a:gd name="connsiteY78" fmla="*/ 227621 h 307975"/>
              <a:gd name="connsiteX79" fmla="*/ 43398 w 338094"/>
              <a:gd name="connsiteY79" fmla="*/ 238125 h 307975"/>
              <a:gd name="connsiteX80" fmla="*/ 32815 w 338094"/>
              <a:gd name="connsiteY80" fmla="*/ 227621 h 307975"/>
              <a:gd name="connsiteX81" fmla="*/ 32815 w 338094"/>
              <a:gd name="connsiteY81" fmla="*/ 112080 h 307975"/>
              <a:gd name="connsiteX82" fmla="*/ 18263 w 338094"/>
              <a:gd name="connsiteY82" fmla="*/ 144904 h 307975"/>
              <a:gd name="connsiteX83" fmla="*/ 5034 w 338094"/>
              <a:gd name="connsiteY83" fmla="*/ 148843 h 307975"/>
              <a:gd name="connsiteX84" fmla="*/ 1065 w 338094"/>
              <a:gd name="connsiteY84" fmla="*/ 137026 h 307975"/>
              <a:gd name="connsiteX85" fmla="*/ 31492 w 338094"/>
              <a:gd name="connsiteY85" fmla="*/ 68752 h 307975"/>
              <a:gd name="connsiteX86" fmla="*/ 40753 w 338094"/>
              <a:gd name="connsiteY86" fmla="*/ 63500 h 307975"/>
              <a:gd name="connsiteX87" fmla="*/ 157633 w 338094"/>
              <a:gd name="connsiteY87" fmla="*/ 53975 h 307975"/>
              <a:gd name="connsiteX88" fmla="*/ 197198 w 338094"/>
              <a:gd name="connsiteY88" fmla="*/ 53975 h 307975"/>
              <a:gd name="connsiteX89" fmla="*/ 207749 w 338094"/>
              <a:gd name="connsiteY89" fmla="*/ 59183 h 307975"/>
              <a:gd name="connsiteX90" fmla="*/ 222256 w 338094"/>
              <a:gd name="connsiteY90" fmla="*/ 90434 h 307975"/>
              <a:gd name="connsiteX91" fmla="*/ 220937 w 338094"/>
              <a:gd name="connsiteY91" fmla="*/ 91736 h 307975"/>
              <a:gd name="connsiteX92" fmla="*/ 210386 w 338094"/>
              <a:gd name="connsiteY92" fmla="*/ 115174 h 307975"/>
              <a:gd name="connsiteX93" fmla="*/ 206430 w 338094"/>
              <a:gd name="connsiteY93" fmla="*/ 106060 h 307975"/>
              <a:gd name="connsiteX94" fmla="*/ 206430 w 338094"/>
              <a:gd name="connsiteY94" fmla="*/ 122987 h 307975"/>
              <a:gd name="connsiteX95" fmla="*/ 185328 w 338094"/>
              <a:gd name="connsiteY95" fmla="*/ 169863 h 307975"/>
              <a:gd name="connsiteX96" fmla="*/ 169502 w 338094"/>
              <a:gd name="connsiteY96" fmla="*/ 137310 h 307975"/>
              <a:gd name="connsiteX97" fmla="*/ 149719 w 338094"/>
              <a:gd name="connsiteY97" fmla="*/ 93038 h 307975"/>
              <a:gd name="connsiteX98" fmla="*/ 136531 w 338094"/>
              <a:gd name="connsiteY98" fmla="*/ 83924 h 307975"/>
              <a:gd name="connsiteX99" fmla="*/ 136531 w 338094"/>
              <a:gd name="connsiteY99" fmla="*/ 82621 h 307975"/>
              <a:gd name="connsiteX100" fmla="*/ 144444 w 338094"/>
              <a:gd name="connsiteY100" fmla="*/ 66996 h 307975"/>
              <a:gd name="connsiteX101" fmla="*/ 147082 w 338094"/>
              <a:gd name="connsiteY101" fmla="*/ 59183 h 307975"/>
              <a:gd name="connsiteX102" fmla="*/ 157633 w 338094"/>
              <a:gd name="connsiteY102" fmla="*/ 53975 h 307975"/>
              <a:gd name="connsiteX103" fmla="*/ 111926 w 338094"/>
              <a:gd name="connsiteY103" fmla="*/ 38100 h 307975"/>
              <a:gd name="connsiteX104" fmla="*/ 136533 w 338094"/>
              <a:gd name="connsiteY104" fmla="*/ 61913 h 307975"/>
              <a:gd name="connsiteX105" fmla="*/ 111926 w 338094"/>
              <a:gd name="connsiteY105" fmla="*/ 85726 h 307975"/>
              <a:gd name="connsiteX106" fmla="*/ 87319 w 338094"/>
              <a:gd name="connsiteY106" fmla="*/ 61913 h 307975"/>
              <a:gd name="connsiteX107" fmla="*/ 111926 w 338094"/>
              <a:gd name="connsiteY107" fmla="*/ 38100 h 307975"/>
              <a:gd name="connsiteX108" fmla="*/ 262738 w 338094"/>
              <a:gd name="connsiteY108" fmla="*/ 28575 h 307975"/>
              <a:gd name="connsiteX109" fmla="*/ 290519 w 338094"/>
              <a:gd name="connsiteY109" fmla="*/ 56221 h 307975"/>
              <a:gd name="connsiteX110" fmla="*/ 262738 w 338094"/>
              <a:gd name="connsiteY110" fmla="*/ 82550 h 307975"/>
              <a:gd name="connsiteX111" fmla="*/ 234956 w 338094"/>
              <a:gd name="connsiteY111" fmla="*/ 56221 h 307975"/>
              <a:gd name="connsiteX112" fmla="*/ 262738 w 338094"/>
              <a:gd name="connsiteY112" fmla="*/ 28575 h 307975"/>
              <a:gd name="connsiteX113" fmla="*/ 58744 w 338094"/>
              <a:gd name="connsiteY113" fmla="*/ 15875 h 307975"/>
              <a:gd name="connsiteX114" fmla="*/ 80969 w 338094"/>
              <a:gd name="connsiteY114" fmla="*/ 38100 h 307975"/>
              <a:gd name="connsiteX115" fmla="*/ 58744 w 338094"/>
              <a:gd name="connsiteY115" fmla="*/ 60325 h 307975"/>
              <a:gd name="connsiteX116" fmla="*/ 36519 w 338094"/>
              <a:gd name="connsiteY116" fmla="*/ 38100 h 307975"/>
              <a:gd name="connsiteX117" fmla="*/ 58744 w 338094"/>
              <a:gd name="connsiteY117" fmla="*/ 15875 h 307975"/>
              <a:gd name="connsiteX118" fmla="*/ 177013 w 338094"/>
              <a:gd name="connsiteY118" fmla="*/ 0 h 307975"/>
              <a:gd name="connsiteX119" fmla="*/ 200032 w 338094"/>
              <a:gd name="connsiteY119" fmla="*/ 23813 h 307975"/>
              <a:gd name="connsiteX120" fmla="*/ 177013 w 338094"/>
              <a:gd name="connsiteY120" fmla="*/ 47626 h 307975"/>
              <a:gd name="connsiteX121" fmla="*/ 153994 w 338094"/>
              <a:gd name="connsiteY121" fmla="*/ 23813 h 307975"/>
              <a:gd name="connsiteX122" fmla="*/ 177013 w 338094"/>
              <a:gd name="connsiteY122" fmla="*/ 0 h 307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38094" h="307975">
                <a:moveTo>
                  <a:pt x="182569" y="192088"/>
                </a:moveTo>
                <a:cubicBezTo>
                  <a:pt x="183892" y="197354"/>
                  <a:pt x="187861" y="201303"/>
                  <a:pt x="191830" y="202620"/>
                </a:cubicBezTo>
                <a:cubicBezTo>
                  <a:pt x="195798" y="205253"/>
                  <a:pt x="201090" y="205253"/>
                  <a:pt x="206382" y="203936"/>
                </a:cubicBezTo>
                <a:cubicBezTo>
                  <a:pt x="206382" y="203936"/>
                  <a:pt x="206382" y="203936"/>
                  <a:pt x="205059" y="209202"/>
                </a:cubicBezTo>
                <a:cubicBezTo>
                  <a:pt x="203736" y="213151"/>
                  <a:pt x="205059" y="217101"/>
                  <a:pt x="206382" y="221050"/>
                </a:cubicBezTo>
                <a:cubicBezTo>
                  <a:pt x="206382" y="221050"/>
                  <a:pt x="206382" y="221050"/>
                  <a:pt x="206382" y="234215"/>
                </a:cubicBezTo>
                <a:cubicBezTo>
                  <a:pt x="206382" y="240797"/>
                  <a:pt x="201090" y="246063"/>
                  <a:pt x="194476" y="246063"/>
                </a:cubicBezTo>
                <a:cubicBezTo>
                  <a:pt x="187861" y="246063"/>
                  <a:pt x="182569" y="240797"/>
                  <a:pt x="182569" y="234215"/>
                </a:cubicBezTo>
                <a:cubicBezTo>
                  <a:pt x="182569" y="234215"/>
                  <a:pt x="182569" y="234215"/>
                  <a:pt x="182569" y="192088"/>
                </a:cubicBezTo>
                <a:close/>
                <a:moveTo>
                  <a:pt x="149231" y="183859"/>
                </a:moveTo>
                <a:cubicBezTo>
                  <a:pt x="153200" y="192930"/>
                  <a:pt x="163783" y="196818"/>
                  <a:pt x="173044" y="194226"/>
                </a:cubicBezTo>
                <a:cubicBezTo>
                  <a:pt x="173044" y="194226"/>
                  <a:pt x="173044" y="194226"/>
                  <a:pt x="173044" y="234400"/>
                </a:cubicBezTo>
                <a:cubicBezTo>
                  <a:pt x="173044" y="240879"/>
                  <a:pt x="167752" y="246063"/>
                  <a:pt x="159815" y="246063"/>
                </a:cubicBezTo>
                <a:cubicBezTo>
                  <a:pt x="155846" y="246063"/>
                  <a:pt x="149231" y="242175"/>
                  <a:pt x="149231" y="234400"/>
                </a:cubicBezTo>
                <a:cubicBezTo>
                  <a:pt x="149231" y="234400"/>
                  <a:pt x="149231" y="234400"/>
                  <a:pt x="149231" y="183859"/>
                </a:cubicBezTo>
                <a:close/>
                <a:moveTo>
                  <a:pt x="74619" y="182563"/>
                </a:moveTo>
                <a:cubicBezTo>
                  <a:pt x="74619" y="182563"/>
                  <a:pt x="74619" y="182563"/>
                  <a:pt x="74619" y="238126"/>
                </a:cubicBezTo>
                <a:cubicBezTo>
                  <a:pt x="67673" y="238126"/>
                  <a:pt x="63506" y="232957"/>
                  <a:pt x="63506" y="227789"/>
                </a:cubicBezTo>
                <a:cubicBezTo>
                  <a:pt x="63506" y="227789"/>
                  <a:pt x="63506" y="227789"/>
                  <a:pt x="63506" y="192900"/>
                </a:cubicBezTo>
                <a:cubicBezTo>
                  <a:pt x="67673" y="191608"/>
                  <a:pt x="71841" y="189024"/>
                  <a:pt x="73230" y="183855"/>
                </a:cubicBezTo>
                <a:cubicBezTo>
                  <a:pt x="73230" y="183855"/>
                  <a:pt x="73230" y="183855"/>
                  <a:pt x="74619" y="182563"/>
                </a:cubicBezTo>
                <a:close/>
                <a:moveTo>
                  <a:pt x="90666" y="92075"/>
                </a:moveTo>
                <a:cubicBezTo>
                  <a:pt x="90666" y="92075"/>
                  <a:pt x="90666" y="92075"/>
                  <a:pt x="130275" y="92075"/>
                </a:cubicBezTo>
                <a:cubicBezTo>
                  <a:pt x="135557" y="92075"/>
                  <a:pt x="139517" y="93382"/>
                  <a:pt x="140838" y="97302"/>
                </a:cubicBezTo>
                <a:lnTo>
                  <a:pt x="175165" y="171785"/>
                </a:lnTo>
                <a:cubicBezTo>
                  <a:pt x="177806" y="177012"/>
                  <a:pt x="175165" y="183546"/>
                  <a:pt x="169884" y="186159"/>
                </a:cubicBezTo>
                <a:cubicBezTo>
                  <a:pt x="165923" y="187466"/>
                  <a:pt x="159322" y="186159"/>
                  <a:pt x="156681" y="180932"/>
                </a:cubicBezTo>
                <a:cubicBezTo>
                  <a:pt x="156681" y="180932"/>
                  <a:pt x="156681" y="180932"/>
                  <a:pt x="139517" y="144344"/>
                </a:cubicBezTo>
                <a:cubicBezTo>
                  <a:pt x="139517" y="144344"/>
                  <a:pt x="139517" y="144344"/>
                  <a:pt x="139517" y="271096"/>
                </a:cubicBezTo>
                <a:cubicBezTo>
                  <a:pt x="139517" y="278936"/>
                  <a:pt x="134236" y="284163"/>
                  <a:pt x="127635" y="284163"/>
                </a:cubicBezTo>
                <a:cubicBezTo>
                  <a:pt x="121033" y="284163"/>
                  <a:pt x="115752" y="278936"/>
                  <a:pt x="115752" y="271096"/>
                </a:cubicBezTo>
                <a:cubicBezTo>
                  <a:pt x="115752" y="271096"/>
                  <a:pt x="115752" y="271096"/>
                  <a:pt x="115752" y="197919"/>
                </a:cubicBezTo>
                <a:cubicBezTo>
                  <a:pt x="115752" y="197919"/>
                  <a:pt x="115752" y="197919"/>
                  <a:pt x="106510" y="197919"/>
                </a:cubicBezTo>
                <a:cubicBezTo>
                  <a:pt x="106510" y="197919"/>
                  <a:pt x="106510" y="197919"/>
                  <a:pt x="106510" y="271096"/>
                </a:cubicBezTo>
                <a:cubicBezTo>
                  <a:pt x="106510" y="278936"/>
                  <a:pt x="101229" y="284163"/>
                  <a:pt x="94627" y="284163"/>
                </a:cubicBezTo>
                <a:cubicBezTo>
                  <a:pt x="86706" y="284163"/>
                  <a:pt x="81424" y="278936"/>
                  <a:pt x="81424" y="271096"/>
                </a:cubicBezTo>
                <a:cubicBezTo>
                  <a:pt x="81424" y="271096"/>
                  <a:pt x="81424" y="271096"/>
                  <a:pt x="81424" y="144344"/>
                </a:cubicBezTo>
                <a:cubicBezTo>
                  <a:pt x="81424" y="144344"/>
                  <a:pt x="81424" y="144344"/>
                  <a:pt x="65581" y="180932"/>
                </a:cubicBezTo>
                <a:cubicBezTo>
                  <a:pt x="62940" y="186159"/>
                  <a:pt x="56339" y="187466"/>
                  <a:pt x="51058" y="186159"/>
                </a:cubicBezTo>
                <a:cubicBezTo>
                  <a:pt x="45776" y="183546"/>
                  <a:pt x="44456" y="177012"/>
                  <a:pt x="45776" y="171785"/>
                </a:cubicBezTo>
                <a:cubicBezTo>
                  <a:pt x="45776" y="171785"/>
                  <a:pt x="45776" y="171785"/>
                  <a:pt x="80104" y="97302"/>
                </a:cubicBezTo>
                <a:cubicBezTo>
                  <a:pt x="82745" y="93382"/>
                  <a:pt x="86706" y="92075"/>
                  <a:pt x="90666" y="92075"/>
                </a:cubicBezTo>
                <a:close/>
                <a:moveTo>
                  <a:pt x="238843" y="88900"/>
                </a:moveTo>
                <a:cubicBezTo>
                  <a:pt x="238843" y="88900"/>
                  <a:pt x="238843" y="88900"/>
                  <a:pt x="286633" y="88900"/>
                </a:cubicBezTo>
                <a:cubicBezTo>
                  <a:pt x="291943" y="88900"/>
                  <a:pt x="295925" y="91524"/>
                  <a:pt x="297253" y="95459"/>
                </a:cubicBezTo>
                <a:cubicBezTo>
                  <a:pt x="297253" y="95459"/>
                  <a:pt x="297253" y="95459"/>
                  <a:pt x="337077" y="180728"/>
                </a:cubicBezTo>
                <a:cubicBezTo>
                  <a:pt x="339732" y="185975"/>
                  <a:pt x="337077" y="192534"/>
                  <a:pt x="330440" y="195158"/>
                </a:cubicBezTo>
                <a:cubicBezTo>
                  <a:pt x="325130" y="197782"/>
                  <a:pt x="318492" y="196470"/>
                  <a:pt x="315837" y="189911"/>
                </a:cubicBezTo>
                <a:cubicBezTo>
                  <a:pt x="315837" y="189911"/>
                  <a:pt x="315837" y="189911"/>
                  <a:pt x="302563" y="163674"/>
                </a:cubicBezTo>
                <a:cubicBezTo>
                  <a:pt x="302563" y="163674"/>
                  <a:pt x="302563" y="163674"/>
                  <a:pt x="313182" y="212212"/>
                </a:cubicBezTo>
                <a:cubicBezTo>
                  <a:pt x="314510" y="216147"/>
                  <a:pt x="310527" y="220083"/>
                  <a:pt x="306545" y="220083"/>
                </a:cubicBezTo>
                <a:cubicBezTo>
                  <a:pt x="306545" y="220083"/>
                  <a:pt x="306545" y="220083"/>
                  <a:pt x="295925" y="220083"/>
                </a:cubicBezTo>
                <a:cubicBezTo>
                  <a:pt x="295925" y="220083"/>
                  <a:pt x="295925" y="220083"/>
                  <a:pt x="295925" y="293545"/>
                </a:cubicBezTo>
                <a:cubicBezTo>
                  <a:pt x="295925" y="301416"/>
                  <a:pt x="290615" y="307975"/>
                  <a:pt x="282650" y="307975"/>
                </a:cubicBezTo>
                <a:cubicBezTo>
                  <a:pt x="274685" y="307975"/>
                  <a:pt x="268048" y="301416"/>
                  <a:pt x="268048" y="293545"/>
                </a:cubicBezTo>
                <a:cubicBezTo>
                  <a:pt x="268048" y="293545"/>
                  <a:pt x="268048" y="293545"/>
                  <a:pt x="268048" y="220083"/>
                </a:cubicBezTo>
                <a:cubicBezTo>
                  <a:pt x="268048" y="220083"/>
                  <a:pt x="268048" y="220083"/>
                  <a:pt x="257428" y="220083"/>
                </a:cubicBezTo>
                <a:cubicBezTo>
                  <a:pt x="257428" y="220083"/>
                  <a:pt x="257428" y="220083"/>
                  <a:pt x="257428" y="293545"/>
                </a:cubicBezTo>
                <a:cubicBezTo>
                  <a:pt x="257428" y="301416"/>
                  <a:pt x="250791" y="307975"/>
                  <a:pt x="244153" y="307975"/>
                </a:cubicBezTo>
                <a:cubicBezTo>
                  <a:pt x="236188" y="307975"/>
                  <a:pt x="229551" y="301416"/>
                  <a:pt x="229551" y="293545"/>
                </a:cubicBezTo>
                <a:cubicBezTo>
                  <a:pt x="229551" y="293545"/>
                  <a:pt x="229551" y="293545"/>
                  <a:pt x="229551" y="220083"/>
                </a:cubicBezTo>
                <a:cubicBezTo>
                  <a:pt x="229551" y="220083"/>
                  <a:pt x="229551" y="220083"/>
                  <a:pt x="218931" y="220083"/>
                </a:cubicBezTo>
                <a:cubicBezTo>
                  <a:pt x="214949" y="220083"/>
                  <a:pt x="210966" y="216147"/>
                  <a:pt x="212294" y="212212"/>
                </a:cubicBezTo>
                <a:cubicBezTo>
                  <a:pt x="212294" y="212212"/>
                  <a:pt x="212294" y="212212"/>
                  <a:pt x="222914" y="163674"/>
                </a:cubicBezTo>
                <a:cubicBezTo>
                  <a:pt x="222914" y="163674"/>
                  <a:pt x="222914" y="163674"/>
                  <a:pt x="210966" y="189911"/>
                </a:cubicBezTo>
                <a:cubicBezTo>
                  <a:pt x="208311" y="196470"/>
                  <a:pt x="200346" y="197782"/>
                  <a:pt x="195036" y="195158"/>
                </a:cubicBezTo>
                <a:cubicBezTo>
                  <a:pt x="188399" y="192534"/>
                  <a:pt x="185744" y="185975"/>
                  <a:pt x="188399" y="180728"/>
                </a:cubicBezTo>
                <a:cubicBezTo>
                  <a:pt x="188399" y="180728"/>
                  <a:pt x="188399" y="180728"/>
                  <a:pt x="228223" y="95459"/>
                </a:cubicBezTo>
                <a:cubicBezTo>
                  <a:pt x="230878" y="91524"/>
                  <a:pt x="234861" y="88900"/>
                  <a:pt x="238843" y="88900"/>
                </a:cubicBezTo>
                <a:close/>
                <a:moveTo>
                  <a:pt x="40753" y="63500"/>
                </a:moveTo>
                <a:cubicBezTo>
                  <a:pt x="40753" y="63500"/>
                  <a:pt x="40753" y="63500"/>
                  <a:pt x="79117" y="63500"/>
                </a:cubicBezTo>
                <a:cubicBezTo>
                  <a:pt x="79117" y="70065"/>
                  <a:pt x="81763" y="76630"/>
                  <a:pt x="85732" y="81882"/>
                </a:cubicBezTo>
                <a:cubicBezTo>
                  <a:pt x="85732" y="81882"/>
                  <a:pt x="85732" y="81882"/>
                  <a:pt x="85732" y="83195"/>
                </a:cubicBezTo>
                <a:cubicBezTo>
                  <a:pt x="80440" y="84507"/>
                  <a:pt x="75149" y="88446"/>
                  <a:pt x="73826" y="92385"/>
                </a:cubicBezTo>
                <a:cubicBezTo>
                  <a:pt x="73826" y="92385"/>
                  <a:pt x="73826" y="92385"/>
                  <a:pt x="51336" y="139652"/>
                </a:cubicBezTo>
                <a:cubicBezTo>
                  <a:pt x="51336" y="139652"/>
                  <a:pt x="51336" y="139652"/>
                  <a:pt x="39430" y="168538"/>
                </a:cubicBezTo>
                <a:cubicBezTo>
                  <a:pt x="34138" y="177728"/>
                  <a:pt x="39430" y="188232"/>
                  <a:pt x="48690" y="192171"/>
                </a:cubicBezTo>
                <a:cubicBezTo>
                  <a:pt x="50013" y="193484"/>
                  <a:pt x="52659" y="193484"/>
                  <a:pt x="55305" y="194797"/>
                </a:cubicBezTo>
                <a:cubicBezTo>
                  <a:pt x="55305" y="194797"/>
                  <a:pt x="55305" y="194797"/>
                  <a:pt x="55305" y="227621"/>
                </a:cubicBezTo>
                <a:cubicBezTo>
                  <a:pt x="55305" y="232873"/>
                  <a:pt x="50013" y="238125"/>
                  <a:pt x="43398" y="238125"/>
                </a:cubicBezTo>
                <a:cubicBezTo>
                  <a:pt x="38107" y="238125"/>
                  <a:pt x="32815" y="232873"/>
                  <a:pt x="32815" y="227621"/>
                </a:cubicBezTo>
                <a:cubicBezTo>
                  <a:pt x="32815" y="155408"/>
                  <a:pt x="32815" y="114706"/>
                  <a:pt x="32815" y="112080"/>
                </a:cubicBezTo>
                <a:cubicBezTo>
                  <a:pt x="32815" y="112080"/>
                  <a:pt x="32815" y="112080"/>
                  <a:pt x="18263" y="144904"/>
                </a:cubicBezTo>
                <a:cubicBezTo>
                  <a:pt x="15617" y="148843"/>
                  <a:pt x="10325" y="151469"/>
                  <a:pt x="5034" y="148843"/>
                </a:cubicBezTo>
                <a:cubicBezTo>
                  <a:pt x="1065" y="146217"/>
                  <a:pt x="-1581" y="140965"/>
                  <a:pt x="1065" y="137026"/>
                </a:cubicBezTo>
                <a:cubicBezTo>
                  <a:pt x="1065" y="137026"/>
                  <a:pt x="1065" y="137026"/>
                  <a:pt x="31492" y="68752"/>
                </a:cubicBezTo>
                <a:cubicBezTo>
                  <a:pt x="34138" y="64813"/>
                  <a:pt x="36784" y="63500"/>
                  <a:pt x="40753" y="63500"/>
                </a:cubicBezTo>
                <a:close/>
                <a:moveTo>
                  <a:pt x="157633" y="53975"/>
                </a:moveTo>
                <a:cubicBezTo>
                  <a:pt x="157633" y="53975"/>
                  <a:pt x="157633" y="53975"/>
                  <a:pt x="197198" y="53975"/>
                </a:cubicBezTo>
                <a:cubicBezTo>
                  <a:pt x="202473" y="53975"/>
                  <a:pt x="206430" y="55277"/>
                  <a:pt x="207749" y="59183"/>
                </a:cubicBezTo>
                <a:cubicBezTo>
                  <a:pt x="207749" y="59183"/>
                  <a:pt x="207749" y="59183"/>
                  <a:pt x="222256" y="90434"/>
                </a:cubicBezTo>
                <a:cubicBezTo>
                  <a:pt x="222256" y="90434"/>
                  <a:pt x="220937" y="91736"/>
                  <a:pt x="220937" y="91736"/>
                </a:cubicBezTo>
                <a:cubicBezTo>
                  <a:pt x="220937" y="91736"/>
                  <a:pt x="220937" y="91736"/>
                  <a:pt x="210386" y="115174"/>
                </a:cubicBezTo>
                <a:cubicBezTo>
                  <a:pt x="210386" y="115174"/>
                  <a:pt x="210386" y="115174"/>
                  <a:pt x="206430" y="106060"/>
                </a:cubicBezTo>
                <a:cubicBezTo>
                  <a:pt x="206430" y="106060"/>
                  <a:pt x="206430" y="106060"/>
                  <a:pt x="206430" y="122987"/>
                </a:cubicBezTo>
                <a:cubicBezTo>
                  <a:pt x="199836" y="138612"/>
                  <a:pt x="205111" y="126893"/>
                  <a:pt x="185328" y="169863"/>
                </a:cubicBezTo>
                <a:cubicBezTo>
                  <a:pt x="184009" y="168561"/>
                  <a:pt x="170821" y="138612"/>
                  <a:pt x="169502" y="137310"/>
                </a:cubicBezTo>
                <a:cubicBezTo>
                  <a:pt x="169502" y="137310"/>
                  <a:pt x="169502" y="137310"/>
                  <a:pt x="149719" y="93038"/>
                </a:cubicBezTo>
                <a:cubicBezTo>
                  <a:pt x="147082" y="89132"/>
                  <a:pt x="143125" y="85226"/>
                  <a:pt x="136531" y="83924"/>
                </a:cubicBezTo>
                <a:cubicBezTo>
                  <a:pt x="136531" y="83924"/>
                  <a:pt x="136531" y="83924"/>
                  <a:pt x="136531" y="82621"/>
                </a:cubicBezTo>
                <a:cubicBezTo>
                  <a:pt x="140488" y="78715"/>
                  <a:pt x="143125" y="73507"/>
                  <a:pt x="144444" y="66996"/>
                </a:cubicBezTo>
                <a:cubicBezTo>
                  <a:pt x="144444" y="66996"/>
                  <a:pt x="144444" y="66996"/>
                  <a:pt x="147082" y="59183"/>
                </a:cubicBezTo>
                <a:cubicBezTo>
                  <a:pt x="149719" y="55277"/>
                  <a:pt x="153676" y="53975"/>
                  <a:pt x="157633" y="53975"/>
                </a:cubicBezTo>
                <a:close/>
                <a:moveTo>
                  <a:pt x="111926" y="38100"/>
                </a:moveTo>
                <a:cubicBezTo>
                  <a:pt x="125516" y="38100"/>
                  <a:pt x="136533" y="48761"/>
                  <a:pt x="136533" y="61913"/>
                </a:cubicBezTo>
                <a:cubicBezTo>
                  <a:pt x="136533" y="75065"/>
                  <a:pt x="125516" y="85726"/>
                  <a:pt x="111926" y="85726"/>
                </a:cubicBezTo>
                <a:cubicBezTo>
                  <a:pt x="98336" y="85726"/>
                  <a:pt x="87319" y="75065"/>
                  <a:pt x="87319" y="61913"/>
                </a:cubicBezTo>
                <a:cubicBezTo>
                  <a:pt x="87319" y="48761"/>
                  <a:pt x="98336" y="38100"/>
                  <a:pt x="111926" y="38100"/>
                </a:cubicBezTo>
                <a:close/>
                <a:moveTo>
                  <a:pt x="262738" y="28575"/>
                </a:moveTo>
                <a:cubicBezTo>
                  <a:pt x="278613" y="28575"/>
                  <a:pt x="290519" y="40423"/>
                  <a:pt x="290519" y="56221"/>
                </a:cubicBezTo>
                <a:cubicBezTo>
                  <a:pt x="290519" y="72018"/>
                  <a:pt x="277290" y="82550"/>
                  <a:pt x="262738" y="82550"/>
                </a:cubicBezTo>
                <a:cubicBezTo>
                  <a:pt x="248185" y="82550"/>
                  <a:pt x="234956" y="72018"/>
                  <a:pt x="234956" y="56221"/>
                </a:cubicBezTo>
                <a:cubicBezTo>
                  <a:pt x="234956" y="40423"/>
                  <a:pt x="248185" y="28575"/>
                  <a:pt x="262738" y="28575"/>
                </a:cubicBezTo>
                <a:close/>
                <a:moveTo>
                  <a:pt x="58744" y="15875"/>
                </a:moveTo>
                <a:cubicBezTo>
                  <a:pt x="71019" y="15875"/>
                  <a:pt x="80969" y="25825"/>
                  <a:pt x="80969" y="38100"/>
                </a:cubicBezTo>
                <a:cubicBezTo>
                  <a:pt x="80969" y="50375"/>
                  <a:pt x="71019" y="60325"/>
                  <a:pt x="58744" y="60325"/>
                </a:cubicBezTo>
                <a:cubicBezTo>
                  <a:pt x="46469" y="60325"/>
                  <a:pt x="36519" y="50375"/>
                  <a:pt x="36519" y="38100"/>
                </a:cubicBezTo>
                <a:cubicBezTo>
                  <a:pt x="36519" y="25825"/>
                  <a:pt x="46469" y="15875"/>
                  <a:pt x="58744" y="15875"/>
                </a:cubicBezTo>
                <a:close/>
                <a:moveTo>
                  <a:pt x="177013" y="0"/>
                </a:moveTo>
                <a:cubicBezTo>
                  <a:pt x="189726" y="0"/>
                  <a:pt x="200032" y="10661"/>
                  <a:pt x="200032" y="23813"/>
                </a:cubicBezTo>
                <a:cubicBezTo>
                  <a:pt x="200032" y="36965"/>
                  <a:pt x="189726" y="47626"/>
                  <a:pt x="177013" y="47626"/>
                </a:cubicBezTo>
                <a:cubicBezTo>
                  <a:pt x="164300" y="47626"/>
                  <a:pt x="153994" y="36965"/>
                  <a:pt x="153994" y="23813"/>
                </a:cubicBezTo>
                <a:cubicBezTo>
                  <a:pt x="153994" y="10661"/>
                  <a:pt x="164300" y="0"/>
                  <a:pt x="1770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2" name="椭圆 106"/>
          <p:cNvSpPr/>
          <p:nvPr/>
        </p:nvSpPr>
        <p:spPr>
          <a:xfrm>
            <a:off x="9900255" y="4090601"/>
            <a:ext cx="433970" cy="449030"/>
          </a:xfrm>
          <a:custGeom>
            <a:avLst/>
            <a:gdLst>
              <a:gd name="connsiteX0" fmla="*/ 94055 w 317452"/>
              <a:gd name="connsiteY0" fmla="*/ 135965 h 328468"/>
              <a:gd name="connsiteX1" fmla="*/ 94407 w 317452"/>
              <a:gd name="connsiteY1" fmla="*/ 136055 h 328468"/>
              <a:gd name="connsiteX2" fmla="*/ 104825 w 317452"/>
              <a:gd name="connsiteY2" fmla="*/ 158537 h 328468"/>
              <a:gd name="connsiteX3" fmla="*/ 106109 w 317452"/>
              <a:gd name="connsiteY3" fmla="*/ 161308 h 328468"/>
              <a:gd name="connsiteX4" fmla="*/ 98162 w 317452"/>
              <a:gd name="connsiteY4" fmla="*/ 160053 h 328468"/>
              <a:gd name="connsiteX5" fmla="*/ 96849 w 317452"/>
              <a:gd name="connsiteY5" fmla="*/ 160053 h 328468"/>
              <a:gd name="connsiteX6" fmla="*/ 92911 w 317452"/>
              <a:gd name="connsiteY6" fmla="*/ 137630 h 328468"/>
              <a:gd name="connsiteX7" fmla="*/ 93506 w 317452"/>
              <a:gd name="connsiteY7" fmla="*/ 136765 h 328468"/>
              <a:gd name="connsiteX8" fmla="*/ 39496 w 317452"/>
              <a:gd name="connsiteY8" fmla="*/ 115887 h 328468"/>
              <a:gd name="connsiteX9" fmla="*/ 51437 w 317452"/>
              <a:gd name="connsiteY9" fmla="*/ 165488 h 328468"/>
              <a:gd name="connsiteX10" fmla="*/ 48784 w 317452"/>
              <a:gd name="connsiteY10" fmla="*/ 166793 h 328468"/>
              <a:gd name="connsiteX11" fmla="*/ 47457 w 317452"/>
              <a:gd name="connsiteY11" fmla="*/ 170709 h 328468"/>
              <a:gd name="connsiteX12" fmla="*/ 48784 w 317452"/>
              <a:gd name="connsiteY12" fmla="*/ 173319 h 328468"/>
              <a:gd name="connsiteX13" fmla="*/ 52764 w 317452"/>
              <a:gd name="connsiteY13" fmla="*/ 175930 h 328468"/>
              <a:gd name="connsiteX14" fmla="*/ 55418 w 317452"/>
              <a:gd name="connsiteY14" fmla="*/ 174625 h 328468"/>
              <a:gd name="connsiteX15" fmla="*/ 87263 w 317452"/>
              <a:gd name="connsiteY15" fmla="*/ 216393 h 328468"/>
              <a:gd name="connsiteX16" fmla="*/ 55418 w 317452"/>
              <a:gd name="connsiteY16" fmla="*/ 230752 h 328468"/>
              <a:gd name="connsiteX17" fmla="*/ 38169 w 317452"/>
              <a:gd name="connsiteY17" fmla="*/ 224225 h 328468"/>
              <a:gd name="connsiteX18" fmla="*/ 1017 w 317452"/>
              <a:gd name="connsiteY18" fmla="*/ 147214 h 328468"/>
              <a:gd name="connsiteX19" fmla="*/ 7651 w 317452"/>
              <a:gd name="connsiteY19" fmla="*/ 128940 h 328468"/>
              <a:gd name="connsiteX20" fmla="*/ 39496 w 317452"/>
              <a:gd name="connsiteY20" fmla="*/ 115887 h 328468"/>
              <a:gd name="connsiteX21" fmla="*/ 63900 w 317452"/>
              <a:gd name="connsiteY21" fmla="*/ 106627 h 328468"/>
              <a:gd name="connsiteX22" fmla="*/ 71807 w 317452"/>
              <a:gd name="connsiteY22" fmla="*/ 114982 h 328468"/>
              <a:gd name="connsiteX23" fmla="*/ 81033 w 317452"/>
              <a:gd name="connsiteY23" fmla="*/ 133331 h 328468"/>
              <a:gd name="connsiteX24" fmla="*/ 87623 w 317452"/>
              <a:gd name="connsiteY24" fmla="*/ 130710 h 328468"/>
              <a:gd name="connsiteX25" fmla="*/ 95803 w 317452"/>
              <a:gd name="connsiteY25" fmla="*/ 133422 h 328468"/>
              <a:gd name="connsiteX26" fmla="*/ 94055 w 317452"/>
              <a:gd name="connsiteY26" fmla="*/ 135965 h 328468"/>
              <a:gd name="connsiteX27" fmla="*/ 89115 w 317452"/>
              <a:gd name="connsiteY27" fmla="*/ 134702 h 328468"/>
              <a:gd name="connsiteX28" fmla="*/ 83823 w 317452"/>
              <a:gd name="connsiteY28" fmla="*/ 137407 h 328468"/>
              <a:gd name="connsiteX29" fmla="*/ 82500 w 317452"/>
              <a:gd name="connsiteY29" fmla="*/ 137407 h 328468"/>
              <a:gd name="connsiteX30" fmla="*/ 97053 w 317452"/>
              <a:gd name="connsiteY30" fmla="*/ 169863 h 328468"/>
              <a:gd name="connsiteX31" fmla="*/ 98375 w 317452"/>
              <a:gd name="connsiteY31" fmla="*/ 169863 h 328468"/>
              <a:gd name="connsiteX32" fmla="*/ 103667 w 317452"/>
              <a:gd name="connsiteY32" fmla="*/ 167158 h 328468"/>
              <a:gd name="connsiteX33" fmla="*/ 106313 w 317452"/>
              <a:gd name="connsiteY33" fmla="*/ 161749 h 328468"/>
              <a:gd name="connsiteX34" fmla="*/ 106109 w 317452"/>
              <a:gd name="connsiteY34" fmla="*/ 161308 h 328468"/>
              <a:gd name="connsiteX35" fmla="*/ 109648 w 317452"/>
              <a:gd name="connsiteY35" fmla="*/ 161866 h 328468"/>
              <a:gd name="connsiteX36" fmla="*/ 110272 w 317452"/>
              <a:gd name="connsiteY36" fmla="*/ 161402 h 328468"/>
              <a:gd name="connsiteX37" fmla="*/ 110522 w 317452"/>
              <a:gd name="connsiteY37" fmla="*/ 164622 h 328468"/>
              <a:gd name="connsiteX38" fmla="*/ 106074 w 317452"/>
              <a:gd name="connsiteY38" fmla="*/ 170028 h 328468"/>
              <a:gd name="connsiteX39" fmla="*/ 99484 w 317452"/>
              <a:gd name="connsiteY39" fmla="*/ 172650 h 328468"/>
              <a:gd name="connsiteX40" fmla="*/ 107391 w 317452"/>
              <a:gd name="connsiteY40" fmla="*/ 192309 h 328468"/>
              <a:gd name="connsiteX41" fmla="*/ 100802 w 317452"/>
              <a:gd name="connsiteY41" fmla="*/ 211968 h 328468"/>
              <a:gd name="connsiteX42" fmla="*/ 91576 w 317452"/>
              <a:gd name="connsiteY42" fmla="*/ 215900 h 328468"/>
              <a:gd name="connsiteX43" fmla="*/ 59946 w 317452"/>
              <a:gd name="connsiteY43" fmla="*/ 172650 h 328468"/>
              <a:gd name="connsiteX44" fmla="*/ 62582 w 317452"/>
              <a:gd name="connsiteY44" fmla="*/ 171339 h 328468"/>
              <a:gd name="connsiteX45" fmla="*/ 63900 w 317452"/>
              <a:gd name="connsiteY45" fmla="*/ 166097 h 328468"/>
              <a:gd name="connsiteX46" fmla="*/ 62582 w 317452"/>
              <a:gd name="connsiteY46" fmla="*/ 163475 h 328468"/>
              <a:gd name="connsiteX47" fmla="*/ 58628 w 317452"/>
              <a:gd name="connsiteY47" fmla="*/ 162165 h 328468"/>
              <a:gd name="connsiteX48" fmla="*/ 54674 w 317452"/>
              <a:gd name="connsiteY48" fmla="*/ 163475 h 328468"/>
              <a:gd name="connsiteX49" fmla="*/ 42813 w 317452"/>
              <a:gd name="connsiteY49" fmla="*/ 111051 h 328468"/>
              <a:gd name="connsiteX50" fmla="*/ 52038 w 317452"/>
              <a:gd name="connsiteY50" fmla="*/ 107119 h 328468"/>
              <a:gd name="connsiteX51" fmla="*/ 63900 w 317452"/>
              <a:gd name="connsiteY51" fmla="*/ 106627 h 328468"/>
              <a:gd name="connsiteX52" fmla="*/ 221560 w 317452"/>
              <a:gd name="connsiteY52" fmla="*/ 67725 h 328468"/>
              <a:gd name="connsiteX53" fmla="*/ 239938 w 317452"/>
              <a:gd name="connsiteY53" fmla="*/ 67725 h 328468"/>
              <a:gd name="connsiteX54" fmla="*/ 249127 w 317452"/>
              <a:gd name="connsiteY54" fmla="*/ 90147 h 328468"/>
              <a:gd name="connsiteX55" fmla="*/ 249127 w 317452"/>
              <a:gd name="connsiteY55" fmla="*/ 99380 h 328468"/>
              <a:gd name="connsiteX56" fmla="*/ 259629 w 317452"/>
              <a:gd name="connsiteY56" fmla="*/ 162691 h 328468"/>
              <a:gd name="connsiteX57" fmla="*/ 300324 w 317452"/>
              <a:gd name="connsiteY57" fmla="*/ 193027 h 328468"/>
              <a:gd name="connsiteX58" fmla="*/ 304262 w 317452"/>
              <a:gd name="connsiteY58" fmla="*/ 215450 h 328468"/>
              <a:gd name="connsiteX59" fmla="*/ 283258 w 317452"/>
              <a:gd name="connsiteY59" fmla="*/ 219407 h 328468"/>
              <a:gd name="connsiteX60" fmla="*/ 281946 w 317452"/>
              <a:gd name="connsiteY60" fmla="*/ 218088 h 328468"/>
              <a:gd name="connsiteX61" fmla="*/ 236000 w 317452"/>
              <a:gd name="connsiteY61" fmla="*/ 185113 h 328468"/>
              <a:gd name="connsiteX62" fmla="*/ 229436 w 317452"/>
              <a:gd name="connsiteY62" fmla="*/ 174562 h 328468"/>
              <a:gd name="connsiteX63" fmla="*/ 224185 w 317452"/>
              <a:gd name="connsiteY63" fmla="*/ 145544 h 328468"/>
              <a:gd name="connsiteX64" fmla="*/ 196617 w 317452"/>
              <a:gd name="connsiteY64" fmla="*/ 194346 h 328468"/>
              <a:gd name="connsiteX65" fmla="*/ 229436 w 317452"/>
              <a:gd name="connsiteY65" fmla="*/ 243148 h 328468"/>
              <a:gd name="connsiteX66" fmla="*/ 230749 w 317452"/>
              <a:gd name="connsiteY66" fmla="*/ 265571 h 328468"/>
              <a:gd name="connsiteX67" fmla="*/ 195305 w 317452"/>
              <a:gd name="connsiteY67" fmla="*/ 318329 h 328468"/>
              <a:gd name="connsiteX68" fmla="*/ 169050 w 317452"/>
              <a:gd name="connsiteY68" fmla="*/ 323605 h 328468"/>
              <a:gd name="connsiteX69" fmla="*/ 167737 w 317452"/>
              <a:gd name="connsiteY69" fmla="*/ 323605 h 328468"/>
              <a:gd name="connsiteX70" fmla="*/ 162486 w 317452"/>
              <a:gd name="connsiteY70" fmla="*/ 297226 h 328468"/>
              <a:gd name="connsiteX71" fmla="*/ 191366 w 317452"/>
              <a:gd name="connsiteY71" fmla="*/ 255019 h 328468"/>
              <a:gd name="connsiteX72" fmla="*/ 167737 w 317452"/>
              <a:gd name="connsiteY72" fmla="*/ 220726 h 328468"/>
              <a:gd name="connsiteX73" fmla="*/ 70594 w 317452"/>
              <a:gd name="connsiteY73" fmla="*/ 322286 h 328468"/>
              <a:gd name="connsiteX74" fmla="*/ 46965 w 317452"/>
              <a:gd name="connsiteY74" fmla="*/ 326243 h 328468"/>
              <a:gd name="connsiteX75" fmla="*/ 44339 w 317452"/>
              <a:gd name="connsiteY75" fmla="*/ 322286 h 328468"/>
              <a:gd name="connsiteX76" fmla="*/ 43027 w 317452"/>
              <a:gd name="connsiteY76" fmla="*/ 295907 h 328468"/>
              <a:gd name="connsiteX77" fmla="*/ 144108 w 317452"/>
              <a:gd name="connsiteY77" fmla="*/ 189070 h 328468"/>
              <a:gd name="connsiteX78" fmla="*/ 148046 w 317452"/>
              <a:gd name="connsiteY78" fmla="*/ 177200 h 328468"/>
              <a:gd name="connsiteX79" fmla="*/ 190054 w 317452"/>
              <a:gd name="connsiteY79" fmla="*/ 103337 h 328468"/>
              <a:gd name="connsiteX80" fmla="*/ 151984 w 317452"/>
              <a:gd name="connsiteY80" fmla="*/ 107294 h 328468"/>
              <a:gd name="connsiteX81" fmla="*/ 119166 w 317452"/>
              <a:gd name="connsiteY81" fmla="*/ 154777 h 328468"/>
              <a:gd name="connsiteX82" fmla="*/ 110272 w 317452"/>
              <a:gd name="connsiteY82" fmla="*/ 161402 h 328468"/>
              <a:gd name="connsiteX83" fmla="*/ 110027 w 317452"/>
              <a:gd name="connsiteY83" fmla="*/ 158233 h 328468"/>
              <a:gd name="connsiteX84" fmla="*/ 99484 w 317452"/>
              <a:gd name="connsiteY84" fmla="*/ 134642 h 328468"/>
              <a:gd name="connsiteX85" fmla="*/ 95803 w 317452"/>
              <a:gd name="connsiteY85" fmla="*/ 133422 h 328468"/>
              <a:gd name="connsiteX86" fmla="*/ 97670 w 317452"/>
              <a:gd name="connsiteY86" fmla="*/ 130706 h 328468"/>
              <a:gd name="connsiteX87" fmla="*/ 130980 w 317452"/>
              <a:gd name="connsiteY87" fmla="*/ 82234 h 328468"/>
              <a:gd name="connsiteX88" fmla="*/ 141482 w 317452"/>
              <a:gd name="connsiteY88" fmla="*/ 75639 h 328468"/>
              <a:gd name="connsiteX89" fmla="*/ 221560 w 317452"/>
              <a:gd name="connsiteY89" fmla="*/ 67725 h 328468"/>
              <a:gd name="connsiteX90" fmla="*/ 276970 w 317452"/>
              <a:gd name="connsiteY90" fmla="*/ 0 h 328468"/>
              <a:gd name="connsiteX91" fmla="*/ 317452 w 317452"/>
              <a:gd name="connsiteY91" fmla="*/ 39688 h 328468"/>
              <a:gd name="connsiteX92" fmla="*/ 276970 w 317452"/>
              <a:gd name="connsiteY92" fmla="*/ 79376 h 328468"/>
              <a:gd name="connsiteX93" fmla="*/ 236488 w 317452"/>
              <a:gd name="connsiteY93" fmla="*/ 39688 h 328468"/>
              <a:gd name="connsiteX94" fmla="*/ 276970 w 317452"/>
              <a:gd name="connsiteY94" fmla="*/ 0 h 328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317452" h="328468">
                <a:moveTo>
                  <a:pt x="94055" y="135965"/>
                </a:moveTo>
                <a:lnTo>
                  <a:pt x="94407" y="136055"/>
                </a:lnTo>
                <a:cubicBezTo>
                  <a:pt x="100360" y="148902"/>
                  <a:pt x="103337" y="155325"/>
                  <a:pt x="104825" y="158537"/>
                </a:cubicBezTo>
                <a:lnTo>
                  <a:pt x="106109" y="161308"/>
                </a:lnTo>
                <a:lnTo>
                  <a:pt x="98162" y="160053"/>
                </a:lnTo>
                <a:cubicBezTo>
                  <a:pt x="98162" y="160053"/>
                  <a:pt x="96849" y="160053"/>
                  <a:pt x="96849" y="160053"/>
                </a:cubicBezTo>
                <a:cubicBezTo>
                  <a:pt x="90285" y="154777"/>
                  <a:pt x="87660" y="144225"/>
                  <a:pt x="92911" y="137630"/>
                </a:cubicBezTo>
                <a:cubicBezTo>
                  <a:pt x="92911" y="137630"/>
                  <a:pt x="92911" y="137630"/>
                  <a:pt x="93506" y="136765"/>
                </a:cubicBezTo>
                <a:close/>
                <a:moveTo>
                  <a:pt x="39496" y="115887"/>
                </a:moveTo>
                <a:cubicBezTo>
                  <a:pt x="39496" y="115887"/>
                  <a:pt x="39496" y="115887"/>
                  <a:pt x="51437" y="165488"/>
                </a:cubicBezTo>
                <a:cubicBezTo>
                  <a:pt x="51437" y="165488"/>
                  <a:pt x="51437" y="165488"/>
                  <a:pt x="48784" y="166793"/>
                </a:cubicBezTo>
                <a:cubicBezTo>
                  <a:pt x="47457" y="166793"/>
                  <a:pt x="47457" y="169403"/>
                  <a:pt x="47457" y="170709"/>
                </a:cubicBezTo>
                <a:cubicBezTo>
                  <a:pt x="47457" y="170709"/>
                  <a:pt x="47457" y="170709"/>
                  <a:pt x="48784" y="173319"/>
                </a:cubicBezTo>
                <a:cubicBezTo>
                  <a:pt x="50111" y="175930"/>
                  <a:pt x="51437" y="175930"/>
                  <a:pt x="52764" y="175930"/>
                </a:cubicBezTo>
                <a:lnTo>
                  <a:pt x="55418" y="174625"/>
                </a:lnTo>
                <a:cubicBezTo>
                  <a:pt x="55418" y="174625"/>
                  <a:pt x="55418" y="174625"/>
                  <a:pt x="87263" y="216393"/>
                </a:cubicBezTo>
                <a:cubicBezTo>
                  <a:pt x="87263" y="216393"/>
                  <a:pt x="87263" y="216393"/>
                  <a:pt x="55418" y="230752"/>
                </a:cubicBezTo>
                <a:cubicBezTo>
                  <a:pt x="48784" y="233362"/>
                  <a:pt x="40823" y="230752"/>
                  <a:pt x="38169" y="224225"/>
                </a:cubicBezTo>
                <a:cubicBezTo>
                  <a:pt x="38169" y="224225"/>
                  <a:pt x="38169" y="224225"/>
                  <a:pt x="1017" y="147214"/>
                </a:cubicBezTo>
                <a:cubicBezTo>
                  <a:pt x="-1637" y="140687"/>
                  <a:pt x="1017" y="132856"/>
                  <a:pt x="7651" y="128940"/>
                </a:cubicBezTo>
                <a:cubicBezTo>
                  <a:pt x="7651" y="128940"/>
                  <a:pt x="7651" y="128940"/>
                  <a:pt x="39496" y="115887"/>
                </a:cubicBezTo>
                <a:close/>
                <a:moveTo>
                  <a:pt x="63900" y="106627"/>
                </a:moveTo>
                <a:cubicBezTo>
                  <a:pt x="67524" y="108102"/>
                  <a:pt x="70489" y="111051"/>
                  <a:pt x="71807" y="114982"/>
                </a:cubicBezTo>
                <a:cubicBezTo>
                  <a:pt x="71807" y="114982"/>
                  <a:pt x="71807" y="114982"/>
                  <a:pt x="81033" y="133331"/>
                </a:cubicBezTo>
                <a:cubicBezTo>
                  <a:pt x="81033" y="133331"/>
                  <a:pt x="81033" y="133331"/>
                  <a:pt x="87623" y="130710"/>
                </a:cubicBezTo>
                <a:lnTo>
                  <a:pt x="95803" y="133422"/>
                </a:lnTo>
                <a:lnTo>
                  <a:pt x="94055" y="135965"/>
                </a:lnTo>
                <a:lnTo>
                  <a:pt x="89115" y="134702"/>
                </a:lnTo>
                <a:cubicBezTo>
                  <a:pt x="89115" y="134702"/>
                  <a:pt x="89115" y="134702"/>
                  <a:pt x="83823" y="137407"/>
                </a:cubicBezTo>
                <a:cubicBezTo>
                  <a:pt x="83823" y="137407"/>
                  <a:pt x="82500" y="137407"/>
                  <a:pt x="82500" y="137407"/>
                </a:cubicBezTo>
                <a:cubicBezTo>
                  <a:pt x="82500" y="137407"/>
                  <a:pt x="82500" y="137407"/>
                  <a:pt x="97053" y="169863"/>
                </a:cubicBezTo>
                <a:cubicBezTo>
                  <a:pt x="97053" y="169863"/>
                  <a:pt x="97053" y="169863"/>
                  <a:pt x="98375" y="169863"/>
                </a:cubicBezTo>
                <a:lnTo>
                  <a:pt x="103667" y="167158"/>
                </a:lnTo>
                <a:cubicBezTo>
                  <a:pt x="106313" y="165806"/>
                  <a:pt x="106313" y="163101"/>
                  <a:pt x="106313" y="161749"/>
                </a:cubicBezTo>
                <a:lnTo>
                  <a:pt x="106109" y="161308"/>
                </a:lnTo>
                <a:lnTo>
                  <a:pt x="109648" y="161866"/>
                </a:lnTo>
                <a:lnTo>
                  <a:pt x="110272" y="161402"/>
                </a:lnTo>
                <a:lnTo>
                  <a:pt x="110522" y="164622"/>
                </a:lnTo>
                <a:cubicBezTo>
                  <a:pt x="109698" y="166752"/>
                  <a:pt x="108051" y="168718"/>
                  <a:pt x="106074" y="170028"/>
                </a:cubicBezTo>
                <a:cubicBezTo>
                  <a:pt x="106074" y="170028"/>
                  <a:pt x="106074" y="170028"/>
                  <a:pt x="99484" y="172650"/>
                </a:cubicBezTo>
                <a:cubicBezTo>
                  <a:pt x="99484" y="172650"/>
                  <a:pt x="99484" y="172650"/>
                  <a:pt x="107391" y="192309"/>
                </a:cubicBezTo>
                <a:cubicBezTo>
                  <a:pt x="111345" y="198862"/>
                  <a:pt x="107391" y="208036"/>
                  <a:pt x="100802" y="211968"/>
                </a:cubicBezTo>
                <a:cubicBezTo>
                  <a:pt x="100802" y="211968"/>
                  <a:pt x="100802" y="211968"/>
                  <a:pt x="91576" y="215900"/>
                </a:cubicBezTo>
                <a:cubicBezTo>
                  <a:pt x="91576" y="215900"/>
                  <a:pt x="91576" y="215900"/>
                  <a:pt x="59946" y="172650"/>
                </a:cubicBezTo>
                <a:cubicBezTo>
                  <a:pt x="59946" y="172650"/>
                  <a:pt x="59946" y="172650"/>
                  <a:pt x="62582" y="171339"/>
                </a:cubicBezTo>
                <a:cubicBezTo>
                  <a:pt x="65218" y="170028"/>
                  <a:pt x="65218" y="167407"/>
                  <a:pt x="63900" y="166097"/>
                </a:cubicBezTo>
                <a:cubicBezTo>
                  <a:pt x="63900" y="166097"/>
                  <a:pt x="63900" y="166097"/>
                  <a:pt x="62582" y="163475"/>
                </a:cubicBezTo>
                <a:cubicBezTo>
                  <a:pt x="62582" y="162165"/>
                  <a:pt x="59946" y="160854"/>
                  <a:pt x="58628" y="162165"/>
                </a:cubicBezTo>
                <a:cubicBezTo>
                  <a:pt x="58628" y="162165"/>
                  <a:pt x="58628" y="162165"/>
                  <a:pt x="54674" y="163475"/>
                </a:cubicBezTo>
                <a:cubicBezTo>
                  <a:pt x="54674" y="163475"/>
                  <a:pt x="54674" y="163475"/>
                  <a:pt x="42813" y="111051"/>
                </a:cubicBezTo>
                <a:cubicBezTo>
                  <a:pt x="42813" y="111051"/>
                  <a:pt x="42813" y="111051"/>
                  <a:pt x="52038" y="107119"/>
                </a:cubicBezTo>
                <a:cubicBezTo>
                  <a:pt x="55992" y="105153"/>
                  <a:pt x="60275" y="105153"/>
                  <a:pt x="63900" y="106627"/>
                </a:cubicBezTo>
                <a:close/>
                <a:moveTo>
                  <a:pt x="221560" y="67725"/>
                </a:moveTo>
                <a:cubicBezTo>
                  <a:pt x="226810" y="65087"/>
                  <a:pt x="234687" y="65087"/>
                  <a:pt x="239938" y="67725"/>
                </a:cubicBezTo>
                <a:cubicBezTo>
                  <a:pt x="247814" y="73001"/>
                  <a:pt x="250440" y="80915"/>
                  <a:pt x="249127" y="90147"/>
                </a:cubicBezTo>
                <a:cubicBezTo>
                  <a:pt x="249127" y="92785"/>
                  <a:pt x="249127" y="96742"/>
                  <a:pt x="249127" y="99380"/>
                </a:cubicBezTo>
                <a:cubicBezTo>
                  <a:pt x="249127" y="99380"/>
                  <a:pt x="249127" y="99380"/>
                  <a:pt x="259629" y="162691"/>
                </a:cubicBezTo>
                <a:cubicBezTo>
                  <a:pt x="259629" y="162691"/>
                  <a:pt x="259629" y="162691"/>
                  <a:pt x="300324" y="193027"/>
                </a:cubicBezTo>
                <a:cubicBezTo>
                  <a:pt x="308200" y="198303"/>
                  <a:pt x="309513" y="207536"/>
                  <a:pt x="304262" y="215450"/>
                </a:cubicBezTo>
                <a:cubicBezTo>
                  <a:pt x="299011" y="222045"/>
                  <a:pt x="289822" y="223363"/>
                  <a:pt x="283258" y="219407"/>
                </a:cubicBezTo>
                <a:cubicBezTo>
                  <a:pt x="283258" y="219407"/>
                  <a:pt x="281946" y="219407"/>
                  <a:pt x="281946" y="218088"/>
                </a:cubicBezTo>
                <a:cubicBezTo>
                  <a:pt x="281946" y="218088"/>
                  <a:pt x="281946" y="218088"/>
                  <a:pt x="236000" y="185113"/>
                </a:cubicBezTo>
                <a:cubicBezTo>
                  <a:pt x="232061" y="182475"/>
                  <a:pt x="230749" y="178518"/>
                  <a:pt x="229436" y="174562"/>
                </a:cubicBezTo>
                <a:cubicBezTo>
                  <a:pt x="229436" y="174562"/>
                  <a:pt x="229436" y="174562"/>
                  <a:pt x="224185" y="145544"/>
                </a:cubicBezTo>
                <a:cubicBezTo>
                  <a:pt x="224185" y="145544"/>
                  <a:pt x="224185" y="145544"/>
                  <a:pt x="196617" y="194346"/>
                </a:cubicBezTo>
                <a:cubicBezTo>
                  <a:pt x="196617" y="194346"/>
                  <a:pt x="196617" y="194346"/>
                  <a:pt x="229436" y="243148"/>
                </a:cubicBezTo>
                <a:cubicBezTo>
                  <a:pt x="234687" y="249743"/>
                  <a:pt x="234687" y="258976"/>
                  <a:pt x="230749" y="265571"/>
                </a:cubicBezTo>
                <a:cubicBezTo>
                  <a:pt x="230749" y="265571"/>
                  <a:pt x="230749" y="265571"/>
                  <a:pt x="195305" y="318329"/>
                </a:cubicBezTo>
                <a:cubicBezTo>
                  <a:pt x="188741" y="326243"/>
                  <a:pt x="178239" y="328881"/>
                  <a:pt x="169050" y="323605"/>
                </a:cubicBezTo>
                <a:cubicBezTo>
                  <a:pt x="169050" y="323605"/>
                  <a:pt x="169050" y="323605"/>
                  <a:pt x="167737" y="323605"/>
                </a:cubicBezTo>
                <a:cubicBezTo>
                  <a:pt x="159861" y="318329"/>
                  <a:pt x="157235" y="305140"/>
                  <a:pt x="162486" y="297226"/>
                </a:cubicBezTo>
                <a:cubicBezTo>
                  <a:pt x="162486" y="297226"/>
                  <a:pt x="162486" y="297226"/>
                  <a:pt x="191366" y="255019"/>
                </a:cubicBezTo>
                <a:cubicBezTo>
                  <a:pt x="191366" y="255019"/>
                  <a:pt x="191366" y="255019"/>
                  <a:pt x="167737" y="220726"/>
                </a:cubicBezTo>
                <a:cubicBezTo>
                  <a:pt x="167737" y="220726"/>
                  <a:pt x="167737" y="220726"/>
                  <a:pt x="70594" y="322286"/>
                </a:cubicBezTo>
                <a:cubicBezTo>
                  <a:pt x="65343" y="328881"/>
                  <a:pt x="54841" y="330200"/>
                  <a:pt x="46965" y="326243"/>
                </a:cubicBezTo>
                <a:cubicBezTo>
                  <a:pt x="45652" y="324924"/>
                  <a:pt x="44339" y="323605"/>
                  <a:pt x="44339" y="322286"/>
                </a:cubicBezTo>
                <a:cubicBezTo>
                  <a:pt x="36463" y="315691"/>
                  <a:pt x="36463" y="303821"/>
                  <a:pt x="43027" y="295907"/>
                </a:cubicBezTo>
                <a:cubicBezTo>
                  <a:pt x="43027" y="295907"/>
                  <a:pt x="43027" y="295907"/>
                  <a:pt x="144108" y="189070"/>
                </a:cubicBezTo>
                <a:cubicBezTo>
                  <a:pt x="144108" y="185113"/>
                  <a:pt x="145421" y="181156"/>
                  <a:pt x="148046" y="177200"/>
                </a:cubicBezTo>
                <a:cubicBezTo>
                  <a:pt x="148046" y="177200"/>
                  <a:pt x="148046" y="177200"/>
                  <a:pt x="190054" y="103337"/>
                </a:cubicBezTo>
                <a:cubicBezTo>
                  <a:pt x="190054" y="103337"/>
                  <a:pt x="190054" y="103337"/>
                  <a:pt x="151984" y="107294"/>
                </a:cubicBezTo>
                <a:cubicBezTo>
                  <a:pt x="151984" y="107294"/>
                  <a:pt x="151984" y="107294"/>
                  <a:pt x="119166" y="154777"/>
                </a:cubicBezTo>
                <a:lnTo>
                  <a:pt x="110272" y="161402"/>
                </a:lnTo>
                <a:lnTo>
                  <a:pt x="110027" y="158233"/>
                </a:lnTo>
                <a:cubicBezTo>
                  <a:pt x="99484" y="134642"/>
                  <a:pt x="99484" y="134642"/>
                  <a:pt x="99484" y="134642"/>
                </a:cubicBezTo>
                <a:lnTo>
                  <a:pt x="95803" y="133422"/>
                </a:lnTo>
                <a:lnTo>
                  <a:pt x="97670" y="130706"/>
                </a:lnTo>
                <a:cubicBezTo>
                  <a:pt x="102428" y="123781"/>
                  <a:pt x="111946" y="109932"/>
                  <a:pt x="130980" y="82234"/>
                </a:cubicBezTo>
                <a:cubicBezTo>
                  <a:pt x="133606" y="78277"/>
                  <a:pt x="137544" y="75639"/>
                  <a:pt x="141482" y="75639"/>
                </a:cubicBezTo>
                <a:cubicBezTo>
                  <a:pt x="141482" y="75639"/>
                  <a:pt x="141482" y="75639"/>
                  <a:pt x="221560" y="67725"/>
                </a:cubicBezTo>
                <a:close/>
                <a:moveTo>
                  <a:pt x="276970" y="0"/>
                </a:moveTo>
                <a:cubicBezTo>
                  <a:pt x="299328" y="0"/>
                  <a:pt x="317452" y="17769"/>
                  <a:pt x="317452" y="39688"/>
                </a:cubicBezTo>
                <a:cubicBezTo>
                  <a:pt x="317452" y="61607"/>
                  <a:pt x="299328" y="79376"/>
                  <a:pt x="276970" y="79376"/>
                </a:cubicBezTo>
                <a:cubicBezTo>
                  <a:pt x="254612" y="79376"/>
                  <a:pt x="236488" y="61607"/>
                  <a:pt x="236488" y="39688"/>
                </a:cubicBezTo>
                <a:cubicBezTo>
                  <a:pt x="236488" y="17769"/>
                  <a:pt x="254612" y="0"/>
                  <a:pt x="27697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8" name="Group 19"/>
          <p:cNvGrpSpPr/>
          <p:nvPr/>
        </p:nvGrpSpPr>
        <p:grpSpPr>
          <a:xfrm>
            <a:off x="2682905" y="1965368"/>
            <a:ext cx="1970214" cy="3805024"/>
            <a:chOff x="-3768725" y="1125538"/>
            <a:chExt cx="2517775" cy="4862513"/>
          </a:xfrm>
        </p:grpSpPr>
        <p:sp>
          <p:nvSpPr>
            <p:cNvPr id="37" name="Freeform: Shape 4"/>
            <p:cNvSpPr>
              <a:spLocks/>
            </p:cNvSpPr>
            <p:nvPr/>
          </p:nvSpPr>
          <p:spPr bwMode="auto">
            <a:xfrm>
              <a:off x="-3741738" y="1125538"/>
              <a:ext cx="2478087" cy="4862513"/>
            </a:xfrm>
            <a:custGeom>
              <a:avLst/>
              <a:gdLst>
                <a:gd name="T0" fmla="*/ 1393 w 1393"/>
                <a:gd name="T1" fmla="*/ 2559 h 2739"/>
                <a:gd name="T2" fmla="*/ 1213 w 1393"/>
                <a:gd name="T3" fmla="*/ 2739 h 2739"/>
                <a:gd name="T4" fmla="*/ 180 w 1393"/>
                <a:gd name="T5" fmla="*/ 2739 h 2739"/>
                <a:gd name="T6" fmla="*/ 0 w 1393"/>
                <a:gd name="T7" fmla="*/ 2559 h 2739"/>
                <a:gd name="T8" fmla="*/ 0 w 1393"/>
                <a:gd name="T9" fmla="*/ 180 h 2739"/>
                <a:gd name="T10" fmla="*/ 180 w 1393"/>
                <a:gd name="T11" fmla="*/ 0 h 2739"/>
                <a:gd name="T12" fmla="*/ 1213 w 1393"/>
                <a:gd name="T13" fmla="*/ 0 h 2739"/>
                <a:gd name="T14" fmla="*/ 1393 w 1393"/>
                <a:gd name="T15" fmla="*/ 180 h 2739"/>
                <a:gd name="T16" fmla="*/ 1393 w 1393"/>
                <a:gd name="T17" fmla="*/ 2559 h 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3" h="2739">
                  <a:moveTo>
                    <a:pt x="1393" y="2559"/>
                  </a:moveTo>
                  <a:cubicBezTo>
                    <a:pt x="1393" y="2658"/>
                    <a:pt x="1312" y="2739"/>
                    <a:pt x="1213" y="2739"/>
                  </a:cubicBezTo>
                  <a:cubicBezTo>
                    <a:pt x="180" y="2739"/>
                    <a:pt x="180" y="2739"/>
                    <a:pt x="180" y="2739"/>
                  </a:cubicBezTo>
                  <a:cubicBezTo>
                    <a:pt x="81" y="2739"/>
                    <a:pt x="0" y="2658"/>
                    <a:pt x="0" y="2559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81"/>
                    <a:pt x="81" y="0"/>
                    <a:pt x="180" y="0"/>
                  </a:cubicBezTo>
                  <a:cubicBezTo>
                    <a:pt x="1213" y="0"/>
                    <a:pt x="1213" y="0"/>
                    <a:pt x="1213" y="0"/>
                  </a:cubicBezTo>
                  <a:cubicBezTo>
                    <a:pt x="1312" y="0"/>
                    <a:pt x="1393" y="81"/>
                    <a:pt x="1393" y="180"/>
                  </a:cubicBezTo>
                  <a:cubicBezTo>
                    <a:pt x="1393" y="2559"/>
                    <a:pt x="1393" y="2559"/>
                    <a:pt x="1393" y="2559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Freeform: Shape 5"/>
            <p:cNvSpPr>
              <a:spLocks/>
            </p:cNvSpPr>
            <p:nvPr/>
          </p:nvSpPr>
          <p:spPr bwMode="auto">
            <a:xfrm>
              <a:off x="-3713163" y="1141413"/>
              <a:ext cx="2430462" cy="4830763"/>
            </a:xfrm>
            <a:custGeom>
              <a:avLst/>
              <a:gdLst>
                <a:gd name="T0" fmla="*/ 1366 w 1366"/>
                <a:gd name="T1" fmla="*/ 2542 h 2721"/>
                <a:gd name="T2" fmla="*/ 1189 w 1366"/>
                <a:gd name="T3" fmla="*/ 2721 h 2721"/>
                <a:gd name="T4" fmla="*/ 176 w 1366"/>
                <a:gd name="T5" fmla="*/ 2721 h 2721"/>
                <a:gd name="T6" fmla="*/ 0 w 1366"/>
                <a:gd name="T7" fmla="*/ 2542 h 2721"/>
                <a:gd name="T8" fmla="*/ 0 w 1366"/>
                <a:gd name="T9" fmla="*/ 179 h 2721"/>
                <a:gd name="T10" fmla="*/ 176 w 1366"/>
                <a:gd name="T11" fmla="*/ 0 h 2721"/>
                <a:gd name="T12" fmla="*/ 1189 w 1366"/>
                <a:gd name="T13" fmla="*/ 0 h 2721"/>
                <a:gd name="T14" fmla="*/ 1366 w 1366"/>
                <a:gd name="T15" fmla="*/ 179 h 2721"/>
                <a:gd name="T16" fmla="*/ 1366 w 1366"/>
                <a:gd name="T17" fmla="*/ 2542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6" h="2721">
                  <a:moveTo>
                    <a:pt x="1366" y="2542"/>
                  </a:moveTo>
                  <a:cubicBezTo>
                    <a:pt x="1366" y="2641"/>
                    <a:pt x="1287" y="2721"/>
                    <a:pt x="1189" y="2721"/>
                  </a:cubicBezTo>
                  <a:cubicBezTo>
                    <a:pt x="176" y="2721"/>
                    <a:pt x="176" y="2721"/>
                    <a:pt x="176" y="2721"/>
                  </a:cubicBezTo>
                  <a:cubicBezTo>
                    <a:pt x="79" y="2721"/>
                    <a:pt x="0" y="2641"/>
                    <a:pt x="0" y="2542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80"/>
                    <a:pt x="79" y="0"/>
                    <a:pt x="176" y="0"/>
                  </a:cubicBezTo>
                  <a:cubicBezTo>
                    <a:pt x="1189" y="0"/>
                    <a:pt x="1189" y="0"/>
                    <a:pt x="1189" y="0"/>
                  </a:cubicBezTo>
                  <a:cubicBezTo>
                    <a:pt x="1287" y="0"/>
                    <a:pt x="1366" y="80"/>
                    <a:pt x="1366" y="179"/>
                  </a:cubicBezTo>
                  <a:cubicBezTo>
                    <a:pt x="1366" y="2542"/>
                    <a:pt x="1366" y="2542"/>
                    <a:pt x="1366" y="2542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9" name="Oval 6"/>
            <p:cNvSpPr>
              <a:spLocks/>
            </p:cNvSpPr>
            <p:nvPr/>
          </p:nvSpPr>
          <p:spPr bwMode="auto">
            <a:xfrm>
              <a:off x="-2693988" y="5486400"/>
              <a:ext cx="403225" cy="4016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0" name="Oval 7"/>
            <p:cNvSpPr>
              <a:spLocks/>
            </p:cNvSpPr>
            <p:nvPr/>
          </p:nvSpPr>
          <p:spPr bwMode="auto">
            <a:xfrm>
              <a:off x="-2673350" y="5507038"/>
              <a:ext cx="361950" cy="3603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1" name="Freeform: Shape 8"/>
            <p:cNvSpPr>
              <a:spLocks/>
            </p:cNvSpPr>
            <p:nvPr/>
          </p:nvSpPr>
          <p:spPr bwMode="auto">
            <a:xfrm>
              <a:off x="-2520950" y="1254125"/>
              <a:ext cx="47625" cy="46038"/>
            </a:xfrm>
            <a:custGeom>
              <a:avLst/>
              <a:gdLst>
                <a:gd name="T0" fmla="*/ 13 w 27"/>
                <a:gd name="T1" fmla="*/ 0 h 26"/>
                <a:gd name="T2" fmla="*/ 0 w 27"/>
                <a:gd name="T3" fmla="*/ 13 h 26"/>
                <a:gd name="T4" fmla="*/ 13 w 27"/>
                <a:gd name="T5" fmla="*/ 26 h 26"/>
                <a:gd name="T6" fmla="*/ 25 w 27"/>
                <a:gd name="T7" fmla="*/ 13 h 26"/>
                <a:gd name="T8" fmla="*/ 27 w 27"/>
                <a:gd name="T9" fmla="*/ 13 h 26"/>
                <a:gd name="T10" fmla="*/ 27 w 27"/>
                <a:gd name="T11" fmla="*/ 13 h 26"/>
                <a:gd name="T12" fmla="*/ 25 w 27"/>
                <a:gd name="T13" fmla="*/ 13 h 26"/>
                <a:gd name="T14" fmla="*/ 13 w 27"/>
                <a:gd name="T1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2" name="Freeform: Shape 9"/>
            <p:cNvSpPr>
              <a:spLocks/>
            </p:cNvSpPr>
            <p:nvPr/>
          </p:nvSpPr>
          <p:spPr bwMode="auto">
            <a:xfrm>
              <a:off x="-2528888" y="1246188"/>
              <a:ext cx="58737" cy="60325"/>
            </a:xfrm>
            <a:custGeom>
              <a:avLst/>
              <a:gdLst>
                <a:gd name="T0" fmla="*/ 33 w 33"/>
                <a:gd name="T1" fmla="*/ 17 h 34"/>
                <a:gd name="T2" fmla="*/ 33 w 33"/>
                <a:gd name="T3" fmla="*/ 17 h 34"/>
                <a:gd name="T4" fmla="*/ 33 w 33"/>
                <a:gd name="T5" fmla="*/ 17 h 34"/>
                <a:gd name="T6" fmla="*/ 17 w 33"/>
                <a:gd name="T7" fmla="*/ 0 h 34"/>
                <a:gd name="T8" fmla="*/ 0 w 33"/>
                <a:gd name="T9" fmla="*/ 17 h 34"/>
                <a:gd name="T10" fmla="*/ 17 w 33"/>
                <a:gd name="T11" fmla="*/ 34 h 34"/>
                <a:gd name="T12" fmla="*/ 33 w 33"/>
                <a:gd name="T13" fmla="*/ 17 h 34"/>
                <a:gd name="T14" fmla="*/ 31 w 33"/>
                <a:gd name="T15" fmla="*/ 17 h 34"/>
                <a:gd name="T16" fmla="*/ 29 w 33"/>
                <a:gd name="T17" fmla="*/ 17 h 34"/>
                <a:gd name="T18" fmla="*/ 17 w 33"/>
                <a:gd name="T19" fmla="*/ 30 h 34"/>
                <a:gd name="T20" fmla="*/ 4 w 33"/>
                <a:gd name="T21" fmla="*/ 17 h 34"/>
                <a:gd name="T22" fmla="*/ 17 w 33"/>
                <a:gd name="T23" fmla="*/ 4 h 34"/>
                <a:gd name="T24" fmla="*/ 29 w 33"/>
                <a:gd name="T25" fmla="*/ 17 h 34"/>
                <a:gd name="T26" fmla="*/ 31 w 33"/>
                <a:gd name="T27" fmla="*/ 17 h 34"/>
                <a:gd name="T28" fmla="*/ 33 w 33"/>
                <a:gd name="T29" fmla="*/ 17 h 34"/>
                <a:gd name="T30" fmla="*/ 33 w 33"/>
                <a:gd name="T31" fmla="*/ 17 h 34"/>
                <a:gd name="T32" fmla="*/ 17 w 33"/>
                <a:gd name="T3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4">
                  <a:moveTo>
                    <a:pt x="33" y="17"/>
                  </a:move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moveTo>
                    <a:pt x="17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7" y="34"/>
                  </a:cubicBezTo>
                  <a:cubicBezTo>
                    <a:pt x="26" y="34"/>
                    <a:pt x="33" y="26"/>
                    <a:pt x="33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24"/>
                    <a:pt x="24" y="30"/>
                    <a:pt x="17" y="30"/>
                  </a:cubicBezTo>
                  <a:cubicBezTo>
                    <a:pt x="10" y="30"/>
                    <a:pt x="4" y="24"/>
                    <a:pt x="4" y="17"/>
                  </a:cubicBezTo>
                  <a:cubicBezTo>
                    <a:pt x="4" y="10"/>
                    <a:pt x="10" y="4"/>
                    <a:pt x="17" y="4"/>
                  </a:cubicBezTo>
                  <a:cubicBezTo>
                    <a:pt x="24" y="4"/>
                    <a:pt x="29" y="10"/>
                    <a:pt x="29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3" name="Freeform: Shape 10"/>
            <p:cNvSpPr>
              <a:spLocks/>
            </p:cNvSpPr>
            <p:nvPr/>
          </p:nvSpPr>
          <p:spPr bwMode="auto">
            <a:xfrm>
              <a:off x="-2930525" y="1395413"/>
              <a:ext cx="77787" cy="74613"/>
            </a:xfrm>
            <a:custGeom>
              <a:avLst/>
              <a:gdLst>
                <a:gd name="T0" fmla="*/ 21 w 44"/>
                <a:gd name="T1" fmla="*/ 0 h 42"/>
                <a:gd name="T2" fmla="*/ 6 w 44"/>
                <a:gd name="T3" fmla="*/ 6 h 42"/>
                <a:gd name="T4" fmla="*/ 0 w 44"/>
                <a:gd name="T5" fmla="*/ 21 h 42"/>
                <a:gd name="T6" fmla="*/ 6 w 44"/>
                <a:gd name="T7" fmla="*/ 36 h 42"/>
                <a:gd name="T8" fmla="*/ 21 w 44"/>
                <a:gd name="T9" fmla="*/ 42 h 42"/>
                <a:gd name="T10" fmla="*/ 36 w 44"/>
                <a:gd name="T11" fmla="*/ 36 h 42"/>
                <a:gd name="T12" fmla="*/ 42 w 44"/>
                <a:gd name="T13" fmla="*/ 21 h 42"/>
                <a:gd name="T14" fmla="*/ 44 w 44"/>
                <a:gd name="T15" fmla="*/ 21 h 42"/>
                <a:gd name="T16" fmla="*/ 44 w 44"/>
                <a:gd name="T17" fmla="*/ 21 h 42"/>
                <a:gd name="T18" fmla="*/ 42 w 44"/>
                <a:gd name="T19" fmla="*/ 21 h 42"/>
                <a:gd name="T20" fmla="*/ 36 w 44"/>
                <a:gd name="T21" fmla="*/ 6 h 42"/>
                <a:gd name="T22" fmla="*/ 21 w 44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42">
                  <a:moveTo>
                    <a:pt x="21" y="0"/>
                  </a:moveTo>
                  <a:cubicBezTo>
                    <a:pt x="15" y="0"/>
                    <a:pt x="10" y="3"/>
                    <a:pt x="6" y="6"/>
                  </a:cubicBezTo>
                  <a:cubicBezTo>
                    <a:pt x="3" y="10"/>
                    <a:pt x="0" y="15"/>
                    <a:pt x="0" y="21"/>
                  </a:cubicBezTo>
                  <a:cubicBezTo>
                    <a:pt x="0" y="27"/>
                    <a:pt x="3" y="32"/>
                    <a:pt x="6" y="36"/>
                  </a:cubicBezTo>
                  <a:cubicBezTo>
                    <a:pt x="10" y="39"/>
                    <a:pt x="15" y="42"/>
                    <a:pt x="21" y="42"/>
                  </a:cubicBezTo>
                  <a:cubicBezTo>
                    <a:pt x="27" y="42"/>
                    <a:pt x="32" y="39"/>
                    <a:pt x="36" y="36"/>
                  </a:cubicBezTo>
                  <a:cubicBezTo>
                    <a:pt x="39" y="32"/>
                    <a:pt x="42" y="27"/>
                    <a:pt x="42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15"/>
                    <a:pt x="39" y="10"/>
                    <a:pt x="36" y="6"/>
                  </a:cubicBezTo>
                  <a:cubicBezTo>
                    <a:pt x="32" y="3"/>
                    <a:pt x="27" y="0"/>
                    <a:pt x="21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4" name="Freeform: Shape 11"/>
            <p:cNvSpPr>
              <a:spLocks/>
            </p:cNvSpPr>
            <p:nvPr/>
          </p:nvSpPr>
          <p:spPr bwMode="auto">
            <a:xfrm>
              <a:off x="-2938463" y="1389063"/>
              <a:ext cx="88900" cy="88900"/>
            </a:xfrm>
            <a:custGeom>
              <a:avLst/>
              <a:gdLst>
                <a:gd name="T0" fmla="*/ 50 w 50"/>
                <a:gd name="T1" fmla="*/ 25 h 50"/>
                <a:gd name="T2" fmla="*/ 50 w 50"/>
                <a:gd name="T3" fmla="*/ 25 h 50"/>
                <a:gd name="T4" fmla="*/ 50 w 50"/>
                <a:gd name="T5" fmla="*/ 25 h 50"/>
                <a:gd name="T6" fmla="*/ 25 w 50"/>
                <a:gd name="T7" fmla="*/ 0 h 50"/>
                <a:gd name="T8" fmla="*/ 0 w 50"/>
                <a:gd name="T9" fmla="*/ 25 h 50"/>
                <a:gd name="T10" fmla="*/ 25 w 50"/>
                <a:gd name="T11" fmla="*/ 50 h 50"/>
                <a:gd name="T12" fmla="*/ 50 w 50"/>
                <a:gd name="T13" fmla="*/ 25 h 50"/>
                <a:gd name="T14" fmla="*/ 48 w 50"/>
                <a:gd name="T15" fmla="*/ 25 h 50"/>
                <a:gd name="T16" fmla="*/ 46 w 50"/>
                <a:gd name="T17" fmla="*/ 25 h 50"/>
                <a:gd name="T18" fmla="*/ 40 w 50"/>
                <a:gd name="T19" fmla="*/ 40 h 50"/>
                <a:gd name="T20" fmla="*/ 25 w 50"/>
                <a:gd name="T21" fmla="*/ 46 h 50"/>
                <a:gd name="T22" fmla="*/ 10 w 50"/>
                <a:gd name="T23" fmla="*/ 40 h 50"/>
                <a:gd name="T24" fmla="*/ 4 w 50"/>
                <a:gd name="T25" fmla="*/ 25 h 50"/>
                <a:gd name="T26" fmla="*/ 10 w 50"/>
                <a:gd name="T27" fmla="*/ 10 h 50"/>
                <a:gd name="T28" fmla="*/ 25 w 50"/>
                <a:gd name="T29" fmla="*/ 4 h 50"/>
                <a:gd name="T30" fmla="*/ 40 w 50"/>
                <a:gd name="T31" fmla="*/ 10 h 50"/>
                <a:gd name="T32" fmla="*/ 46 w 50"/>
                <a:gd name="T33" fmla="*/ 25 h 50"/>
                <a:gd name="T34" fmla="*/ 48 w 50"/>
                <a:gd name="T35" fmla="*/ 25 h 50"/>
                <a:gd name="T36" fmla="*/ 50 w 50"/>
                <a:gd name="T37" fmla="*/ 25 h 50"/>
                <a:gd name="T38" fmla="*/ 50 w 50"/>
                <a:gd name="T39" fmla="*/ 25 h 50"/>
                <a:gd name="T40" fmla="*/ 25 w 50"/>
                <a:gd name="T4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31"/>
                    <a:pt x="43" y="36"/>
                    <a:pt x="40" y="40"/>
                  </a:cubicBezTo>
                  <a:cubicBezTo>
                    <a:pt x="36" y="43"/>
                    <a:pt x="31" y="46"/>
                    <a:pt x="25" y="46"/>
                  </a:cubicBezTo>
                  <a:cubicBezTo>
                    <a:pt x="19" y="46"/>
                    <a:pt x="14" y="43"/>
                    <a:pt x="10" y="40"/>
                  </a:cubicBezTo>
                  <a:cubicBezTo>
                    <a:pt x="7" y="36"/>
                    <a:pt x="4" y="31"/>
                    <a:pt x="4" y="25"/>
                  </a:cubicBezTo>
                  <a:cubicBezTo>
                    <a:pt x="4" y="19"/>
                    <a:pt x="7" y="14"/>
                    <a:pt x="10" y="10"/>
                  </a:cubicBezTo>
                  <a:cubicBezTo>
                    <a:pt x="14" y="7"/>
                    <a:pt x="19" y="4"/>
                    <a:pt x="25" y="4"/>
                  </a:cubicBezTo>
                  <a:cubicBezTo>
                    <a:pt x="31" y="4"/>
                    <a:pt x="36" y="7"/>
                    <a:pt x="40" y="10"/>
                  </a:cubicBezTo>
                  <a:cubicBezTo>
                    <a:pt x="43" y="14"/>
                    <a:pt x="46" y="19"/>
                    <a:pt x="46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5" name="Freeform: Shape 12"/>
            <p:cNvSpPr>
              <a:spLocks/>
            </p:cNvSpPr>
            <p:nvPr/>
          </p:nvSpPr>
          <p:spPr bwMode="auto">
            <a:xfrm>
              <a:off x="-2695575" y="1419225"/>
              <a:ext cx="393700" cy="39688"/>
            </a:xfrm>
            <a:custGeom>
              <a:avLst/>
              <a:gdLst>
                <a:gd name="T0" fmla="*/ 210 w 221"/>
                <a:gd name="T1" fmla="*/ 0 h 23"/>
                <a:gd name="T2" fmla="*/ 11 w 221"/>
                <a:gd name="T3" fmla="*/ 0 h 23"/>
                <a:gd name="T4" fmla="*/ 0 w 221"/>
                <a:gd name="T5" fmla="*/ 11 h 23"/>
                <a:gd name="T6" fmla="*/ 11 w 221"/>
                <a:gd name="T7" fmla="*/ 23 h 23"/>
                <a:gd name="T8" fmla="*/ 210 w 221"/>
                <a:gd name="T9" fmla="*/ 23 h 23"/>
                <a:gd name="T10" fmla="*/ 221 w 221"/>
                <a:gd name="T11" fmla="*/ 11 h 23"/>
                <a:gd name="T12" fmla="*/ 210 w 221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3">
                  <a:moveTo>
                    <a:pt x="21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8"/>
                    <a:pt x="5" y="23"/>
                    <a:pt x="11" y="23"/>
                  </a:cubicBezTo>
                  <a:cubicBezTo>
                    <a:pt x="210" y="23"/>
                    <a:pt x="210" y="23"/>
                    <a:pt x="210" y="23"/>
                  </a:cubicBezTo>
                  <a:cubicBezTo>
                    <a:pt x="216" y="23"/>
                    <a:pt x="221" y="18"/>
                    <a:pt x="221" y="11"/>
                  </a:cubicBezTo>
                  <a:cubicBezTo>
                    <a:pt x="221" y="5"/>
                    <a:pt x="216" y="0"/>
                    <a:pt x="210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8" name="Freeform: Shape 15"/>
            <p:cNvSpPr>
              <a:spLocks/>
            </p:cNvSpPr>
            <p:nvPr/>
          </p:nvSpPr>
          <p:spPr bwMode="auto">
            <a:xfrm>
              <a:off x="-3768725" y="1736725"/>
              <a:ext cx="31750" cy="215900"/>
            </a:xfrm>
            <a:custGeom>
              <a:avLst/>
              <a:gdLst>
                <a:gd name="T0" fmla="*/ 18 w 18"/>
                <a:gd name="T1" fmla="*/ 113 h 122"/>
                <a:gd name="T2" fmla="*/ 9 w 18"/>
                <a:gd name="T3" fmla="*/ 122 h 122"/>
                <a:gd name="T4" fmla="*/ 0 w 18"/>
                <a:gd name="T5" fmla="*/ 113 h 122"/>
                <a:gd name="T6" fmla="*/ 0 w 18"/>
                <a:gd name="T7" fmla="*/ 9 h 122"/>
                <a:gd name="T8" fmla="*/ 9 w 18"/>
                <a:gd name="T9" fmla="*/ 0 h 122"/>
                <a:gd name="T10" fmla="*/ 18 w 18"/>
                <a:gd name="T11" fmla="*/ 9 h 122"/>
                <a:gd name="T12" fmla="*/ 18 w 18"/>
                <a:gd name="T13" fmla="*/ 11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22">
                  <a:moveTo>
                    <a:pt x="18" y="113"/>
                  </a:moveTo>
                  <a:cubicBezTo>
                    <a:pt x="18" y="118"/>
                    <a:pt x="14" y="122"/>
                    <a:pt x="9" y="122"/>
                  </a:cubicBezTo>
                  <a:cubicBezTo>
                    <a:pt x="4" y="122"/>
                    <a:pt x="0" y="118"/>
                    <a:pt x="0" y="11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lnTo>
                    <a:pt x="18" y="1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9" name="Freeform: Shape 16"/>
            <p:cNvSpPr>
              <a:spLocks/>
            </p:cNvSpPr>
            <p:nvPr/>
          </p:nvSpPr>
          <p:spPr bwMode="auto">
            <a:xfrm>
              <a:off x="-3768725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0" name="Freeform: Shape 17"/>
            <p:cNvSpPr>
              <a:spLocks/>
            </p:cNvSpPr>
            <p:nvPr/>
          </p:nvSpPr>
          <p:spPr bwMode="auto">
            <a:xfrm>
              <a:off x="-3768725" y="2609850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1" name="Freeform: Shape 18"/>
            <p:cNvSpPr>
              <a:spLocks/>
            </p:cNvSpPr>
            <p:nvPr/>
          </p:nvSpPr>
          <p:spPr bwMode="auto">
            <a:xfrm>
              <a:off x="-1282700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7" name="图片占位符 6">
            <a:extLst>
              <a:ext uri="{FF2B5EF4-FFF2-40B4-BE49-F238E27FC236}">
                <a16:creationId xmlns:a16="http://schemas.microsoft.com/office/drawing/2014/main" id="{7083F387-57DA-454C-8FD7-D7FAD62DA5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76" name="图片占位符 112">
            <a:extLst>
              <a:ext uri="{FF2B5EF4-FFF2-40B4-BE49-F238E27FC236}">
                <a16:creationId xmlns:a16="http://schemas.microsoft.com/office/drawing/2014/main" id="{F7682F20-5FF8-4B34-B9DA-A6E453552DB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240" y="2406788"/>
            <a:ext cx="1735180" cy="2887869"/>
          </a:xfrm>
          <a:custGeom>
            <a:avLst/>
            <a:gdLst>
              <a:gd name="connsiteX0" fmla="*/ 0 w 1507576"/>
              <a:gd name="connsiteY0" fmla="*/ 0 h 2514781"/>
              <a:gd name="connsiteX1" fmla="*/ 1507576 w 1507576"/>
              <a:gd name="connsiteY1" fmla="*/ 0 h 2514781"/>
              <a:gd name="connsiteX2" fmla="*/ 1507576 w 1507576"/>
              <a:gd name="connsiteY2" fmla="*/ 2514781 h 2514781"/>
              <a:gd name="connsiteX3" fmla="*/ 0 w 1507576"/>
              <a:gd name="connsiteY3" fmla="*/ 2514781 h 251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7576" h="2514781">
                <a:moveTo>
                  <a:pt x="0" y="0"/>
                </a:moveTo>
                <a:lnTo>
                  <a:pt x="1507576" y="0"/>
                </a:lnTo>
                <a:lnTo>
                  <a:pt x="1507576" y="2514781"/>
                </a:lnTo>
                <a:lnTo>
                  <a:pt x="0" y="251478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8179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" presetClass="entr" presetSubtype="6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8" grpId="0" animBg="1"/>
      <p:bldP spid="111" grpId="0" animBg="1"/>
      <p:bldP spid="1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 rot="1800000">
            <a:off x="2145343" y="2034108"/>
            <a:ext cx="6606559" cy="5222548"/>
          </a:xfrm>
          <a:custGeom>
            <a:avLst/>
            <a:gdLst>
              <a:gd name="connsiteX0" fmla="*/ 0 w 8510175"/>
              <a:gd name="connsiteY0" fmla="*/ 0 h 5193409"/>
              <a:gd name="connsiteX1" fmla="*/ 8510175 w 8510175"/>
              <a:gd name="connsiteY1" fmla="*/ 0 h 5193409"/>
              <a:gd name="connsiteX2" fmla="*/ 8510175 w 8510175"/>
              <a:gd name="connsiteY2" fmla="*/ 5193409 h 5193409"/>
              <a:gd name="connsiteX3" fmla="*/ 0 w 8510175"/>
              <a:gd name="connsiteY3" fmla="*/ 5193409 h 5193409"/>
              <a:gd name="connsiteX4" fmla="*/ 0 w 8510175"/>
              <a:gd name="connsiteY4" fmla="*/ 0 h 5193409"/>
              <a:gd name="connsiteX0" fmla="*/ 0 w 8510175"/>
              <a:gd name="connsiteY0" fmla="*/ 9297 h 5202706"/>
              <a:gd name="connsiteX1" fmla="*/ 4264758 w 8510175"/>
              <a:gd name="connsiteY1" fmla="*/ 0 h 5202706"/>
              <a:gd name="connsiteX2" fmla="*/ 8510175 w 8510175"/>
              <a:gd name="connsiteY2" fmla="*/ 9297 h 5202706"/>
              <a:gd name="connsiteX3" fmla="*/ 8510175 w 8510175"/>
              <a:gd name="connsiteY3" fmla="*/ 5202706 h 5202706"/>
              <a:gd name="connsiteX4" fmla="*/ 0 w 8510175"/>
              <a:gd name="connsiteY4" fmla="*/ 5202706 h 5202706"/>
              <a:gd name="connsiteX5" fmla="*/ 0 w 8510175"/>
              <a:gd name="connsiteY5" fmla="*/ 9297 h 5202706"/>
              <a:gd name="connsiteX0" fmla="*/ 0 w 8510175"/>
              <a:gd name="connsiteY0" fmla="*/ 9297 h 5222548"/>
              <a:gd name="connsiteX1" fmla="*/ 4264758 w 8510175"/>
              <a:gd name="connsiteY1" fmla="*/ 0 h 5222548"/>
              <a:gd name="connsiteX2" fmla="*/ 8510175 w 8510175"/>
              <a:gd name="connsiteY2" fmla="*/ 9297 h 5222548"/>
              <a:gd name="connsiteX3" fmla="*/ 8510175 w 8510175"/>
              <a:gd name="connsiteY3" fmla="*/ 5202706 h 5222548"/>
              <a:gd name="connsiteX4" fmla="*/ 1903616 w 8510175"/>
              <a:gd name="connsiteY4" fmla="*/ 5222548 h 5222548"/>
              <a:gd name="connsiteX5" fmla="*/ 0 w 8510175"/>
              <a:gd name="connsiteY5" fmla="*/ 5202706 h 5222548"/>
              <a:gd name="connsiteX6" fmla="*/ 0 w 8510175"/>
              <a:gd name="connsiteY6" fmla="*/ 9297 h 5222548"/>
              <a:gd name="connsiteX0" fmla="*/ 0 w 8510175"/>
              <a:gd name="connsiteY0" fmla="*/ 5202706 h 5222548"/>
              <a:gd name="connsiteX1" fmla="*/ 4264758 w 8510175"/>
              <a:gd name="connsiteY1" fmla="*/ 0 h 5222548"/>
              <a:gd name="connsiteX2" fmla="*/ 8510175 w 8510175"/>
              <a:gd name="connsiteY2" fmla="*/ 9297 h 5222548"/>
              <a:gd name="connsiteX3" fmla="*/ 8510175 w 8510175"/>
              <a:gd name="connsiteY3" fmla="*/ 5202706 h 5222548"/>
              <a:gd name="connsiteX4" fmla="*/ 1903616 w 8510175"/>
              <a:gd name="connsiteY4" fmla="*/ 5222548 h 5222548"/>
              <a:gd name="connsiteX5" fmla="*/ 0 w 8510175"/>
              <a:gd name="connsiteY5" fmla="*/ 5202706 h 5222548"/>
              <a:gd name="connsiteX0" fmla="*/ 0 w 6606559"/>
              <a:gd name="connsiteY0" fmla="*/ 5222548 h 5222548"/>
              <a:gd name="connsiteX1" fmla="*/ 2361142 w 6606559"/>
              <a:gd name="connsiteY1" fmla="*/ 0 h 5222548"/>
              <a:gd name="connsiteX2" fmla="*/ 6606559 w 6606559"/>
              <a:gd name="connsiteY2" fmla="*/ 9297 h 5222548"/>
              <a:gd name="connsiteX3" fmla="*/ 6606559 w 6606559"/>
              <a:gd name="connsiteY3" fmla="*/ 5202706 h 5222548"/>
              <a:gd name="connsiteX4" fmla="*/ 0 w 6606559"/>
              <a:gd name="connsiteY4" fmla="*/ 5222548 h 5222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6559" h="5222548">
                <a:moveTo>
                  <a:pt x="0" y="5222548"/>
                </a:moveTo>
                <a:lnTo>
                  <a:pt x="2361142" y="0"/>
                </a:lnTo>
                <a:lnTo>
                  <a:pt x="6606559" y="9297"/>
                </a:lnTo>
                <a:lnTo>
                  <a:pt x="6606559" y="5202706"/>
                </a:lnTo>
                <a:lnTo>
                  <a:pt x="0" y="522254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5" name="矩形 44"/>
          <p:cNvSpPr/>
          <p:nvPr/>
        </p:nvSpPr>
        <p:spPr>
          <a:xfrm rot="1800000">
            <a:off x="6738833" y="3848236"/>
            <a:ext cx="1625387" cy="644657"/>
          </a:xfrm>
          <a:custGeom>
            <a:avLst/>
            <a:gdLst>
              <a:gd name="connsiteX0" fmla="*/ 0 w 1789598"/>
              <a:gd name="connsiteY0" fmla="*/ 0 h 634275"/>
              <a:gd name="connsiteX1" fmla="*/ 1789598 w 1789598"/>
              <a:gd name="connsiteY1" fmla="*/ 0 h 634275"/>
              <a:gd name="connsiteX2" fmla="*/ 1789598 w 1789598"/>
              <a:gd name="connsiteY2" fmla="*/ 634275 h 634275"/>
              <a:gd name="connsiteX3" fmla="*/ 0 w 1789598"/>
              <a:gd name="connsiteY3" fmla="*/ 634275 h 634275"/>
              <a:gd name="connsiteX4" fmla="*/ 0 w 1789598"/>
              <a:gd name="connsiteY4" fmla="*/ 0 h 634275"/>
              <a:gd name="connsiteX0" fmla="*/ 0 w 1789598"/>
              <a:gd name="connsiteY0" fmla="*/ 9762 h 644037"/>
              <a:gd name="connsiteX1" fmla="*/ 204464 w 1789598"/>
              <a:gd name="connsiteY1" fmla="*/ 0 h 644037"/>
              <a:gd name="connsiteX2" fmla="*/ 1789598 w 1789598"/>
              <a:gd name="connsiteY2" fmla="*/ 9762 h 644037"/>
              <a:gd name="connsiteX3" fmla="*/ 1789598 w 1789598"/>
              <a:gd name="connsiteY3" fmla="*/ 644037 h 644037"/>
              <a:gd name="connsiteX4" fmla="*/ 0 w 1789598"/>
              <a:gd name="connsiteY4" fmla="*/ 644037 h 644037"/>
              <a:gd name="connsiteX5" fmla="*/ 0 w 1789598"/>
              <a:gd name="connsiteY5" fmla="*/ 9762 h 64403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644037 h 644657"/>
              <a:gd name="connsiteX6" fmla="*/ 0 w 1789598"/>
              <a:gd name="connsiteY6" fmla="*/ 9762 h 64465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9762 h 644657"/>
              <a:gd name="connsiteX0" fmla="*/ 0 w 1625387"/>
              <a:gd name="connsiteY0" fmla="*/ 644657 h 644657"/>
              <a:gd name="connsiteX1" fmla="*/ 40253 w 1625387"/>
              <a:gd name="connsiteY1" fmla="*/ 0 h 644657"/>
              <a:gd name="connsiteX2" fmla="*/ 1625387 w 1625387"/>
              <a:gd name="connsiteY2" fmla="*/ 9762 h 644657"/>
              <a:gd name="connsiteX3" fmla="*/ 1625387 w 1625387"/>
              <a:gd name="connsiteY3" fmla="*/ 644037 h 644657"/>
              <a:gd name="connsiteX4" fmla="*/ 0 w 1625387"/>
              <a:gd name="connsiteY4" fmla="*/ 644657 h 644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5387" h="644657">
                <a:moveTo>
                  <a:pt x="0" y="644657"/>
                </a:moveTo>
                <a:lnTo>
                  <a:pt x="40253" y="0"/>
                </a:lnTo>
                <a:lnTo>
                  <a:pt x="1625387" y="9762"/>
                </a:lnTo>
                <a:lnTo>
                  <a:pt x="1625387" y="644037"/>
                </a:lnTo>
                <a:lnTo>
                  <a:pt x="0" y="644657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6" name="矩形 44"/>
          <p:cNvSpPr/>
          <p:nvPr/>
        </p:nvSpPr>
        <p:spPr>
          <a:xfrm rot="1800000">
            <a:off x="6738834" y="4773145"/>
            <a:ext cx="1625387" cy="644657"/>
          </a:xfrm>
          <a:custGeom>
            <a:avLst/>
            <a:gdLst>
              <a:gd name="connsiteX0" fmla="*/ 0 w 1789598"/>
              <a:gd name="connsiteY0" fmla="*/ 0 h 634275"/>
              <a:gd name="connsiteX1" fmla="*/ 1789598 w 1789598"/>
              <a:gd name="connsiteY1" fmla="*/ 0 h 634275"/>
              <a:gd name="connsiteX2" fmla="*/ 1789598 w 1789598"/>
              <a:gd name="connsiteY2" fmla="*/ 634275 h 634275"/>
              <a:gd name="connsiteX3" fmla="*/ 0 w 1789598"/>
              <a:gd name="connsiteY3" fmla="*/ 634275 h 634275"/>
              <a:gd name="connsiteX4" fmla="*/ 0 w 1789598"/>
              <a:gd name="connsiteY4" fmla="*/ 0 h 634275"/>
              <a:gd name="connsiteX0" fmla="*/ 0 w 1789598"/>
              <a:gd name="connsiteY0" fmla="*/ 9762 h 644037"/>
              <a:gd name="connsiteX1" fmla="*/ 204464 w 1789598"/>
              <a:gd name="connsiteY1" fmla="*/ 0 h 644037"/>
              <a:gd name="connsiteX2" fmla="*/ 1789598 w 1789598"/>
              <a:gd name="connsiteY2" fmla="*/ 9762 h 644037"/>
              <a:gd name="connsiteX3" fmla="*/ 1789598 w 1789598"/>
              <a:gd name="connsiteY3" fmla="*/ 644037 h 644037"/>
              <a:gd name="connsiteX4" fmla="*/ 0 w 1789598"/>
              <a:gd name="connsiteY4" fmla="*/ 644037 h 644037"/>
              <a:gd name="connsiteX5" fmla="*/ 0 w 1789598"/>
              <a:gd name="connsiteY5" fmla="*/ 9762 h 64403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644037 h 644657"/>
              <a:gd name="connsiteX6" fmla="*/ 0 w 1789598"/>
              <a:gd name="connsiteY6" fmla="*/ 9762 h 64465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9762 h 644657"/>
              <a:gd name="connsiteX0" fmla="*/ 0 w 1625387"/>
              <a:gd name="connsiteY0" fmla="*/ 644657 h 644657"/>
              <a:gd name="connsiteX1" fmla="*/ 40253 w 1625387"/>
              <a:gd name="connsiteY1" fmla="*/ 0 h 644657"/>
              <a:gd name="connsiteX2" fmla="*/ 1625387 w 1625387"/>
              <a:gd name="connsiteY2" fmla="*/ 9762 h 644657"/>
              <a:gd name="connsiteX3" fmla="*/ 1625387 w 1625387"/>
              <a:gd name="connsiteY3" fmla="*/ 644037 h 644657"/>
              <a:gd name="connsiteX4" fmla="*/ 0 w 1625387"/>
              <a:gd name="connsiteY4" fmla="*/ 644657 h 644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5387" h="644657">
                <a:moveTo>
                  <a:pt x="0" y="644657"/>
                </a:moveTo>
                <a:lnTo>
                  <a:pt x="40253" y="0"/>
                </a:lnTo>
                <a:lnTo>
                  <a:pt x="1625387" y="9762"/>
                </a:lnTo>
                <a:lnTo>
                  <a:pt x="1625387" y="644037"/>
                </a:lnTo>
                <a:lnTo>
                  <a:pt x="0" y="644657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7" name="矩形 44"/>
          <p:cNvSpPr/>
          <p:nvPr/>
        </p:nvSpPr>
        <p:spPr>
          <a:xfrm rot="1800000">
            <a:off x="9096272" y="3848236"/>
            <a:ext cx="1625387" cy="644657"/>
          </a:xfrm>
          <a:custGeom>
            <a:avLst/>
            <a:gdLst>
              <a:gd name="connsiteX0" fmla="*/ 0 w 1789598"/>
              <a:gd name="connsiteY0" fmla="*/ 0 h 634275"/>
              <a:gd name="connsiteX1" fmla="*/ 1789598 w 1789598"/>
              <a:gd name="connsiteY1" fmla="*/ 0 h 634275"/>
              <a:gd name="connsiteX2" fmla="*/ 1789598 w 1789598"/>
              <a:gd name="connsiteY2" fmla="*/ 634275 h 634275"/>
              <a:gd name="connsiteX3" fmla="*/ 0 w 1789598"/>
              <a:gd name="connsiteY3" fmla="*/ 634275 h 634275"/>
              <a:gd name="connsiteX4" fmla="*/ 0 w 1789598"/>
              <a:gd name="connsiteY4" fmla="*/ 0 h 634275"/>
              <a:gd name="connsiteX0" fmla="*/ 0 w 1789598"/>
              <a:gd name="connsiteY0" fmla="*/ 9762 h 644037"/>
              <a:gd name="connsiteX1" fmla="*/ 204464 w 1789598"/>
              <a:gd name="connsiteY1" fmla="*/ 0 h 644037"/>
              <a:gd name="connsiteX2" fmla="*/ 1789598 w 1789598"/>
              <a:gd name="connsiteY2" fmla="*/ 9762 h 644037"/>
              <a:gd name="connsiteX3" fmla="*/ 1789598 w 1789598"/>
              <a:gd name="connsiteY3" fmla="*/ 644037 h 644037"/>
              <a:gd name="connsiteX4" fmla="*/ 0 w 1789598"/>
              <a:gd name="connsiteY4" fmla="*/ 644037 h 644037"/>
              <a:gd name="connsiteX5" fmla="*/ 0 w 1789598"/>
              <a:gd name="connsiteY5" fmla="*/ 9762 h 64403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644037 h 644657"/>
              <a:gd name="connsiteX6" fmla="*/ 0 w 1789598"/>
              <a:gd name="connsiteY6" fmla="*/ 9762 h 64465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9762 h 644657"/>
              <a:gd name="connsiteX0" fmla="*/ 0 w 1625387"/>
              <a:gd name="connsiteY0" fmla="*/ 644657 h 644657"/>
              <a:gd name="connsiteX1" fmla="*/ 40253 w 1625387"/>
              <a:gd name="connsiteY1" fmla="*/ 0 h 644657"/>
              <a:gd name="connsiteX2" fmla="*/ 1625387 w 1625387"/>
              <a:gd name="connsiteY2" fmla="*/ 9762 h 644657"/>
              <a:gd name="connsiteX3" fmla="*/ 1625387 w 1625387"/>
              <a:gd name="connsiteY3" fmla="*/ 644037 h 644657"/>
              <a:gd name="connsiteX4" fmla="*/ 0 w 1625387"/>
              <a:gd name="connsiteY4" fmla="*/ 644657 h 644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5387" h="644657">
                <a:moveTo>
                  <a:pt x="0" y="644657"/>
                </a:moveTo>
                <a:lnTo>
                  <a:pt x="40253" y="0"/>
                </a:lnTo>
                <a:lnTo>
                  <a:pt x="1625387" y="9762"/>
                </a:lnTo>
                <a:lnTo>
                  <a:pt x="1625387" y="644037"/>
                </a:lnTo>
                <a:lnTo>
                  <a:pt x="0" y="644657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8" name="矩形 44"/>
          <p:cNvSpPr/>
          <p:nvPr/>
        </p:nvSpPr>
        <p:spPr>
          <a:xfrm rot="1800000">
            <a:off x="9096273" y="4773145"/>
            <a:ext cx="1625387" cy="644657"/>
          </a:xfrm>
          <a:custGeom>
            <a:avLst/>
            <a:gdLst>
              <a:gd name="connsiteX0" fmla="*/ 0 w 1789598"/>
              <a:gd name="connsiteY0" fmla="*/ 0 h 634275"/>
              <a:gd name="connsiteX1" fmla="*/ 1789598 w 1789598"/>
              <a:gd name="connsiteY1" fmla="*/ 0 h 634275"/>
              <a:gd name="connsiteX2" fmla="*/ 1789598 w 1789598"/>
              <a:gd name="connsiteY2" fmla="*/ 634275 h 634275"/>
              <a:gd name="connsiteX3" fmla="*/ 0 w 1789598"/>
              <a:gd name="connsiteY3" fmla="*/ 634275 h 634275"/>
              <a:gd name="connsiteX4" fmla="*/ 0 w 1789598"/>
              <a:gd name="connsiteY4" fmla="*/ 0 h 634275"/>
              <a:gd name="connsiteX0" fmla="*/ 0 w 1789598"/>
              <a:gd name="connsiteY0" fmla="*/ 9762 h 644037"/>
              <a:gd name="connsiteX1" fmla="*/ 204464 w 1789598"/>
              <a:gd name="connsiteY1" fmla="*/ 0 h 644037"/>
              <a:gd name="connsiteX2" fmla="*/ 1789598 w 1789598"/>
              <a:gd name="connsiteY2" fmla="*/ 9762 h 644037"/>
              <a:gd name="connsiteX3" fmla="*/ 1789598 w 1789598"/>
              <a:gd name="connsiteY3" fmla="*/ 644037 h 644037"/>
              <a:gd name="connsiteX4" fmla="*/ 0 w 1789598"/>
              <a:gd name="connsiteY4" fmla="*/ 644037 h 644037"/>
              <a:gd name="connsiteX5" fmla="*/ 0 w 1789598"/>
              <a:gd name="connsiteY5" fmla="*/ 9762 h 64403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644037 h 644657"/>
              <a:gd name="connsiteX6" fmla="*/ 0 w 1789598"/>
              <a:gd name="connsiteY6" fmla="*/ 9762 h 644657"/>
              <a:gd name="connsiteX0" fmla="*/ 0 w 1789598"/>
              <a:gd name="connsiteY0" fmla="*/ 9762 h 644657"/>
              <a:gd name="connsiteX1" fmla="*/ 204464 w 1789598"/>
              <a:gd name="connsiteY1" fmla="*/ 0 h 644657"/>
              <a:gd name="connsiteX2" fmla="*/ 1789598 w 1789598"/>
              <a:gd name="connsiteY2" fmla="*/ 9762 h 644657"/>
              <a:gd name="connsiteX3" fmla="*/ 1789598 w 1789598"/>
              <a:gd name="connsiteY3" fmla="*/ 644037 h 644657"/>
              <a:gd name="connsiteX4" fmla="*/ 164211 w 1789598"/>
              <a:gd name="connsiteY4" fmla="*/ 644657 h 644657"/>
              <a:gd name="connsiteX5" fmla="*/ 0 w 1789598"/>
              <a:gd name="connsiteY5" fmla="*/ 9762 h 644657"/>
              <a:gd name="connsiteX0" fmla="*/ 0 w 1625387"/>
              <a:gd name="connsiteY0" fmla="*/ 644657 h 644657"/>
              <a:gd name="connsiteX1" fmla="*/ 40253 w 1625387"/>
              <a:gd name="connsiteY1" fmla="*/ 0 h 644657"/>
              <a:gd name="connsiteX2" fmla="*/ 1625387 w 1625387"/>
              <a:gd name="connsiteY2" fmla="*/ 9762 h 644657"/>
              <a:gd name="connsiteX3" fmla="*/ 1625387 w 1625387"/>
              <a:gd name="connsiteY3" fmla="*/ 644037 h 644657"/>
              <a:gd name="connsiteX4" fmla="*/ 0 w 1625387"/>
              <a:gd name="connsiteY4" fmla="*/ 644657 h 644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5387" h="644657">
                <a:moveTo>
                  <a:pt x="0" y="644657"/>
                </a:moveTo>
                <a:lnTo>
                  <a:pt x="40253" y="0"/>
                </a:lnTo>
                <a:lnTo>
                  <a:pt x="1625387" y="9762"/>
                </a:lnTo>
                <a:lnTo>
                  <a:pt x="1625387" y="644037"/>
                </a:lnTo>
                <a:lnTo>
                  <a:pt x="0" y="644657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507893" y="3434050"/>
            <a:ext cx="648586" cy="64858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6507893" y="4347893"/>
            <a:ext cx="648586" cy="6485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868067" y="3434050"/>
            <a:ext cx="648586" cy="6485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8868067" y="4347893"/>
            <a:ext cx="648586" cy="64858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8" name="任意多边形 17"/>
          <p:cNvSpPr/>
          <p:nvPr/>
        </p:nvSpPr>
        <p:spPr>
          <a:xfrm>
            <a:off x="6660626" y="3565642"/>
            <a:ext cx="343120" cy="380620"/>
          </a:xfrm>
          <a:custGeom>
            <a:avLst/>
            <a:gdLst>
              <a:gd name="connsiteX0" fmla="*/ 118385 w 296668"/>
              <a:gd name="connsiteY0" fmla="*/ 317979 h 329092"/>
              <a:gd name="connsiteX1" fmla="*/ 177916 w 296668"/>
              <a:gd name="connsiteY1" fmla="*/ 317979 h 329092"/>
              <a:gd name="connsiteX2" fmla="*/ 183208 w 296668"/>
              <a:gd name="connsiteY2" fmla="*/ 323536 h 329092"/>
              <a:gd name="connsiteX3" fmla="*/ 177916 w 296668"/>
              <a:gd name="connsiteY3" fmla="*/ 329092 h 329092"/>
              <a:gd name="connsiteX4" fmla="*/ 118385 w 296668"/>
              <a:gd name="connsiteY4" fmla="*/ 329092 h 329092"/>
              <a:gd name="connsiteX5" fmla="*/ 111770 w 296668"/>
              <a:gd name="connsiteY5" fmla="*/ 323536 h 329092"/>
              <a:gd name="connsiteX6" fmla="*/ 118385 w 296668"/>
              <a:gd name="connsiteY6" fmla="*/ 317979 h 329092"/>
              <a:gd name="connsiteX7" fmla="*/ 118385 w 296668"/>
              <a:gd name="connsiteY7" fmla="*/ 287816 h 329092"/>
              <a:gd name="connsiteX8" fmla="*/ 177916 w 296668"/>
              <a:gd name="connsiteY8" fmla="*/ 287816 h 329092"/>
              <a:gd name="connsiteX9" fmla="*/ 183208 w 296668"/>
              <a:gd name="connsiteY9" fmla="*/ 292579 h 329092"/>
              <a:gd name="connsiteX10" fmla="*/ 177916 w 296668"/>
              <a:gd name="connsiteY10" fmla="*/ 297341 h 329092"/>
              <a:gd name="connsiteX11" fmla="*/ 118385 w 296668"/>
              <a:gd name="connsiteY11" fmla="*/ 297341 h 329092"/>
              <a:gd name="connsiteX12" fmla="*/ 111770 w 296668"/>
              <a:gd name="connsiteY12" fmla="*/ 292579 h 329092"/>
              <a:gd name="connsiteX13" fmla="*/ 118385 w 296668"/>
              <a:gd name="connsiteY13" fmla="*/ 287816 h 329092"/>
              <a:gd name="connsiteX14" fmla="*/ 270643 w 296668"/>
              <a:gd name="connsiteY14" fmla="*/ 157302 h 329092"/>
              <a:gd name="connsiteX15" fmla="*/ 292135 w 296668"/>
              <a:gd name="connsiteY15" fmla="*/ 163538 h 329092"/>
              <a:gd name="connsiteX16" fmla="*/ 296165 w 296668"/>
              <a:gd name="connsiteY16" fmla="*/ 169775 h 329092"/>
              <a:gd name="connsiteX17" fmla="*/ 290792 w 296668"/>
              <a:gd name="connsiteY17" fmla="*/ 173517 h 329092"/>
              <a:gd name="connsiteX18" fmla="*/ 289449 w 296668"/>
              <a:gd name="connsiteY18" fmla="*/ 173517 h 329092"/>
              <a:gd name="connsiteX19" fmla="*/ 267956 w 296668"/>
              <a:gd name="connsiteY19" fmla="*/ 167280 h 329092"/>
              <a:gd name="connsiteX20" fmla="*/ 263926 w 296668"/>
              <a:gd name="connsiteY20" fmla="*/ 159796 h 329092"/>
              <a:gd name="connsiteX21" fmla="*/ 270643 w 296668"/>
              <a:gd name="connsiteY21" fmla="*/ 157302 h 329092"/>
              <a:gd name="connsiteX22" fmla="*/ 24702 w 296668"/>
              <a:gd name="connsiteY22" fmla="*/ 157302 h 329092"/>
              <a:gd name="connsiteX23" fmla="*/ 31114 w 296668"/>
              <a:gd name="connsiteY23" fmla="*/ 159796 h 329092"/>
              <a:gd name="connsiteX24" fmla="*/ 28549 w 296668"/>
              <a:gd name="connsiteY24" fmla="*/ 167280 h 329092"/>
              <a:gd name="connsiteX25" fmla="*/ 6751 w 296668"/>
              <a:gd name="connsiteY25" fmla="*/ 173517 h 329092"/>
              <a:gd name="connsiteX26" fmla="*/ 5469 w 296668"/>
              <a:gd name="connsiteY26" fmla="*/ 173517 h 329092"/>
              <a:gd name="connsiteX27" fmla="*/ 340 w 296668"/>
              <a:gd name="connsiteY27" fmla="*/ 169775 h 329092"/>
              <a:gd name="connsiteX28" fmla="*/ 4187 w 296668"/>
              <a:gd name="connsiteY28" fmla="*/ 163538 h 329092"/>
              <a:gd name="connsiteX29" fmla="*/ 24702 w 296668"/>
              <a:gd name="connsiteY29" fmla="*/ 157302 h 329092"/>
              <a:gd name="connsiteX30" fmla="*/ 174683 w 296668"/>
              <a:gd name="connsiteY30" fmla="*/ 85640 h 329092"/>
              <a:gd name="connsiteX31" fmla="*/ 182444 w 296668"/>
              <a:gd name="connsiteY31" fmla="*/ 85640 h 329092"/>
              <a:gd name="connsiteX32" fmla="*/ 205728 w 296668"/>
              <a:gd name="connsiteY32" fmla="*/ 109135 h 329092"/>
              <a:gd name="connsiteX33" fmla="*/ 207021 w 296668"/>
              <a:gd name="connsiteY33" fmla="*/ 113051 h 329092"/>
              <a:gd name="connsiteX34" fmla="*/ 207021 w 296668"/>
              <a:gd name="connsiteY34" fmla="*/ 136546 h 329092"/>
              <a:gd name="connsiteX35" fmla="*/ 201847 w 296668"/>
              <a:gd name="connsiteY35" fmla="*/ 141767 h 329092"/>
              <a:gd name="connsiteX36" fmla="*/ 196673 w 296668"/>
              <a:gd name="connsiteY36" fmla="*/ 136546 h 329092"/>
              <a:gd name="connsiteX37" fmla="*/ 196673 w 296668"/>
              <a:gd name="connsiteY37" fmla="*/ 115661 h 329092"/>
              <a:gd name="connsiteX38" fmla="*/ 174683 w 296668"/>
              <a:gd name="connsiteY38" fmla="*/ 93472 h 329092"/>
              <a:gd name="connsiteX39" fmla="*/ 174683 w 296668"/>
              <a:gd name="connsiteY39" fmla="*/ 85640 h 329092"/>
              <a:gd name="connsiteX40" fmla="*/ 289449 w 296668"/>
              <a:gd name="connsiteY40" fmla="*/ 71916 h 329092"/>
              <a:gd name="connsiteX41" fmla="*/ 296165 w 296668"/>
              <a:gd name="connsiteY41" fmla="*/ 75998 h 329092"/>
              <a:gd name="connsiteX42" fmla="*/ 292135 w 296668"/>
              <a:gd name="connsiteY42" fmla="*/ 82801 h 329092"/>
              <a:gd name="connsiteX43" fmla="*/ 270643 w 296668"/>
              <a:gd name="connsiteY43" fmla="*/ 90966 h 329092"/>
              <a:gd name="connsiteX44" fmla="*/ 269299 w 296668"/>
              <a:gd name="connsiteY44" fmla="*/ 90966 h 329092"/>
              <a:gd name="connsiteX45" fmla="*/ 263926 w 296668"/>
              <a:gd name="connsiteY45" fmla="*/ 86884 h 329092"/>
              <a:gd name="connsiteX46" fmla="*/ 267956 w 296668"/>
              <a:gd name="connsiteY46" fmla="*/ 80080 h 329092"/>
              <a:gd name="connsiteX47" fmla="*/ 289449 w 296668"/>
              <a:gd name="connsiteY47" fmla="*/ 71916 h 329092"/>
              <a:gd name="connsiteX48" fmla="*/ 6751 w 296668"/>
              <a:gd name="connsiteY48" fmla="*/ 71916 h 329092"/>
              <a:gd name="connsiteX49" fmla="*/ 28549 w 296668"/>
              <a:gd name="connsiteY49" fmla="*/ 80080 h 329092"/>
              <a:gd name="connsiteX50" fmla="*/ 31114 w 296668"/>
              <a:gd name="connsiteY50" fmla="*/ 86884 h 329092"/>
              <a:gd name="connsiteX51" fmla="*/ 25985 w 296668"/>
              <a:gd name="connsiteY51" fmla="*/ 90966 h 329092"/>
              <a:gd name="connsiteX52" fmla="*/ 24702 w 296668"/>
              <a:gd name="connsiteY52" fmla="*/ 90966 h 329092"/>
              <a:gd name="connsiteX53" fmla="*/ 4187 w 296668"/>
              <a:gd name="connsiteY53" fmla="*/ 82801 h 329092"/>
              <a:gd name="connsiteX54" fmla="*/ 340 w 296668"/>
              <a:gd name="connsiteY54" fmla="*/ 75998 h 329092"/>
              <a:gd name="connsiteX55" fmla="*/ 6751 w 296668"/>
              <a:gd name="connsiteY55" fmla="*/ 71916 h 329092"/>
              <a:gd name="connsiteX56" fmla="*/ 117171 w 296668"/>
              <a:gd name="connsiteY56" fmla="*/ 67154 h 329092"/>
              <a:gd name="connsiteX57" fmla="*/ 73671 w 296668"/>
              <a:gd name="connsiteY57" fmla="*/ 110571 h 329092"/>
              <a:gd name="connsiteX58" fmla="*/ 73671 w 296668"/>
              <a:gd name="connsiteY58" fmla="*/ 172408 h 329092"/>
              <a:gd name="connsiteX59" fmla="*/ 118490 w 296668"/>
              <a:gd name="connsiteY59" fmla="*/ 217141 h 329092"/>
              <a:gd name="connsiteX60" fmla="*/ 119808 w 296668"/>
              <a:gd name="connsiteY60" fmla="*/ 219772 h 329092"/>
              <a:gd name="connsiteX61" fmla="*/ 121126 w 296668"/>
              <a:gd name="connsiteY61" fmla="*/ 222403 h 329092"/>
              <a:gd name="connsiteX62" fmla="*/ 121126 w 296668"/>
              <a:gd name="connsiteY62" fmla="*/ 248717 h 329092"/>
              <a:gd name="connsiteX63" fmla="*/ 127717 w 296668"/>
              <a:gd name="connsiteY63" fmla="*/ 259242 h 329092"/>
              <a:gd name="connsiteX64" fmla="*/ 167263 w 296668"/>
              <a:gd name="connsiteY64" fmla="*/ 259242 h 329092"/>
              <a:gd name="connsiteX65" fmla="*/ 175172 w 296668"/>
              <a:gd name="connsiteY65" fmla="*/ 248717 h 329092"/>
              <a:gd name="connsiteX66" fmla="*/ 175172 w 296668"/>
              <a:gd name="connsiteY66" fmla="*/ 222403 h 329092"/>
              <a:gd name="connsiteX67" fmla="*/ 175172 w 296668"/>
              <a:gd name="connsiteY67" fmla="*/ 221088 h 329092"/>
              <a:gd name="connsiteX68" fmla="*/ 176490 w 296668"/>
              <a:gd name="connsiteY68" fmla="*/ 217141 h 329092"/>
              <a:gd name="connsiteX69" fmla="*/ 221309 w 296668"/>
              <a:gd name="connsiteY69" fmla="*/ 172408 h 329092"/>
              <a:gd name="connsiteX70" fmla="*/ 221309 w 296668"/>
              <a:gd name="connsiteY70" fmla="*/ 110571 h 329092"/>
              <a:gd name="connsiteX71" fmla="*/ 177809 w 296668"/>
              <a:gd name="connsiteY71" fmla="*/ 67154 h 329092"/>
              <a:gd name="connsiteX72" fmla="*/ 117171 w 296668"/>
              <a:gd name="connsiteY72" fmla="*/ 67154 h 329092"/>
              <a:gd name="connsiteX73" fmla="*/ 115312 w 296668"/>
              <a:gd name="connsiteY73" fmla="*/ 57629 h 329092"/>
              <a:gd name="connsiteX74" fmla="*/ 181254 w 296668"/>
              <a:gd name="connsiteY74" fmla="*/ 57629 h 329092"/>
              <a:gd name="connsiteX75" fmla="*/ 185211 w 296668"/>
              <a:gd name="connsiteY75" fmla="*/ 58942 h 329092"/>
              <a:gd name="connsiteX76" fmla="*/ 232689 w 296668"/>
              <a:gd name="connsiteY76" fmla="*/ 106215 h 329092"/>
              <a:gd name="connsiteX77" fmla="*/ 234008 w 296668"/>
              <a:gd name="connsiteY77" fmla="*/ 110154 h 329092"/>
              <a:gd name="connsiteX78" fmla="*/ 234008 w 296668"/>
              <a:gd name="connsiteY78" fmla="*/ 175810 h 329092"/>
              <a:gd name="connsiteX79" fmla="*/ 232689 w 296668"/>
              <a:gd name="connsiteY79" fmla="*/ 179749 h 329092"/>
              <a:gd name="connsiteX80" fmla="*/ 186530 w 296668"/>
              <a:gd name="connsiteY80" fmla="*/ 224395 h 329092"/>
              <a:gd name="connsiteX81" fmla="*/ 186530 w 296668"/>
              <a:gd name="connsiteY81" fmla="*/ 250657 h 329092"/>
              <a:gd name="connsiteX82" fmla="*/ 185211 w 296668"/>
              <a:gd name="connsiteY82" fmla="*/ 254597 h 329092"/>
              <a:gd name="connsiteX83" fmla="*/ 175979 w 296668"/>
              <a:gd name="connsiteY83" fmla="*/ 267728 h 329092"/>
              <a:gd name="connsiteX84" fmla="*/ 172022 w 296668"/>
              <a:gd name="connsiteY84" fmla="*/ 270354 h 329092"/>
              <a:gd name="connsiteX85" fmla="*/ 125862 w 296668"/>
              <a:gd name="connsiteY85" fmla="*/ 270354 h 329092"/>
              <a:gd name="connsiteX86" fmla="*/ 121906 w 296668"/>
              <a:gd name="connsiteY86" fmla="*/ 267728 h 329092"/>
              <a:gd name="connsiteX87" fmla="*/ 112674 w 296668"/>
              <a:gd name="connsiteY87" fmla="*/ 255910 h 329092"/>
              <a:gd name="connsiteX88" fmla="*/ 111355 w 296668"/>
              <a:gd name="connsiteY88" fmla="*/ 254597 h 329092"/>
              <a:gd name="connsiteX89" fmla="*/ 110036 w 296668"/>
              <a:gd name="connsiteY89" fmla="*/ 224395 h 329092"/>
              <a:gd name="connsiteX90" fmla="*/ 65196 w 296668"/>
              <a:gd name="connsiteY90" fmla="*/ 179749 h 329092"/>
              <a:gd name="connsiteX91" fmla="*/ 62558 w 296668"/>
              <a:gd name="connsiteY91" fmla="*/ 175810 h 329092"/>
              <a:gd name="connsiteX92" fmla="*/ 62558 w 296668"/>
              <a:gd name="connsiteY92" fmla="*/ 110154 h 329092"/>
              <a:gd name="connsiteX93" fmla="*/ 65196 w 296668"/>
              <a:gd name="connsiteY93" fmla="*/ 106215 h 329092"/>
              <a:gd name="connsiteX94" fmla="*/ 111355 w 296668"/>
              <a:gd name="connsiteY94" fmla="*/ 58942 h 329092"/>
              <a:gd name="connsiteX95" fmla="*/ 115312 w 296668"/>
              <a:gd name="connsiteY95" fmla="*/ 57629 h 329092"/>
              <a:gd name="connsiteX96" fmla="*/ 233373 w 296668"/>
              <a:gd name="connsiteY96" fmla="*/ 1514 h 329092"/>
              <a:gd name="connsiteX97" fmla="*/ 239723 w 296668"/>
              <a:gd name="connsiteY97" fmla="*/ 1514 h 329092"/>
              <a:gd name="connsiteX98" fmla="*/ 240993 w 296668"/>
              <a:gd name="connsiteY98" fmla="*/ 8071 h 329092"/>
              <a:gd name="connsiteX99" fmla="*/ 228293 w 296668"/>
              <a:gd name="connsiteY99" fmla="*/ 26431 h 329092"/>
              <a:gd name="connsiteX100" fmla="*/ 224483 w 296668"/>
              <a:gd name="connsiteY100" fmla="*/ 29054 h 329092"/>
              <a:gd name="connsiteX101" fmla="*/ 220673 w 296668"/>
              <a:gd name="connsiteY101" fmla="*/ 27742 h 329092"/>
              <a:gd name="connsiteX102" fmla="*/ 219403 w 296668"/>
              <a:gd name="connsiteY102" fmla="*/ 19874 h 329092"/>
              <a:gd name="connsiteX103" fmla="*/ 233373 w 296668"/>
              <a:gd name="connsiteY103" fmla="*/ 1514 h 329092"/>
              <a:gd name="connsiteX104" fmla="*/ 55707 w 296668"/>
              <a:gd name="connsiteY104" fmla="*/ 1514 h 329092"/>
              <a:gd name="connsiteX105" fmla="*/ 63728 w 296668"/>
              <a:gd name="connsiteY105" fmla="*/ 1514 h 329092"/>
              <a:gd name="connsiteX106" fmla="*/ 77096 w 296668"/>
              <a:gd name="connsiteY106" fmla="*/ 19874 h 329092"/>
              <a:gd name="connsiteX107" fmla="*/ 75759 w 296668"/>
              <a:gd name="connsiteY107" fmla="*/ 27742 h 329092"/>
              <a:gd name="connsiteX108" fmla="*/ 71749 w 296668"/>
              <a:gd name="connsiteY108" fmla="*/ 29054 h 329092"/>
              <a:gd name="connsiteX109" fmla="*/ 67738 w 296668"/>
              <a:gd name="connsiteY109" fmla="*/ 26431 h 329092"/>
              <a:gd name="connsiteX110" fmla="*/ 54370 w 296668"/>
              <a:gd name="connsiteY110" fmla="*/ 8071 h 329092"/>
              <a:gd name="connsiteX111" fmla="*/ 55707 w 296668"/>
              <a:gd name="connsiteY111" fmla="*/ 1514 h 329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296668" h="329092">
                <a:moveTo>
                  <a:pt x="118385" y="317979"/>
                </a:moveTo>
                <a:cubicBezTo>
                  <a:pt x="118385" y="317979"/>
                  <a:pt x="118385" y="317979"/>
                  <a:pt x="177916" y="317979"/>
                </a:cubicBezTo>
                <a:cubicBezTo>
                  <a:pt x="180562" y="317979"/>
                  <a:pt x="183208" y="320757"/>
                  <a:pt x="183208" y="323536"/>
                </a:cubicBezTo>
                <a:cubicBezTo>
                  <a:pt x="183208" y="326314"/>
                  <a:pt x="180562" y="329092"/>
                  <a:pt x="177916" y="329092"/>
                </a:cubicBezTo>
                <a:cubicBezTo>
                  <a:pt x="177916" y="329092"/>
                  <a:pt x="177916" y="329092"/>
                  <a:pt x="118385" y="329092"/>
                </a:cubicBezTo>
                <a:cubicBezTo>
                  <a:pt x="114416" y="329092"/>
                  <a:pt x="111770" y="326314"/>
                  <a:pt x="111770" y="323536"/>
                </a:cubicBezTo>
                <a:cubicBezTo>
                  <a:pt x="111770" y="320757"/>
                  <a:pt x="114416" y="317979"/>
                  <a:pt x="118385" y="317979"/>
                </a:cubicBezTo>
                <a:close/>
                <a:moveTo>
                  <a:pt x="118385" y="287816"/>
                </a:moveTo>
                <a:cubicBezTo>
                  <a:pt x="118385" y="287816"/>
                  <a:pt x="118385" y="287816"/>
                  <a:pt x="177916" y="287816"/>
                </a:cubicBezTo>
                <a:cubicBezTo>
                  <a:pt x="180562" y="287816"/>
                  <a:pt x="183208" y="290197"/>
                  <a:pt x="183208" y="292579"/>
                </a:cubicBezTo>
                <a:cubicBezTo>
                  <a:pt x="183208" y="294960"/>
                  <a:pt x="180562" y="297341"/>
                  <a:pt x="177916" y="297341"/>
                </a:cubicBezTo>
                <a:cubicBezTo>
                  <a:pt x="177916" y="297341"/>
                  <a:pt x="177916" y="297341"/>
                  <a:pt x="118385" y="297341"/>
                </a:cubicBezTo>
                <a:cubicBezTo>
                  <a:pt x="114416" y="297341"/>
                  <a:pt x="111770" y="294960"/>
                  <a:pt x="111770" y="292579"/>
                </a:cubicBezTo>
                <a:cubicBezTo>
                  <a:pt x="111770" y="290197"/>
                  <a:pt x="114416" y="287816"/>
                  <a:pt x="118385" y="287816"/>
                </a:cubicBezTo>
                <a:close/>
                <a:moveTo>
                  <a:pt x="270643" y="157302"/>
                </a:moveTo>
                <a:cubicBezTo>
                  <a:pt x="270643" y="157302"/>
                  <a:pt x="270643" y="157302"/>
                  <a:pt x="292135" y="163538"/>
                </a:cubicBezTo>
                <a:cubicBezTo>
                  <a:pt x="296165" y="164786"/>
                  <a:pt x="297508" y="167280"/>
                  <a:pt x="296165" y="169775"/>
                </a:cubicBezTo>
                <a:cubicBezTo>
                  <a:pt x="296165" y="172270"/>
                  <a:pt x="293478" y="173517"/>
                  <a:pt x="290792" y="173517"/>
                </a:cubicBezTo>
                <a:cubicBezTo>
                  <a:pt x="290792" y="173517"/>
                  <a:pt x="289449" y="173517"/>
                  <a:pt x="289449" y="173517"/>
                </a:cubicBezTo>
                <a:cubicBezTo>
                  <a:pt x="289449" y="173517"/>
                  <a:pt x="289449" y="173517"/>
                  <a:pt x="267956" y="167280"/>
                </a:cubicBezTo>
                <a:cubicBezTo>
                  <a:pt x="263926" y="166033"/>
                  <a:pt x="262583" y="162291"/>
                  <a:pt x="263926" y="159796"/>
                </a:cubicBezTo>
                <a:cubicBezTo>
                  <a:pt x="265270" y="157302"/>
                  <a:pt x="267956" y="156054"/>
                  <a:pt x="270643" y="157302"/>
                </a:cubicBezTo>
                <a:close/>
                <a:moveTo>
                  <a:pt x="24702" y="157302"/>
                </a:moveTo>
                <a:cubicBezTo>
                  <a:pt x="27267" y="156054"/>
                  <a:pt x="31114" y="157302"/>
                  <a:pt x="31114" y="159796"/>
                </a:cubicBezTo>
                <a:cubicBezTo>
                  <a:pt x="32396" y="162291"/>
                  <a:pt x="31114" y="166033"/>
                  <a:pt x="28549" y="167280"/>
                </a:cubicBezTo>
                <a:cubicBezTo>
                  <a:pt x="28549" y="167280"/>
                  <a:pt x="28549" y="167280"/>
                  <a:pt x="6751" y="173517"/>
                </a:cubicBezTo>
                <a:cubicBezTo>
                  <a:pt x="6751" y="173517"/>
                  <a:pt x="5469" y="173517"/>
                  <a:pt x="5469" y="173517"/>
                </a:cubicBezTo>
                <a:cubicBezTo>
                  <a:pt x="2905" y="173517"/>
                  <a:pt x="1622" y="172270"/>
                  <a:pt x="340" y="169775"/>
                </a:cubicBezTo>
                <a:cubicBezTo>
                  <a:pt x="-942" y="167280"/>
                  <a:pt x="1622" y="164786"/>
                  <a:pt x="4187" y="163538"/>
                </a:cubicBezTo>
                <a:cubicBezTo>
                  <a:pt x="4187" y="163538"/>
                  <a:pt x="4187" y="163538"/>
                  <a:pt x="24702" y="157302"/>
                </a:cubicBezTo>
                <a:close/>
                <a:moveTo>
                  <a:pt x="174683" y="85640"/>
                </a:moveTo>
                <a:cubicBezTo>
                  <a:pt x="175977" y="83029"/>
                  <a:pt x="179857" y="83029"/>
                  <a:pt x="182444" y="85640"/>
                </a:cubicBezTo>
                <a:cubicBezTo>
                  <a:pt x="182444" y="85640"/>
                  <a:pt x="182444" y="85640"/>
                  <a:pt x="205728" y="109135"/>
                </a:cubicBezTo>
                <a:cubicBezTo>
                  <a:pt x="205728" y="110440"/>
                  <a:pt x="207021" y="111746"/>
                  <a:pt x="207021" y="113051"/>
                </a:cubicBezTo>
                <a:cubicBezTo>
                  <a:pt x="207021" y="113051"/>
                  <a:pt x="207021" y="113051"/>
                  <a:pt x="207021" y="136546"/>
                </a:cubicBezTo>
                <a:cubicBezTo>
                  <a:pt x="207021" y="139157"/>
                  <a:pt x="204434" y="141767"/>
                  <a:pt x="201847" y="141767"/>
                </a:cubicBezTo>
                <a:cubicBezTo>
                  <a:pt x="197966" y="141767"/>
                  <a:pt x="196673" y="139157"/>
                  <a:pt x="196673" y="136546"/>
                </a:cubicBezTo>
                <a:cubicBezTo>
                  <a:pt x="196673" y="136546"/>
                  <a:pt x="196673" y="136546"/>
                  <a:pt x="196673" y="115661"/>
                </a:cubicBezTo>
                <a:lnTo>
                  <a:pt x="174683" y="93472"/>
                </a:lnTo>
                <a:cubicBezTo>
                  <a:pt x="172096" y="90861"/>
                  <a:pt x="172096" y="88250"/>
                  <a:pt x="174683" y="85640"/>
                </a:cubicBezTo>
                <a:close/>
                <a:moveTo>
                  <a:pt x="289449" y="71916"/>
                </a:moveTo>
                <a:cubicBezTo>
                  <a:pt x="292135" y="71916"/>
                  <a:pt x="294822" y="73276"/>
                  <a:pt x="296165" y="75998"/>
                </a:cubicBezTo>
                <a:cubicBezTo>
                  <a:pt x="297508" y="78719"/>
                  <a:pt x="296165" y="82801"/>
                  <a:pt x="292135" y="82801"/>
                </a:cubicBezTo>
                <a:cubicBezTo>
                  <a:pt x="292135" y="82801"/>
                  <a:pt x="292135" y="82801"/>
                  <a:pt x="270643" y="90966"/>
                </a:cubicBezTo>
                <a:cubicBezTo>
                  <a:pt x="270643" y="90966"/>
                  <a:pt x="269299" y="90966"/>
                  <a:pt x="269299" y="90966"/>
                </a:cubicBezTo>
                <a:cubicBezTo>
                  <a:pt x="266613" y="90966"/>
                  <a:pt x="263926" y="89606"/>
                  <a:pt x="263926" y="86884"/>
                </a:cubicBezTo>
                <a:cubicBezTo>
                  <a:pt x="262583" y="84163"/>
                  <a:pt x="263926" y="80080"/>
                  <a:pt x="267956" y="80080"/>
                </a:cubicBezTo>
                <a:cubicBezTo>
                  <a:pt x="267956" y="80080"/>
                  <a:pt x="267956" y="80080"/>
                  <a:pt x="289449" y="71916"/>
                </a:cubicBezTo>
                <a:close/>
                <a:moveTo>
                  <a:pt x="6751" y="71916"/>
                </a:moveTo>
                <a:cubicBezTo>
                  <a:pt x="6751" y="71916"/>
                  <a:pt x="6751" y="71916"/>
                  <a:pt x="28549" y="80080"/>
                </a:cubicBezTo>
                <a:cubicBezTo>
                  <a:pt x="31114" y="80080"/>
                  <a:pt x="32396" y="84163"/>
                  <a:pt x="31114" y="86884"/>
                </a:cubicBezTo>
                <a:cubicBezTo>
                  <a:pt x="31114" y="89606"/>
                  <a:pt x="28549" y="90966"/>
                  <a:pt x="25985" y="90966"/>
                </a:cubicBezTo>
                <a:cubicBezTo>
                  <a:pt x="25985" y="90966"/>
                  <a:pt x="24702" y="90966"/>
                  <a:pt x="24702" y="90966"/>
                </a:cubicBezTo>
                <a:cubicBezTo>
                  <a:pt x="24702" y="90966"/>
                  <a:pt x="24702" y="90966"/>
                  <a:pt x="4187" y="82801"/>
                </a:cubicBezTo>
                <a:cubicBezTo>
                  <a:pt x="1622" y="82801"/>
                  <a:pt x="-942" y="78719"/>
                  <a:pt x="340" y="75998"/>
                </a:cubicBezTo>
                <a:cubicBezTo>
                  <a:pt x="1622" y="73276"/>
                  <a:pt x="4187" y="71916"/>
                  <a:pt x="6751" y="71916"/>
                </a:cubicBezTo>
                <a:close/>
                <a:moveTo>
                  <a:pt x="117171" y="67154"/>
                </a:moveTo>
                <a:cubicBezTo>
                  <a:pt x="117171" y="67154"/>
                  <a:pt x="117171" y="67154"/>
                  <a:pt x="73671" y="110571"/>
                </a:cubicBezTo>
                <a:lnTo>
                  <a:pt x="73671" y="172408"/>
                </a:lnTo>
                <a:cubicBezTo>
                  <a:pt x="73671" y="172408"/>
                  <a:pt x="73671" y="172408"/>
                  <a:pt x="118490" y="217141"/>
                </a:cubicBezTo>
                <a:cubicBezTo>
                  <a:pt x="118490" y="218456"/>
                  <a:pt x="119808" y="218456"/>
                  <a:pt x="119808" y="219772"/>
                </a:cubicBezTo>
                <a:cubicBezTo>
                  <a:pt x="119808" y="221088"/>
                  <a:pt x="121126" y="221088"/>
                  <a:pt x="121126" y="222403"/>
                </a:cubicBezTo>
                <a:cubicBezTo>
                  <a:pt x="121126" y="222403"/>
                  <a:pt x="121126" y="243454"/>
                  <a:pt x="121126" y="248717"/>
                </a:cubicBezTo>
                <a:cubicBezTo>
                  <a:pt x="121126" y="248717"/>
                  <a:pt x="121126" y="248717"/>
                  <a:pt x="127717" y="259242"/>
                </a:cubicBezTo>
                <a:cubicBezTo>
                  <a:pt x="127717" y="259242"/>
                  <a:pt x="127717" y="259242"/>
                  <a:pt x="167263" y="259242"/>
                </a:cubicBezTo>
                <a:cubicBezTo>
                  <a:pt x="167263" y="259242"/>
                  <a:pt x="167263" y="259242"/>
                  <a:pt x="175172" y="248717"/>
                </a:cubicBezTo>
                <a:cubicBezTo>
                  <a:pt x="175172" y="248717"/>
                  <a:pt x="175172" y="248717"/>
                  <a:pt x="175172" y="222403"/>
                </a:cubicBezTo>
                <a:cubicBezTo>
                  <a:pt x="175172" y="222403"/>
                  <a:pt x="175172" y="222403"/>
                  <a:pt x="175172" y="221088"/>
                </a:cubicBezTo>
                <a:cubicBezTo>
                  <a:pt x="175172" y="219772"/>
                  <a:pt x="175172" y="218456"/>
                  <a:pt x="176490" y="217141"/>
                </a:cubicBezTo>
                <a:cubicBezTo>
                  <a:pt x="176490" y="217141"/>
                  <a:pt x="176490" y="217141"/>
                  <a:pt x="221309" y="172408"/>
                </a:cubicBezTo>
                <a:cubicBezTo>
                  <a:pt x="221309" y="172408"/>
                  <a:pt x="221309" y="172408"/>
                  <a:pt x="221309" y="110571"/>
                </a:cubicBezTo>
                <a:cubicBezTo>
                  <a:pt x="221309" y="110571"/>
                  <a:pt x="221309" y="110571"/>
                  <a:pt x="177809" y="67154"/>
                </a:cubicBezTo>
                <a:cubicBezTo>
                  <a:pt x="177809" y="67154"/>
                  <a:pt x="177809" y="67154"/>
                  <a:pt x="117171" y="67154"/>
                </a:cubicBezTo>
                <a:close/>
                <a:moveTo>
                  <a:pt x="115312" y="57629"/>
                </a:moveTo>
                <a:cubicBezTo>
                  <a:pt x="115312" y="57629"/>
                  <a:pt x="115312" y="57629"/>
                  <a:pt x="181254" y="57629"/>
                </a:cubicBezTo>
                <a:cubicBezTo>
                  <a:pt x="182573" y="57629"/>
                  <a:pt x="183892" y="57629"/>
                  <a:pt x="185211" y="58942"/>
                </a:cubicBezTo>
                <a:cubicBezTo>
                  <a:pt x="185211" y="58942"/>
                  <a:pt x="185211" y="58942"/>
                  <a:pt x="232689" y="106215"/>
                </a:cubicBezTo>
                <a:cubicBezTo>
                  <a:pt x="232689" y="106215"/>
                  <a:pt x="234008" y="107528"/>
                  <a:pt x="234008" y="110154"/>
                </a:cubicBezTo>
                <a:cubicBezTo>
                  <a:pt x="234008" y="110154"/>
                  <a:pt x="234008" y="110154"/>
                  <a:pt x="234008" y="175810"/>
                </a:cubicBezTo>
                <a:cubicBezTo>
                  <a:pt x="234008" y="177123"/>
                  <a:pt x="232689" y="178436"/>
                  <a:pt x="232689" y="179749"/>
                </a:cubicBezTo>
                <a:cubicBezTo>
                  <a:pt x="232689" y="179749"/>
                  <a:pt x="232689" y="179749"/>
                  <a:pt x="186530" y="224395"/>
                </a:cubicBezTo>
                <a:cubicBezTo>
                  <a:pt x="186530" y="224395"/>
                  <a:pt x="186530" y="224395"/>
                  <a:pt x="186530" y="250657"/>
                </a:cubicBezTo>
                <a:cubicBezTo>
                  <a:pt x="186530" y="251971"/>
                  <a:pt x="186530" y="253284"/>
                  <a:pt x="185211" y="254597"/>
                </a:cubicBezTo>
                <a:cubicBezTo>
                  <a:pt x="185211" y="254597"/>
                  <a:pt x="185211" y="254597"/>
                  <a:pt x="175979" y="267728"/>
                </a:cubicBezTo>
                <a:cubicBezTo>
                  <a:pt x="174660" y="269041"/>
                  <a:pt x="173341" y="270354"/>
                  <a:pt x="172022" y="270354"/>
                </a:cubicBezTo>
                <a:cubicBezTo>
                  <a:pt x="172022" y="270354"/>
                  <a:pt x="172022" y="270354"/>
                  <a:pt x="125862" y="270354"/>
                </a:cubicBezTo>
                <a:cubicBezTo>
                  <a:pt x="124544" y="270354"/>
                  <a:pt x="123225" y="269041"/>
                  <a:pt x="121906" y="267728"/>
                </a:cubicBezTo>
                <a:cubicBezTo>
                  <a:pt x="121906" y="267728"/>
                  <a:pt x="121906" y="267728"/>
                  <a:pt x="112674" y="255910"/>
                </a:cubicBezTo>
                <a:cubicBezTo>
                  <a:pt x="112674" y="255910"/>
                  <a:pt x="111355" y="254597"/>
                  <a:pt x="111355" y="254597"/>
                </a:cubicBezTo>
                <a:cubicBezTo>
                  <a:pt x="110036" y="251971"/>
                  <a:pt x="110036" y="245405"/>
                  <a:pt x="110036" y="224395"/>
                </a:cubicBezTo>
                <a:cubicBezTo>
                  <a:pt x="110036" y="224395"/>
                  <a:pt x="110036" y="224395"/>
                  <a:pt x="65196" y="179749"/>
                </a:cubicBezTo>
                <a:cubicBezTo>
                  <a:pt x="63877" y="178436"/>
                  <a:pt x="62558" y="177123"/>
                  <a:pt x="62558" y="175810"/>
                </a:cubicBezTo>
                <a:cubicBezTo>
                  <a:pt x="62558" y="175810"/>
                  <a:pt x="62558" y="175810"/>
                  <a:pt x="62558" y="110154"/>
                </a:cubicBezTo>
                <a:cubicBezTo>
                  <a:pt x="62558" y="107528"/>
                  <a:pt x="63877" y="106215"/>
                  <a:pt x="65196" y="106215"/>
                </a:cubicBezTo>
                <a:cubicBezTo>
                  <a:pt x="65196" y="106215"/>
                  <a:pt x="65196" y="106215"/>
                  <a:pt x="111355" y="58942"/>
                </a:cubicBezTo>
                <a:cubicBezTo>
                  <a:pt x="112674" y="57629"/>
                  <a:pt x="113993" y="57629"/>
                  <a:pt x="115312" y="57629"/>
                </a:cubicBezTo>
                <a:close/>
                <a:moveTo>
                  <a:pt x="233373" y="1514"/>
                </a:moveTo>
                <a:cubicBezTo>
                  <a:pt x="234643" y="202"/>
                  <a:pt x="237183" y="-1109"/>
                  <a:pt x="239723" y="1514"/>
                </a:cubicBezTo>
                <a:cubicBezTo>
                  <a:pt x="242263" y="2825"/>
                  <a:pt x="243533" y="5448"/>
                  <a:pt x="240993" y="8071"/>
                </a:cubicBezTo>
                <a:cubicBezTo>
                  <a:pt x="240993" y="8071"/>
                  <a:pt x="240993" y="8071"/>
                  <a:pt x="228293" y="26431"/>
                </a:cubicBezTo>
                <a:cubicBezTo>
                  <a:pt x="227023" y="27742"/>
                  <a:pt x="225753" y="29054"/>
                  <a:pt x="224483" y="29054"/>
                </a:cubicBezTo>
                <a:cubicBezTo>
                  <a:pt x="223213" y="29054"/>
                  <a:pt x="221943" y="29054"/>
                  <a:pt x="220673" y="27742"/>
                </a:cubicBezTo>
                <a:cubicBezTo>
                  <a:pt x="218133" y="26431"/>
                  <a:pt x="218133" y="22497"/>
                  <a:pt x="219403" y="19874"/>
                </a:cubicBezTo>
                <a:cubicBezTo>
                  <a:pt x="219403" y="19874"/>
                  <a:pt x="219403" y="19874"/>
                  <a:pt x="233373" y="1514"/>
                </a:cubicBezTo>
                <a:close/>
                <a:moveTo>
                  <a:pt x="55707" y="1514"/>
                </a:moveTo>
                <a:cubicBezTo>
                  <a:pt x="58380" y="-1109"/>
                  <a:pt x="61054" y="202"/>
                  <a:pt x="63728" y="1514"/>
                </a:cubicBezTo>
                <a:cubicBezTo>
                  <a:pt x="63728" y="1514"/>
                  <a:pt x="63728" y="1514"/>
                  <a:pt x="77096" y="19874"/>
                </a:cubicBezTo>
                <a:cubicBezTo>
                  <a:pt x="78433" y="22497"/>
                  <a:pt x="78433" y="26431"/>
                  <a:pt x="75759" y="27742"/>
                </a:cubicBezTo>
                <a:cubicBezTo>
                  <a:pt x="74422" y="29054"/>
                  <a:pt x="73086" y="29054"/>
                  <a:pt x="71749" y="29054"/>
                </a:cubicBezTo>
                <a:cubicBezTo>
                  <a:pt x="70412" y="29054"/>
                  <a:pt x="69075" y="27742"/>
                  <a:pt x="67738" y="26431"/>
                </a:cubicBezTo>
                <a:lnTo>
                  <a:pt x="54370" y="8071"/>
                </a:lnTo>
                <a:cubicBezTo>
                  <a:pt x="53033" y="5448"/>
                  <a:pt x="53033" y="2825"/>
                  <a:pt x="55707" y="1514"/>
                </a:cubicBezTo>
                <a:close/>
              </a:path>
            </a:pathLst>
          </a:custGeom>
          <a:solidFill>
            <a:schemeClr val="bg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9" name="任意多边形 18"/>
          <p:cNvSpPr/>
          <p:nvPr/>
        </p:nvSpPr>
        <p:spPr>
          <a:xfrm>
            <a:off x="6738202" y="4479485"/>
            <a:ext cx="187968" cy="380620"/>
          </a:xfrm>
          <a:custGeom>
            <a:avLst/>
            <a:gdLst>
              <a:gd name="connsiteX0" fmla="*/ 100692 w 165420"/>
              <a:gd name="connsiteY0" fmla="*/ 128588 h 334963"/>
              <a:gd name="connsiteX1" fmla="*/ 121442 w 165420"/>
              <a:gd name="connsiteY1" fmla="*/ 319141 h 334963"/>
              <a:gd name="connsiteX2" fmla="*/ 120145 w 165420"/>
              <a:gd name="connsiteY2" fmla="*/ 325712 h 334963"/>
              <a:gd name="connsiteX3" fmla="*/ 121442 w 165420"/>
              <a:gd name="connsiteY3" fmla="*/ 327026 h 334963"/>
              <a:gd name="connsiteX4" fmla="*/ 127926 w 165420"/>
              <a:gd name="connsiteY4" fmla="*/ 325712 h 334963"/>
              <a:gd name="connsiteX5" fmla="*/ 122738 w 165420"/>
              <a:gd name="connsiteY5" fmla="*/ 128588 h 334963"/>
              <a:gd name="connsiteX6" fmla="*/ 100692 w 165420"/>
              <a:gd name="connsiteY6" fmla="*/ 128588 h 334963"/>
              <a:gd name="connsiteX7" fmla="*/ 43341 w 165420"/>
              <a:gd name="connsiteY7" fmla="*/ 128588 h 334963"/>
              <a:gd name="connsiteX8" fmla="*/ 38065 w 165420"/>
              <a:gd name="connsiteY8" fmla="*/ 325712 h 334963"/>
              <a:gd name="connsiteX9" fmla="*/ 44661 w 165420"/>
              <a:gd name="connsiteY9" fmla="*/ 327026 h 334963"/>
              <a:gd name="connsiteX10" fmla="*/ 45980 w 165420"/>
              <a:gd name="connsiteY10" fmla="*/ 325712 h 334963"/>
              <a:gd name="connsiteX11" fmla="*/ 44661 w 165420"/>
              <a:gd name="connsiteY11" fmla="*/ 319141 h 334963"/>
              <a:gd name="connsiteX12" fmla="*/ 65768 w 165420"/>
              <a:gd name="connsiteY12" fmla="*/ 128588 h 334963"/>
              <a:gd name="connsiteX13" fmla="*/ 43341 w 165420"/>
              <a:gd name="connsiteY13" fmla="*/ 128588 h 334963"/>
              <a:gd name="connsiteX14" fmla="*/ 87149 w 165420"/>
              <a:gd name="connsiteY14" fmla="*/ 120650 h 334963"/>
              <a:gd name="connsiteX15" fmla="*/ 125035 w 165420"/>
              <a:gd name="connsiteY15" fmla="*/ 120650 h 334963"/>
              <a:gd name="connsiteX16" fmla="*/ 127647 w 165420"/>
              <a:gd name="connsiteY16" fmla="*/ 121965 h 334963"/>
              <a:gd name="connsiteX17" fmla="*/ 134179 w 165420"/>
              <a:gd name="connsiteY17" fmla="*/ 331019 h 334963"/>
              <a:gd name="connsiteX18" fmla="*/ 131567 w 165420"/>
              <a:gd name="connsiteY18" fmla="*/ 333648 h 334963"/>
              <a:gd name="connsiteX19" fmla="*/ 121115 w 165420"/>
              <a:gd name="connsiteY19" fmla="*/ 334963 h 334963"/>
              <a:gd name="connsiteX20" fmla="*/ 111971 w 165420"/>
              <a:gd name="connsiteY20" fmla="*/ 329704 h 334963"/>
              <a:gd name="connsiteX21" fmla="*/ 113277 w 165420"/>
              <a:gd name="connsiteY21" fmla="*/ 315241 h 334963"/>
              <a:gd name="connsiteX22" fmla="*/ 85843 w 165420"/>
              <a:gd name="connsiteY22" fmla="*/ 128539 h 334963"/>
              <a:gd name="connsiteX23" fmla="*/ 83230 w 165420"/>
              <a:gd name="connsiteY23" fmla="*/ 123279 h 334963"/>
              <a:gd name="connsiteX24" fmla="*/ 87149 w 165420"/>
              <a:gd name="connsiteY24" fmla="*/ 120650 h 334963"/>
              <a:gd name="connsiteX25" fmla="*/ 40896 w 165420"/>
              <a:gd name="connsiteY25" fmla="*/ 120650 h 334963"/>
              <a:gd name="connsiteX26" fmla="*/ 79261 w 165420"/>
              <a:gd name="connsiteY26" fmla="*/ 120650 h 334963"/>
              <a:gd name="connsiteX27" fmla="*/ 83230 w 165420"/>
              <a:gd name="connsiteY27" fmla="*/ 123279 h 334963"/>
              <a:gd name="connsiteX28" fmla="*/ 80584 w 165420"/>
              <a:gd name="connsiteY28" fmla="*/ 128539 h 334963"/>
              <a:gd name="connsiteX29" fmla="*/ 52803 w 165420"/>
              <a:gd name="connsiteY29" fmla="*/ 315241 h 334963"/>
              <a:gd name="connsiteX30" fmla="*/ 54126 w 165420"/>
              <a:gd name="connsiteY30" fmla="*/ 329704 h 334963"/>
              <a:gd name="connsiteX31" fmla="*/ 44865 w 165420"/>
              <a:gd name="connsiteY31" fmla="*/ 334963 h 334963"/>
              <a:gd name="connsiteX32" fmla="*/ 34282 w 165420"/>
              <a:gd name="connsiteY32" fmla="*/ 333648 h 334963"/>
              <a:gd name="connsiteX33" fmla="*/ 31636 w 165420"/>
              <a:gd name="connsiteY33" fmla="*/ 331019 h 334963"/>
              <a:gd name="connsiteX34" fmla="*/ 38251 w 165420"/>
              <a:gd name="connsiteY34" fmla="*/ 121965 h 334963"/>
              <a:gd name="connsiteX35" fmla="*/ 40896 w 165420"/>
              <a:gd name="connsiteY35" fmla="*/ 120650 h 334963"/>
              <a:gd name="connsiteX36" fmla="*/ 56193 w 165420"/>
              <a:gd name="connsiteY36" fmla="*/ 9525 h 334963"/>
              <a:gd name="connsiteX37" fmla="*/ 18142 w 165420"/>
              <a:gd name="connsiteY37" fmla="*/ 55562 h 334963"/>
              <a:gd name="connsiteX38" fmla="*/ 44384 w 165420"/>
              <a:gd name="connsiteY38" fmla="*/ 88446 h 334963"/>
              <a:gd name="connsiteX39" fmla="*/ 47008 w 165420"/>
              <a:gd name="connsiteY39" fmla="*/ 92392 h 334963"/>
              <a:gd name="connsiteX40" fmla="*/ 47008 w 165420"/>
              <a:gd name="connsiteY40" fmla="*/ 101600 h 334963"/>
              <a:gd name="connsiteX41" fmla="*/ 117864 w 165420"/>
              <a:gd name="connsiteY41" fmla="*/ 101600 h 334963"/>
              <a:gd name="connsiteX42" fmla="*/ 117864 w 165420"/>
              <a:gd name="connsiteY42" fmla="*/ 92392 h 334963"/>
              <a:gd name="connsiteX43" fmla="*/ 120488 w 165420"/>
              <a:gd name="connsiteY43" fmla="*/ 88446 h 334963"/>
              <a:gd name="connsiteX44" fmla="*/ 146730 w 165420"/>
              <a:gd name="connsiteY44" fmla="*/ 55562 h 334963"/>
              <a:gd name="connsiteX45" fmla="*/ 108679 w 165420"/>
              <a:gd name="connsiteY45" fmla="*/ 9525 h 334963"/>
              <a:gd name="connsiteX46" fmla="*/ 115239 w 165420"/>
              <a:gd name="connsiteY46" fmla="*/ 21363 h 334963"/>
              <a:gd name="connsiteX47" fmla="*/ 136233 w 165420"/>
              <a:gd name="connsiteY47" fmla="*/ 51616 h 334963"/>
              <a:gd name="connsiteX48" fmla="*/ 127048 w 165420"/>
              <a:gd name="connsiteY48" fmla="*/ 71347 h 334963"/>
              <a:gd name="connsiteX49" fmla="*/ 82436 w 165420"/>
              <a:gd name="connsiteY49" fmla="*/ 85816 h 334963"/>
              <a:gd name="connsiteX50" fmla="*/ 37824 w 165420"/>
              <a:gd name="connsiteY50" fmla="*/ 71347 h 334963"/>
              <a:gd name="connsiteX51" fmla="*/ 28639 w 165420"/>
              <a:gd name="connsiteY51" fmla="*/ 51616 h 334963"/>
              <a:gd name="connsiteX52" fmla="*/ 49633 w 165420"/>
              <a:gd name="connsiteY52" fmla="*/ 21363 h 334963"/>
              <a:gd name="connsiteX53" fmla="*/ 56193 w 165420"/>
              <a:gd name="connsiteY53" fmla="*/ 9525 h 334963"/>
              <a:gd name="connsiteX54" fmla="*/ 64050 w 165420"/>
              <a:gd name="connsiteY54" fmla="*/ 0 h 334963"/>
              <a:gd name="connsiteX55" fmla="*/ 67990 w 165420"/>
              <a:gd name="connsiteY55" fmla="*/ 2646 h 334963"/>
              <a:gd name="connsiteX56" fmla="*/ 67990 w 165420"/>
              <a:gd name="connsiteY56" fmla="*/ 6614 h 334963"/>
              <a:gd name="connsiteX57" fmla="*/ 56170 w 165420"/>
              <a:gd name="connsiteY57" fmla="*/ 26458 h 334963"/>
              <a:gd name="connsiteX58" fmla="*/ 52230 w 165420"/>
              <a:gd name="connsiteY58" fmla="*/ 29104 h 334963"/>
              <a:gd name="connsiteX59" fmla="*/ 36471 w 165420"/>
              <a:gd name="connsiteY59" fmla="*/ 51594 h 334963"/>
              <a:gd name="connsiteX60" fmla="*/ 43037 w 165420"/>
              <a:gd name="connsiteY60" fmla="*/ 66146 h 334963"/>
              <a:gd name="connsiteX61" fmla="*/ 82436 w 165420"/>
              <a:gd name="connsiteY61" fmla="*/ 78052 h 334963"/>
              <a:gd name="connsiteX62" fmla="*/ 121836 w 165420"/>
              <a:gd name="connsiteY62" fmla="*/ 66146 h 334963"/>
              <a:gd name="connsiteX63" fmla="*/ 128402 w 165420"/>
              <a:gd name="connsiteY63" fmla="*/ 51594 h 334963"/>
              <a:gd name="connsiteX64" fmla="*/ 112643 w 165420"/>
              <a:gd name="connsiteY64" fmla="*/ 29104 h 334963"/>
              <a:gd name="connsiteX65" fmla="*/ 108703 w 165420"/>
              <a:gd name="connsiteY65" fmla="*/ 26458 h 334963"/>
              <a:gd name="connsiteX66" fmla="*/ 96883 w 165420"/>
              <a:gd name="connsiteY66" fmla="*/ 6614 h 334963"/>
              <a:gd name="connsiteX67" fmla="*/ 96883 w 165420"/>
              <a:gd name="connsiteY67" fmla="*/ 2646 h 334963"/>
              <a:gd name="connsiteX68" fmla="*/ 100823 w 165420"/>
              <a:gd name="connsiteY68" fmla="*/ 0 h 334963"/>
              <a:gd name="connsiteX69" fmla="*/ 154668 w 165420"/>
              <a:gd name="connsiteY69" fmla="*/ 55562 h 334963"/>
              <a:gd name="connsiteX70" fmla="*/ 125776 w 165420"/>
              <a:gd name="connsiteY70" fmla="*/ 95250 h 334963"/>
              <a:gd name="connsiteX71" fmla="*/ 125776 w 165420"/>
              <a:gd name="connsiteY71" fmla="*/ 105833 h 334963"/>
              <a:gd name="connsiteX72" fmla="*/ 121836 w 165420"/>
              <a:gd name="connsiteY72" fmla="*/ 111125 h 334963"/>
              <a:gd name="connsiteX73" fmla="*/ 43037 w 165420"/>
              <a:gd name="connsiteY73" fmla="*/ 111125 h 334963"/>
              <a:gd name="connsiteX74" fmla="*/ 39097 w 165420"/>
              <a:gd name="connsiteY74" fmla="*/ 105833 h 334963"/>
              <a:gd name="connsiteX75" fmla="*/ 39097 w 165420"/>
              <a:gd name="connsiteY75" fmla="*/ 95250 h 334963"/>
              <a:gd name="connsiteX76" fmla="*/ 10205 w 165420"/>
              <a:gd name="connsiteY76" fmla="*/ 55562 h 334963"/>
              <a:gd name="connsiteX77" fmla="*/ 64050 w 165420"/>
              <a:gd name="connsiteY77" fmla="*/ 0 h 33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65420" h="334963">
                <a:moveTo>
                  <a:pt x="100692" y="128588"/>
                </a:moveTo>
                <a:cubicBezTo>
                  <a:pt x="122738" y="149615"/>
                  <a:pt x="173315" y="210066"/>
                  <a:pt x="121442" y="319141"/>
                </a:cubicBezTo>
                <a:cubicBezTo>
                  <a:pt x="120145" y="321769"/>
                  <a:pt x="118848" y="325712"/>
                  <a:pt x="120145" y="325712"/>
                </a:cubicBezTo>
                <a:cubicBezTo>
                  <a:pt x="120145" y="325712"/>
                  <a:pt x="120145" y="327026"/>
                  <a:pt x="121442" y="327026"/>
                </a:cubicBezTo>
                <a:cubicBezTo>
                  <a:pt x="124035" y="327026"/>
                  <a:pt x="125332" y="325712"/>
                  <a:pt x="127926" y="325712"/>
                </a:cubicBezTo>
                <a:cubicBezTo>
                  <a:pt x="135707" y="313885"/>
                  <a:pt x="192767" y="214008"/>
                  <a:pt x="122738" y="128588"/>
                </a:cubicBezTo>
                <a:cubicBezTo>
                  <a:pt x="122738" y="128588"/>
                  <a:pt x="122738" y="128588"/>
                  <a:pt x="100692" y="128588"/>
                </a:cubicBezTo>
                <a:close/>
                <a:moveTo>
                  <a:pt x="43341" y="128588"/>
                </a:moveTo>
                <a:cubicBezTo>
                  <a:pt x="-27895" y="214008"/>
                  <a:pt x="30149" y="313885"/>
                  <a:pt x="38065" y="325712"/>
                </a:cubicBezTo>
                <a:cubicBezTo>
                  <a:pt x="40703" y="325712"/>
                  <a:pt x="42022" y="327026"/>
                  <a:pt x="44661" y="327026"/>
                </a:cubicBezTo>
                <a:cubicBezTo>
                  <a:pt x="45980" y="327026"/>
                  <a:pt x="45980" y="325712"/>
                  <a:pt x="45980" y="325712"/>
                </a:cubicBezTo>
                <a:cubicBezTo>
                  <a:pt x="47299" y="325712"/>
                  <a:pt x="45980" y="321769"/>
                  <a:pt x="44661" y="319141"/>
                </a:cubicBezTo>
                <a:cubicBezTo>
                  <a:pt x="-8107" y="210066"/>
                  <a:pt x="43341" y="149615"/>
                  <a:pt x="65768" y="128588"/>
                </a:cubicBezTo>
                <a:cubicBezTo>
                  <a:pt x="65768" y="128588"/>
                  <a:pt x="65768" y="128588"/>
                  <a:pt x="43341" y="128588"/>
                </a:cubicBezTo>
                <a:close/>
                <a:moveTo>
                  <a:pt x="87149" y="120650"/>
                </a:moveTo>
                <a:cubicBezTo>
                  <a:pt x="87149" y="120650"/>
                  <a:pt x="87149" y="120650"/>
                  <a:pt x="125035" y="120650"/>
                </a:cubicBezTo>
                <a:cubicBezTo>
                  <a:pt x="125035" y="120650"/>
                  <a:pt x="126341" y="121965"/>
                  <a:pt x="127647" y="121965"/>
                </a:cubicBezTo>
                <a:cubicBezTo>
                  <a:pt x="208643" y="216631"/>
                  <a:pt x="134179" y="329704"/>
                  <a:pt x="134179" y="331019"/>
                </a:cubicBezTo>
                <a:cubicBezTo>
                  <a:pt x="132873" y="332334"/>
                  <a:pt x="132873" y="332334"/>
                  <a:pt x="131567" y="333648"/>
                </a:cubicBezTo>
                <a:cubicBezTo>
                  <a:pt x="127647" y="333648"/>
                  <a:pt x="123728" y="334963"/>
                  <a:pt x="121115" y="334963"/>
                </a:cubicBezTo>
                <a:cubicBezTo>
                  <a:pt x="115890" y="334963"/>
                  <a:pt x="113277" y="332334"/>
                  <a:pt x="111971" y="329704"/>
                </a:cubicBezTo>
                <a:cubicBezTo>
                  <a:pt x="109358" y="324445"/>
                  <a:pt x="113277" y="316556"/>
                  <a:pt x="113277" y="315241"/>
                </a:cubicBezTo>
                <a:cubicBezTo>
                  <a:pt x="175984" y="185076"/>
                  <a:pt x="89762" y="131169"/>
                  <a:pt x="85843" y="128539"/>
                </a:cubicBezTo>
                <a:cubicBezTo>
                  <a:pt x="84536" y="127224"/>
                  <a:pt x="83230" y="125909"/>
                  <a:pt x="83230" y="123279"/>
                </a:cubicBezTo>
                <a:cubicBezTo>
                  <a:pt x="84536" y="121965"/>
                  <a:pt x="85843" y="120650"/>
                  <a:pt x="87149" y="120650"/>
                </a:cubicBezTo>
                <a:close/>
                <a:moveTo>
                  <a:pt x="40896" y="120650"/>
                </a:moveTo>
                <a:cubicBezTo>
                  <a:pt x="40896" y="120650"/>
                  <a:pt x="40896" y="120650"/>
                  <a:pt x="79261" y="120650"/>
                </a:cubicBezTo>
                <a:cubicBezTo>
                  <a:pt x="80584" y="120650"/>
                  <a:pt x="81907" y="121965"/>
                  <a:pt x="83230" y="123279"/>
                </a:cubicBezTo>
                <a:cubicBezTo>
                  <a:pt x="83230" y="125909"/>
                  <a:pt x="81907" y="127224"/>
                  <a:pt x="80584" y="128539"/>
                </a:cubicBezTo>
                <a:cubicBezTo>
                  <a:pt x="76615" y="131169"/>
                  <a:pt x="-10697" y="185076"/>
                  <a:pt x="52803" y="315241"/>
                </a:cubicBezTo>
                <a:cubicBezTo>
                  <a:pt x="52803" y="316556"/>
                  <a:pt x="56771" y="324445"/>
                  <a:pt x="54126" y="329704"/>
                </a:cubicBezTo>
                <a:cubicBezTo>
                  <a:pt x="52803" y="332334"/>
                  <a:pt x="50157" y="334963"/>
                  <a:pt x="44865" y="334963"/>
                </a:cubicBezTo>
                <a:cubicBezTo>
                  <a:pt x="42219" y="334963"/>
                  <a:pt x="38251" y="333648"/>
                  <a:pt x="34282" y="333648"/>
                </a:cubicBezTo>
                <a:cubicBezTo>
                  <a:pt x="32959" y="332334"/>
                  <a:pt x="32959" y="332334"/>
                  <a:pt x="31636" y="331019"/>
                </a:cubicBezTo>
                <a:cubicBezTo>
                  <a:pt x="31636" y="329704"/>
                  <a:pt x="-43770" y="216631"/>
                  <a:pt x="38251" y="121965"/>
                </a:cubicBezTo>
                <a:cubicBezTo>
                  <a:pt x="39574" y="121965"/>
                  <a:pt x="40896" y="120650"/>
                  <a:pt x="40896" y="120650"/>
                </a:cubicBezTo>
                <a:close/>
                <a:moveTo>
                  <a:pt x="56193" y="9525"/>
                </a:moveTo>
                <a:cubicBezTo>
                  <a:pt x="19454" y="12156"/>
                  <a:pt x="18142" y="39778"/>
                  <a:pt x="18142" y="55562"/>
                </a:cubicBezTo>
                <a:cubicBezTo>
                  <a:pt x="18142" y="76608"/>
                  <a:pt x="44384" y="88446"/>
                  <a:pt x="44384" y="88446"/>
                </a:cubicBezTo>
                <a:cubicBezTo>
                  <a:pt x="45696" y="89762"/>
                  <a:pt x="47008" y="91077"/>
                  <a:pt x="47008" y="92392"/>
                </a:cubicBezTo>
                <a:cubicBezTo>
                  <a:pt x="47008" y="92392"/>
                  <a:pt x="47008" y="92392"/>
                  <a:pt x="47008" y="101600"/>
                </a:cubicBezTo>
                <a:cubicBezTo>
                  <a:pt x="47008" y="101600"/>
                  <a:pt x="47008" y="101600"/>
                  <a:pt x="117864" y="101600"/>
                </a:cubicBezTo>
                <a:cubicBezTo>
                  <a:pt x="117864" y="101600"/>
                  <a:pt x="117864" y="101600"/>
                  <a:pt x="117864" y="92392"/>
                </a:cubicBezTo>
                <a:cubicBezTo>
                  <a:pt x="117864" y="91077"/>
                  <a:pt x="119176" y="89762"/>
                  <a:pt x="120488" y="88446"/>
                </a:cubicBezTo>
                <a:cubicBezTo>
                  <a:pt x="120488" y="88446"/>
                  <a:pt x="146730" y="76608"/>
                  <a:pt x="146730" y="55562"/>
                </a:cubicBezTo>
                <a:cubicBezTo>
                  <a:pt x="146730" y="39778"/>
                  <a:pt x="145418" y="12156"/>
                  <a:pt x="108679" y="9525"/>
                </a:cubicBezTo>
                <a:cubicBezTo>
                  <a:pt x="108679" y="9525"/>
                  <a:pt x="108679" y="9525"/>
                  <a:pt x="115239" y="21363"/>
                </a:cubicBezTo>
                <a:cubicBezTo>
                  <a:pt x="120488" y="22678"/>
                  <a:pt x="136233" y="27940"/>
                  <a:pt x="136233" y="51616"/>
                </a:cubicBezTo>
                <a:cubicBezTo>
                  <a:pt x="136233" y="52932"/>
                  <a:pt x="136233" y="62139"/>
                  <a:pt x="127048" y="71347"/>
                </a:cubicBezTo>
                <a:cubicBezTo>
                  <a:pt x="117864" y="81870"/>
                  <a:pt x="103430" y="85816"/>
                  <a:pt x="82436" y="85816"/>
                </a:cubicBezTo>
                <a:cubicBezTo>
                  <a:pt x="61442" y="85816"/>
                  <a:pt x="47008" y="81870"/>
                  <a:pt x="37824" y="71347"/>
                </a:cubicBezTo>
                <a:cubicBezTo>
                  <a:pt x="28639" y="62139"/>
                  <a:pt x="28639" y="52932"/>
                  <a:pt x="28639" y="51616"/>
                </a:cubicBezTo>
                <a:cubicBezTo>
                  <a:pt x="28639" y="27940"/>
                  <a:pt x="44384" y="22678"/>
                  <a:pt x="49633" y="21363"/>
                </a:cubicBezTo>
                <a:cubicBezTo>
                  <a:pt x="49633" y="21363"/>
                  <a:pt x="49633" y="21363"/>
                  <a:pt x="56193" y="9525"/>
                </a:cubicBezTo>
                <a:close/>
                <a:moveTo>
                  <a:pt x="64050" y="0"/>
                </a:moveTo>
                <a:cubicBezTo>
                  <a:pt x="65363" y="0"/>
                  <a:pt x="66677" y="1323"/>
                  <a:pt x="67990" y="2646"/>
                </a:cubicBezTo>
                <a:cubicBezTo>
                  <a:pt x="67990" y="3969"/>
                  <a:pt x="67990" y="5292"/>
                  <a:pt x="67990" y="6614"/>
                </a:cubicBezTo>
                <a:cubicBezTo>
                  <a:pt x="67990" y="6614"/>
                  <a:pt x="67990" y="6614"/>
                  <a:pt x="56170" y="26458"/>
                </a:cubicBezTo>
                <a:cubicBezTo>
                  <a:pt x="54857" y="27781"/>
                  <a:pt x="53544" y="29104"/>
                  <a:pt x="52230" y="29104"/>
                </a:cubicBezTo>
                <a:cubicBezTo>
                  <a:pt x="50917" y="29104"/>
                  <a:pt x="36471" y="30427"/>
                  <a:pt x="36471" y="51594"/>
                </a:cubicBezTo>
                <a:cubicBezTo>
                  <a:pt x="36471" y="52917"/>
                  <a:pt x="36471" y="59531"/>
                  <a:pt x="43037" y="66146"/>
                </a:cubicBezTo>
                <a:cubicBezTo>
                  <a:pt x="50917" y="74083"/>
                  <a:pt x="64050" y="78052"/>
                  <a:pt x="82436" y="78052"/>
                </a:cubicBezTo>
                <a:cubicBezTo>
                  <a:pt x="100823" y="78052"/>
                  <a:pt x="113956" y="74083"/>
                  <a:pt x="121836" y="66146"/>
                </a:cubicBezTo>
                <a:cubicBezTo>
                  <a:pt x="128402" y="59531"/>
                  <a:pt x="128402" y="52917"/>
                  <a:pt x="128402" y="51594"/>
                </a:cubicBezTo>
                <a:cubicBezTo>
                  <a:pt x="128402" y="30427"/>
                  <a:pt x="113956" y="29104"/>
                  <a:pt x="112643" y="29104"/>
                </a:cubicBezTo>
                <a:cubicBezTo>
                  <a:pt x="111329" y="29104"/>
                  <a:pt x="110016" y="27781"/>
                  <a:pt x="108703" y="26458"/>
                </a:cubicBezTo>
                <a:cubicBezTo>
                  <a:pt x="108703" y="26458"/>
                  <a:pt x="108703" y="26458"/>
                  <a:pt x="96883" y="6614"/>
                </a:cubicBezTo>
                <a:cubicBezTo>
                  <a:pt x="96883" y="5292"/>
                  <a:pt x="96883" y="3969"/>
                  <a:pt x="96883" y="2646"/>
                </a:cubicBezTo>
                <a:cubicBezTo>
                  <a:pt x="98196" y="1323"/>
                  <a:pt x="99509" y="0"/>
                  <a:pt x="100823" y="0"/>
                </a:cubicBezTo>
                <a:cubicBezTo>
                  <a:pt x="153355" y="0"/>
                  <a:pt x="154668" y="38364"/>
                  <a:pt x="154668" y="55562"/>
                </a:cubicBezTo>
                <a:cubicBezTo>
                  <a:pt x="154668" y="78052"/>
                  <a:pt x="133655" y="91281"/>
                  <a:pt x="125776" y="95250"/>
                </a:cubicBezTo>
                <a:cubicBezTo>
                  <a:pt x="125776" y="95250"/>
                  <a:pt x="125776" y="95250"/>
                  <a:pt x="125776" y="105833"/>
                </a:cubicBezTo>
                <a:cubicBezTo>
                  <a:pt x="125776" y="108479"/>
                  <a:pt x="124462" y="111125"/>
                  <a:pt x="121836" y="111125"/>
                </a:cubicBezTo>
                <a:cubicBezTo>
                  <a:pt x="121836" y="111125"/>
                  <a:pt x="121836" y="111125"/>
                  <a:pt x="43037" y="111125"/>
                </a:cubicBezTo>
                <a:cubicBezTo>
                  <a:pt x="40411" y="111125"/>
                  <a:pt x="39097" y="108479"/>
                  <a:pt x="39097" y="105833"/>
                </a:cubicBezTo>
                <a:cubicBezTo>
                  <a:pt x="39097" y="105833"/>
                  <a:pt x="39097" y="105833"/>
                  <a:pt x="39097" y="95250"/>
                </a:cubicBezTo>
                <a:cubicBezTo>
                  <a:pt x="31218" y="91281"/>
                  <a:pt x="10205" y="78052"/>
                  <a:pt x="10205" y="55562"/>
                </a:cubicBezTo>
                <a:cubicBezTo>
                  <a:pt x="10205" y="38364"/>
                  <a:pt x="11518" y="0"/>
                  <a:pt x="640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0" name="任意多边形 19"/>
          <p:cNvSpPr/>
          <p:nvPr/>
        </p:nvSpPr>
        <p:spPr>
          <a:xfrm>
            <a:off x="9002050" y="3571003"/>
            <a:ext cx="380620" cy="369898"/>
          </a:xfrm>
          <a:custGeom>
            <a:avLst/>
            <a:gdLst>
              <a:gd name="connsiteX0" fmla="*/ 80786 w 338138"/>
              <a:gd name="connsiteY0" fmla="*/ 271462 h 328612"/>
              <a:gd name="connsiteX1" fmla="*/ 85725 w 338138"/>
              <a:gd name="connsiteY1" fmla="*/ 277956 h 328612"/>
              <a:gd name="connsiteX2" fmla="*/ 85725 w 338138"/>
              <a:gd name="connsiteY2" fmla="*/ 322118 h 328612"/>
              <a:gd name="connsiteX3" fmla="*/ 80786 w 338138"/>
              <a:gd name="connsiteY3" fmla="*/ 328612 h 328612"/>
              <a:gd name="connsiteX4" fmla="*/ 74612 w 338138"/>
              <a:gd name="connsiteY4" fmla="*/ 322118 h 328612"/>
              <a:gd name="connsiteX5" fmla="*/ 74612 w 338138"/>
              <a:gd name="connsiteY5" fmla="*/ 277956 h 328612"/>
              <a:gd name="connsiteX6" fmla="*/ 80786 w 338138"/>
              <a:gd name="connsiteY6" fmla="*/ 271462 h 328612"/>
              <a:gd name="connsiteX7" fmla="*/ 59490 w 338138"/>
              <a:gd name="connsiteY7" fmla="*/ 261436 h 328612"/>
              <a:gd name="connsiteX8" fmla="*/ 67260 w 338138"/>
              <a:gd name="connsiteY8" fmla="*/ 261436 h 328612"/>
              <a:gd name="connsiteX9" fmla="*/ 67260 w 338138"/>
              <a:gd name="connsiteY9" fmla="*/ 269457 h 328612"/>
              <a:gd name="connsiteX10" fmla="*/ 30998 w 338138"/>
              <a:gd name="connsiteY10" fmla="*/ 306888 h 328612"/>
              <a:gd name="connsiteX11" fmla="*/ 27113 w 338138"/>
              <a:gd name="connsiteY11" fmla="*/ 309562 h 328612"/>
              <a:gd name="connsiteX12" fmla="*/ 21932 w 338138"/>
              <a:gd name="connsiteY12" fmla="*/ 306888 h 328612"/>
              <a:gd name="connsiteX13" fmla="*/ 21932 w 338138"/>
              <a:gd name="connsiteY13" fmla="*/ 298867 h 328612"/>
              <a:gd name="connsiteX14" fmla="*/ 59490 w 338138"/>
              <a:gd name="connsiteY14" fmla="*/ 261436 h 328612"/>
              <a:gd name="connsiteX15" fmla="*/ 5317 w 338138"/>
              <a:gd name="connsiteY15" fmla="*/ 236537 h 328612"/>
              <a:gd name="connsiteX16" fmla="*/ 51834 w 338138"/>
              <a:gd name="connsiteY16" fmla="*/ 236537 h 328612"/>
              <a:gd name="connsiteX17" fmla="*/ 57150 w 338138"/>
              <a:gd name="connsiteY17" fmla="*/ 243593 h 328612"/>
              <a:gd name="connsiteX18" fmla="*/ 51834 w 338138"/>
              <a:gd name="connsiteY18" fmla="*/ 249237 h 328612"/>
              <a:gd name="connsiteX19" fmla="*/ 5317 w 338138"/>
              <a:gd name="connsiteY19" fmla="*/ 249237 h 328612"/>
              <a:gd name="connsiteX20" fmla="*/ 0 w 338138"/>
              <a:gd name="connsiteY20" fmla="*/ 243593 h 328612"/>
              <a:gd name="connsiteX21" fmla="*/ 5317 w 338138"/>
              <a:gd name="connsiteY21" fmla="*/ 236537 h 328612"/>
              <a:gd name="connsiteX22" fmla="*/ 81448 w 338138"/>
              <a:gd name="connsiteY22" fmla="*/ 192087 h 328612"/>
              <a:gd name="connsiteX23" fmla="*/ 85403 w 338138"/>
              <a:gd name="connsiteY23" fmla="*/ 252735 h 328612"/>
              <a:gd name="connsiteX24" fmla="*/ 146051 w 338138"/>
              <a:gd name="connsiteY24" fmla="*/ 256691 h 328612"/>
              <a:gd name="connsiteX25" fmla="*/ 81448 w 338138"/>
              <a:gd name="connsiteY25" fmla="*/ 192087 h 328612"/>
              <a:gd name="connsiteX26" fmla="*/ 97142 w 338138"/>
              <a:gd name="connsiteY26" fmla="*/ 160337 h 328612"/>
              <a:gd name="connsiteX27" fmla="*/ 82550 w 338138"/>
              <a:gd name="connsiteY27" fmla="*/ 174929 h 328612"/>
              <a:gd name="connsiteX28" fmla="*/ 82550 w 338138"/>
              <a:gd name="connsiteY28" fmla="*/ 176255 h 328612"/>
              <a:gd name="connsiteX29" fmla="*/ 160817 w 338138"/>
              <a:gd name="connsiteY29" fmla="*/ 255849 h 328612"/>
              <a:gd name="connsiteX30" fmla="*/ 162143 w 338138"/>
              <a:gd name="connsiteY30" fmla="*/ 255849 h 328612"/>
              <a:gd name="connsiteX31" fmla="*/ 163470 w 338138"/>
              <a:gd name="connsiteY31" fmla="*/ 255849 h 328612"/>
              <a:gd name="connsiteX32" fmla="*/ 178062 w 338138"/>
              <a:gd name="connsiteY32" fmla="*/ 241257 h 328612"/>
              <a:gd name="connsiteX33" fmla="*/ 178062 w 338138"/>
              <a:gd name="connsiteY33" fmla="*/ 239930 h 328612"/>
              <a:gd name="connsiteX34" fmla="*/ 105102 w 338138"/>
              <a:gd name="connsiteY34" fmla="*/ 166970 h 328612"/>
              <a:gd name="connsiteX35" fmla="*/ 102448 w 338138"/>
              <a:gd name="connsiteY35" fmla="*/ 162990 h 328612"/>
              <a:gd name="connsiteX36" fmla="*/ 98469 w 338138"/>
              <a:gd name="connsiteY36" fmla="*/ 160337 h 328612"/>
              <a:gd name="connsiteX37" fmla="*/ 97142 w 338138"/>
              <a:gd name="connsiteY37" fmla="*/ 160337 h 328612"/>
              <a:gd name="connsiteX38" fmla="*/ 127977 w 338138"/>
              <a:gd name="connsiteY38" fmla="*/ 152125 h 328612"/>
              <a:gd name="connsiteX39" fmla="*/ 117475 w 338138"/>
              <a:gd name="connsiteY39" fmla="*/ 162627 h 328612"/>
              <a:gd name="connsiteX40" fmla="*/ 173923 w 338138"/>
              <a:gd name="connsiteY40" fmla="*/ 219075 h 328612"/>
              <a:gd name="connsiteX41" fmla="*/ 184425 w 338138"/>
              <a:gd name="connsiteY41" fmla="*/ 208573 h 328612"/>
              <a:gd name="connsiteX42" fmla="*/ 184425 w 338138"/>
              <a:gd name="connsiteY42" fmla="*/ 207260 h 328612"/>
              <a:gd name="connsiteX43" fmla="*/ 181800 w 338138"/>
              <a:gd name="connsiteY43" fmla="*/ 203322 h 328612"/>
              <a:gd name="connsiteX44" fmla="*/ 133228 w 338138"/>
              <a:gd name="connsiteY44" fmla="*/ 154750 h 328612"/>
              <a:gd name="connsiteX45" fmla="*/ 130603 w 338138"/>
              <a:gd name="connsiteY45" fmla="*/ 152125 h 328612"/>
              <a:gd name="connsiteX46" fmla="*/ 127977 w 338138"/>
              <a:gd name="connsiteY46" fmla="*/ 152125 h 328612"/>
              <a:gd name="connsiteX47" fmla="*/ 185738 w 338138"/>
              <a:gd name="connsiteY47" fmla="*/ 142875 h 328612"/>
              <a:gd name="connsiteX48" fmla="*/ 193675 w 338138"/>
              <a:gd name="connsiteY48" fmla="*/ 150813 h 328612"/>
              <a:gd name="connsiteX49" fmla="*/ 179388 w 338138"/>
              <a:gd name="connsiteY49" fmla="*/ 166688 h 328612"/>
              <a:gd name="connsiteX50" fmla="*/ 171450 w 338138"/>
              <a:gd name="connsiteY50" fmla="*/ 158750 h 328612"/>
              <a:gd name="connsiteX51" fmla="*/ 199232 w 338138"/>
              <a:gd name="connsiteY51" fmla="*/ 134937 h 328612"/>
              <a:gd name="connsiteX52" fmla="*/ 204788 w 338138"/>
              <a:gd name="connsiteY52" fmla="*/ 139700 h 328612"/>
              <a:gd name="connsiteX53" fmla="*/ 199232 w 338138"/>
              <a:gd name="connsiteY53" fmla="*/ 144464 h 328612"/>
              <a:gd name="connsiteX54" fmla="*/ 193675 w 338138"/>
              <a:gd name="connsiteY54" fmla="*/ 139700 h 328612"/>
              <a:gd name="connsiteX55" fmla="*/ 199232 w 338138"/>
              <a:gd name="connsiteY55" fmla="*/ 134937 h 328612"/>
              <a:gd name="connsiteX56" fmla="*/ 219075 w 338138"/>
              <a:gd name="connsiteY56" fmla="*/ 111125 h 328612"/>
              <a:gd name="connsiteX57" fmla="*/ 227012 w 338138"/>
              <a:gd name="connsiteY57" fmla="*/ 119063 h 328612"/>
              <a:gd name="connsiteX58" fmla="*/ 209550 w 338138"/>
              <a:gd name="connsiteY58" fmla="*/ 134938 h 328612"/>
              <a:gd name="connsiteX59" fmla="*/ 201612 w 338138"/>
              <a:gd name="connsiteY59" fmla="*/ 127000 h 328612"/>
              <a:gd name="connsiteX60" fmla="*/ 214313 w 338138"/>
              <a:gd name="connsiteY60" fmla="*/ 90487 h 328612"/>
              <a:gd name="connsiteX61" fmla="*/ 149225 w 338138"/>
              <a:gd name="connsiteY61" fmla="*/ 155575 h 328612"/>
              <a:gd name="connsiteX62" fmla="*/ 182563 w 338138"/>
              <a:gd name="connsiteY62" fmla="*/ 187325 h 328612"/>
              <a:gd name="connsiteX63" fmla="*/ 247650 w 338138"/>
              <a:gd name="connsiteY63" fmla="*/ 123825 h 328612"/>
              <a:gd name="connsiteX64" fmla="*/ 234950 w 338138"/>
              <a:gd name="connsiteY64" fmla="*/ 71437 h 328612"/>
              <a:gd name="connsiteX65" fmla="*/ 227012 w 338138"/>
              <a:gd name="connsiteY65" fmla="*/ 79374 h 328612"/>
              <a:gd name="connsiteX66" fmla="*/ 223837 w 338138"/>
              <a:gd name="connsiteY66" fmla="*/ 82549 h 328612"/>
              <a:gd name="connsiteX67" fmla="*/ 255588 w 338138"/>
              <a:gd name="connsiteY67" fmla="*/ 115887 h 328612"/>
              <a:gd name="connsiteX68" fmla="*/ 266700 w 338138"/>
              <a:gd name="connsiteY68" fmla="*/ 103187 h 328612"/>
              <a:gd name="connsiteX69" fmla="*/ 266700 w 338138"/>
              <a:gd name="connsiteY69" fmla="*/ 38100 h 328612"/>
              <a:gd name="connsiteX70" fmla="*/ 242887 w 338138"/>
              <a:gd name="connsiteY70" fmla="*/ 63500 h 328612"/>
              <a:gd name="connsiteX71" fmla="*/ 274637 w 338138"/>
              <a:gd name="connsiteY71" fmla="*/ 95250 h 328612"/>
              <a:gd name="connsiteX72" fmla="*/ 300037 w 338138"/>
              <a:gd name="connsiteY72" fmla="*/ 71437 h 328612"/>
              <a:gd name="connsiteX73" fmla="*/ 274902 w 338138"/>
              <a:gd name="connsiteY73" fmla="*/ 14287 h 328612"/>
              <a:gd name="connsiteX74" fmla="*/ 274902 w 338138"/>
              <a:gd name="connsiteY74" fmla="*/ 15616 h 328612"/>
              <a:gd name="connsiteX75" fmla="*/ 268287 w 338138"/>
              <a:gd name="connsiteY75" fmla="*/ 20932 h 328612"/>
              <a:gd name="connsiteX76" fmla="*/ 268287 w 338138"/>
              <a:gd name="connsiteY76" fmla="*/ 23590 h 328612"/>
              <a:gd name="connsiteX77" fmla="*/ 314590 w 338138"/>
              <a:gd name="connsiteY77" fmla="*/ 70108 h 328612"/>
              <a:gd name="connsiteX78" fmla="*/ 317236 w 338138"/>
              <a:gd name="connsiteY78" fmla="*/ 70108 h 328612"/>
              <a:gd name="connsiteX79" fmla="*/ 323850 w 338138"/>
              <a:gd name="connsiteY79" fmla="*/ 63462 h 328612"/>
              <a:gd name="connsiteX80" fmla="*/ 323850 w 338138"/>
              <a:gd name="connsiteY80" fmla="*/ 62133 h 328612"/>
              <a:gd name="connsiteX81" fmla="*/ 276225 w 338138"/>
              <a:gd name="connsiteY81" fmla="*/ 15616 h 328612"/>
              <a:gd name="connsiteX82" fmla="*/ 274902 w 338138"/>
              <a:gd name="connsiteY82" fmla="*/ 14287 h 328612"/>
              <a:gd name="connsiteX83" fmla="*/ 307212 w 338138"/>
              <a:gd name="connsiteY83" fmla="*/ 12567 h 328612"/>
              <a:gd name="connsiteX84" fmla="*/ 292100 w 338138"/>
              <a:gd name="connsiteY84" fmla="*/ 14992 h 328612"/>
              <a:gd name="connsiteX85" fmla="*/ 324339 w 338138"/>
              <a:gd name="connsiteY85" fmla="*/ 46037 h 328612"/>
              <a:gd name="connsiteX86" fmla="*/ 327025 w 338138"/>
              <a:gd name="connsiteY86" fmla="*/ 34395 h 328612"/>
              <a:gd name="connsiteX87" fmla="*/ 320309 w 338138"/>
              <a:gd name="connsiteY87" fmla="*/ 18873 h 328612"/>
              <a:gd name="connsiteX88" fmla="*/ 307212 w 338138"/>
              <a:gd name="connsiteY88" fmla="*/ 12567 h 328612"/>
              <a:gd name="connsiteX89" fmla="*/ 303774 w 338138"/>
              <a:gd name="connsiteY89" fmla="*/ 0 h 328612"/>
              <a:gd name="connsiteX90" fmla="*/ 327565 w 338138"/>
              <a:gd name="connsiteY90" fmla="*/ 10533 h 328612"/>
              <a:gd name="connsiteX91" fmla="*/ 338138 w 338138"/>
              <a:gd name="connsiteY91" fmla="*/ 34233 h 328612"/>
              <a:gd name="connsiteX92" fmla="*/ 331530 w 338138"/>
              <a:gd name="connsiteY92" fmla="*/ 53982 h 328612"/>
              <a:gd name="connsiteX93" fmla="*/ 331530 w 338138"/>
              <a:gd name="connsiteY93" fmla="*/ 72416 h 328612"/>
              <a:gd name="connsiteX94" fmla="*/ 324921 w 338138"/>
              <a:gd name="connsiteY94" fmla="*/ 77682 h 328612"/>
              <a:gd name="connsiteX95" fmla="*/ 315670 w 338138"/>
              <a:gd name="connsiteY95" fmla="*/ 81632 h 328612"/>
              <a:gd name="connsiteX96" fmla="*/ 307739 w 338138"/>
              <a:gd name="connsiteY96" fmla="*/ 78999 h 328612"/>
              <a:gd name="connsiteX97" fmla="*/ 190109 w 338138"/>
              <a:gd name="connsiteY97" fmla="*/ 196181 h 328612"/>
              <a:gd name="connsiteX98" fmla="*/ 194074 w 338138"/>
              <a:gd name="connsiteY98" fmla="*/ 198814 h 328612"/>
              <a:gd name="connsiteX99" fmla="*/ 194074 w 338138"/>
              <a:gd name="connsiteY99" fmla="*/ 217247 h 328612"/>
              <a:gd name="connsiteX100" fmla="*/ 182179 w 338138"/>
              <a:gd name="connsiteY100" fmla="*/ 229097 h 328612"/>
              <a:gd name="connsiteX101" fmla="*/ 184822 w 338138"/>
              <a:gd name="connsiteY101" fmla="*/ 231730 h 328612"/>
              <a:gd name="connsiteX102" fmla="*/ 184822 w 338138"/>
              <a:gd name="connsiteY102" fmla="*/ 248847 h 328612"/>
              <a:gd name="connsiteX103" fmla="*/ 170284 w 338138"/>
              <a:gd name="connsiteY103" fmla="*/ 264647 h 328612"/>
              <a:gd name="connsiteX104" fmla="*/ 162354 w 338138"/>
              <a:gd name="connsiteY104" fmla="*/ 267280 h 328612"/>
              <a:gd name="connsiteX105" fmla="*/ 153102 w 338138"/>
              <a:gd name="connsiteY105" fmla="*/ 264647 h 328612"/>
              <a:gd name="connsiteX106" fmla="*/ 117416 w 338138"/>
              <a:gd name="connsiteY106" fmla="*/ 277813 h 328612"/>
              <a:gd name="connsiteX107" fmla="*/ 76444 w 338138"/>
              <a:gd name="connsiteY107" fmla="*/ 260697 h 328612"/>
              <a:gd name="connsiteX108" fmla="*/ 72479 w 338138"/>
              <a:gd name="connsiteY108" fmla="*/ 184331 h 328612"/>
              <a:gd name="connsiteX109" fmla="*/ 69836 w 338138"/>
              <a:gd name="connsiteY109" fmla="*/ 176431 h 328612"/>
              <a:gd name="connsiteX110" fmla="*/ 73801 w 338138"/>
              <a:gd name="connsiteY110" fmla="*/ 167214 h 328612"/>
              <a:gd name="connsiteX111" fmla="*/ 88339 w 338138"/>
              <a:gd name="connsiteY111" fmla="*/ 152731 h 328612"/>
              <a:gd name="connsiteX112" fmla="*/ 105521 w 338138"/>
              <a:gd name="connsiteY112" fmla="*/ 152731 h 328612"/>
              <a:gd name="connsiteX113" fmla="*/ 109486 w 338138"/>
              <a:gd name="connsiteY113" fmla="*/ 155364 h 328612"/>
              <a:gd name="connsiteX114" fmla="*/ 120060 w 338138"/>
              <a:gd name="connsiteY114" fmla="*/ 144831 h 328612"/>
              <a:gd name="connsiteX115" fmla="*/ 138563 w 338138"/>
              <a:gd name="connsiteY115" fmla="*/ 144831 h 328612"/>
              <a:gd name="connsiteX116" fmla="*/ 141207 w 338138"/>
              <a:gd name="connsiteY116" fmla="*/ 147465 h 328612"/>
              <a:gd name="connsiteX117" fmla="*/ 205969 w 338138"/>
              <a:gd name="connsiteY117" fmla="*/ 82949 h 328612"/>
              <a:gd name="connsiteX118" fmla="*/ 216543 w 338138"/>
              <a:gd name="connsiteY118" fmla="*/ 72416 h 328612"/>
              <a:gd name="connsiteX119" fmla="*/ 258837 w 338138"/>
              <a:gd name="connsiteY119" fmla="*/ 30283 h 328612"/>
              <a:gd name="connsiteX120" fmla="*/ 260159 w 338138"/>
              <a:gd name="connsiteY120" fmla="*/ 13166 h 328612"/>
              <a:gd name="connsiteX121" fmla="*/ 266767 w 338138"/>
              <a:gd name="connsiteY121" fmla="*/ 7900 h 328612"/>
              <a:gd name="connsiteX122" fmla="*/ 283949 w 338138"/>
              <a:gd name="connsiteY122" fmla="*/ 6583 h 328612"/>
              <a:gd name="connsiteX123" fmla="*/ 303774 w 338138"/>
              <a:gd name="connsiteY123" fmla="*/ 0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338138" h="328612">
                <a:moveTo>
                  <a:pt x="80786" y="271462"/>
                </a:moveTo>
                <a:cubicBezTo>
                  <a:pt x="83256" y="271462"/>
                  <a:pt x="85725" y="274060"/>
                  <a:pt x="85725" y="277956"/>
                </a:cubicBezTo>
                <a:cubicBezTo>
                  <a:pt x="85725" y="277956"/>
                  <a:pt x="85725" y="277956"/>
                  <a:pt x="85725" y="322118"/>
                </a:cubicBezTo>
                <a:cubicBezTo>
                  <a:pt x="85725" y="326014"/>
                  <a:pt x="83256" y="328612"/>
                  <a:pt x="80786" y="328612"/>
                </a:cubicBezTo>
                <a:cubicBezTo>
                  <a:pt x="77082" y="328612"/>
                  <a:pt x="74612" y="326014"/>
                  <a:pt x="74612" y="322118"/>
                </a:cubicBezTo>
                <a:cubicBezTo>
                  <a:pt x="74612" y="322118"/>
                  <a:pt x="74612" y="322118"/>
                  <a:pt x="74612" y="277956"/>
                </a:cubicBezTo>
                <a:cubicBezTo>
                  <a:pt x="74612" y="274060"/>
                  <a:pt x="77082" y="271462"/>
                  <a:pt x="80786" y="271462"/>
                </a:cubicBezTo>
                <a:close/>
                <a:moveTo>
                  <a:pt x="59490" y="261436"/>
                </a:moveTo>
                <a:cubicBezTo>
                  <a:pt x="60785" y="258762"/>
                  <a:pt x="64670" y="258762"/>
                  <a:pt x="67260" y="261436"/>
                </a:cubicBezTo>
                <a:cubicBezTo>
                  <a:pt x="69850" y="264109"/>
                  <a:pt x="69850" y="266783"/>
                  <a:pt x="67260" y="269457"/>
                </a:cubicBezTo>
                <a:cubicBezTo>
                  <a:pt x="67260" y="269457"/>
                  <a:pt x="67260" y="269457"/>
                  <a:pt x="30998" y="306888"/>
                </a:cubicBezTo>
                <a:cubicBezTo>
                  <a:pt x="29703" y="308225"/>
                  <a:pt x="28408" y="309562"/>
                  <a:pt x="27113" y="309562"/>
                </a:cubicBezTo>
                <a:cubicBezTo>
                  <a:pt x="24522" y="309562"/>
                  <a:pt x="23227" y="308225"/>
                  <a:pt x="21932" y="306888"/>
                </a:cubicBezTo>
                <a:cubicBezTo>
                  <a:pt x="20637" y="305552"/>
                  <a:pt x="20637" y="301541"/>
                  <a:pt x="21932" y="298867"/>
                </a:cubicBezTo>
                <a:cubicBezTo>
                  <a:pt x="21932" y="298867"/>
                  <a:pt x="21932" y="298867"/>
                  <a:pt x="59490" y="261436"/>
                </a:cubicBezTo>
                <a:close/>
                <a:moveTo>
                  <a:pt x="5317" y="236537"/>
                </a:moveTo>
                <a:cubicBezTo>
                  <a:pt x="5317" y="236537"/>
                  <a:pt x="5317" y="236537"/>
                  <a:pt x="51834" y="236537"/>
                </a:cubicBezTo>
                <a:cubicBezTo>
                  <a:pt x="54492" y="236537"/>
                  <a:pt x="57150" y="239359"/>
                  <a:pt x="57150" y="243593"/>
                </a:cubicBezTo>
                <a:cubicBezTo>
                  <a:pt x="57150" y="246415"/>
                  <a:pt x="54492" y="249237"/>
                  <a:pt x="51834" y="249237"/>
                </a:cubicBezTo>
                <a:cubicBezTo>
                  <a:pt x="51834" y="249237"/>
                  <a:pt x="51834" y="249237"/>
                  <a:pt x="5317" y="249237"/>
                </a:cubicBezTo>
                <a:cubicBezTo>
                  <a:pt x="2658" y="249237"/>
                  <a:pt x="0" y="246415"/>
                  <a:pt x="0" y="243593"/>
                </a:cubicBezTo>
                <a:cubicBezTo>
                  <a:pt x="0" y="239359"/>
                  <a:pt x="2658" y="236537"/>
                  <a:pt x="5317" y="236537"/>
                </a:cubicBezTo>
                <a:close/>
                <a:moveTo>
                  <a:pt x="81448" y="192087"/>
                </a:moveTo>
                <a:cubicBezTo>
                  <a:pt x="68263" y="210545"/>
                  <a:pt x="69582" y="235595"/>
                  <a:pt x="85403" y="252735"/>
                </a:cubicBezTo>
                <a:cubicBezTo>
                  <a:pt x="102543" y="268557"/>
                  <a:pt x="128912" y="269875"/>
                  <a:pt x="146051" y="256691"/>
                </a:cubicBezTo>
                <a:cubicBezTo>
                  <a:pt x="146051" y="256691"/>
                  <a:pt x="146051" y="256691"/>
                  <a:pt x="81448" y="192087"/>
                </a:cubicBezTo>
                <a:close/>
                <a:moveTo>
                  <a:pt x="97142" y="160337"/>
                </a:moveTo>
                <a:cubicBezTo>
                  <a:pt x="97142" y="160337"/>
                  <a:pt x="97142" y="160337"/>
                  <a:pt x="82550" y="174929"/>
                </a:cubicBezTo>
                <a:cubicBezTo>
                  <a:pt x="82550" y="174929"/>
                  <a:pt x="82550" y="174929"/>
                  <a:pt x="82550" y="176255"/>
                </a:cubicBezTo>
                <a:cubicBezTo>
                  <a:pt x="82550" y="176255"/>
                  <a:pt x="82550" y="176255"/>
                  <a:pt x="160817" y="255849"/>
                </a:cubicBezTo>
                <a:cubicBezTo>
                  <a:pt x="160817" y="255849"/>
                  <a:pt x="160817" y="255849"/>
                  <a:pt x="162143" y="255849"/>
                </a:cubicBezTo>
                <a:cubicBezTo>
                  <a:pt x="162143" y="257175"/>
                  <a:pt x="163470" y="257175"/>
                  <a:pt x="163470" y="255849"/>
                </a:cubicBezTo>
                <a:cubicBezTo>
                  <a:pt x="163470" y="255849"/>
                  <a:pt x="163470" y="255849"/>
                  <a:pt x="178062" y="241257"/>
                </a:cubicBezTo>
                <a:cubicBezTo>
                  <a:pt x="179388" y="241257"/>
                  <a:pt x="179388" y="239930"/>
                  <a:pt x="178062" y="239930"/>
                </a:cubicBezTo>
                <a:cubicBezTo>
                  <a:pt x="178062" y="239930"/>
                  <a:pt x="178062" y="239930"/>
                  <a:pt x="105102" y="166970"/>
                </a:cubicBezTo>
                <a:cubicBezTo>
                  <a:pt x="105102" y="166970"/>
                  <a:pt x="105102" y="166970"/>
                  <a:pt x="102448" y="162990"/>
                </a:cubicBezTo>
                <a:cubicBezTo>
                  <a:pt x="102448" y="162990"/>
                  <a:pt x="102448" y="162990"/>
                  <a:pt x="98469" y="160337"/>
                </a:cubicBezTo>
                <a:cubicBezTo>
                  <a:pt x="98469" y="160337"/>
                  <a:pt x="97142" y="160337"/>
                  <a:pt x="97142" y="160337"/>
                </a:cubicBezTo>
                <a:close/>
                <a:moveTo>
                  <a:pt x="127977" y="152125"/>
                </a:moveTo>
                <a:cubicBezTo>
                  <a:pt x="127977" y="152125"/>
                  <a:pt x="127977" y="152125"/>
                  <a:pt x="117475" y="162627"/>
                </a:cubicBezTo>
                <a:cubicBezTo>
                  <a:pt x="117475" y="162627"/>
                  <a:pt x="117475" y="162627"/>
                  <a:pt x="173923" y="219075"/>
                </a:cubicBezTo>
                <a:cubicBezTo>
                  <a:pt x="173923" y="219075"/>
                  <a:pt x="173923" y="219075"/>
                  <a:pt x="184425" y="208573"/>
                </a:cubicBezTo>
                <a:cubicBezTo>
                  <a:pt x="185738" y="207260"/>
                  <a:pt x="185738" y="207260"/>
                  <a:pt x="184425" y="207260"/>
                </a:cubicBezTo>
                <a:lnTo>
                  <a:pt x="181800" y="203322"/>
                </a:lnTo>
                <a:cubicBezTo>
                  <a:pt x="181800" y="203322"/>
                  <a:pt x="181800" y="203322"/>
                  <a:pt x="133228" y="154750"/>
                </a:cubicBezTo>
                <a:cubicBezTo>
                  <a:pt x="133228" y="154750"/>
                  <a:pt x="133228" y="154750"/>
                  <a:pt x="130603" y="152125"/>
                </a:cubicBezTo>
                <a:cubicBezTo>
                  <a:pt x="129290" y="150812"/>
                  <a:pt x="129290" y="150812"/>
                  <a:pt x="127977" y="152125"/>
                </a:cubicBezTo>
                <a:close/>
                <a:moveTo>
                  <a:pt x="185738" y="142875"/>
                </a:moveTo>
                <a:lnTo>
                  <a:pt x="193675" y="150813"/>
                </a:lnTo>
                <a:lnTo>
                  <a:pt x="179388" y="166688"/>
                </a:lnTo>
                <a:lnTo>
                  <a:pt x="171450" y="158750"/>
                </a:lnTo>
                <a:close/>
                <a:moveTo>
                  <a:pt x="199232" y="134937"/>
                </a:moveTo>
                <a:cubicBezTo>
                  <a:pt x="202300" y="134937"/>
                  <a:pt x="204788" y="137070"/>
                  <a:pt x="204788" y="139700"/>
                </a:cubicBezTo>
                <a:cubicBezTo>
                  <a:pt x="204788" y="142331"/>
                  <a:pt x="202300" y="144464"/>
                  <a:pt x="199232" y="144464"/>
                </a:cubicBezTo>
                <a:cubicBezTo>
                  <a:pt x="196163" y="144464"/>
                  <a:pt x="193675" y="142331"/>
                  <a:pt x="193675" y="139700"/>
                </a:cubicBezTo>
                <a:cubicBezTo>
                  <a:pt x="193675" y="137070"/>
                  <a:pt x="196163" y="134937"/>
                  <a:pt x="199232" y="134937"/>
                </a:cubicBezTo>
                <a:close/>
                <a:moveTo>
                  <a:pt x="219075" y="111125"/>
                </a:moveTo>
                <a:lnTo>
                  <a:pt x="227012" y="119063"/>
                </a:lnTo>
                <a:lnTo>
                  <a:pt x="209550" y="134938"/>
                </a:lnTo>
                <a:lnTo>
                  <a:pt x="201612" y="127000"/>
                </a:lnTo>
                <a:close/>
                <a:moveTo>
                  <a:pt x="214313" y="90487"/>
                </a:moveTo>
                <a:lnTo>
                  <a:pt x="149225" y="155575"/>
                </a:lnTo>
                <a:lnTo>
                  <a:pt x="182563" y="187325"/>
                </a:lnTo>
                <a:lnTo>
                  <a:pt x="247650" y="123825"/>
                </a:lnTo>
                <a:close/>
                <a:moveTo>
                  <a:pt x="234950" y="71437"/>
                </a:moveTo>
                <a:lnTo>
                  <a:pt x="227012" y="79374"/>
                </a:lnTo>
                <a:lnTo>
                  <a:pt x="223837" y="82549"/>
                </a:lnTo>
                <a:lnTo>
                  <a:pt x="255588" y="115887"/>
                </a:lnTo>
                <a:lnTo>
                  <a:pt x="266700" y="103187"/>
                </a:lnTo>
                <a:close/>
                <a:moveTo>
                  <a:pt x="266700" y="38100"/>
                </a:moveTo>
                <a:lnTo>
                  <a:pt x="242887" y="63500"/>
                </a:lnTo>
                <a:lnTo>
                  <a:pt x="274637" y="95250"/>
                </a:lnTo>
                <a:lnTo>
                  <a:pt x="300037" y="71437"/>
                </a:lnTo>
                <a:close/>
                <a:moveTo>
                  <a:pt x="274902" y="14287"/>
                </a:moveTo>
                <a:cubicBezTo>
                  <a:pt x="274902" y="14287"/>
                  <a:pt x="274902" y="14287"/>
                  <a:pt x="274902" y="15616"/>
                </a:cubicBezTo>
                <a:cubicBezTo>
                  <a:pt x="274902" y="15616"/>
                  <a:pt x="274902" y="15616"/>
                  <a:pt x="268287" y="20932"/>
                </a:cubicBezTo>
                <a:cubicBezTo>
                  <a:pt x="268287" y="22261"/>
                  <a:pt x="268287" y="22261"/>
                  <a:pt x="268287" y="23590"/>
                </a:cubicBezTo>
                <a:cubicBezTo>
                  <a:pt x="268287" y="23590"/>
                  <a:pt x="268287" y="23590"/>
                  <a:pt x="314590" y="70108"/>
                </a:cubicBezTo>
                <a:cubicBezTo>
                  <a:pt x="315913" y="71437"/>
                  <a:pt x="317236" y="71437"/>
                  <a:pt x="317236" y="70108"/>
                </a:cubicBezTo>
                <a:cubicBezTo>
                  <a:pt x="317236" y="70108"/>
                  <a:pt x="317236" y="70108"/>
                  <a:pt x="323850" y="63462"/>
                </a:cubicBezTo>
                <a:cubicBezTo>
                  <a:pt x="323850" y="63462"/>
                  <a:pt x="323850" y="62133"/>
                  <a:pt x="323850" y="62133"/>
                </a:cubicBezTo>
                <a:cubicBezTo>
                  <a:pt x="323850" y="62133"/>
                  <a:pt x="323850" y="62133"/>
                  <a:pt x="276225" y="15616"/>
                </a:cubicBezTo>
                <a:cubicBezTo>
                  <a:pt x="276225" y="14287"/>
                  <a:pt x="276225" y="14287"/>
                  <a:pt x="274902" y="14287"/>
                </a:cubicBezTo>
                <a:close/>
                <a:moveTo>
                  <a:pt x="307212" y="12567"/>
                </a:moveTo>
                <a:cubicBezTo>
                  <a:pt x="302175" y="12082"/>
                  <a:pt x="296802" y="13052"/>
                  <a:pt x="292100" y="14992"/>
                </a:cubicBezTo>
                <a:cubicBezTo>
                  <a:pt x="292100" y="14992"/>
                  <a:pt x="292100" y="14992"/>
                  <a:pt x="324339" y="46037"/>
                </a:cubicBezTo>
                <a:cubicBezTo>
                  <a:pt x="325682" y="42156"/>
                  <a:pt x="327025" y="38276"/>
                  <a:pt x="327025" y="34395"/>
                </a:cubicBezTo>
                <a:cubicBezTo>
                  <a:pt x="327025" y="29221"/>
                  <a:pt x="325682" y="22754"/>
                  <a:pt x="320309" y="18873"/>
                </a:cubicBezTo>
                <a:cubicBezTo>
                  <a:pt x="316951" y="14992"/>
                  <a:pt x="312249" y="13052"/>
                  <a:pt x="307212" y="12567"/>
                </a:cubicBezTo>
                <a:close/>
                <a:moveTo>
                  <a:pt x="303774" y="0"/>
                </a:moveTo>
                <a:cubicBezTo>
                  <a:pt x="313026" y="0"/>
                  <a:pt x="320956" y="3950"/>
                  <a:pt x="327565" y="10533"/>
                </a:cubicBezTo>
                <a:cubicBezTo>
                  <a:pt x="334173" y="17116"/>
                  <a:pt x="338138" y="25016"/>
                  <a:pt x="338138" y="34233"/>
                </a:cubicBezTo>
                <a:cubicBezTo>
                  <a:pt x="338138" y="42133"/>
                  <a:pt x="335495" y="48716"/>
                  <a:pt x="331530" y="53982"/>
                </a:cubicBezTo>
                <a:cubicBezTo>
                  <a:pt x="335495" y="59249"/>
                  <a:pt x="335495" y="67149"/>
                  <a:pt x="331530" y="72416"/>
                </a:cubicBezTo>
                <a:cubicBezTo>
                  <a:pt x="331530" y="72416"/>
                  <a:pt x="331530" y="72416"/>
                  <a:pt x="324921" y="77682"/>
                </a:cubicBezTo>
                <a:cubicBezTo>
                  <a:pt x="322278" y="80315"/>
                  <a:pt x="319635" y="81632"/>
                  <a:pt x="315670" y="81632"/>
                </a:cubicBezTo>
                <a:cubicBezTo>
                  <a:pt x="313026" y="81632"/>
                  <a:pt x="310383" y="80315"/>
                  <a:pt x="307739" y="78999"/>
                </a:cubicBezTo>
                <a:cubicBezTo>
                  <a:pt x="307739" y="78999"/>
                  <a:pt x="307739" y="78999"/>
                  <a:pt x="190109" y="196181"/>
                </a:cubicBezTo>
                <a:cubicBezTo>
                  <a:pt x="190109" y="196181"/>
                  <a:pt x="190109" y="196181"/>
                  <a:pt x="194074" y="198814"/>
                </a:cubicBezTo>
                <a:cubicBezTo>
                  <a:pt x="198039" y="204081"/>
                  <a:pt x="198039" y="211980"/>
                  <a:pt x="194074" y="217247"/>
                </a:cubicBezTo>
                <a:cubicBezTo>
                  <a:pt x="194074" y="217247"/>
                  <a:pt x="194074" y="217247"/>
                  <a:pt x="182179" y="229097"/>
                </a:cubicBezTo>
                <a:cubicBezTo>
                  <a:pt x="182179" y="229097"/>
                  <a:pt x="182179" y="229097"/>
                  <a:pt x="184822" y="231730"/>
                </a:cubicBezTo>
                <a:cubicBezTo>
                  <a:pt x="190109" y="236997"/>
                  <a:pt x="190109" y="244897"/>
                  <a:pt x="184822" y="248847"/>
                </a:cubicBezTo>
                <a:cubicBezTo>
                  <a:pt x="184822" y="248847"/>
                  <a:pt x="184822" y="248847"/>
                  <a:pt x="170284" y="264647"/>
                </a:cubicBezTo>
                <a:cubicBezTo>
                  <a:pt x="167640" y="265963"/>
                  <a:pt x="164997" y="267280"/>
                  <a:pt x="162354" y="267280"/>
                </a:cubicBezTo>
                <a:cubicBezTo>
                  <a:pt x="158389" y="267280"/>
                  <a:pt x="155745" y="267280"/>
                  <a:pt x="153102" y="264647"/>
                </a:cubicBezTo>
                <a:cubicBezTo>
                  <a:pt x="142528" y="272547"/>
                  <a:pt x="130633" y="277813"/>
                  <a:pt x="117416" y="277813"/>
                </a:cubicBezTo>
                <a:cubicBezTo>
                  <a:pt x="102878" y="277813"/>
                  <a:pt x="88339" y="272547"/>
                  <a:pt x="76444" y="260697"/>
                </a:cubicBezTo>
                <a:cubicBezTo>
                  <a:pt x="55297" y="239630"/>
                  <a:pt x="53975" y="206714"/>
                  <a:pt x="72479" y="184331"/>
                </a:cubicBezTo>
                <a:cubicBezTo>
                  <a:pt x="71157" y="181697"/>
                  <a:pt x="69836" y="179064"/>
                  <a:pt x="69836" y="176431"/>
                </a:cubicBezTo>
                <a:cubicBezTo>
                  <a:pt x="69836" y="172481"/>
                  <a:pt x="71157" y="169848"/>
                  <a:pt x="73801" y="167214"/>
                </a:cubicBezTo>
                <a:cubicBezTo>
                  <a:pt x="73801" y="167214"/>
                  <a:pt x="73801" y="167214"/>
                  <a:pt x="88339" y="152731"/>
                </a:cubicBezTo>
                <a:cubicBezTo>
                  <a:pt x="92304" y="147465"/>
                  <a:pt x="101556" y="147465"/>
                  <a:pt x="105521" y="152731"/>
                </a:cubicBezTo>
                <a:cubicBezTo>
                  <a:pt x="105521" y="152731"/>
                  <a:pt x="105521" y="152731"/>
                  <a:pt x="109486" y="155364"/>
                </a:cubicBezTo>
                <a:cubicBezTo>
                  <a:pt x="109486" y="155364"/>
                  <a:pt x="109486" y="155364"/>
                  <a:pt x="120060" y="144831"/>
                </a:cubicBezTo>
                <a:cubicBezTo>
                  <a:pt x="125346" y="139565"/>
                  <a:pt x="133277" y="139565"/>
                  <a:pt x="138563" y="144831"/>
                </a:cubicBezTo>
                <a:cubicBezTo>
                  <a:pt x="138563" y="144831"/>
                  <a:pt x="138563" y="144831"/>
                  <a:pt x="141207" y="147465"/>
                </a:cubicBezTo>
                <a:cubicBezTo>
                  <a:pt x="141207" y="147465"/>
                  <a:pt x="141207" y="147465"/>
                  <a:pt x="205969" y="82949"/>
                </a:cubicBezTo>
                <a:cubicBezTo>
                  <a:pt x="205969" y="82949"/>
                  <a:pt x="205969" y="82949"/>
                  <a:pt x="216543" y="72416"/>
                </a:cubicBezTo>
                <a:cubicBezTo>
                  <a:pt x="216543" y="72416"/>
                  <a:pt x="216543" y="72416"/>
                  <a:pt x="258837" y="30283"/>
                </a:cubicBezTo>
                <a:cubicBezTo>
                  <a:pt x="254872" y="25016"/>
                  <a:pt x="254872" y="18433"/>
                  <a:pt x="260159" y="13166"/>
                </a:cubicBezTo>
                <a:cubicBezTo>
                  <a:pt x="260159" y="13166"/>
                  <a:pt x="260159" y="13166"/>
                  <a:pt x="266767" y="7900"/>
                </a:cubicBezTo>
                <a:cubicBezTo>
                  <a:pt x="270732" y="2633"/>
                  <a:pt x="278662" y="2633"/>
                  <a:pt x="283949" y="6583"/>
                </a:cubicBezTo>
                <a:cubicBezTo>
                  <a:pt x="289236" y="2633"/>
                  <a:pt x="295844" y="0"/>
                  <a:pt x="3037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1" name="任意多边形 20"/>
          <p:cNvSpPr/>
          <p:nvPr/>
        </p:nvSpPr>
        <p:spPr>
          <a:xfrm>
            <a:off x="9091398" y="4479484"/>
            <a:ext cx="201926" cy="380622"/>
          </a:xfrm>
          <a:custGeom>
            <a:avLst/>
            <a:gdLst>
              <a:gd name="connsiteX0" fmla="*/ 128587 w 179388"/>
              <a:gd name="connsiteY0" fmla="*/ 160338 h 338138"/>
              <a:gd name="connsiteX1" fmla="*/ 128587 w 179388"/>
              <a:gd name="connsiteY1" fmla="*/ 231776 h 338138"/>
              <a:gd name="connsiteX2" fmla="*/ 133350 w 179388"/>
              <a:gd name="connsiteY2" fmla="*/ 231776 h 338138"/>
              <a:gd name="connsiteX3" fmla="*/ 134937 w 179388"/>
              <a:gd name="connsiteY3" fmla="*/ 296863 h 338138"/>
              <a:gd name="connsiteX4" fmla="*/ 136525 w 179388"/>
              <a:gd name="connsiteY4" fmla="*/ 231776 h 338138"/>
              <a:gd name="connsiteX5" fmla="*/ 142875 w 179388"/>
              <a:gd name="connsiteY5" fmla="*/ 231776 h 338138"/>
              <a:gd name="connsiteX6" fmla="*/ 142875 w 179388"/>
              <a:gd name="connsiteY6" fmla="*/ 160338 h 338138"/>
              <a:gd name="connsiteX7" fmla="*/ 39687 w 179388"/>
              <a:gd name="connsiteY7" fmla="*/ 160338 h 338138"/>
              <a:gd name="connsiteX8" fmla="*/ 39687 w 179388"/>
              <a:gd name="connsiteY8" fmla="*/ 231776 h 338138"/>
              <a:gd name="connsiteX9" fmla="*/ 44450 w 179388"/>
              <a:gd name="connsiteY9" fmla="*/ 231776 h 338138"/>
              <a:gd name="connsiteX10" fmla="*/ 46037 w 179388"/>
              <a:gd name="connsiteY10" fmla="*/ 296863 h 338138"/>
              <a:gd name="connsiteX11" fmla="*/ 47625 w 179388"/>
              <a:gd name="connsiteY11" fmla="*/ 231776 h 338138"/>
              <a:gd name="connsiteX12" fmla="*/ 52387 w 179388"/>
              <a:gd name="connsiteY12" fmla="*/ 231776 h 338138"/>
              <a:gd name="connsiteX13" fmla="*/ 52387 w 179388"/>
              <a:gd name="connsiteY13" fmla="*/ 160338 h 338138"/>
              <a:gd name="connsiteX14" fmla="*/ 89694 w 179388"/>
              <a:gd name="connsiteY14" fmla="*/ 7938 h 338138"/>
              <a:gd name="connsiteX15" fmla="*/ 34310 w 179388"/>
              <a:gd name="connsiteY15" fmla="*/ 63097 h 338138"/>
              <a:gd name="connsiteX16" fmla="*/ 34310 w 179388"/>
              <a:gd name="connsiteY16" fmla="*/ 132702 h 338138"/>
              <a:gd name="connsiteX17" fmla="*/ 7937 w 179388"/>
              <a:gd name="connsiteY17" fmla="*/ 132702 h 338138"/>
              <a:gd name="connsiteX18" fmla="*/ 7937 w 179388"/>
              <a:gd name="connsiteY18" fmla="*/ 152401 h 338138"/>
              <a:gd name="connsiteX19" fmla="*/ 171450 w 179388"/>
              <a:gd name="connsiteY19" fmla="*/ 152401 h 338138"/>
              <a:gd name="connsiteX20" fmla="*/ 171450 w 179388"/>
              <a:gd name="connsiteY20" fmla="*/ 132702 h 338138"/>
              <a:gd name="connsiteX21" fmla="*/ 145077 w 179388"/>
              <a:gd name="connsiteY21" fmla="*/ 132702 h 338138"/>
              <a:gd name="connsiteX22" fmla="*/ 145077 w 179388"/>
              <a:gd name="connsiteY22" fmla="*/ 63097 h 338138"/>
              <a:gd name="connsiteX23" fmla="*/ 89694 w 179388"/>
              <a:gd name="connsiteY23" fmla="*/ 7938 h 338138"/>
              <a:gd name="connsiteX24" fmla="*/ 89694 w 179388"/>
              <a:gd name="connsiteY24" fmla="*/ 0 h 338138"/>
              <a:gd name="connsiteX25" fmla="*/ 153008 w 179388"/>
              <a:gd name="connsiteY25" fmla="*/ 63401 h 338138"/>
              <a:gd name="connsiteX26" fmla="*/ 153008 w 179388"/>
              <a:gd name="connsiteY26" fmla="*/ 126802 h 338138"/>
              <a:gd name="connsiteX27" fmla="*/ 179388 w 179388"/>
              <a:gd name="connsiteY27" fmla="*/ 126802 h 338138"/>
              <a:gd name="connsiteX28" fmla="*/ 179388 w 179388"/>
              <a:gd name="connsiteY28" fmla="*/ 161144 h 338138"/>
              <a:gd name="connsiteX29" fmla="*/ 150370 w 179388"/>
              <a:gd name="connsiteY29" fmla="*/ 161144 h 338138"/>
              <a:gd name="connsiteX30" fmla="*/ 150370 w 179388"/>
              <a:gd name="connsiteY30" fmla="*/ 240395 h 338138"/>
              <a:gd name="connsiteX31" fmla="*/ 143774 w 179388"/>
              <a:gd name="connsiteY31" fmla="*/ 240395 h 338138"/>
              <a:gd name="connsiteX32" fmla="*/ 142455 w 179388"/>
              <a:gd name="connsiteY32" fmla="*/ 338138 h 338138"/>
              <a:gd name="connsiteX33" fmla="*/ 127946 w 179388"/>
              <a:gd name="connsiteY33" fmla="*/ 338138 h 338138"/>
              <a:gd name="connsiteX34" fmla="*/ 125308 w 179388"/>
              <a:gd name="connsiteY34" fmla="*/ 240395 h 338138"/>
              <a:gd name="connsiteX35" fmla="*/ 120032 w 179388"/>
              <a:gd name="connsiteY35" fmla="*/ 240395 h 338138"/>
              <a:gd name="connsiteX36" fmla="*/ 120032 w 179388"/>
              <a:gd name="connsiteY36" fmla="*/ 161144 h 338138"/>
              <a:gd name="connsiteX37" fmla="*/ 60676 w 179388"/>
              <a:gd name="connsiteY37" fmla="*/ 161144 h 338138"/>
              <a:gd name="connsiteX38" fmla="*/ 60676 w 179388"/>
              <a:gd name="connsiteY38" fmla="*/ 240395 h 338138"/>
              <a:gd name="connsiteX39" fmla="*/ 55399 w 179388"/>
              <a:gd name="connsiteY39" fmla="*/ 240395 h 338138"/>
              <a:gd name="connsiteX40" fmla="*/ 52761 w 179388"/>
              <a:gd name="connsiteY40" fmla="*/ 338138 h 338138"/>
              <a:gd name="connsiteX41" fmla="*/ 39571 w 179388"/>
              <a:gd name="connsiteY41" fmla="*/ 338138 h 338138"/>
              <a:gd name="connsiteX42" fmla="*/ 36933 w 179388"/>
              <a:gd name="connsiteY42" fmla="*/ 240395 h 338138"/>
              <a:gd name="connsiteX43" fmla="*/ 31657 w 179388"/>
              <a:gd name="connsiteY43" fmla="*/ 240395 h 338138"/>
              <a:gd name="connsiteX44" fmla="*/ 31657 w 179388"/>
              <a:gd name="connsiteY44" fmla="*/ 161144 h 338138"/>
              <a:gd name="connsiteX45" fmla="*/ 0 w 179388"/>
              <a:gd name="connsiteY45" fmla="*/ 161144 h 338138"/>
              <a:gd name="connsiteX46" fmla="*/ 0 w 179388"/>
              <a:gd name="connsiteY46" fmla="*/ 126802 h 338138"/>
              <a:gd name="connsiteX47" fmla="*/ 26381 w 179388"/>
              <a:gd name="connsiteY47" fmla="*/ 126802 h 338138"/>
              <a:gd name="connsiteX48" fmla="*/ 26381 w 179388"/>
              <a:gd name="connsiteY48" fmla="*/ 63401 h 338138"/>
              <a:gd name="connsiteX49" fmla="*/ 89694 w 179388"/>
              <a:gd name="connsiteY49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9388" h="338138">
                <a:moveTo>
                  <a:pt x="128587" y="160338"/>
                </a:moveTo>
                <a:lnTo>
                  <a:pt x="128587" y="231776"/>
                </a:lnTo>
                <a:lnTo>
                  <a:pt x="133350" y="231776"/>
                </a:lnTo>
                <a:lnTo>
                  <a:pt x="134937" y="296863"/>
                </a:lnTo>
                <a:lnTo>
                  <a:pt x="136525" y="231776"/>
                </a:lnTo>
                <a:lnTo>
                  <a:pt x="142875" y="231776"/>
                </a:lnTo>
                <a:lnTo>
                  <a:pt x="142875" y="160338"/>
                </a:lnTo>
                <a:close/>
                <a:moveTo>
                  <a:pt x="39687" y="160338"/>
                </a:moveTo>
                <a:lnTo>
                  <a:pt x="39687" y="231776"/>
                </a:lnTo>
                <a:lnTo>
                  <a:pt x="44450" y="231776"/>
                </a:lnTo>
                <a:lnTo>
                  <a:pt x="46037" y="296863"/>
                </a:lnTo>
                <a:lnTo>
                  <a:pt x="47625" y="231776"/>
                </a:lnTo>
                <a:lnTo>
                  <a:pt x="52387" y="231776"/>
                </a:lnTo>
                <a:lnTo>
                  <a:pt x="52387" y="160338"/>
                </a:lnTo>
                <a:close/>
                <a:moveTo>
                  <a:pt x="89694" y="7938"/>
                </a:moveTo>
                <a:cubicBezTo>
                  <a:pt x="59365" y="7938"/>
                  <a:pt x="34310" y="32891"/>
                  <a:pt x="34310" y="63097"/>
                </a:cubicBezTo>
                <a:cubicBezTo>
                  <a:pt x="34310" y="63097"/>
                  <a:pt x="34310" y="63097"/>
                  <a:pt x="34310" y="132702"/>
                </a:cubicBezTo>
                <a:cubicBezTo>
                  <a:pt x="34310" y="132702"/>
                  <a:pt x="34310" y="132702"/>
                  <a:pt x="7937" y="132702"/>
                </a:cubicBezTo>
                <a:cubicBezTo>
                  <a:pt x="7937" y="132702"/>
                  <a:pt x="7937" y="132702"/>
                  <a:pt x="7937" y="152401"/>
                </a:cubicBezTo>
                <a:cubicBezTo>
                  <a:pt x="7937" y="152401"/>
                  <a:pt x="7937" y="152401"/>
                  <a:pt x="171450" y="152401"/>
                </a:cubicBezTo>
                <a:cubicBezTo>
                  <a:pt x="171450" y="152401"/>
                  <a:pt x="171450" y="152401"/>
                  <a:pt x="171450" y="132702"/>
                </a:cubicBezTo>
                <a:cubicBezTo>
                  <a:pt x="171450" y="132702"/>
                  <a:pt x="171450" y="132702"/>
                  <a:pt x="145077" y="132702"/>
                </a:cubicBezTo>
                <a:cubicBezTo>
                  <a:pt x="145077" y="132702"/>
                  <a:pt x="145077" y="132702"/>
                  <a:pt x="145077" y="63097"/>
                </a:cubicBezTo>
                <a:cubicBezTo>
                  <a:pt x="145077" y="32891"/>
                  <a:pt x="120023" y="7938"/>
                  <a:pt x="89694" y="7938"/>
                </a:cubicBezTo>
                <a:close/>
                <a:moveTo>
                  <a:pt x="89694" y="0"/>
                </a:moveTo>
                <a:cubicBezTo>
                  <a:pt x="125308" y="0"/>
                  <a:pt x="153008" y="29059"/>
                  <a:pt x="153008" y="63401"/>
                </a:cubicBezTo>
                <a:cubicBezTo>
                  <a:pt x="153008" y="63401"/>
                  <a:pt x="153008" y="63401"/>
                  <a:pt x="153008" y="126802"/>
                </a:cubicBezTo>
                <a:lnTo>
                  <a:pt x="179388" y="126802"/>
                </a:lnTo>
                <a:cubicBezTo>
                  <a:pt x="179388" y="126802"/>
                  <a:pt x="179388" y="126802"/>
                  <a:pt x="179388" y="161144"/>
                </a:cubicBezTo>
                <a:cubicBezTo>
                  <a:pt x="179388" y="161144"/>
                  <a:pt x="179388" y="161144"/>
                  <a:pt x="150370" y="161144"/>
                </a:cubicBezTo>
                <a:cubicBezTo>
                  <a:pt x="150370" y="161144"/>
                  <a:pt x="150370" y="161144"/>
                  <a:pt x="150370" y="240395"/>
                </a:cubicBezTo>
                <a:cubicBezTo>
                  <a:pt x="150370" y="240395"/>
                  <a:pt x="150370" y="240395"/>
                  <a:pt x="143774" y="240395"/>
                </a:cubicBezTo>
                <a:cubicBezTo>
                  <a:pt x="143774" y="240395"/>
                  <a:pt x="143774" y="240395"/>
                  <a:pt x="142455" y="338138"/>
                </a:cubicBezTo>
                <a:cubicBezTo>
                  <a:pt x="142455" y="338138"/>
                  <a:pt x="142455" y="338138"/>
                  <a:pt x="127946" y="338138"/>
                </a:cubicBezTo>
                <a:cubicBezTo>
                  <a:pt x="127946" y="338138"/>
                  <a:pt x="127946" y="338138"/>
                  <a:pt x="125308" y="240395"/>
                </a:cubicBezTo>
                <a:cubicBezTo>
                  <a:pt x="125308" y="240395"/>
                  <a:pt x="125308" y="240395"/>
                  <a:pt x="120032" y="240395"/>
                </a:cubicBezTo>
                <a:cubicBezTo>
                  <a:pt x="120032" y="240395"/>
                  <a:pt x="120032" y="240395"/>
                  <a:pt x="120032" y="161144"/>
                </a:cubicBezTo>
                <a:cubicBezTo>
                  <a:pt x="120032" y="161144"/>
                  <a:pt x="120032" y="161144"/>
                  <a:pt x="60676" y="161144"/>
                </a:cubicBezTo>
                <a:cubicBezTo>
                  <a:pt x="60676" y="161144"/>
                  <a:pt x="60676" y="161144"/>
                  <a:pt x="60676" y="240395"/>
                </a:cubicBezTo>
                <a:cubicBezTo>
                  <a:pt x="60676" y="240395"/>
                  <a:pt x="60676" y="240395"/>
                  <a:pt x="55399" y="240395"/>
                </a:cubicBezTo>
                <a:cubicBezTo>
                  <a:pt x="55399" y="240395"/>
                  <a:pt x="55399" y="240395"/>
                  <a:pt x="52761" y="338138"/>
                </a:cubicBezTo>
                <a:cubicBezTo>
                  <a:pt x="52761" y="338138"/>
                  <a:pt x="52761" y="338138"/>
                  <a:pt x="39571" y="338138"/>
                </a:cubicBezTo>
                <a:cubicBezTo>
                  <a:pt x="39571" y="338138"/>
                  <a:pt x="39571" y="338138"/>
                  <a:pt x="36933" y="240395"/>
                </a:cubicBezTo>
                <a:cubicBezTo>
                  <a:pt x="36933" y="240395"/>
                  <a:pt x="36933" y="240395"/>
                  <a:pt x="31657" y="240395"/>
                </a:cubicBezTo>
                <a:cubicBezTo>
                  <a:pt x="31657" y="240395"/>
                  <a:pt x="31657" y="240395"/>
                  <a:pt x="31657" y="161144"/>
                </a:cubicBezTo>
                <a:cubicBezTo>
                  <a:pt x="31657" y="161144"/>
                  <a:pt x="31657" y="161144"/>
                  <a:pt x="0" y="161144"/>
                </a:cubicBezTo>
                <a:cubicBezTo>
                  <a:pt x="0" y="161144"/>
                  <a:pt x="0" y="161144"/>
                  <a:pt x="0" y="126802"/>
                </a:cubicBezTo>
                <a:cubicBezTo>
                  <a:pt x="0" y="126802"/>
                  <a:pt x="0" y="126802"/>
                  <a:pt x="26381" y="126802"/>
                </a:cubicBezTo>
                <a:cubicBezTo>
                  <a:pt x="26381" y="126802"/>
                  <a:pt x="26381" y="126802"/>
                  <a:pt x="26381" y="63401"/>
                </a:cubicBezTo>
                <a:cubicBezTo>
                  <a:pt x="26381" y="29059"/>
                  <a:pt x="54080" y="0"/>
                  <a:pt x="89694" y="0"/>
                </a:cubicBezTo>
                <a:close/>
              </a:path>
            </a:pathLst>
          </a:custGeom>
          <a:solidFill>
            <a:schemeClr val="bg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182668" y="1842125"/>
            <a:ext cx="4800360" cy="4031668"/>
            <a:chOff x="1554163" y="1203325"/>
            <a:chExt cx="6840537" cy="5745163"/>
          </a:xfrm>
        </p:grpSpPr>
        <p:sp>
          <p:nvSpPr>
            <p:cNvPr id="25" name="任意多边形 24"/>
            <p:cNvSpPr>
              <a:spLocks/>
            </p:cNvSpPr>
            <p:nvPr/>
          </p:nvSpPr>
          <p:spPr bwMode="auto">
            <a:xfrm>
              <a:off x="3735388" y="6911975"/>
              <a:ext cx="2513012" cy="36513"/>
            </a:xfrm>
            <a:custGeom>
              <a:avLst/>
              <a:gdLst>
                <a:gd name="T0" fmla="*/ 6776 w 6981"/>
                <a:gd name="T1" fmla="*/ 0 h 103"/>
                <a:gd name="T2" fmla="*/ 6776 w 6981"/>
                <a:gd name="T3" fmla="*/ 0 h 103"/>
                <a:gd name="T4" fmla="*/ 203 w 6981"/>
                <a:gd name="T5" fmla="*/ 0 h 103"/>
                <a:gd name="T6" fmla="*/ 0 w 6981"/>
                <a:gd name="T7" fmla="*/ 46 h 103"/>
                <a:gd name="T8" fmla="*/ 0 w 6981"/>
                <a:gd name="T9" fmla="*/ 55 h 103"/>
                <a:gd name="T10" fmla="*/ 203 w 6981"/>
                <a:gd name="T11" fmla="*/ 102 h 103"/>
                <a:gd name="T12" fmla="*/ 6776 w 6981"/>
                <a:gd name="T13" fmla="*/ 102 h 103"/>
                <a:gd name="T14" fmla="*/ 6980 w 6981"/>
                <a:gd name="T15" fmla="*/ 55 h 103"/>
                <a:gd name="T16" fmla="*/ 6980 w 6981"/>
                <a:gd name="T17" fmla="*/ 46 h 103"/>
                <a:gd name="T18" fmla="*/ 6776 w 6981"/>
                <a:gd name="T1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81" h="103">
                  <a:moveTo>
                    <a:pt x="6776" y="0"/>
                  </a:moveTo>
                  <a:lnTo>
                    <a:pt x="6776" y="0"/>
                  </a:lnTo>
                  <a:cubicBezTo>
                    <a:pt x="203" y="0"/>
                    <a:pt x="203" y="0"/>
                    <a:pt x="203" y="0"/>
                  </a:cubicBezTo>
                  <a:cubicBezTo>
                    <a:pt x="92" y="0"/>
                    <a:pt x="0" y="18"/>
                    <a:pt x="0" y="46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83"/>
                    <a:pt x="92" y="102"/>
                    <a:pt x="203" y="102"/>
                  </a:cubicBezTo>
                  <a:cubicBezTo>
                    <a:pt x="6776" y="102"/>
                    <a:pt x="6776" y="102"/>
                    <a:pt x="6776" y="102"/>
                  </a:cubicBezTo>
                  <a:cubicBezTo>
                    <a:pt x="6887" y="102"/>
                    <a:pt x="6980" y="83"/>
                    <a:pt x="6980" y="55"/>
                  </a:cubicBezTo>
                  <a:cubicBezTo>
                    <a:pt x="6980" y="46"/>
                    <a:pt x="6980" y="46"/>
                    <a:pt x="6980" y="46"/>
                  </a:cubicBezTo>
                  <a:cubicBezTo>
                    <a:pt x="6980" y="18"/>
                    <a:pt x="6887" y="0"/>
                    <a:pt x="6776" y="0"/>
                  </a:cubicBezTo>
                </a:path>
              </a:pathLst>
            </a:custGeom>
            <a:solidFill>
              <a:srgbClr val="BCBD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6" name="任意多边形 25"/>
            <p:cNvSpPr>
              <a:spLocks/>
            </p:cNvSpPr>
            <p:nvPr/>
          </p:nvSpPr>
          <p:spPr bwMode="auto">
            <a:xfrm>
              <a:off x="1554163" y="1203325"/>
              <a:ext cx="6840537" cy="4140200"/>
            </a:xfrm>
            <a:custGeom>
              <a:avLst/>
              <a:gdLst>
                <a:gd name="T0" fmla="*/ 18999 w 19000"/>
                <a:gd name="T1" fmla="*/ 11499 h 11500"/>
                <a:gd name="T2" fmla="*/ 18999 w 19000"/>
                <a:gd name="T3" fmla="*/ 11499 h 11500"/>
                <a:gd name="T4" fmla="*/ 18999 w 19000"/>
                <a:gd name="T5" fmla="*/ 630 h 11500"/>
                <a:gd name="T6" fmla="*/ 18369 w 19000"/>
                <a:gd name="T7" fmla="*/ 0 h 11500"/>
                <a:gd name="T8" fmla="*/ 630 w 19000"/>
                <a:gd name="T9" fmla="*/ 0 h 11500"/>
                <a:gd name="T10" fmla="*/ 0 w 19000"/>
                <a:gd name="T11" fmla="*/ 630 h 11500"/>
                <a:gd name="T12" fmla="*/ 0 w 19000"/>
                <a:gd name="T13" fmla="*/ 11499 h 11500"/>
                <a:gd name="T14" fmla="*/ 18999 w 19000"/>
                <a:gd name="T15" fmla="*/ 11499 h 1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00" h="11500">
                  <a:moveTo>
                    <a:pt x="18999" y="11499"/>
                  </a:moveTo>
                  <a:lnTo>
                    <a:pt x="18999" y="11499"/>
                  </a:lnTo>
                  <a:cubicBezTo>
                    <a:pt x="18999" y="630"/>
                    <a:pt x="18999" y="630"/>
                    <a:pt x="18999" y="630"/>
                  </a:cubicBezTo>
                  <a:cubicBezTo>
                    <a:pt x="18999" y="287"/>
                    <a:pt x="18712" y="0"/>
                    <a:pt x="18369" y="0"/>
                  </a:cubicBezTo>
                  <a:cubicBezTo>
                    <a:pt x="630" y="0"/>
                    <a:pt x="630" y="0"/>
                    <a:pt x="630" y="0"/>
                  </a:cubicBezTo>
                  <a:cubicBezTo>
                    <a:pt x="278" y="0"/>
                    <a:pt x="0" y="287"/>
                    <a:pt x="0" y="630"/>
                  </a:cubicBezTo>
                  <a:cubicBezTo>
                    <a:pt x="0" y="11499"/>
                    <a:pt x="0" y="11499"/>
                    <a:pt x="0" y="11499"/>
                  </a:cubicBezTo>
                  <a:lnTo>
                    <a:pt x="18999" y="11499"/>
                  </a:lnTo>
                </a:path>
              </a:pathLst>
            </a:custGeom>
            <a:solidFill>
              <a:srgbClr val="1719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7" name="任意多边形 26"/>
            <p:cNvSpPr>
              <a:spLocks/>
            </p:cNvSpPr>
            <p:nvPr/>
          </p:nvSpPr>
          <p:spPr bwMode="auto">
            <a:xfrm>
              <a:off x="3735388" y="6099175"/>
              <a:ext cx="2513012" cy="833438"/>
            </a:xfrm>
            <a:custGeom>
              <a:avLst/>
              <a:gdLst>
                <a:gd name="T0" fmla="*/ 6924 w 6981"/>
                <a:gd name="T1" fmla="*/ 2138 h 2315"/>
                <a:gd name="T2" fmla="*/ 6924 w 6981"/>
                <a:gd name="T3" fmla="*/ 2138 h 2315"/>
                <a:gd name="T4" fmla="*/ 6249 w 6981"/>
                <a:gd name="T5" fmla="*/ 2000 h 2315"/>
                <a:gd name="T6" fmla="*/ 6036 w 6981"/>
                <a:gd name="T7" fmla="*/ 1712 h 2315"/>
                <a:gd name="T8" fmla="*/ 5897 w 6981"/>
                <a:gd name="T9" fmla="*/ 0 h 2315"/>
                <a:gd name="T10" fmla="*/ 1074 w 6981"/>
                <a:gd name="T11" fmla="*/ 0 h 2315"/>
                <a:gd name="T12" fmla="*/ 944 w 6981"/>
                <a:gd name="T13" fmla="*/ 1712 h 2315"/>
                <a:gd name="T14" fmla="*/ 731 w 6981"/>
                <a:gd name="T15" fmla="*/ 2000 h 2315"/>
                <a:gd name="T16" fmla="*/ 37 w 6981"/>
                <a:gd name="T17" fmla="*/ 2148 h 2315"/>
                <a:gd name="T18" fmla="*/ 0 w 6981"/>
                <a:gd name="T19" fmla="*/ 2185 h 2315"/>
                <a:gd name="T20" fmla="*/ 0 w 6981"/>
                <a:gd name="T21" fmla="*/ 2314 h 2315"/>
                <a:gd name="T22" fmla="*/ 18 w 6981"/>
                <a:gd name="T23" fmla="*/ 2314 h 2315"/>
                <a:gd name="T24" fmla="*/ 6961 w 6981"/>
                <a:gd name="T25" fmla="*/ 2314 h 2315"/>
                <a:gd name="T26" fmla="*/ 6980 w 6981"/>
                <a:gd name="T27" fmla="*/ 2314 h 2315"/>
                <a:gd name="T28" fmla="*/ 6980 w 6981"/>
                <a:gd name="T29" fmla="*/ 2185 h 2315"/>
                <a:gd name="T30" fmla="*/ 6924 w 6981"/>
                <a:gd name="T31" fmla="*/ 2138 h 2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981" h="2315">
                  <a:moveTo>
                    <a:pt x="6924" y="2138"/>
                  </a:moveTo>
                  <a:lnTo>
                    <a:pt x="6924" y="2138"/>
                  </a:lnTo>
                  <a:cubicBezTo>
                    <a:pt x="6795" y="2111"/>
                    <a:pt x="6443" y="2037"/>
                    <a:pt x="6249" y="2000"/>
                  </a:cubicBezTo>
                  <a:cubicBezTo>
                    <a:pt x="6008" y="1944"/>
                    <a:pt x="6036" y="1712"/>
                    <a:pt x="6036" y="1712"/>
                  </a:cubicBezTo>
                  <a:cubicBezTo>
                    <a:pt x="5897" y="0"/>
                    <a:pt x="5897" y="0"/>
                    <a:pt x="5897" y="0"/>
                  </a:cubicBezTo>
                  <a:cubicBezTo>
                    <a:pt x="1074" y="0"/>
                    <a:pt x="1074" y="0"/>
                    <a:pt x="1074" y="0"/>
                  </a:cubicBezTo>
                  <a:cubicBezTo>
                    <a:pt x="944" y="1712"/>
                    <a:pt x="944" y="1712"/>
                    <a:pt x="944" y="1712"/>
                  </a:cubicBezTo>
                  <a:cubicBezTo>
                    <a:pt x="944" y="1712"/>
                    <a:pt x="972" y="1944"/>
                    <a:pt x="731" y="2000"/>
                  </a:cubicBezTo>
                  <a:cubicBezTo>
                    <a:pt x="527" y="2046"/>
                    <a:pt x="148" y="2120"/>
                    <a:pt x="37" y="2148"/>
                  </a:cubicBezTo>
                  <a:cubicBezTo>
                    <a:pt x="0" y="2157"/>
                    <a:pt x="0" y="2185"/>
                    <a:pt x="0" y="2185"/>
                  </a:cubicBezTo>
                  <a:cubicBezTo>
                    <a:pt x="0" y="2314"/>
                    <a:pt x="0" y="2314"/>
                    <a:pt x="0" y="2314"/>
                  </a:cubicBezTo>
                  <a:cubicBezTo>
                    <a:pt x="18" y="2314"/>
                    <a:pt x="18" y="2314"/>
                    <a:pt x="18" y="2314"/>
                  </a:cubicBezTo>
                  <a:cubicBezTo>
                    <a:pt x="6961" y="2314"/>
                    <a:pt x="6961" y="2314"/>
                    <a:pt x="6961" y="2314"/>
                  </a:cubicBezTo>
                  <a:cubicBezTo>
                    <a:pt x="6980" y="2314"/>
                    <a:pt x="6980" y="2314"/>
                    <a:pt x="6980" y="2314"/>
                  </a:cubicBezTo>
                  <a:cubicBezTo>
                    <a:pt x="6980" y="2185"/>
                    <a:pt x="6980" y="2185"/>
                    <a:pt x="6980" y="2185"/>
                  </a:cubicBezTo>
                  <a:cubicBezTo>
                    <a:pt x="6980" y="2185"/>
                    <a:pt x="6980" y="2157"/>
                    <a:pt x="6924" y="213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8" name="任意多边形 27"/>
            <p:cNvSpPr>
              <a:spLocks/>
            </p:cNvSpPr>
            <p:nvPr/>
          </p:nvSpPr>
          <p:spPr bwMode="auto">
            <a:xfrm>
              <a:off x="1554163" y="5343525"/>
              <a:ext cx="6840537" cy="757238"/>
            </a:xfrm>
            <a:custGeom>
              <a:avLst/>
              <a:gdLst>
                <a:gd name="T0" fmla="*/ 0 w 19000"/>
                <a:gd name="T1" fmla="*/ 0 h 2103"/>
                <a:gd name="T2" fmla="*/ 0 w 19000"/>
                <a:gd name="T3" fmla="*/ 0 h 2103"/>
                <a:gd name="T4" fmla="*/ 0 w 19000"/>
                <a:gd name="T5" fmla="*/ 1472 h 2103"/>
                <a:gd name="T6" fmla="*/ 630 w 19000"/>
                <a:gd name="T7" fmla="*/ 2102 h 2103"/>
                <a:gd name="T8" fmla="*/ 18369 w 19000"/>
                <a:gd name="T9" fmla="*/ 2102 h 2103"/>
                <a:gd name="T10" fmla="*/ 18999 w 19000"/>
                <a:gd name="T11" fmla="*/ 1472 h 2103"/>
                <a:gd name="T12" fmla="*/ 18999 w 19000"/>
                <a:gd name="T13" fmla="*/ 0 h 2103"/>
                <a:gd name="T14" fmla="*/ 0 w 19000"/>
                <a:gd name="T15" fmla="*/ 0 h 2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00" h="2103">
                  <a:moveTo>
                    <a:pt x="0" y="0"/>
                  </a:moveTo>
                  <a:lnTo>
                    <a:pt x="0" y="0"/>
                  </a:lnTo>
                  <a:cubicBezTo>
                    <a:pt x="0" y="1472"/>
                    <a:pt x="0" y="1472"/>
                    <a:pt x="0" y="1472"/>
                  </a:cubicBezTo>
                  <a:cubicBezTo>
                    <a:pt x="0" y="1824"/>
                    <a:pt x="278" y="2102"/>
                    <a:pt x="630" y="2102"/>
                  </a:cubicBezTo>
                  <a:cubicBezTo>
                    <a:pt x="18369" y="2102"/>
                    <a:pt x="18369" y="2102"/>
                    <a:pt x="18369" y="2102"/>
                  </a:cubicBezTo>
                  <a:cubicBezTo>
                    <a:pt x="18712" y="2102"/>
                    <a:pt x="18999" y="1824"/>
                    <a:pt x="18999" y="1472"/>
                  </a:cubicBezTo>
                  <a:cubicBezTo>
                    <a:pt x="18999" y="0"/>
                    <a:pt x="18999" y="0"/>
                    <a:pt x="18999" y="0"/>
                  </a:cubicBezTo>
                  <a:lnTo>
                    <a:pt x="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9" name="任意多边形 28"/>
            <p:cNvSpPr>
              <a:spLocks/>
            </p:cNvSpPr>
            <p:nvPr/>
          </p:nvSpPr>
          <p:spPr bwMode="auto">
            <a:xfrm>
              <a:off x="3735388" y="6872288"/>
              <a:ext cx="2513012" cy="60325"/>
            </a:xfrm>
            <a:custGeom>
              <a:avLst/>
              <a:gdLst>
                <a:gd name="T0" fmla="*/ 6943 w 6981"/>
                <a:gd name="T1" fmla="*/ 0 h 167"/>
                <a:gd name="T2" fmla="*/ 6943 w 6981"/>
                <a:gd name="T3" fmla="*/ 0 h 167"/>
                <a:gd name="T4" fmla="*/ 27 w 6981"/>
                <a:gd name="T5" fmla="*/ 0 h 167"/>
                <a:gd name="T6" fmla="*/ 0 w 6981"/>
                <a:gd name="T7" fmla="*/ 37 h 167"/>
                <a:gd name="T8" fmla="*/ 0 w 6981"/>
                <a:gd name="T9" fmla="*/ 166 h 167"/>
                <a:gd name="T10" fmla="*/ 18 w 6981"/>
                <a:gd name="T11" fmla="*/ 166 h 167"/>
                <a:gd name="T12" fmla="*/ 6961 w 6981"/>
                <a:gd name="T13" fmla="*/ 166 h 167"/>
                <a:gd name="T14" fmla="*/ 6980 w 6981"/>
                <a:gd name="T15" fmla="*/ 166 h 167"/>
                <a:gd name="T16" fmla="*/ 6980 w 6981"/>
                <a:gd name="T17" fmla="*/ 37 h 167"/>
                <a:gd name="T18" fmla="*/ 6943 w 6981"/>
                <a:gd name="T19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81" h="167">
                  <a:moveTo>
                    <a:pt x="6943" y="0"/>
                  </a:moveTo>
                  <a:lnTo>
                    <a:pt x="6943" y="0"/>
                  </a:lnTo>
                  <a:cubicBezTo>
                    <a:pt x="27" y="0"/>
                    <a:pt x="27" y="0"/>
                    <a:pt x="27" y="0"/>
                  </a:cubicBezTo>
                  <a:cubicBezTo>
                    <a:pt x="0" y="9"/>
                    <a:pt x="0" y="37"/>
                    <a:pt x="0" y="37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6961" y="166"/>
                    <a:pt x="6961" y="166"/>
                    <a:pt x="6961" y="166"/>
                  </a:cubicBezTo>
                  <a:cubicBezTo>
                    <a:pt x="6980" y="166"/>
                    <a:pt x="6980" y="166"/>
                    <a:pt x="6980" y="166"/>
                  </a:cubicBezTo>
                  <a:cubicBezTo>
                    <a:pt x="6980" y="37"/>
                    <a:pt x="6980" y="37"/>
                    <a:pt x="6980" y="37"/>
                  </a:cubicBezTo>
                  <a:cubicBezTo>
                    <a:pt x="6980" y="37"/>
                    <a:pt x="6980" y="18"/>
                    <a:pt x="6943" y="0"/>
                  </a:cubicBezTo>
                </a:path>
              </a:pathLst>
            </a:custGeom>
            <a:solidFill>
              <a:srgbClr val="D1D2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32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35" name="文本框 34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360450" y="2123108"/>
            <a:ext cx="4782065" cy="681560"/>
            <a:chOff x="937749" y="5016378"/>
            <a:chExt cx="4782065" cy="681560"/>
          </a:xfrm>
        </p:grpSpPr>
        <p:sp>
          <p:nvSpPr>
            <p:cNvPr id="38" name="矩形 37"/>
            <p:cNvSpPr/>
            <p:nvPr/>
          </p:nvSpPr>
          <p:spPr>
            <a:xfrm>
              <a:off x="937749" y="5369002"/>
              <a:ext cx="4782065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40" name="矩形 39"/>
          <p:cNvSpPr/>
          <p:nvPr/>
        </p:nvSpPr>
        <p:spPr>
          <a:xfrm>
            <a:off x="7213629" y="3507463"/>
            <a:ext cx="1625863" cy="73834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213629" y="4409981"/>
            <a:ext cx="1625863" cy="73834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9573803" y="3507463"/>
            <a:ext cx="1625863" cy="73834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9573803" y="4409981"/>
            <a:ext cx="1625863" cy="73834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pic>
        <p:nvPicPr>
          <p:cNvPr id="50" name="图片占位符 49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0123" y="2052679"/>
            <a:ext cx="4365163" cy="2565041"/>
          </a:xfrm>
        </p:spPr>
      </p:pic>
    </p:spTree>
    <p:extLst>
      <p:ext uri="{BB962C8B-B14F-4D97-AF65-F5344CB8AC3E}">
        <p14:creationId xmlns:p14="http://schemas.microsoft.com/office/powerpoint/2010/main" val="414066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6" grpId="0" animBg="1"/>
      <p:bldP spid="9" grpId="0" animBg="1"/>
      <p:bldP spid="12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40" grpId="0"/>
      <p:bldP spid="41" grpId="0"/>
      <p:bldP spid="42" grpId="0"/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 rot="1800000">
            <a:off x="1821379" y="2624211"/>
            <a:ext cx="6115103" cy="3590054"/>
          </a:xfrm>
          <a:custGeom>
            <a:avLst/>
            <a:gdLst>
              <a:gd name="connsiteX0" fmla="*/ 0 w 7372082"/>
              <a:gd name="connsiteY0" fmla="*/ 0 h 3576833"/>
              <a:gd name="connsiteX1" fmla="*/ 7372082 w 7372082"/>
              <a:gd name="connsiteY1" fmla="*/ 0 h 3576833"/>
              <a:gd name="connsiteX2" fmla="*/ 7372082 w 7372082"/>
              <a:gd name="connsiteY2" fmla="*/ 3576833 h 3576833"/>
              <a:gd name="connsiteX3" fmla="*/ 0 w 7372082"/>
              <a:gd name="connsiteY3" fmla="*/ 3576833 h 3576833"/>
              <a:gd name="connsiteX4" fmla="*/ 0 w 7372082"/>
              <a:gd name="connsiteY4" fmla="*/ 0 h 3576833"/>
              <a:gd name="connsiteX0" fmla="*/ 0 w 7372082"/>
              <a:gd name="connsiteY0" fmla="*/ 0 h 3576833"/>
              <a:gd name="connsiteX1" fmla="*/ 2646130 w 7372082"/>
              <a:gd name="connsiteY1" fmla="*/ 1734 h 3576833"/>
              <a:gd name="connsiteX2" fmla="*/ 7372082 w 7372082"/>
              <a:gd name="connsiteY2" fmla="*/ 0 h 3576833"/>
              <a:gd name="connsiteX3" fmla="*/ 7372082 w 7372082"/>
              <a:gd name="connsiteY3" fmla="*/ 3576833 h 3576833"/>
              <a:gd name="connsiteX4" fmla="*/ 0 w 7372082"/>
              <a:gd name="connsiteY4" fmla="*/ 3576833 h 3576833"/>
              <a:gd name="connsiteX5" fmla="*/ 0 w 7372082"/>
              <a:gd name="connsiteY5" fmla="*/ 0 h 3576833"/>
              <a:gd name="connsiteX0" fmla="*/ 0 w 7372082"/>
              <a:gd name="connsiteY0" fmla="*/ 0 h 3590054"/>
              <a:gd name="connsiteX1" fmla="*/ 2646130 w 7372082"/>
              <a:gd name="connsiteY1" fmla="*/ 1734 h 3590054"/>
              <a:gd name="connsiteX2" fmla="*/ 7372082 w 7372082"/>
              <a:gd name="connsiteY2" fmla="*/ 0 h 3590054"/>
              <a:gd name="connsiteX3" fmla="*/ 7372082 w 7372082"/>
              <a:gd name="connsiteY3" fmla="*/ 3576833 h 3590054"/>
              <a:gd name="connsiteX4" fmla="*/ 1256979 w 7372082"/>
              <a:gd name="connsiteY4" fmla="*/ 3590054 h 3590054"/>
              <a:gd name="connsiteX5" fmla="*/ 0 w 7372082"/>
              <a:gd name="connsiteY5" fmla="*/ 3576833 h 3590054"/>
              <a:gd name="connsiteX6" fmla="*/ 0 w 7372082"/>
              <a:gd name="connsiteY6" fmla="*/ 0 h 3590054"/>
              <a:gd name="connsiteX0" fmla="*/ 0 w 7372082"/>
              <a:gd name="connsiteY0" fmla="*/ 0 h 3590054"/>
              <a:gd name="connsiteX1" fmla="*/ 2646130 w 7372082"/>
              <a:gd name="connsiteY1" fmla="*/ 1734 h 3590054"/>
              <a:gd name="connsiteX2" fmla="*/ 7372082 w 7372082"/>
              <a:gd name="connsiteY2" fmla="*/ 0 h 3590054"/>
              <a:gd name="connsiteX3" fmla="*/ 7372082 w 7372082"/>
              <a:gd name="connsiteY3" fmla="*/ 3576833 h 3590054"/>
              <a:gd name="connsiteX4" fmla="*/ 1256979 w 7372082"/>
              <a:gd name="connsiteY4" fmla="*/ 3590054 h 3590054"/>
              <a:gd name="connsiteX5" fmla="*/ 0 w 7372082"/>
              <a:gd name="connsiteY5" fmla="*/ 0 h 3590054"/>
              <a:gd name="connsiteX0" fmla="*/ 0 w 6115103"/>
              <a:gd name="connsiteY0" fmla="*/ 3590054 h 3590054"/>
              <a:gd name="connsiteX1" fmla="*/ 1389151 w 6115103"/>
              <a:gd name="connsiteY1" fmla="*/ 1734 h 3590054"/>
              <a:gd name="connsiteX2" fmla="*/ 6115103 w 6115103"/>
              <a:gd name="connsiteY2" fmla="*/ 0 h 3590054"/>
              <a:gd name="connsiteX3" fmla="*/ 6115103 w 6115103"/>
              <a:gd name="connsiteY3" fmla="*/ 3576833 h 3590054"/>
              <a:gd name="connsiteX4" fmla="*/ 0 w 6115103"/>
              <a:gd name="connsiteY4" fmla="*/ 3590054 h 359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15103" h="3590054">
                <a:moveTo>
                  <a:pt x="0" y="3590054"/>
                </a:moveTo>
                <a:lnTo>
                  <a:pt x="1389151" y="1734"/>
                </a:lnTo>
                <a:lnTo>
                  <a:pt x="6115103" y="0"/>
                </a:lnTo>
                <a:lnTo>
                  <a:pt x="6115103" y="3576833"/>
                </a:lnTo>
                <a:lnTo>
                  <a:pt x="0" y="359005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矩形 36"/>
          <p:cNvSpPr/>
          <p:nvPr/>
        </p:nvSpPr>
        <p:spPr>
          <a:xfrm rot="1800000">
            <a:off x="5057154" y="2624211"/>
            <a:ext cx="6115103" cy="3590054"/>
          </a:xfrm>
          <a:custGeom>
            <a:avLst/>
            <a:gdLst>
              <a:gd name="connsiteX0" fmla="*/ 0 w 7372082"/>
              <a:gd name="connsiteY0" fmla="*/ 0 h 3576833"/>
              <a:gd name="connsiteX1" fmla="*/ 7372082 w 7372082"/>
              <a:gd name="connsiteY1" fmla="*/ 0 h 3576833"/>
              <a:gd name="connsiteX2" fmla="*/ 7372082 w 7372082"/>
              <a:gd name="connsiteY2" fmla="*/ 3576833 h 3576833"/>
              <a:gd name="connsiteX3" fmla="*/ 0 w 7372082"/>
              <a:gd name="connsiteY3" fmla="*/ 3576833 h 3576833"/>
              <a:gd name="connsiteX4" fmla="*/ 0 w 7372082"/>
              <a:gd name="connsiteY4" fmla="*/ 0 h 3576833"/>
              <a:gd name="connsiteX0" fmla="*/ 0 w 7372082"/>
              <a:gd name="connsiteY0" fmla="*/ 0 h 3576833"/>
              <a:gd name="connsiteX1" fmla="*/ 2646130 w 7372082"/>
              <a:gd name="connsiteY1" fmla="*/ 1734 h 3576833"/>
              <a:gd name="connsiteX2" fmla="*/ 7372082 w 7372082"/>
              <a:gd name="connsiteY2" fmla="*/ 0 h 3576833"/>
              <a:gd name="connsiteX3" fmla="*/ 7372082 w 7372082"/>
              <a:gd name="connsiteY3" fmla="*/ 3576833 h 3576833"/>
              <a:gd name="connsiteX4" fmla="*/ 0 w 7372082"/>
              <a:gd name="connsiteY4" fmla="*/ 3576833 h 3576833"/>
              <a:gd name="connsiteX5" fmla="*/ 0 w 7372082"/>
              <a:gd name="connsiteY5" fmla="*/ 0 h 3576833"/>
              <a:gd name="connsiteX0" fmla="*/ 0 w 7372082"/>
              <a:gd name="connsiteY0" fmla="*/ 0 h 3590054"/>
              <a:gd name="connsiteX1" fmla="*/ 2646130 w 7372082"/>
              <a:gd name="connsiteY1" fmla="*/ 1734 h 3590054"/>
              <a:gd name="connsiteX2" fmla="*/ 7372082 w 7372082"/>
              <a:gd name="connsiteY2" fmla="*/ 0 h 3590054"/>
              <a:gd name="connsiteX3" fmla="*/ 7372082 w 7372082"/>
              <a:gd name="connsiteY3" fmla="*/ 3576833 h 3590054"/>
              <a:gd name="connsiteX4" fmla="*/ 1256979 w 7372082"/>
              <a:gd name="connsiteY4" fmla="*/ 3590054 h 3590054"/>
              <a:gd name="connsiteX5" fmla="*/ 0 w 7372082"/>
              <a:gd name="connsiteY5" fmla="*/ 3576833 h 3590054"/>
              <a:gd name="connsiteX6" fmla="*/ 0 w 7372082"/>
              <a:gd name="connsiteY6" fmla="*/ 0 h 3590054"/>
              <a:gd name="connsiteX0" fmla="*/ 0 w 7372082"/>
              <a:gd name="connsiteY0" fmla="*/ 0 h 3590054"/>
              <a:gd name="connsiteX1" fmla="*/ 2646130 w 7372082"/>
              <a:gd name="connsiteY1" fmla="*/ 1734 h 3590054"/>
              <a:gd name="connsiteX2" fmla="*/ 7372082 w 7372082"/>
              <a:gd name="connsiteY2" fmla="*/ 0 h 3590054"/>
              <a:gd name="connsiteX3" fmla="*/ 7372082 w 7372082"/>
              <a:gd name="connsiteY3" fmla="*/ 3576833 h 3590054"/>
              <a:gd name="connsiteX4" fmla="*/ 1256979 w 7372082"/>
              <a:gd name="connsiteY4" fmla="*/ 3590054 h 3590054"/>
              <a:gd name="connsiteX5" fmla="*/ 0 w 7372082"/>
              <a:gd name="connsiteY5" fmla="*/ 0 h 3590054"/>
              <a:gd name="connsiteX0" fmla="*/ 0 w 6115103"/>
              <a:gd name="connsiteY0" fmla="*/ 3590054 h 3590054"/>
              <a:gd name="connsiteX1" fmla="*/ 1389151 w 6115103"/>
              <a:gd name="connsiteY1" fmla="*/ 1734 h 3590054"/>
              <a:gd name="connsiteX2" fmla="*/ 6115103 w 6115103"/>
              <a:gd name="connsiteY2" fmla="*/ 0 h 3590054"/>
              <a:gd name="connsiteX3" fmla="*/ 6115103 w 6115103"/>
              <a:gd name="connsiteY3" fmla="*/ 3576833 h 3590054"/>
              <a:gd name="connsiteX4" fmla="*/ 0 w 6115103"/>
              <a:gd name="connsiteY4" fmla="*/ 3590054 h 359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15103" h="3590054">
                <a:moveTo>
                  <a:pt x="0" y="3590054"/>
                </a:moveTo>
                <a:lnTo>
                  <a:pt x="1389151" y="1734"/>
                </a:lnTo>
                <a:lnTo>
                  <a:pt x="6115103" y="0"/>
                </a:lnTo>
                <a:lnTo>
                  <a:pt x="6115103" y="3576833"/>
                </a:lnTo>
                <a:lnTo>
                  <a:pt x="0" y="359005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9" name="矩形 36"/>
          <p:cNvSpPr/>
          <p:nvPr/>
        </p:nvSpPr>
        <p:spPr>
          <a:xfrm rot="1800000">
            <a:off x="8333229" y="2624210"/>
            <a:ext cx="6115103" cy="3590054"/>
          </a:xfrm>
          <a:custGeom>
            <a:avLst/>
            <a:gdLst>
              <a:gd name="connsiteX0" fmla="*/ 0 w 7372082"/>
              <a:gd name="connsiteY0" fmla="*/ 0 h 3576833"/>
              <a:gd name="connsiteX1" fmla="*/ 7372082 w 7372082"/>
              <a:gd name="connsiteY1" fmla="*/ 0 h 3576833"/>
              <a:gd name="connsiteX2" fmla="*/ 7372082 w 7372082"/>
              <a:gd name="connsiteY2" fmla="*/ 3576833 h 3576833"/>
              <a:gd name="connsiteX3" fmla="*/ 0 w 7372082"/>
              <a:gd name="connsiteY3" fmla="*/ 3576833 h 3576833"/>
              <a:gd name="connsiteX4" fmla="*/ 0 w 7372082"/>
              <a:gd name="connsiteY4" fmla="*/ 0 h 3576833"/>
              <a:gd name="connsiteX0" fmla="*/ 0 w 7372082"/>
              <a:gd name="connsiteY0" fmla="*/ 0 h 3576833"/>
              <a:gd name="connsiteX1" fmla="*/ 2646130 w 7372082"/>
              <a:gd name="connsiteY1" fmla="*/ 1734 h 3576833"/>
              <a:gd name="connsiteX2" fmla="*/ 7372082 w 7372082"/>
              <a:gd name="connsiteY2" fmla="*/ 0 h 3576833"/>
              <a:gd name="connsiteX3" fmla="*/ 7372082 w 7372082"/>
              <a:gd name="connsiteY3" fmla="*/ 3576833 h 3576833"/>
              <a:gd name="connsiteX4" fmla="*/ 0 w 7372082"/>
              <a:gd name="connsiteY4" fmla="*/ 3576833 h 3576833"/>
              <a:gd name="connsiteX5" fmla="*/ 0 w 7372082"/>
              <a:gd name="connsiteY5" fmla="*/ 0 h 3576833"/>
              <a:gd name="connsiteX0" fmla="*/ 0 w 7372082"/>
              <a:gd name="connsiteY0" fmla="*/ 0 h 3590054"/>
              <a:gd name="connsiteX1" fmla="*/ 2646130 w 7372082"/>
              <a:gd name="connsiteY1" fmla="*/ 1734 h 3590054"/>
              <a:gd name="connsiteX2" fmla="*/ 7372082 w 7372082"/>
              <a:gd name="connsiteY2" fmla="*/ 0 h 3590054"/>
              <a:gd name="connsiteX3" fmla="*/ 7372082 w 7372082"/>
              <a:gd name="connsiteY3" fmla="*/ 3576833 h 3590054"/>
              <a:gd name="connsiteX4" fmla="*/ 1256979 w 7372082"/>
              <a:gd name="connsiteY4" fmla="*/ 3590054 h 3590054"/>
              <a:gd name="connsiteX5" fmla="*/ 0 w 7372082"/>
              <a:gd name="connsiteY5" fmla="*/ 3576833 h 3590054"/>
              <a:gd name="connsiteX6" fmla="*/ 0 w 7372082"/>
              <a:gd name="connsiteY6" fmla="*/ 0 h 3590054"/>
              <a:gd name="connsiteX0" fmla="*/ 0 w 7372082"/>
              <a:gd name="connsiteY0" fmla="*/ 0 h 3590054"/>
              <a:gd name="connsiteX1" fmla="*/ 2646130 w 7372082"/>
              <a:gd name="connsiteY1" fmla="*/ 1734 h 3590054"/>
              <a:gd name="connsiteX2" fmla="*/ 7372082 w 7372082"/>
              <a:gd name="connsiteY2" fmla="*/ 0 h 3590054"/>
              <a:gd name="connsiteX3" fmla="*/ 7372082 w 7372082"/>
              <a:gd name="connsiteY3" fmla="*/ 3576833 h 3590054"/>
              <a:gd name="connsiteX4" fmla="*/ 1256979 w 7372082"/>
              <a:gd name="connsiteY4" fmla="*/ 3590054 h 3590054"/>
              <a:gd name="connsiteX5" fmla="*/ 0 w 7372082"/>
              <a:gd name="connsiteY5" fmla="*/ 0 h 3590054"/>
              <a:gd name="connsiteX0" fmla="*/ 0 w 6115103"/>
              <a:gd name="connsiteY0" fmla="*/ 3590054 h 3590054"/>
              <a:gd name="connsiteX1" fmla="*/ 1389151 w 6115103"/>
              <a:gd name="connsiteY1" fmla="*/ 1734 h 3590054"/>
              <a:gd name="connsiteX2" fmla="*/ 6115103 w 6115103"/>
              <a:gd name="connsiteY2" fmla="*/ 0 h 3590054"/>
              <a:gd name="connsiteX3" fmla="*/ 6115103 w 6115103"/>
              <a:gd name="connsiteY3" fmla="*/ 3576833 h 3590054"/>
              <a:gd name="connsiteX4" fmla="*/ 0 w 6115103"/>
              <a:gd name="connsiteY4" fmla="*/ 3590054 h 359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15103" h="3590054">
                <a:moveTo>
                  <a:pt x="0" y="3590054"/>
                </a:moveTo>
                <a:lnTo>
                  <a:pt x="1389151" y="1734"/>
                </a:lnTo>
                <a:lnTo>
                  <a:pt x="6115103" y="0"/>
                </a:lnTo>
                <a:lnTo>
                  <a:pt x="6115103" y="3576833"/>
                </a:lnTo>
                <a:lnTo>
                  <a:pt x="0" y="359005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43" name="图片占位符 42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9834" y="2242829"/>
            <a:ext cx="2972256" cy="1981504"/>
          </a:xfrm>
        </p:spPr>
      </p:pic>
      <p:pic>
        <p:nvPicPr>
          <p:cNvPr id="45" name="图片占位符 44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9910" y="2242833"/>
            <a:ext cx="2972256" cy="1981504"/>
          </a:xfrm>
        </p:spPr>
      </p:pic>
      <p:pic>
        <p:nvPicPr>
          <p:cNvPr id="47" name="图片占位符 46"/>
          <p:cNvPicPr>
            <a:picLocks noGrp="1" noChangeAspect="1"/>
          </p:cNvPicPr>
          <p:nvPr>
            <p:ph type="pic" sz="quarter" idx="11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9874" y="2242833"/>
            <a:ext cx="2972256" cy="1981504"/>
          </a:xfrm>
        </p:spPr>
      </p:pic>
      <p:sp>
        <p:nvSpPr>
          <p:cNvPr id="7" name="Rectangle: Folded Corner 1"/>
          <p:cNvSpPr/>
          <p:nvPr/>
        </p:nvSpPr>
        <p:spPr>
          <a:xfrm>
            <a:off x="3500815" y="4053697"/>
            <a:ext cx="678587" cy="735933"/>
          </a:xfrm>
          <a:prstGeom prst="foldedCorner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8" name="Rectangle: Folded Corner 2"/>
          <p:cNvSpPr/>
          <p:nvPr/>
        </p:nvSpPr>
        <p:spPr>
          <a:xfrm>
            <a:off x="6760854" y="4053697"/>
            <a:ext cx="678587" cy="735933"/>
          </a:xfrm>
          <a:prstGeom prst="foldedCorne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Rectangle: Folded Corner 3"/>
          <p:cNvSpPr/>
          <p:nvPr/>
        </p:nvSpPr>
        <p:spPr>
          <a:xfrm>
            <a:off x="10027082" y="4044136"/>
            <a:ext cx="678587" cy="735933"/>
          </a:xfrm>
          <a:prstGeom prst="foldedCorner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0" name="Freeform: Shape 11"/>
          <p:cNvSpPr>
            <a:spLocks/>
          </p:cNvSpPr>
          <p:nvPr/>
        </p:nvSpPr>
        <p:spPr bwMode="auto">
          <a:xfrm>
            <a:off x="10157402" y="4208041"/>
            <a:ext cx="408116" cy="408116"/>
          </a:xfrm>
          <a:custGeom>
            <a:avLst/>
            <a:gdLst>
              <a:gd name="T0" fmla="*/ 74 w 236"/>
              <a:gd name="T1" fmla="*/ 160 h 236"/>
              <a:gd name="T2" fmla="*/ 93 w 236"/>
              <a:gd name="T3" fmla="*/ 160 h 236"/>
              <a:gd name="T4" fmla="*/ 93 w 236"/>
              <a:gd name="T5" fmla="*/ 103 h 236"/>
              <a:gd name="T6" fmla="*/ 74 w 236"/>
              <a:gd name="T7" fmla="*/ 103 h 236"/>
              <a:gd name="T8" fmla="*/ 74 w 236"/>
              <a:gd name="T9" fmla="*/ 160 h 236"/>
              <a:gd name="T10" fmla="*/ 140 w 236"/>
              <a:gd name="T11" fmla="*/ 102 h 236"/>
              <a:gd name="T12" fmla="*/ 122 w 236"/>
              <a:gd name="T13" fmla="*/ 111 h 236"/>
              <a:gd name="T14" fmla="*/ 122 w 236"/>
              <a:gd name="T15" fmla="*/ 103 h 236"/>
              <a:gd name="T16" fmla="*/ 103 w 236"/>
              <a:gd name="T17" fmla="*/ 103 h 236"/>
              <a:gd name="T18" fmla="*/ 103 w 236"/>
              <a:gd name="T19" fmla="*/ 160 h 236"/>
              <a:gd name="T20" fmla="*/ 122 w 236"/>
              <a:gd name="T21" fmla="*/ 160 h 236"/>
              <a:gd name="T22" fmla="*/ 122 w 236"/>
              <a:gd name="T23" fmla="*/ 128 h 236"/>
              <a:gd name="T24" fmla="*/ 123 w 236"/>
              <a:gd name="T25" fmla="*/ 124 h 236"/>
              <a:gd name="T26" fmla="*/ 133 w 236"/>
              <a:gd name="T27" fmla="*/ 117 h 236"/>
              <a:gd name="T28" fmla="*/ 142 w 236"/>
              <a:gd name="T29" fmla="*/ 130 h 236"/>
              <a:gd name="T30" fmla="*/ 142 w 236"/>
              <a:gd name="T31" fmla="*/ 160 h 236"/>
              <a:gd name="T32" fmla="*/ 161 w 236"/>
              <a:gd name="T33" fmla="*/ 160 h 236"/>
              <a:gd name="T34" fmla="*/ 161 w 236"/>
              <a:gd name="T35" fmla="*/ 160 h 236"/>
              <a:gd name="T36" fmla="*/ 161 w 236"/>
              <a:gd name="T37" fmla="*/ 127 h 236"/>
              <a:gd name="T38" fmla="*/ 140 w 236"/>
              <a:gd name="T39" fmla="*/ 102 h 236"/>
              <a:gd name="T40" fmla="*/ 122 w 236"/>
              <a:gd name="T41" fmla="*/ 111 h 236"/>
              <a:gd name="T42" fmla="*/ 122 w 236"/>
              <a:gd name="T43" fmla="*/ 111 h 236"/>
              <a:gd name="T44" fmla="*/ 122 w 236"/>
              <a:gd name="T45" fmla="*/ 111 h 236"/>
              <a:gd name="T46" fmla="*/ 83 w 236"/>
              <a:gd name="T47" fmla="*/ 75 h 236"/>
              <a:gd name="T48" fmla="*/ 73 w 236"/>
              <a:gd name="T49" fmla="*/ 85 h 236"/>
              <a:gd name="T50" fmla="*/ 83 w 236"/>
              <a:gd name="T51" fmla="*/ 95 h 236"/>
              <a:gd name="T52" fmla="*/ 83 w 236"/>
              <a:gd name="T53" fmla="*/ 95 h 236"/>
              <a:gd name="T54" fmla="*/ 94 w 236"/>
              <a:gd name="T55" fmla="*/ 85 h 236"/>
              <a:gd name="T56" fmla="*/ 83 w 236"/>
              <a:gd name="T57" fmla="*/ 75 h 236"/>
              <a:gd name="T58" fmla="*/ 118 w 236"/>
              <a:gd name="T59" fmla="*/ 0 h 236"/>
              <a:gd name="T60" fmla="*/ 0 w 236"/>
              <a:gd name="T61" fmla="*/ 118 h 236"/>
              <a:gd name="T62" fmla="*/ 118 w 236"/>
              <a:gd name="T63" fmla="*/ 236 h 236"/>
              <a:gd name="T64" fmla="*/ 236 w 236"/>
              <a:gd name="T65" fmla="*/ 118 h 236"/>
              <a:gd name="T66" fmla="*/ 118 w 236"/>
              <a:gd name="T67" fmla="*/ 0 h 236"/>
              <a:gd name="T68" fmla="*/ 181 w 236"/>
              <a:gd name="T69" fmla="*/ 172 h 236"/>
              <a:gd name="T70" fmla="*/ 171 w 236"/>
              <a:gd name="T71" fmla="*/ 181 h 236"/>
              <a:gd name="T72" fmla="*/ 64 w 236"/>
              <a:gd name="T73" fmla="*/ 181 h 236"/>
              <a:gd name="T74" fmla="*/ 55 w 236"/>
              <a:gd name="T75" fmla="*/ 172 h 236"/>
              <a:gd name="T76" fmla="*/ 55 w 236"/>
              <a:gd name="T77" fmla="*/ 63 h 236"/>
              <a:gd name="T78" fmla="*/ 64 w 236"/>
              <a:gd name="T79" fmla="*/ 54 h 236"/>
              <a:gd name="T80" fmla="*/ 171 w 236"/>
              <a:gd name="T81" fmla="*/ 54 h 236"/>
              <a:gd name="T82" fmla="*/ 181 w 236"/>
              <a:gd name="T83" fmla="*/ 63 h 236"/>
              <a:gd name="T84" fmla="*/ 181 w 236"/>
              <a:gd name="T85" fmla="*/ 172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6" h="236">
                <a:moveTo>
                  <a:pt x="74" y="160"/>
                </a:moveTo>
                <a:cubicBezTo>
                  <a:pt x="93" y="160"/>
                  <a:pt x="93" y="160"/>
                  <a:pt x="93" y="160"/>
                </a:cubicBezTo>
                <a:cubicBezTo>
                  <a:pt x="93" y="103"/>
                  <a:pt x="93" y="103"/>
                  <a:pt x="93" y="103"/>
                </a:cubicBezTo>
                <a:cubicBezTo>
                  <a:pt x="74" y="103"/>
                  <a:pt x="74" y="103"/>
                  <a:pt x="74" y="103"/>
                </a:cubicBezTo>
                <a:lnTo>
                  <a:pt x="74" y="160"/>
                </a:lnTo>
                <a:close/>
                <a:moveTo>
                  <a:pt x="140" y="102"/>
                </a:moveTo>
                <a:cubicBezTo>
                  <a:pt x="129" y="102"/>
                  <a:pt x="125" y="107"/>
                  <a:pt x="122" y="111"/>
                </a:cubicBezTo>
                <a:cubicBezTo>
                  <a:pt x="122" y="103"/>
                  <a:pt x="122" y="103"/>
                  <a:pt x="122" y="103"/>
                </a:cubicBezTo>
                <a:cubicBezTo>
                  <a:pt x="103" y="103"/>
                  <a:pt x="103" y="103"/>
                  <a:pt x="103" y="103"/>
                </a:cubicBezTo>
                <a:cubicBezTo>
                  <a:pt x="104" y="108"/>
                  <a:pt x="103" y="160"/>
                  <a:pt x="103" y="160"/>
                </a:cubicBezTo>
                <a:cubicBezTo>
                  <a:pt x="122" y="160"/>
                  <a:pt x="122" y="160"/>
                  <a:pt x="122" y="160"/>
                </a:cubicBezTo>
                <a:cubicBezTo>
                  <a:pt x="122" y="128"/>
                  <a:pt x="122" y="128"/>
                  <a:pt x="122" y="128"/>
                </a:cubicBezTo>
                <a:cubicBezTo>
                  <a:pt x="122" y="127"/>
                  <a:pt x="123" y="125"/>
                  <a:pt x="123" y="124"/>
                </a:cubicBezTo>
                <a:cubicBezTo>
                  <a:pt x="124" y="120"/>
                  <a:pt x="128" y="117"/>
                  <a:pt x="133" y="117"/>
                </a:cubicBezTo>
                <a:cubicBezTo>
                  <a:pt x="140" y="117"/>
                  <a:pt x="142" y="122"/>
                  <a:pt x="142" y="130"/>
                </a:cubicBezTo>
                <a:cubicBezTo>
                  <a:pt x="142" y="160"/>
                  <a:pt x="142" y="160"/>
                  <a:pt x="142" y="160"/>
                </a:cubicBezTo>
                <a:cubicBezTo>
                  <a:pt x="161" y="160"/>
                  <a:pt x="161" y="160"/>
                  <a:pt x="161" y="160"/>
                </a:cubicBezTo>
                <a:cubicBezTo>
                  <a:pt x="161" y="160"/>
                  <a:pt x="161" y="160"/>
                  <a:pt x="161" y="160"/>
                </a:cubicBezTo>
                <a:cubicBezTo>
                  <a:pt x="161" y="127"/>
                  <a:pt x="161" y="127"/>
                  <a:pt x="161" y="127"/>
                </a:cubicBezTo>
                <a:cubicBezTo>
                  <a:pt x="161" y="110"/>
                  <a:pt x="152" y="102"/>
                  <a:pt x="140" y="102"/>
                </a:cubicBezTo>
                <a:close/>
                <a:moveTo>
                  <a:pt x="122" y="111"/>
                </a:moveTo>
                <a:cubicBezTo>
                  <a:pt x="122" y="111"/>
                  <a:pt x="122" y="111"/>
                  <a:pt x="122" y="111"/>
                </a:cubicBezTo>
                <a:cubicBezTo>
                  <a:pt x="122" y="111"/>
                  <a:pt x="122" y="111"/>
                  <a:pt x="122" y="111"/>
                </a:cubicBezTo>
                <a:close/>
                <a:moveTo>
                  <a:pt x="83" y="75"/>
                </a:moveTo>
                <a:cubicBezTo>
                  <a:pt x="77" y="75"/>
                  <a:pt x="73" y="80"/>
                  <a:pt x="73" y="85"/>
                </a:cubicBezTo>
                <a:cubicBezTo>
                  <a:pt x="73" y="91"/>
                  <a:pt x="77" y="95"/>
                  <a:pt x="83" y="95"/>
                </a:cubicBezTo>
                <a:cubicBezTo>
                  <a:pt x="83" y="95"/>
                  <a:pt x="83" y="95"/>
                  <a:pt x="83" y="95"/>
                </a:cubicBezTo>
                <a:cubicBezTo>
                  <a:pt x="90" y="95"/>
                  <a:pt x="94" y="91"/>
                  <a:pt x="94" y="85"/>
                </a:cubicBezTo>
                <a:cubicBezTo>
                  <a:pt x="94" y="80"/>
                  <a:pt x="90" y="75"/>
                  <a:pt x="83" y="75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81" y="172"/>
                </a:moveTo>
                <a:cubicBezTo>
                  <a:pt x="181" y="177"/>
                  <a:pt x="176" y="181"/>
                  <a:pt x="171" y="181"/>
                </a:cubicBezTo>
                <a:cubicBezTo>
                  <a:pt x="64" y="181"/>
                  <a:pt x="64" y="181"/>
                  <a:pt x="64" y="181"/>
                </a:cubicBezTo>
                <a:cubicBezTo>
                  <a:pt x="59" y="181"/>
                  <a:pt x="55" y="177"/>
                  <a:pt x="55" y="172"/>
                </a:cubicBezTo>
                <a:cubicBezTo>
                  <a:pt x="55" y="63"/>
                  <a:pt x="55" y="63"/>
                  <a:pt x="55" y="63"/>
                </a:cubicBezTo>
                <a:cubicBezTo>
                  <a:pt x="55" y="58"/>
                  <a:pt x="59" y="54"/>
                  <a:pt x="64" y="54"/>
                </a:cubicBezTo>
                <a:cubicBezTo>
                  <a:pt x="171" y="54"/>
                  <a:pt x="171" y="54"/>
                  <a:pt x="171" y="54"/>
                </a:cubicBezTo>
                <a:cubicBezTo>
                  <a:pt x="176" y="54"/>
                  <a:pt x="181" y="58"/>
                  <a:pt x="181" y="63"/>
                </a:cubicBezTo>
                <a:cubicBezTo>
                  <a:pt x="181" y="172"/>
                  <a:pt x="181" y="172"/>
                  <a:pt x="181" y="1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1" name="Freeform: Shape 12"/>
          <p:cNvSpPr>
            <a:spLocks/>
          </p:cNvSpPr>
          <p:nvPr/>
        </p:nvSpPr>
        <p:spPr bwMode="auto">
          <a:xfrm>
            <a:off x="6896083" y="4208044"/>
            <a:ext cx="408116" cy="408116"/>
          </a:xfrm>
          <a:custGeom>
            <a:avLst/>
            <a:gdLst>
              <a:gd name="T0" fmla="*/ 0 w 236"/>
              <a:gd name="T1" fmla="*/ 118 h 236"/>
              <a:gd name="T2" fmla="*/ 236 w 236"/>
              <a:gd name="T3" fmla="*/ 118 h 236"/>
              <a:gd name="T4" fmla="*/ 150 w 236"/>
              <a:gd name="T5" fmla="*/ 168 h 236"/>
              <a:gd name="T6" fmla="*/ 128 w 236"/>
              <a:gd name="T7" fmla="*/ 196 h 236"/>
              <a:gd name="T8" fmla="*/ 125 w 236"/>
              <a:gd name="T9" fmla="*/ 199 h 236"/>
              <a:gd name="T10" fmla="*/ 111 w 236"/>
              <a:gd name="T11" fmla="*/ 198 h 236"/>
              <a:gd name="T12" fmla="*/ 110 w 236"/>
              <a:gd name="T13" fmla="*/ 180 h 236"/>
              <a:gd name="T14" fmla="*/ 90 w 236"/>
              <a:gd name="T15" fmla="*/ 173 h 236"/>
              <a:gd name="T16" fmla="*/ 79 w 236"/>
              <a:gd name="T17" fmla="*/ 166 h 236"/>
              <a:gd name="T18" fmla="*/ 78 w 236"/>
              <a:gd name="T19" fmla="*/ 160 h 236"/>
              <a:gd name="T20" fmla="*/ 89 w 236"/>
              <a:gd name="T21" fmla="*/ 147 h 236"/>
              <a:gd name="T22" fmla="*/ 91 w 236"/>
              <a:gd name="T23" fmla="*/ 148 h 236"/>
              <a:gd name="T24" fmla="*/ 119 w 236"/>
              <a:gd name="T25" fmla="*/ 160 h 236"/>
              <a:gd name="T26" fmla="*/ 137 w 236"/>
              <a:gd name="T27" fmla="*/ 145 h 236"/>
              <a:gd name="T28" fmla="*/ 133 w 236"/>
              <a:gd name="T29" fmla="*/ 137 h 236"/>
              <a:gd name="T30" fmla="*/ 122 w 236"/>
              <a:gd name="T31" fmla="*/ 130 h 236"/>
              <a:gd name="T32" fmla="*/ 109 w 236"/>
              <a:gd name="T33" fmla="*/ 125 h 236"/>
              <a:gd name="T34" fmla="*/ 98 w 236"/>
              <a:gd name="T35" fmla="*/ 120 h 236"/>
              <a:gd name="T36" fmla="*/ 89 w 236"/>
              <a:gd name="T37" fmla="*/ 113 h 236"/>
              <a:gd name="T38" fmla="*/ 82 w 236"/>
              <a:gd name="T39" fmla="*/ 103 h 236"/>
              <a:gd name="T40" fmla="*/ 79 w 236"/>
              <a:gd name="T41" fmla="*/ 90 h 236"/>
              <a:gd name="T42" fmla="*/ 110 w 236"/>
              <a:gd name="T43" fmla="*/ 57 h 236"/>
              <a:gd name="T44" fmla="*/ 111 w 236"/>
              <a:gd name="T45" fmla="*/ 38 h 236"/>
              <a:gd name="T46" fmla="*/ 125 w 236"/>
              <a:gd name="T47" fmla="*/ 37 h 236"/>
              <a:gd name="T48" fmla="*/ 128 w 236"/>
              <a:gd name="T49" fmla="*/ 40 h 236"/>
              <a:gd name="T50" fmla="*/ 137 w 236"/>
              <a:gd name="T51" fmla="*/ 58 h 236"/>
              <a:gd name="T52" fmla="*/ 151 w 236"/>
              <a:gd name="T53" fmla="*/ 65 h 236"/>
              <a:gd name="T54" fmla="*/ 155 w 236"/>
              <a:gd name="T55" fmla="*/ 69 h 236"/>
              <a:gd name="T56" fmla="*/ 149 w 236"/>
              <a:gd name="T57" fmla="*/ 85 h 236"/>
              <a:gd name="T58" fmla="*/ 144 w 236"/>
              <a:gd name="T59" fmla="*/ 86 h 236"/>
              <a:gd name="T60" fmla="*/ 140 w 236"/>
              <a:gd name="T61" fmla="*/ 82 h 236"/>
              <a:gd name="T62" fmla="*/ 128 w 236"/>
              <a:gd name="T63" fmla="*/ 77 h 236"/>
              <a:gd name="T64" fmla="*/ 107 w 236"/>
              <a:gd name="T65" fmla="*/ 80 h 236"/>
              <a:gd name="T66" fmla="*/ 102 w 236"/>
              <a:gd name="T67" fmla="*/ 94 h 236"/>
              <a:gd name="T68" fmla="*/ 108 w 236"/>
              <a:gd name="T69" fmla="*/ 101 h 236"/>
              <a:gd name="T70" fmla="*/ 118 w 236"/>
              <a:gd name="T71" fmla="*/ 106 h 236"/>
              <a:gd name="T72" fmla="*/ 132 w 236"/>
              <a:gd name="T73" fmla="*/ 112 h 236"/>
              <a:gd name="T74" fmla="*/ 145 w 236"/>
              <a:gd name="T75" fmla="*/ 119 h 236"/>
              <a:gd name="T76" fmla="*/ 155 w 236"/>
              <a:gd name="T77" fmla="*/ 129 h 236"/>
              <a:gd name="T78" fmla="*/ 159 w 236"/>
              <a:gd name="T79" fmla="*/ 144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36" h="236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moveTo>
                  <a:pt x="150" y="168"/>
                </a:moveTo>
                <a:cubicBezTo>
                  <a:pt x="145" y="175"/>
                  <a:pt x="137" y="179"/>
                  <a:pt x="128" y="180"/>
                </a:cubicBezTo>
                <a:cubicBezTo>
                  <a:pt x="128" y="196"/>
                  <a:pt x="128" y="196"/>
                  <a:pt x="128" y="196"/>
                </a:cubicBezTo>
                <a:cubicBezTo>
                  <a:pt x="128" y="197"/>
                  <a:pt x="127" y="198"/>
                  <a:pt x="127" y="198"/>
                </a:cubicBezTo>
                <a:cubicBezTo>
                  <a:pt x="126" y="199"/>
                  <a:pt x="126" y="199"/>
                  <a:pt x="125" y="199"/>
                </a:cubicBezTo>
                <a:cubicBezTo>
                  <a:pt x="113" y="199"/>
                  <a:pt x="113" y="199"/>
                  <a:pt x="113" y="199"/>
                </a:cubicBezTo>
                <a:cubicBezTo>
                  <a:pt x="112" y="199"/>
                  <a:pt x="111" y="199"/>
                  <a:pt x="111" y="198"/>
                </a:cubicBezTo>
                <a:cubicBezTo>
                  <a:pt x="110" y="197"/>
                  <a:pt x="110" y="197"/>
                  <a:pt x="110" y="196"/>
                </a:cubicBezTo>
                <a:cubicBezTo>
                  <a:pt x="110" y="180"/>
                  <a:pt x="110" y="180"/>
                  <a:pt x="110" y="180"/>
                </a:cubicBezTo>
                <a:cubicBezTo>
                  <a:pt x="106" y="180"/>
                  <a:pt x="102" y="179"/>
                  <a:pt x="99" y="177"/>
                </a:cubicBezTo>
                <a:cubicBezTo>
                  <a:pt x="95" y="176"/>
                  <a:pt x="92" y="175"/>
                  <a:pt x="90" y="173"/>
                </a:cubicBezTo>
                <a:cubicBezTo>
                  <a:pt x="88" y="172"/>
                  <a:pt x="85" y="171"/>
                  <a:pt x="83" y="169"/>
                </a:cubicBezTo>
                <a:cubicBezTo>
                  <a:pt x="81" y="168"/>
                  <a:pt x="80" y="166"/>
                  <a:pt x="79" y="166"/>
                </a:cubicBezTo>
                <a:cubicBezTo>
                  <a:pt x="79" y="165"/>
                  <a:pt x="78" y="164"/>
                  <a:pt x="78" y="164"/>
                </a:cubicBezTo>
                <a:cubicBezTo>
                  <a:pt x="77" y="163"/>
                  <a:pt x="77" y="162"/>
                  <a:pt x="78" y="160"/>
                </a:cubicBezTo>
                <a:cubicBezTo>
                  <a:pt x="87" y="148"/>
                  <a:pt x="87" y="148"/>
                  <a:pt x="87" y="148"/>
                </a:cubicBezTo>
                <a:cubicBezTo>
                  <a:pt x="87" y="148"/>
                  <a:pt x="88" y="147"/>
                  <a:pt x="89" y="147"/>
                </a:cubicBezTo>
                <a:cubicBezTo>
                  <a:pt x="90" y="147"/>
                  <a:pt x="90" y="147"/>
                  <a:pt x="91" y="148"/>
                </a:cubicBezTo>
                <a:cubicBezTo>
                  <a:pt x="91" y="148"/>
                  <a:pt x="91" y="148"/>
                  <a:pt x="91" y="148"/>
                </a:cubicBezTo>
                <a:cubicBezTo>
                  <a:pt x="98" y="154"/>
                  <a:pt x="105" y="158"/>
                  <a:pt x="112" y="159"/>
                </a:cubicBezTo>
                <a:cubicBezTo>
                  <a:pt x="115" y="160"/>
                  <a:pt x="117" y="160"/>
                  <a:pt x="119" y="160"/>
                </a:cubicBezTo>
                <a:cubicBezTo>
                  <a:pt x="124" y="160"/>
                  <a:pt x="128" y="159"/>
                  <a:pt x="131" y="156"/>
                </a:cubicBezTo>
                <a:cubicBezTo>
                  <a:pt x="135" y="154"/>
                  <a:pt x="137" y="150"/>
                  <a:pt x="137" y="145"/>
                </a:cubicBezTo>
                <a:cubicBezTo>
                  <a:pt x="137" y="144"/>
                  <a:pt x="136" y="142"/>
                  <a:pt x="136" y="140"/>
                </a:cubicBezTo>
                <a:cubicBezTo>
                  <a:pt x="135" y="139"/>
                  <a:pt x="134" y="138"/>
                  <a:pt x="133" y="137"/>
                </a:cubicBezTo>
                <a:cubicBezTo>
                  <a:pt x="132" y="136"/>
                  <a:pt x="130" y="135"/>
                  <a:pt x="127" y="133"/>
                </a:cubicBezTo>
                <a:cubicBezTo>
                  <a:pt x="125" y="132"/>
                  <a:pt x="123" y="131"/>
                  <a:pt x="122" y="130"/>
                </a:cubicBezTo>
                <a:cubicBezTo>
                  <a:pt x="120" y="130"/>
                  <a:pt x="118" y="129"/>
                  <a:pt x="115" y="128"/>
                </a:cubicBezTo>
                <a:cubicBezTo>
                  <a:pt x="112" y="127"/>
                  <a:pt x="110" y="126"/>
                  <a:pt x="109" y="125"/>
                </a:cubicBezTo>
                <a:cubicBezTo>
                  <a:pt x="108" y="125"/>
                  <a:pt x="106" y="124"/>
                  <a:pt x="104" y="123"/>
                </a:cubicBezTo>
                <a:cubicBezTo>
                  <a:pt x="101" y="122"/>
                  <a:pt x="100" y="121"/>
                  <a:pt x="98" y="120"/>
                </a:cubicBezTo>
                <a:cubicBezTo>
                  <a:pt x="97" y="119"/>
                  <a:pt x="95" y="118"/>
                  <a:pt x="93" y="117"/>
                </a:cubicBezTo>
                <a:cubicBezTo>
                  <a:pt x="91" y="116"/>
                  <a:pt x="90" y="114"/>
                  <a:pt x="89" y="113"/>
                </a:cubicBezTo>
                <a:cubicBezTo>
                  <a:pt x="87" y="112"/>
                  <a:pt x="86" y="110"/>
                  <a:pt x="85" y="109"/>
                </a:cubicBezTo>
                <a:cubicBezTo>
                  <a:pt x="83" y="107"/>
                  <a:pt x="82" y="105"/>
                  <a:pt x="82" y="103"/>
                </a:cubicBezTo>
                <a:cubicBezTo>
                  <a:pt x="81" y="102"/>
                  <a:pt x="80" y="100"/>
                  <a:pt x="80" y="97"/>
                </a:cubicBezTo>
                <a:cubicBezTo>
                  <a:pt x="79" y="95"/>
                  <a:pt x="79" y="93"/>
                  <a:pt x="79" y="90"/>
                </a:cubicBezTo>
                <a:cubicBezTo>
                  <a:pt x="79" y="82"/>
                  <a:pt x="82" y="75"/>
                  <a:pt x="88" y="69"/>
                </a:cubicBezTo>
                <a:cubicBezTo>
                  <a:pt x="93" y="62"/>
                  <a:pt x="101" y="58"/>
                  <a:pt x="110" y="57"/>
                </a:cubicBezTo>
                <a:cubicBezTo>
                  <a:pt x="110" y="40"/>
                  <a:pt x="110" y="40"/>
                  <a:pt x="110" y="40"/>
                </a:cubicBezTo>
                <a:cubicBezTo>
                  <a:pt x="110" y="40"/>
                  <a:pt x="110" y="39"/>
                  <a:pt x="111" y="38"/>
                </a:cubicBezTo>
                <a:cubicBezTo>
                  <a:pt x="111" y="38"/>
                  <a:pt x="112" y="37"/>
                  <a:pt x="113" y="37"/>
                </a:cubicBezTo>
                <a:cubicBezTo>
                  <a:pt x="125" y="37"/>
                  <a:pt x="125" y="37"/>
                  <a:pt x="125" y="37"/>
                </a:cubicBezTo>
                <a:cubicBezTo>
                  <a:pt x="126" y="37"/>
                  <a:pt x="126" y="38"/>
                  <a:pt x="127" y="38"/>
                </a:cubicBezTo>
                <a:cubicBezTo>
                  <a:pt x="127" y="39"/>
                  <a:pt x="128" y="39"/>
                  <a:pt x="128" y="40"/>
                </a:cubicBezTo>
                <a:cubicBezTo>
                  <a:pt x="128" y="56"/>
                  <a:pt x="128" y="56"/>
                  <a:pt x="128" y="56"/>
                </a:cubicBezTo>
                <a:cubicBezTo>
                  <a:pt x="131" y="57"/>
                  <a:pt x="134" y="57"/>
                  <a:pt x="137" y="58"/>
                </a:cubicBezTo>
                <a:cubicBezTo>
                  <a:pt x="140" y="59"/>
                  <a:pt x="143" y="60"/>
                  <a:pt x="145" y="61"/>
                </a:cubicBezTo>
                <a:cubicBezTo>
                  <a:pt x="147" y="62"/>
                  <a:pt x="149" y="63"/>
                  <a:pt x="151" y="65"/>
                </a:cubicBezTo>
                <a:cubicBezTo>
                  <a:pt x="152" y="66"/>
                  <a:pt x="153" y="67"/>
                  <a:pt x="154" y="67"/>
                </a:cubicBezTo>
                <a:cubicBezTo>
                  <a:pt x="155" y="68"/>
                  <a:pt x="155" y="68"/>
                  <a:pt x="155" y="69"/>
                </a:cubicBezTo>
                <a:cubicBezTo>
                  <a:pt x="156" y="70"/>
                  <a:pt x="156" y="71"/>
                  <a:pt x="156" y="72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8" y="86"/>
                  <a:pt x="148" y="86"/>
                  <a:pt x="147" y="87"/>
                </a:cubicBezTo>
                <a:cubicBezTo>
                  <a:pt x="146" y="87"/>
                  <a:pt x="145" y="86"/>
                  <a:pt x="144" y="86"/>
                </a:cubicBezTo>
                <a:cubicBezTo>
                  <a:pt x="144" y="86"/>
                  <a:pt x="144" y="85"/>
                  <a:pt x="143" y="85"/>
                </a:cubicBezTo>
                <a:cubicBezTo>
                  <a:pt x="142" y="84"/>
                  <a:pt x="141" y="83"/>
                  <a:pt x="140" y="82"/>
                </a:cubicBezTo>
                <a:cubicBezTo>
                  <a:pt x="138" y="81"/>
                  <a:pt x="136" y="80"/>
                  <a:pt x="134" y="80"/>
                </a:cubicBezTo>
                <a:cubicBezTo>
                  <a:pt x="133" y="79"/>
                  <a:pt x="130" y="78"/>
                  <a:pt x="128" y="77"/>
                </a:cubicBezTo>
                <a:cubicBezTo>
                  <a:pt x="125" y="77"/>
                  <a:pt x="123" y="76"/>
                  <a:pt x="120" y="76"/>
                </a:cubicBezTo>
                <a:cubicBezTo>
                  <a:pt x="115" y="76"/>
                  <a:pt x="110" y="77"/>
                  <a:pt x="107" y="80"/>
                </a:cubicBezTo>
                <a:cubicBezTo>
                  <a:pt x="103" y="83"/>
                  <a:pt x="101" y="86"/>
                  <a:pt x="101" y="90"/>
                </a:cubicBezTo>
                <a:cubicBezTo>
                  <a:pt x="101" y="92"/>
                  <a:pt x="102" y="93"/>
                  <a:pt x="102" y="94"/>
                </a:cubicBezTo>
                <a:cubicBezTo>
                  <a:pt x="103" y="96"/>
                  <a:pt x="103" y="97"/>
                  <a:pt x="105" y="98"/>
                </a:cubicBezTo>
                <a:cubicBezTo>
                  <a:pt x="106" y="99"/>
                  <a:pt x="107" y="100"/>
                  <a:pt x="108" y="101"/>
                </a:cubicBezTo>
                <a:cubicBezTo>
                  <a:pt x="109" y="102"/>
                  <a:pt x="111" y="103"/>
                  <a:pt x="113" y="104"/>
                </a:cubicBezTo>
                <a:cubicBezTo>
                  <a:pt x="115" y="105"/>
                  <a:pt x="117" y="106"/>
                  <a:pt x="118" y="106"/>
                </a:cubicBezTo>
                <a:cubicBezTo>
                  <a:pt x="120" y="107"/>
                  <a:pt x="122" y="108"/>
                  <a:pt x="125" y="109"/>
                </a:cubicBezTo>
                <a:cubicBezTo>
                  <a:pt x="128" y="110"/>
                  <a:pt x="130" y="111"/>
                  <a:pt x="132" y="112"/>
                </a:cubicBezTo>
                <a:cubicBezTo>
                  <a:pt x="133" y="112"/>
                  <a:pt x="136" y="113"/>
                  <a:pt x="138" y="115"/>
                </a:cubicBezTo>
                <a:cubicBezTo>
                  <a:pt x="141" y="116"/>
                  <a:pt x="143" y="117"/>
                  <a:pt x="145" y="119"/>
                </a:cubicBezTo>
                <a:cubicBezTo>
                  <a:pt x="147" y="120"/>
                  <a:pt x="149" y="121"/>
                  <a:pt x="151" y="123"/>
                </a:cubicBezTo>
                <a:cubicBezTo>
                  <a:pt x="153" y="125"/>
                  <a:pt x="154" y="127"/>
                  <a:pt x="155" y="129"/>
                </a:cubicBezTo>
                <a:cubicBezTo>
                  <a:pt x="156" y="131"/>
                  <a:pt x="157" y="133"/>
                  <a:pt x="158" y="136"/>
                </a:cubicBezTo>
                <a:cubicBezTo>
                  <a:pt x="159" y="138"/>
                  <a:pt x="159" y="141"/>
                  <a:pt x="159" y="144"/>
                </a:cubicBezTo>
                <a:cubicBezTo>
                  <a:pt x="159" y="153"/>
                  <a:pt x="156" y="161"/>
                  <a:pt x="150" y="16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2" name="Freeform: Shape 13"/>
          <p:cNvSpPr>
            <a:spLocks/>
          </p:cNvSpPr>
          <p:nvPr/>
        </p:nvSpPr>
        <p:spPr bwMode="auto">
          <a:xfrm>
            <a:off x="3636047" y="4208044"/>
            <a:ext cx="408116" cy="408116"/>
          </a:xfrm>
          <a:custGeom>
            <a:avLst/>
            <a:gdLst>
              <a:gd name="T0" fmla="*/ 182 w 236"/>
              <a:gd name="T1" fmla="*/ 109 h 236"/>
              <a:gd name="T2" fmla="*/ 157 w 236"/>
              <a:gd name="T3" fmla="*/ 103 h 236"/>
              <a:gd name="T4" fmla="*/ 134 w 236"/>
              <a:gd name="T5" fmla="*/ 102 h 236"/>
              <a:gd name="T6" fmla="*/ 120 w 236"/>
              <a:gd name="T7" fmla="*/ 114 h 236"/>
              <a:gd name="T8" fmla="*/ 118 w 236"/>
              <a:gd name="T9" fmla="*/ 129 h 236"/>
              <a:gd name="T10" fmla="*/ 122 w 236"/>
              <a:gd name="T11" fmla="*/ 141 h 236"/>
              <a:gd name="T12" fmla="*/ 135 w 236"/>
              <a:gd name="T13" fmla="*/ 156 h 236"/>
              <a:gd name="T14" fmla="*/ 139 w 236"/>
              <a:gd name="T15" fmla="*/ 185 h 236"/>
              <a:gd name="T16" fmla="*/ 152 w 236"/>
              <a:gd name="T17" fmla="*/ 198 h 236"/>
              <a:gd name="T18" fmla="*/ 169 w 236"/>
              <a:gd name="T19" fmla="*/ 180 h 236"/>
              <a:gd name="T20" fmla="*/ 187 w 236"/>
              <a:gd name="T21" fmla="*/ 150 h 236"/>
              <a:gd name="T22" fmla="*/ 200 w 236"/>
              <a:gd name="T23" fmla="*/ 122 h 236"/>
              <a:gd name="T24" fmla="*/ 182 w 236"/>
              <a:gd name="T25" fmla="*/ 109 h 236"/>
              <a:gd name="T26" fmla="*/ 118 w 236"/>
              <a:gd name="T27" fmla="*/ 0 h 236"/>
              <a:gd name="T28" fmla="*/ 0 w 236"/>
              <a:gd name="T29" fmla="*/ 118 h 236"/>
              <a:gd name="T30" fmla="*/ 118 w 236"/>
              <a:gd name="T31" fmla="*/ 236 h 236"/>
              <a:gd name="T32" fmla="*/ 236 w 236"/>
              <a:gd name="T33" fmla="*/ 118 h 236"/>
              <a:gd name="T34" fmla="*/ 118 w 236"/>
              <a:gd name="T35" fmla="*/ 0 h 236"/>
              <a:gd name="T36" fmla="*/ 126 w 236"/>
              <a:gd name="T37" fmla="*/ 212 h 236"/>
              <a:gd name="T38" fmla="*/ 128 w 236"/>
              <a:gd name="T39" fmla="*/ 208 h 236"/>
              <a:gd name="T40" fmla="*/ 125 w 236"/>
              <a:gd name="T41" fmla="*/ 186 h 236"/>
              <a:gd name="T42" fmla="*/ 105 w 236"/>
              <a:gd name="T43" fmla="*/ 186 h 236"/>
              <a:gd name="T44" fmla="*/ 98 w 236"/>
              <a:gd name="T45" fmla="*/ 207 h 236"/>
              <a:gd name="T46" fmla="*/ 102 w 236"/>
              <a:gd name="T47" fmla="*/ 211 h 236"/>
              <a:gd name="T48" fmla="*/ 34 w 236"/>
              <a:gd name="T49" fmla="*/ 161 h 236"/>
              <a:gd name="T50" fmla="*/ 44 w 236"/>
              <a:gd name="T51" fmla="*/ 157 h 236"/>
              <a:gd name="T52" fmla="*/ 44 w 236"/>
              <a:gd name="T53" fmla="*/ 157 h 236"/>
              <a:gd name="T54" fmla="*/ 81 w 236"/>
              <a:gd name="T55" fmla="*/ 142 h 236"/>
              <a:gd name="T56" fmla="*/ 81 w 236"/>
              <a:gd name="T57" fmla="*/ 118 h 236"/>
              <a:gd name="T58" fmla="*/ 55 w 236"/>
              <a:gd name="T59" fmla="*/ 94 h 236"/>
              <a:gd name="T60" fmla="*/ 28 w 236"/>
              <a:gd name="T61" fmla="*/ 90 h 236"/>
              <a:gd name="T62" fmla="*/ 84 w 236"/>
              <a:gd name="T63" fmla="*/ 30 h 236"/>
              <a:gd name="T64" fmla="*/ 84 w 236"/>
              <a:gd name="T65" fmla="*/ 31 h 236"/>
              <a:gd name="T66" fmla="*/ 102 w 236"/>
              <a:gd name="T67" fmla="*/ 56 h 236"/>
              <a:gd name="T68" fmla="*/ 120 w 236"/>
              <a:gd name="T69" fmla="*/ 79 h 236"/>
              <a:gd name="T70" fmla="*/ 131 w 236"/>
              <a:gd name="T71" fmla="*/ 97 h 236"/>
              <a:gd name="T72" fmla="*/ 146 w 236"/>
              <a:gd name="T73" fmla="*/ 88 h 236"/>
              <a:gd name="T74" fmla="*/ 177 w 236"/>
              <a:gd name="T75" fmla="*/ 66 h 236"/>
              <a:gd name="T76" fmla="*/ 190 w 236"/>
              <a:gd name="T77" fmla="*/ 57 h 236"/>
              <a:gd name="T78" fmla="*/ 212 w 236"/>
              <a:gd name="T79" fmla="*/ 118 h 236"/>
              <a:gd name="T80" fmla="*/ 126 w 236"/>
              <a:gd name="T81" fmla="*/ 212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36" h="236">
                <a:moveTo>
                  <a:pt x="182" y="109"/>
                </a:moveTo>
                <a:cubicBezTo>
                  <a:pt x="172" y="107"/>
                  <a:pt x="161" y="105"/>
                  <a:pt x="157" y="103"/>
                </a:cubicBezTo>
                <a:cubicBezTo>
                  <a:pt x="153" y="102"/>
                  <a:pt x="143" y="101"/>
                  <a:pt x="134" y="102"/>
                </a:cubicBezTo>
                <a:cubicBezTo>
                  <a:pt x="125" y="103"/>
                  <a:pt x="119" y="109"/>
                  <a:pt x="120" y="114"/>
                </a:cubicBezTo>
                <a:cubicBezTo>
                  <a:pt x="121" y="119"/>
                  <a:pt x="120" y="126"/>
                  <a:pt x="118" y="129"/>
                </a:cubicBezTo>
                <a:cubicBezTo>
                  <a:pt x="117" y="132"/>
                  <a:pt x="118" y="138"/>
                  <a:pt x="122" y="141"/>
                </a:cubicBezTo>
                <a:cubicBezTo>
                  <a:pt x="127" y="144"/>
                  <a:pt x="132" y="151"/>
                  <a:pt x="135" y="156"/>
                </a:cubicBezTo>
                <a:cubicBezTo>
                  <a:pt x="138" y="162"/>
                  <a:pt x="140" y="175"/>
                  <a:pt x="139" y="185"/>
                </a:cubicBezTo>
                <a:cubicBezTo>
                  <a:pt x="139" y="195"/>
                  <a:pt x="145" y="201"/>
                  <a:pt x="152" y="198"/>
                </a:cubicBezTo>
                <a:cubicBezTo>
                  <a:pt x="160" y="195"/>
                  <a:pt x="167" y="187"/>
                  <a:pt x="169" y="180"/>
                </a:cubicBezTo>
                <a:cubicBezTo>
                  <a:pt x="171" y="174"/>
                  <a:pt x="179" y="160"/>
                  <a:pt x="187" y="150"/>
                </a:cubicBezTo>
                <a:cubicBezTo>
                  <a:pt x="195" y="140"/>
                  <a:pt x="201" y="127"/>
                  <a:pt x="200" y="122"/>
                </a:cubicBezTo>
                <a:cubicBezTo>
                  <a:pt x="200" y="116"/>
                  <a:pt x="191" y="111"/>
                  <a:pt x="182" y="109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26" y="212"/>
                </a:moveTo>
                <a:cubicBezTo>
                  <a:pt x="127" y="211"/>
                  <a:pt x="128" y="209"/>
                  <a:pt x="128" y="208"/>
                </a:cubicBezTo>
                <a:cubicBezTo>
                  <a:pt x="130" y="201"/>
                  <a:pt x="128" y="191"/>
                  <a:pt x="125" y="186"/>
                </a:cubicBezTo>
                <a:cubicBezTo>
                  <a:pt x="121" y="181"/>
                  <a:pt x="112" y="181"/>
                  <a:pt x="105" y="186"/>
                </a:cubicBezTo>
                <a:cubicBezTo>
                  <a:pt x="97" y="191"/>
                  <a:pt x="94" y="200"/>
                  <a:pt x="98" y="207"/>
                </a:cubicBezTo>
                <a:cubicBezTo>
                  <a:pt x="99" y="208"/>
                  <a:pt x="100" y="210"/>
                  <a:pt x="102" y="211"/>
                </a:cubicBezTo>
                <a:cubicBezTo>
                  <a:pt x="72" y="206"/>
                  <a:pt x="47" y="187"/>
                  <a:pt x="34" y="161"/>
                </a:cubicBezTo>
                <a:cubicBezTo>
                  <a:pt x="37" y="161"/>
                  <a:pt x="40" y="159"/>
                  <a:pt x="44" y="157"/>
                </a:cubicBezTo>
                <a:cubicBezTo>
                  <a:pt x="44" y="157"/>
                  <a:pt x="44" y="157"/>
                  <a:pt x="44" y="157"/>
                </a:cubicBezTo>
                <a:cubicBezTo>
                  <a:pt x="57" y="148"/>
                  <a:pt x="74" y="141"/>
                  <a:pt x="81" y="142"/>
                </a:cubicBezTo>
                <a:cubicBezTo>
                  <a:pt x="89" y="142"/>
                  <a:pt x="89" y="131"/>
                  <a:pt x="81" y="118"/>
                </a:cubicBezTo>
                <a:cubicBezTo>
                  <a:pt x="74" y="105"/>
                  <a:pt x="62" y="94"/>
                  <a:pt x="55" y="94"/>
                </a:cubicBezTo>
                <a:cubicBezTo>
                  <a:pt x="48" y="94"/>
                  <a:pt x="36" y="92"/>
                  <a:pt x="28" y="90"/>
                </a:cubicBezTo>
                <a:cubicBezTo>
                  <a:pt x="37" y="62"/>
                  <a:pt x="58" y="41"/>
                  <a:pt x="84" y="30"/>
                </a:cubicBezTo>
                <a:cubicBezTo>
                  <a:pt x="84" y="31"/>
                  <a:pt x="84" y="31"/>
                  <a:pt x="84" y="31"/>
                </a:cubicBezTo>
                <a:cubicBezTo>
                  <a:pt x="86" y="39"/>
                  <a:pt x="95" y="50"/>
                  <a:pt x="102" y="56"/>
                </a:cubicBezTo>
                <a:cubicBezTo>
                  <a:pt x="110" y="62"/>
                  <a:pt x="118" y="72"/>
                  <a:pt x="120" y="79"/>
                </a:cubicBezTo>
                <a:cubicBezTo>
                  <a:pt x="122" y="85"/>
                  <a:pt x="127" y="93"/>
                  <a:pt x="131" y="97"/>
                </a:cubicBezTo>
                <a:cubicBezTo>
                  <a:pt x="136" y="100"/>
                  <a:pt x="142" y="96"/>
                  <a:pt x="146" y="88"/>
                </a:cubicBezTo>
                <a:cubicBezTo>
                  <a:pt x="150" y="80"/>
                  <a:pt x="164" y="70"/>
                  <a:pt x="177" y="66"/>
                </a:cubicBezTo>
                <a:cubicBezTo>
                  <a:pt x="183" y="64"/>
                  <a:pt x="187" y="61"/>
                  <a:pt x="190" y="57"/>
                </a:cubicBezTo>
                <a:cubicBezTo>
                  <a:pt x="204" y="74"/>
                  <a:pt x="212" y="95"/>
                  <a:pt x="212" y="118"/>
                </a:cubicBezTo>
                <a:cubicBezTo>
                  <a:pt x="212" y="168"/>
                  <a:pt x="174" y="208"/>
                  <a:pt x="126" y="2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23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26" name="文本框 25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283835" y="4501064"/>
            <a:ext cx="3038255" cy="926519"/>
            <a:chOff x="937750" y="5016378"/>
            <a:chExt cx="3038255" cy="926519"/>
          </a:xfrm>
        </p:grpSpPr>
        <p:sp>
          <p:nvSpPr>
            <p:cNvPr id="29" name="矩形 28"/>
            <p:cNvSpPr/>
            <p:nvPr/>
          </p:nvSpPr>
          <p:spPr>
            <a:xfrm>
              <a:off x="937750" y="5426152"/>
              <a:ext cx="3038255" cy="5167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543875" y="4501064"/>
            <a:ext cx="3038255" cy="926519"/>
            <a:chOff x="937750" y="5016378"/>
            <a:chExt cx="3038255" cy="926519"/>
          </a:xfrm>
        </p:grpSpPr>
        <p:sp>
          <p:nvSpPr>
            <p:cNvPr id="32" name="矩形 31"/>
            <p:cNvSpPr/>
            <p:nvPr/>
          </p:nvSpPr>
          <p:spPr>
            <a:xfrm>
              <a:off x="937750" y="5426152"/>
              <a:ext cx="3038255" cy="5167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781714" y="4501064"/>
            <a:ext cx="3038255" cy="926519"/>
            <a:chOff x="937750" y="5016378"/>
            <a:chExt cx="3038255" cy="926519"/>
          </a:xfrm>
        </p:grpSpPr>
        <p:sp>
          <p:nvSpPr>
            <p:cNvPr id="35" name="矩形 34"/>
            <p:cNvSpPr/>
            <p:nvPr/>
          </p:nvSpPr>
          <p:spPr>
            <a:xfrm>
              <a:off x="937750" y="5426152"/>
              <a:ext cx="3038255" cy="5167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95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 rot="1800000">
            <a:off x="2053452" y="3964321"/>
            <a:ext cx="3861212" cy="1398246"/>
          </a:xfrm>
          <a:custGeom>
            <a:avLst/>
            <a:gdLst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0 w 4924579"/>
              <a:gd name="connsiteY3" fmla="*/ 1381099 h 1381099"/>
              <a:gd name="connsiteX4" fmla="*/ 0 w 4924579"/>
              <a:gd name="connsiteY4" fmla="*/ 0 h 1381099"/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1063367 w 4924579"/>
              <a:gd name="connsiteY3" fmla="*/ 1374264 h 1381099"/>
              <a:gd name="connsiteX4" fmla="*/ 0 w 4924579"/>
              <a:gd name="connsiteY4" fmla="*/ 1381099 h 1381099"/>
              <a:gd name="connsiteX5" fmla="*/ 0 w 4924579"/>
              <a:gd name="connsiteY5" fmla="*/ 0 h 1381099"/>
              <a:gd name="connsiteX0" fmla="*/ 0 w 4924579"/>
              <a:gd name="connsiteY0" fmla="*/ 17147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6" fmla="*/ 0 w 4924579"/>
              <a:gd name="connsiteY6" fmla="*/ 17147 h 1398246"/>
              <a:gd name="connsiteX0" fmla="*/ 0 w 4924579"/>
              <a:gd name="connsiteY0" fmla="*/ 1398246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0" fmla="*/ 0 w 3861212"/>
              <a:gd name="connsiteY0" fmla="*/ 1391411 h 1398246"/>
              <a:gd name="connsiteX1" fmla="*/ 32556 w 3861212"/>
              <a:gd name="connsiteY1" fmla="*/ 0 h 1398246"/>
              <a:gd name="connsiteX2" fmla="*/ 3861212 w 3861212"/>
              <a:gd name="connsiteY2" fmla="*/ 17147 h 1398246"/>
              <a:gd name="connsiteX3" fmla="*/ 3861212 w 3861212"/>
              <a:gd name="connsiteY3" fmla="*/ 1398246 h 1398246"/>
              <a:gd name="connsiteX4" fmla="*/ 0 w 3861212"/>
              <a:gd name="connsiteY4" fmla="*/ 1391411 h 1398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1212" h="1398246">
                <a:moveTo>
                  <a:pt x="0" y="1391411"/>
                </a:moveTo>
                <a:lnTo>
                  <a:pt x="32556" y="0"/>
                </a:lnTo>
                <a:lnTo>
                  <a:pt x="3861212" y="17147"/>
                </a:lnTo>
                <a:lnTo>
                  <a:pt x="3861212" y="1398246"/>
                </a:lnTo>
                <a:lnTo>
                  <a:pt x="0" y="1391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7" name="矩形 65"/>
          <p:cNvSpPr/>
          <p:nvPr/>
        </p:nvSpPr>
        <p:spPr>
          <a:xfrm rot="1800000">
            <a:off x="4543664" y="3964321"/>
            <a:ext cx="3861212" cy="1398246"/>
          </a:xfrm>
          <a:custGeom>
            <a:avLst/>
            <a:gdLst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0 w 4924579"/>
              <a:gd name="connsiteY3" fmla="*/ 1381099 h 1381099"/>
              <a:gd name="connsiteX4" fmla="*/ 0 w 4924579"/>
              <a:gd name="connsiteY4" fmla="*/ 0 h 1381099"/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1063367 w 4924579"/>
              <a:gd name="connsiteY3" fmla="*/ 1374264 h 1381099"/>
              <a:gd name="connsiteX4" fmla="*/ 0 w 4924579"/>
              <a:gd name="connsiteY4" fmla="*/ 1381099 h 1381099"/>
              <a:gd name="connsiteX5" fmla="*/ 0 w 4924579"/>
              <a:gd name="connsiteY5" fmla="*/ 0 h 1381099"/>
              <a:gd name="connsiteX0" fmla="*/ 0 w 4924579"/>
              <a:gd name="connsiteY0" fmla="*/ 17147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6" fmla="*/ 0 w 4924579"/>
              <a:gd name="connsiteY6" fmla="*/ 17147 h 1398246"/>
              <a:gd name="connsiteX0" fmla="*/ 0 w 4924579"/>
              <a:gd name="connsiteY0" fmla="*/ 1398246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0" fmla="*/ 0 w 3861212"/>
              <a:gd name="connsiteY0" fmla="*/ 1391411 h 1398246"/>
              <a:gd name="connsiteX1" fmla="*/ 32556 w 3861212"/>
              <a:gd name="connsiteY1" fmla="*/ 0 h 1398246"/>
              <a:gd name="connsiteX2" fmla="*/ 3861212 w 3861212"/>
              <a:gd name="connsiteY2" fmla="*/ 17147 h 1398246"/>
              <a:gd name="connsiteX3" fmla="*/ 3861212 w 3861212"/>
              <a:gd name="connsiteY3" fmla="*/ 1398246 h 1398246"/>
              <a:gd name="connsiteX4" fmla="*/ 0 w 3861212"/>
              <a:gd name="connsiteY4" fmla="*/ 1391411 h 1398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1212" h="1398246">
                <a:moveTo>
                  <a:pt x="0" y="1391411"/>
                </a:moveTo>
                <a:lnTo>
                  <a:pt x="32556" y="0"/>
                </a:lnTo>
                <a:lnTo>
                  <a:pt x="3861212" y="17147"/>
                </a:lnTo>
                <a:lnTo>
                  <a:pt x="3861212" y="1398246"/>
                </a:lnTo>
                <a:lnTo>
                  <a:pt x="0" y="1391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8" name="矩形 65"/>
          <p:cNvSpPr/>
          <p:nvPr/>
        </p:nvSpPr>
        <p:spPr>
          <a:xfrm rot="1800000">
            <a:off x="7065406" y="3964321"/>
            <a:ext cx="3861212" cy="1398246"/>
          </a:xfrm>
          <a:custGeom>
            <a:avLst/>
            <a:gdLst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0 w 4924579"/>
              <a:gd name="connsiteY3" fmla="*/ 1381099 h 1381099"/>
              <a:gd name="connsiteX4" fmla="*/ 0 w 4924579"/>
              <a:gd name="connsiteY4" fmla="*/ 0 h 1381099"/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1063367 w 4924579"/>
              <a:gd name="connsiteY3" fmla="*/ 1374264 h 1381099"/>
              <a:gd name="connsiteX4" fmla="*/ 0 w 4924579"/>
              <a:gd name="connsiteY4" fmla="*/ 1381099 h 1381099"/>
              <a:gd name="connsiteX5" fmla="*/ 0 w 4924579"/>
              <a:gd name="connsiteY5" fmla="*/ 0 h 1381099"/>
              <a:gd name="connsiteX0" fmla="*/ 0 w 4924579"/>
              <a:gd name="connsiteY0" fmla="*/ 17147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6" fmla="*/ 0 w 4924579"/>
              <a:gd name="connsiteY6" fmla="*/ 17147 h 1398246"/>
              <a:gd name="connsiteX0" fmla="*/ 0 w 4924579"/>
              <a:gd name="connsiteY0" fmla="*/ 1398246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0" fmla="*/ 0 w 3861212"/>
              <a:gd name="connsiteY0" fmla="*/ 1391411 h 1398246"/>
              <a:gd name="connsiteX1" fmla="*/ 32556 w 3861212"/>
              <a:gd name="connsiteY1" fmla="*/ 0 h 1398246"/>
              <a:gd name="connsiteX2" fmla="*/ 3861212 w 3861212"/>
              <a:gd name="connsiteY2" fmla="*/ 17147 h 1398246"/>
              <a:gd name="connsiteX3" fmla="*/ 3861212 w 3861212"/>
              <a:gd name="connsiteY3" fmla="*/ 1398246 h 1398246"/>
              <a:gd name="connsiteX4" fmla="*/ 0 w 3861212"/>
              <a:gd name="connsiteY4" fmla="*/ 1391411 h 1398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1212" h="1398246">
                <a:moveTo>
                  <a:pt x="0" y="1391411"/>
                </a:moveTo>
                <a:lnTo>
                  <a:pt x="32556" y="0"/>
                </a:lnTo>
                <a:lnTo>
                  <a:pt x="3861212" y="17147"/>
                </a:lnTo>
                <a:lnTo>
                  <a:pt x="3861212" y="1398246"/>
                </a:lnTo>
                <a:lnTo>
                  <a:pt x="0" y="1391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9" name="矩形 65"/>
          <p:cNvSpPr/>
          <p:nvPr/>
        </p:nvSpPr>
        <p:spPr>
          <a:xfrm rot="1800000">
            <a:off x="9587252" y="3964321"/>
            <a:ext cx="3861212" cy="1398246"/>
          </a:xfrm>
          <a:custGeom>
            <a:avLst/>
            <a:gdLst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0 w 4924579"/>
              <a:gd name="connsiteY3" fmla="*/ 1381099 h 1381099"/>
              <a:gd name="connsiteX4" fmla="*/ 0 w 4924579"/>
              <a:gd name="connsiteY4" fmla="*/ 0 h 1381099"/>
              <a:gd name="connsiteX0" fmla="*/ 0 w 4924579"/>
              <a:gd name="connsiteY0" fmla="*/ 0 h 1381099"/>
              <a:gd name="connsiteX1" fmla="*/ 4924579 w 4924579"/>
              <a:gd name="connsiteY1" fmla="*/ 0 h 1381099"/>
              <a:gd name="connsiteX2" fmla="*/ 4924579 w 4924579"/>
              <a:gd name="connsiteY2" fmla="*/ 1381099 h 1381099"/>
              <a:gd name="connsiteX3" fmla="*/ 1063367 w 4924579"/>
              <a:gd name="connsiteY3" fmla="*/ 1374264 h 1381099"/>
              <a:gd name="connsiteX4" fmla="*/ 0 w 4924579"/>
              <a:gd name="connsiteY4" fmla="*/ 1381099 h 1381099"/>
              <a:gd name="connsiteX5" fmla="*/ 0 w 4924579"/>
              <a:gd name="connsiteY5" fmla="*/ 0 h 1381099"/>
              <a:gd name="connsiteX0" fmla="*/ 0 w 4924579"/>
              <a:gd name="connsiteY0" fmla="*/ 17147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6" fmla="*/ 0 w 4924579"/>
              <a:gd name="connsiteY6" fmla="*/ 17147 h 1398246"/>
              <a:gd name="connsiteX0" fmla="*/ 0 w 4924579"/>
              <a:gd name="connsiteY0" fmla="*/ 1398246 h 1398246"/>
              <a:gd name="connsiteX1" fmla="*/ 1095923 w 4924579"/>
              <a:gd name="connsiteY1" fmla="*/ 0 h 1398246"/>
              <a:gd name="connsiteX2" fmla="*/ 4924579 w 4924579"/>
              <a:gd name="connsiteY2" fmla="*/ 17147 h 1398246"/>
              <a:gd name="connsiteX3" fmla="*/ 4924579 w 4924579"/>
              <a:gd name="connsiteY3" fmla="*/ 1398246 h 1398246"/>
              <a:gd name="connsiteX4" fmla="*/ 1063367 w 4924579"/>
              <a:gd name="connsiteY4" fmla="*/ 1391411 h 1398246"/>
              <a:gd name="connsiteX5" fmla="*/ 0 w 4924579"/>
              <a:gd name="connsiteY5" fmla="*/ 1398246 h 1398246"/>
              <a:gd name="connsiteX0" fmla="*/ 0 w 3861212"/>
              <a:gd name="connsiteY0" fmla="*/ 1391411 h 1398246"/>
              <a:gd name="connsiteX1" fmla="*/ 32556 w 3861212"/>
              <a:gd name="connsiteY1" fmla="*/ 0 h 1398246"/>
              <a:gd name="connsiteX2" fmla="*/ 3861212 w 3861212"/>
              <a:gd name="connsiteY2" fmla="*/ 17147 h 1398246"/>
              <a:gd name="connsiteX3" fmla="*/ 3861212 w 3861212"/>
              <a:gd name="connsiteY3" fmla="*/ 1398246 h 1398246"/>
              <a:gd name="connsiteX4" fmla="*/ 0 w 3861212"/>
              <a:gd name="connsiteY4" fmla="*/ 1391411 h 1398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1212" h="1398246">
                <a:moveTo>
                  <a:pt x="0" y="1391411"/>
                </a:moveTo>
                <a:lnTo>
                  <a:pt x="32556" y="0"/>
                </a:lnTo>
                <a:lnTo>
                  <a:pt x="3861212" y="17147"/>
                </a:lnTo>
                <a:lnTo>
                  <a:pt x="3861212" y="1398246"/>
                </a:lnTo>
                <a:lnTo>
                  <a:pt x="0" y="1391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" name="da8afd64-271a-42d5-b9e0-29aeef3da11d"/>
          <p:cNvGrpSpPr>
            <a:grpSpLocks noChangeAspect="1"/>
          </p:cNvGrpSpPr>
          <p:nvPr/>
        </p:nvGrpSpPr>
        <p:grpSpPr>
          <a:xfrm>
            <a:off x="2647401" y="3000375"/>
            <a:ext cx="6903080" cy="1324517"/>
            <a:chOff x="3089723" y="3032956"/>
            <a:chExt cx="5813728" cy="1115500"/>
          </a:xfrm>
        </p:grpSpPr>
        <p:sp>
          <p:nvSpPr>
            <p:cNvPr id="4" name="Arc 1"/>
            <p:cNvSpPr/>
            <p:nvPr/>
          </p:nvSpPr>
          <p:spPr>
            <a:xfrm>
              <a:off x="7339267" y="3253304"/>
              <a:ext cx="1564184" cy="895152"/>
            </a:xfrm>
            <a:prstGeom prst="arc">
              <a:avLst>
                <a:gd name="adj1" fmla="val 1666882"/>
                <a:gd name="adj2" fmla="val 9105611"/>
              </a:avLst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" name="Arc 2"/>
            <p:cNvSpPr/>
            <p:nvPr/>
          </p:nvSpPr>
          <p:spPr>
            <a:xfrm>
              <a:off x="3089723" y="3253304"/>
              <a:ext cx="1564184" cy="895152"/>
            </a:xfrm>
            <a:prstGeom prst="arc">
              <a:avLst>
                <a:gd name="adj1" fmla="val 1666882"/>
                <a:gd name="adj2" fmla="val 9105611"/>
              </a:avLst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Arc 7"/>
            <p:cNvSpPr/>
            <p:nvPr/>
          </p:nvSpPr>
          <p:spPr>
            <a:xfrm>
              <a:off x="3089723" y="3032956"/>
              <a:ext cx="1564184" cy="895152"/>
            </a:xfrm>
            <a:prstGeom prst="arc">
              <a:avLst>
                <a:gd name="adj1" fmla="val 12217251"/>
                <a:gd name="adj2" fmla="val 20163792"/>
              </a:avLst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Arc 8"/>
            <p:cNvSpPr/>
            <p:nvPr/>
          </p:nvSpPr>
          <p:spPr>
            <a:xfrm>
              <a:off x="5212017" y="3032956"/>
              <a:ext cx="1564184" cy="895152"/>
            </a:xfrm>
            <a:prstGeom prst="arc">
              <a:avLst>
                <a:gd name="adj1" fmla="val 12217251"/>
                <a:gd name="adj2" fmla="val 20163792"/>
              </a:avLst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Arc 9"/>
            <p:cNvSpPr/>
            <p:nvPr/>
          </p:nvSpPr>
          <p:spPr>
            <a:xfrm>
              <a:off x="7334312" y="3032956"/>
              <a:ext cx="1564184" cy="895152"/>
            </a:xfrm>
            <a:prstGeom prst="arc">
              <a:avLst>
                <a:gd name="adj1" fmla="val 12217251"/>
                <a:gd name="adj2" fmla="val 20163792"/>
              </a:avLst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Arc 10"/>
            <p:cNvSpPr/>
            <p:nvPr/>
          </p:nvSpPr>
          <p:spPr>
            <a:xfrm>
              <a:off x="5212017" y="3253304"/>
              <a:ext cx="1564184" cy="895152"/>
            </a:xfrm>
            <a:prstGeom prst="arc">
              <a:avLst>
                <a:gd name="adj1" fmla="val 1666882"/>
                <a:gd name="adj2" fmla="val 9105611"/>
              </a:avLst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39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42" name="文本框 41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340494" y="4698866"/>
            <a:ext cx="1951128" cy="1039713"/>
            <a:chOff x="1023070" y="4236410"/>
            <a:chExt cx="1951128" cy="1039713"/>
          </a:xfrm>
        </p:grpSpPr>
        <p:sp>
          <p:nvSpPr>
            <p:cNvPr id="48" name="矩形 47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860455" y="4698866"/>
            <a:ext cx="1951128" cy="1039713"/>
            <a:chOff x="1023070" y="4236410"/>
            <a:chExt cx="1951128" cy="1039713"/>
          </a:xfrm>
        </p:grpSpPr>
        <p:sp>
          <p:nvSpPr>
            <p:cNvPr id="52" name="矩形 51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6380416" y="4698866"/>
            <a:ext cx="1951128" cy="1039713"/>
            <a:chOff x="1023070" y="4236410"/>
            <a:chExt cx="1951128" cy="1039713"/>
          </a:xfrm>
        </p:grpSpPr>
        <p:sp>
          <p:nvSpPr>
            <p:cNvPr id="56" name="矩形 55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900377" y="4698866"/>
            <a:ext cx="1951128" cy="1039713"/>
            <a:chOff x="1023070" y="4236410"/>
            <a:chExt cx="1951128" cy="1039713"/>
          </a:xfrm>
        </p:grpSpPr>
        <p:sp>
          <p:nvSpPr>
            <p:cNvPr id="60" name="矩形 59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1023070" y="4947187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801869" y="1510945"/>
            <a:ext cx="10637655" cy="730035"/>
            <a:chOff x="937749" y="5016378"/>
            <a:chExt cx="10637655" cy="730035"/>
          </a:xfrm>
        </p:grpSpPr>
        <p:sp>
          <p:nvSpPr>
            <p:cNvPr id="64" name="矩形 63"/>
            <p:cNvSpPr/>
            <p:nvPr/>
          </p:nvSpPr>
          <p:spPr>
            <a:xfrm>
              <a:off x="937749" y="5369002"/>
              <a:ext cx="10637655" cy="37741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400" dirty="0" err="1">
                  <a:solidFill>
                    <a:srgbClr val="7F7F7F"/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pic>
        <p:nvPicPr>
          <p:cNvPr id="74" name="图片占位符 73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6242" y="3088554"/>
            <a:ext cx="1427602" cy="1427602"/>
          </a:xfrm>
        </p:spPr>
      </p:pic>
      <p:pic>
        <p:nvPicPr>
          <p:cNvPr id="70" name="图片占位符 73">
            <a:extLst>
              <a:ext uri="{FF2B5EF4-FFF2-40B4-BE49-F238E27FC236}">
                <a16:creationId xmlns:a16="http://schemas.microsoft.com/office/drawing/2014/main" id="{4CF13ACB-AFAF-49A8-B154-FC84FEDE23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30813" y="3026819"/>
            <a:ext cx="1410411" cy="1410411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</p:pic>
      <p:pic>
        <p:nvPicPr>
          <p:cNvPr id="71" name="图片占位符 73">
            <a:extLst>
              <a:ext uri="{FF2B5EF4-FFF2-40B4-BE49-F238E27FC236}">
                <a16:creationId xmlns:a16="http://schemas.microsoft.com/office/drawing/2014/main" id="{C120A1A4-2794-485B-B665-A3A919E391F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34875" y="3006219"/>
            <a:ext cx="1380510" cy="138051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</p:pic>
      <p:pic>
        <p:nvPicPr>
          <p:cNvPr id="72" name="图片占位符 73">
            <a:extLst>
              <a:ext uri="{FF2B5EF4-FFF2-40B4-BE49-F238E27FC236}">
                <a16:creationId xmlns:a16="http://schemas.microsoft.com/office/drawing/2014/main" id="{6F0E68E1-B37B-4D37-B848-587B5481F5A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9494" y="3041881"/>
            <a:ext cx="1380286" cy="1380286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9822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 animBg="1"/>
      <p:bldP spid="6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 rot="1800000">
            <a:off x="1106381" y="4423948"/>
            <a:ext cx="2997689" cy="1240953"/>
          </a:xfrm>
          <a:custGeom>
            <a:avLst/>
            <a:gdLst>
              <a:gd name="connsiteX0" fmla="*/ 0 w 3144894"/>
              <a:gd name="connsiteY0" fmla="*/ 0 h 1227203"/>
              <a:gd name="connsiteX1" fmla="*/ 3144894 w 3144894"/>
              <a:gd name="connsiteY1" fmla="*/ 0 h 1227203"/>
              <a:gd name="connsiteX2" fmla="*/ 3144894 w 3144894"/>
              <a:gd name="connsiteY2" fmla="*/ 1227203 h 1227203"/>
              <a:gd name="connsiteX3" fmla="*/ 0 w 3144894"/>
              <a:gd name="connsiteY3" fmla="*/ 1227203 h 1227203"/>
              <a:gd name="connsiteX4" fmla="*/ 0 w 3144894"/>
              <a:gd name="connsiteY4" fmla="*/ 0 h 1227203"/>
              <a:gd name="connsiteX0" fmla="*/ 0 w 3144894"/>
              <a:gd name="connsiteY0" fmla="*/ 11818 h 1239021"/>
              <a:gd name="connsiteX1" fmla="*/ 1483799 w 3144894"/>
              <a:gd name="connsiteY1" fmla="*/ 0 h 1239021"/>
              <a:gd name="connsiteX2" fmla="*/ 3144894 w 3144894"/>
              <a:gd name="connsiteY2" fmla="*/ 11818 h 1239021"/>
              <a:gd name="connsiteX3" fmla="*/ 3144894 w 3144894"/>
              <a:gd name="connsiteY3" fmla="*/ 1239021 h 1239021"/>
              <a:gd name="connsiteX4" fmla="*/ 0 w 3144894"/>
              <a:gd name="connsiteY4" fmla="*/ 1239021 h 1239021"/>
              <a:gd name="connsiteX5" fmla="*/ 0 w 3144894"/>
              <a:gd name="connsiteY5" fmla="*/ 11818 h 1239021"/>
              <a:gd name="connsiteX0" fmla="*/ 0 w 3144894"/>
              <a:gd name="connsiteY0" fmla="*/ 11818 h 1240953"/>
              <a:gd name="connsiteX1" fmla="*/ 1483799 w 3144894"/>
              <a:gd name="connsiteY1" fmla="*/ 0 h 1240953"/>
              <a:gd name="connsiteX2" fmla="*/ 3144894 w 3144894"/>
              <a:gd name="connsiteY2" fmla="*/ 11818 h 1240953"/>
              <a:gd name="connsiteX3" fmla="*/ 3144894 w 3144894"/>
              <a:gd name="connsiteY3" fmla="*/ 1239021 h 1240953"/>
              <a:gd name="connsiteX4" fmla="*/ 147205 w 3144894"/>
              <a:gd name="connsiteY4" fmla="*/ 1240953 h 1240953"/>
              <a:gd name="connsiteX5" fmla="*/ 0 w 3144894"/>
              <a:gd name="connsiteY5" fmla="*/ 1239021 h 1240953"/>
              <a:gd name="connsiteX6" fmla="*/ 0 w 3144894"/>
              <a:gd name="connsiteY6" fmla="*/ 11818 h 1240953"/>
              <a:gd name="connsiteX0" fmla="*/ 0 w 3144894"/>
              <a:gd name="connsiteY0" fmla="*/ 11818 h 1240953"/>
              <a:gd name="connsiteX1" fmla="*/ 1483799 w 3144894"/>
              <a:gd name="connsiteY1" fmla="*/ 0 h 1240953"/>
              <a:gd name="connsiteX2" fmla="*/ 3144894 w 3144894"/>
              <a:gd name="connsiteY2" fmla="*/ 11818 h 1240953"/>
              <a:gd name="connsiteX3" fmla="*/ 3144894 w 3144894"/>
              <a:gd name="connsiteY3" fmla="*/ 1239021 h 1240953"/>
              <a:gd name="connsiteX4" fmla="*/ 147205 w 3144894"/>
              <a:gd name="connsiteY4" fmla="*/ 1240953 h 1240953"/>
              <a:gd name="connsiteX5" fmla="*/ 0 w 3144894"/>
              <a:gd name="connsiteY5" fmla="*/ 11818 h 1240953"/>
              <a:gd name="connsiteX0" fmla="*/ 0 w 2997689"/>
              <a:gd name="connsiteY0" fmla="*/ 1240953 h 1240953"/>
              <a:gd name="connsiteX1" fmla="*/ 1336594 w 2997689"/>
              <a:gd name="connsiteY1" fmla="*/ 0 h 1240953"/>
              <a:gd name="connsiteX2" fmla="*/ 2997689 w 2997689"/>
              <a:gd name="connsiteY2" fmla="*/ 11818 h 1240953"/>
              <a:gd name="connsiteX3" fmla="*/ 2997689 w 2997689"/>
              <a:gd name="connsiteY3" fmla="*/ 1239021 h 1240953"/>
              <a:gd name="connsiteX4" fmla="*/ 0 w 2997689"/>
              <a:gd name="connsiteY4" fmla="*/ 1240953 h 124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7689" h="1240953">
                <a:moveTo>
                  <a:pt x="0" y="1240953"/>
                </a:moveTo>
                <a:lnTo>
                  <a:pt x="1336594" y="0"/>
                </a:lnTo>
                <a:lnTo>
                  <a:pt x="2997689" y="11818"/>
                </a:lnTo>
                <a:lnTo>
                  <a:pt x="2997689" y="1239021"/>
                </a:lnTo>
                <a:lnTo>
                  <a:pt x="0" y="1240953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886075" y="-483672"/>
            <a:ext cx="2938060" cy="2090177"/>
            <a:chOff x="2784891" y="-471487"/>
            <a:chExt cx="3391669" cy="2412881"/>
          </a:xfrm>
        </p:grpSpPr>
        <p:sp>
          <p:nvSpPr>
            <p:cNvPr id="16" name="矩形 15"/>
            <p:cNvSpPr/>
            <p:nvPr/>
          </p:nvSpPr>
          <p:spPr>
            <a:xfrm rot="1800000">
              <a:off x="3469518" y="196728"/>
              <a:ext cx="2707042" cy="174466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" name="椭圆 2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645400" y="2436197"/>
            <a:ext cx="2313943" cy="1582353"/>
            <a:chOff x="7151913" y="1546905"/>
            <a:chExt cx="2633444" cy="1800838"/>
          </a:xfrm>
        </p:grpSpPr>
        <p:sp>
          <p:nvSpPr>
            <p:cNvPr id="17" name="矩形 16"/>
            <p:cNvSpPr/>
            <p:nvPr/>
          </p:nvSpPr>
          <p:spPr>
            <a:xfrm rot="1800000">
              <a:off x="7630883" y="2079224"/>
              <a:ext cx="2154474" cy="1268519"/>
            </a:xfrm>
            <a:custGeom>
              <a:avLst/>
              <a:gdLst>
                <a:gd name="connsiteX0" fmla="*/ 0 w 3822018"/>
                <a:gd name="connsiteY0" fmla="*/ 0 h 1251208"/>
                <a:gd name="connsiteX1" fmla="*/ 3822018 w 3822018"/>
                <a:gd name="connsiteY1" fmla="*/ 0 h 1251208"/>
                <a:gd name="connsiteX2" fmla="*/ 3822018 w 3822018"/>
                <a:gd name="connsiteY2" fmla="*/ 1251208 h 1251208"/>
                <a:gd name="connsiteX3" fmla="*/ 0 w 3822018"/>
                <a:gd name="connsiteY3" fmla="*/ 1251208 h 1251208"/>
                <a:gd name="connsiteX4" fmla="*/ 0 w 3822018"/>
                <a:gd name="connsiteY4" fmla="*/ 0 h 1251208"/>
                <a:gd name="connsiteX0" fmla="*/ 0 w 3822018"/>
                <a:gd name="connsiteY0" fmla="*/ 9415 h 1260623"/>
                <a:gd name="connsiteX1" fmla="*/ 1721559 w 3822018"/>
                <a:gd name="connsiteY1" fmla="*/ 0 h 1260623"/>
                <a:gd name="connsiteX2" fmla="*/ 3822018 w 3822018"/>
                <a:gd name="connsiteY2" fmla="*/ 9415 h 1260623"/>
                <a:gd name="connsiteX3" fmla="*/ 3822018 w 3822018"/>
                <a:gd name="connsiteY3" fmla="*/ 1260623 h 1260623"/>
                <a:gd name="connsiteX4" fmla="*/ 0 w 3822018"/>
                <a:gd name="connsiteY4" fmla="*/ 1260623 h 1260623"/>
                <a:gd name="connsiteX5" fmla="*/ 0 w 3822018"/>
                <a:gd name="connsiteY5" fmla="*/ 9415 h 1260623"/>
                <a:gd name="connsiteX0" fmla="*/ 0 w 3822018"/>
                <a:gd name="connsiteY0" fmla="*/ 9415 h 1268519"/>
                <a:gd name="connsiteX1" fmla="*/ 1721559 w 3822018"/>
                <a:gd name="connsiteY1" fmla="*/ 0 h 1268519"/>
                <a:gd name="connsiteX2" fmla="*/ 3822018 w 3822018"/>
                <a:gd name="connsiteY2" fmla="*/ 9415 h 1268519"/>
                <a:gd name="connsiteX3" fmla="*/ 3822018 w 3822018"/>
                <a:gd name="connsiteY3" fmla="*/ 1260623 h 1268519"/>
                <a:gd name="connsiteX4" fmla="*/ 1667544 w 3822018"/>
                <a:gd name="connsiteY4" fmla="*/ 1268519 h 1268519"/>
                <a:gd name="connsiteX5" fmla="*/ 0 w 3822018"/>
                <a:gd name="connsiteY5" fmla="*/ 1260623 h 1268519"/>
                <a:gd name="connsiteX6" fmla="*/ 0 w 3822018"/>
                <a:gd name="connsiteY6" fmla="*/ 9415 h 1268519"/>
                <a:gd name="connsiteX0" fmla="*/ 0 w 3822018"/>
                <a:gd name="connsiteY0" fmla="*/ 9415 h 1268519"/>
                <a:gd name="connsiteX1" fmla="*/ 1721559 w 3822018"/>
                <a:gd name="connsiteY1" fmla="*/ 0 h 1268519"/>
                <a:gd name="connsiteX2" fmla="*/ 3822018 w 3822018"/>
                <a:gd name="connsiteY2" fmla="*/ 9415 h 1268519"/>
                <a:gd name="connsiteX3" fmla="*/ 3822018 w 3822018"/>
                <a:gd name="connsiteY3" fmla="*/ 1260623 h 1268519"/>
                <a:gd name="connsiteX4" fmla="*/ 1667544 w 3822018"/>
                <a:gd name="connsiteY4" fmla="*/ 1268519 h 1268519"/>
                <a:gd name="connsiteX5" fmla="*/ 0 w 3822018"/>
                <a:gd name="connsiteY5" fmla="*/ 9415 h 1268519"/>
                <a:gd name="connsiteX0" fmla="*/ 0 w 2154474"/>
                <a:gd name="connsiteY0" fmla="*/ 1268519 h 1268519"/>
                <a:gd name="connsiteX1" fmla="*/ 54015 w 2154474"/>
                <a:gd name="connsiteY1" fmla="*/ 0 h 1268519"/>
                <a:gd name="connsiteX2" fmla="*/ 2154474 w 2154474"/>
                <a:gd name="connsiteY2" fmla="*/ 9415 h 1268519"/>
                <a:gd name="connsiteX3" fmla="*/ 2154474 w 2154474"/>
                <a:gd name="connsiteY3" fmla="*/ 1260623 h 1268519"/>
                <a:gd name="connsiteX4" fmla="*/ 0 w 2154474"/>
                <a:gd name="connsiteY4" fmla="*/ 1268519 h 1268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4474" h="1268519">
                  <a:moveTo>
                    <a:pt x="0" y="1268519"/>
                  </a:moveTo>
                  <a:lnTo>
                    <a:pt x="54015" y="0"/>
                  </a:lnTo>
                  <a:lnTo>
                    <a:pt x="2154474" y="9415"/>
                  </a:lnTo>
                  <a:lnTo>
                    <a:pt x="2154474" y="1260623"/>
                  </a:lnTo>
                  <a:lnTo>
                    <a:pt x="0" y="126851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151913" y="1546905"/>
              <a:ext cx="1262063" cy="1262063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827408" y="5044424"/>
            <a:ext cx="2434950" cy="1789395"/>
            <a:chOff x="4965700" y="4797425"/>
            <a:chExt cx="2810883" cy="2065661"/>
          </a:xfrm>
        </p:grpSpPr>
        <p:sp>
          <p:nvSpPr>
            <p:cNvPr id="19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090 h 1513570"/>
                <a:gd name="connsiteX1" fmla="*/ 988447 w 3144894"/>
                <a:gd name="connsiteY1" fmla="*/ 0 h 1513570"/>
                <a:gd name="connsiteX2" fmla="*/ 3144894 w 3144894"/>
                <a:gd name="connsiteY2" fmla="*/ 3090 h 1513570"/>
                <a:gd name="connsiteX3" fmla="*/ 3144894 w 3144894"/>
                <a:gd name="connsiteY3" fmla="*/ 1513570 h 1513570"/>
                <a:gd name="connsiteX4" fmla="*/ 0 w 3144894"/>
                <a:gd name="connsiteY4" fmla="*/ 1513570 h 1513570"/>
                <a:gd name="connsiteX5" fmla="*/ 0 w 3144894"/>
                <a:gd name="connsiteY5" fmla="*/ 3090 h 151357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1513570 h 1516400"/>
                <a:gd name="connsiteX6" fmla="*/ 0 w 3144894"/>
                <a:gd name="connsiteY6" fmla="*/ 3090 h 1516400"/>
                <a:gd name="connsiteX0" fmla="*/ 0 w 3144894"/>
                <a:gd name="connsiteY0" fmla="*/ 3090 h 1516400"/>
                <a:gd name="connsiteX1" fmla="*/ 988447 w 3144894"/>
                <a:gd name="connsiteY1" fmla="*/ 0 h 1516400"/>
                <a:gd name="connsiteX2" fmla="*/ 3144894 w 3144894"/>
                <a:gd name="connsiteY2" fmla="*/ 3090 h 1516400"/>
                <a:gd name="connsiteX3" fmla="*/ 3144894 w 3144894"/>
                <a:gd name="connsiteY3" fmla="*/ 1513570 h 1516400"/>
                <a:gd name="connsiteX4" fmla="*/ 940065 w 3144894"/>
                <a:gd name="connsiteY4" fmla="*/ 1516400 h 1516400"/>
                <a:gd name="connsiteX5" fmla="*/ 0 w 3144894"/>
                <a:gd name="connsiteY5" fmla="*/ 3090 h 1516400"/>
                <a:gd name="connsiteX0" fmla="*/ 0 w 2204829"/>
                <a:gd name="connsiteY0" fmla="*/ 1516400 h 1516400"/>
                <a:gd name="connsiteX1" fmla="*/ 48382 w 2204829"/>
                <a:gd name="connsiteY1" fmla="*/ 0 h 1516400"/>
                <a:gd name="connsiteX2" fmla="*/ 2204829 w 2204829"/>
                <a:gd name="connsiteY2" fmla="*/ 3090 h 1516400"/>
                <a:gd name="connsiteX3" fmla="*/ 2204829 w 2204829"/>
                <a:gd name="connsiteY3" fmla="*/ 1513570 h 1516400"/>
                <a:gd name="connsiteX4" fmla="*/ 0 w 2204829"/>
                <a:gd name="connsiteY4" fmla="*/ 1516400 h 15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059339" y="5919710"/>
            <a:ext cx="2023144" cy="1673380"/>
            <a:chOff x="8032750" y="5768975"/>
            <a:chExt cx="2335498" cy="1931734"/>
          </a:xfrm>
        </p:grpSpPr>
        <p:sp>
          <p:nvSpPr>
            <p:cNvPr id="20" name="矩形 19"/>
            <p:cNvSpPr/>
            <p:nvPr/>
          </p:nvSpPr>
          <p:spPr>
            <a:xfrm rot="1800000">
              <a:off x="8660632" y="6185782"/>
              <a:ext cx="1707616" cy="1514927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" fmla="*/ 0 w 3144894"/>
                <a:gd name="connsiteY0" fmla="*/ 3758 h 1514238"/>
                <a:gd name="connsiteX1" fmla="*/ 1508508 w 3144894"/>
                <a:gd name="connsiteY1" fmla="*/ 0 h 1514238"/>
                <a:gd name="connsiteX2" fmla="*/ 3144894 w 3144894"/>
                <a:gd name="connsiteY2" fmla="*/ 3758 h 1514238"/>
                <a:gd name="connsiteX3" fmla="*/ 3144894 w 3144894"/>
                <a:gd name="connsiteY3" fmla="*/ 1514238 h 1514238"/>
                <a:gd name="connsiteX4" fmla="*/ 0 w 3144894"/>
                <a:gd name="connsiteY4" fmla="*/ 1514238 h 1514238"/>
                <a:gd name="connsiteX5" fmla="*/ 0 w 3144894"/>
                <a:gd name="connsiteY5" fmla="*/ 3758 h 1514238"/>
                <a:gd name="connsiteX0" fmla="*/ 0 w 3144894"/>
                <a:gd name="connsiteY0" fmla="*/ 3758 h 1514927"/>
                <a:gd name="connsiteX1" fmla="*/ 1508508 w 3144894"/>
                <a:gd name="connsiteY1" fmla="*/ 0 h 1514927"/>
                <a:gd name="connsiteX2" fmla="*/ 3144894 w 3144894"/>
                <a:gd name="connsiteY2" fmla="*/ 3758 h 1514927"/>
                <a:gd name="connsiteX3" fmla="*/ 3144894 w 3144894"/>
                <a:gd name="connsiteY3" fmla="*/ 1514238 h 1514927"/>
                <a:gd name="connsiteX4" fmla="*/ 1437278 w 3144894"/>
                <a:gd name="connsiteY4" fmla="*/ 1514927 h 1514927"/>
                <a:gd name="connsiteX5" fmla="*/ 0 w 3144894"/>
                <a:gd name="connsiteY5" fmla="*/ 1514238 h 1514927"/>
                <a:gd name="connsiteX6" fmla="*/ 0 w 3144894"/>
                <a:gd name="connsiteY6" fmla="*/ 3758 h 1514927"/>
                <a:gd name="connsiteX0" fmla="*/ 0 w 3144894"/>
                <a:gd name="connsiteY0" fmla="*/ 3758 h 1514927"/>
                <a:gd name="connsiteX1" fmla="*/ 1508508 w 3144894"/>
                <a:gd name="connsiteY1" fmla="*/ 0 h 1514927"/>
                <a:gd name="connsiteX2" fmla="*/ 3144894 w 3144894"/>
                <a:gd name="connsiteY2" fmla="*/ 3758 h 1514927"/>
                <a:gd name="connsiteX3" fmla="*/ 3144894 w 3144894"/>
                <a:gd name="connsiteY3" fmla="*/ 1514238 h 1514927"/>
                <a:gd name="connsiteX4" fmla="*/ 1437278 w 3144894"/>
                <a:gd name="connsiteY4" fmla="*/ 1514927 h 1514927"/>
                <a:gd name="connsiteX5" fmla="*/ 0 w 3144894"/>
                <a:gd name="connsiteY5" fmla="*/ 3758 h 1514927"/>
                <a:gd name="connsiteX0" fmla="*/ 0 w 1707616"/>
                <a:gd name="connsiteY0" fmla="*/ 1514927 h 1514927"/>
                <a:gd name="connsiteX1" fmla="*/ 71230 w 1707616"/>
                <a:gd name="connsiteY1" fmla="*/ 0 h 1514927"/>
                <a:gd name="connsiteX2" fmla="*/ 1707616 w 1707616"/>
                <a:gd name="connsiteY2" fmla="*/ 3758 h 1514927"/>
                <a:gd name="connsiteX3" fmla="*/ 1707616 w 1707616"/>
                <a:gd name="connsiteY3" fmla="*/ 1514238 h 1514927"/>
                <a:gd name="connsiteX4" fmla="*/ 0 w 1707616"/>
                <a:gd name="connsiteY4" fmla="*/ 1514927 h 151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7616" h="1514927">
                  <a:moveTo>
                    <a:pt x="0" y="1514927"/>
                  </a:moveTo>
                  <a:lnTo>
                    <a:pt x="71230" y="0"/>
                  </a:lnTo>
                  <a:lnTo>
                    <a:pt x="1707616" y="3758"/>
                  </a:lnTo>
                  <a:lnTo>
                    <a:pt x="1707616" y="1514238"/>
                  </a:lnTo>
                  <a:lnTo>
                    <a:pt x="0" y="151492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032750" y="576897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841937" y="1992123"/>
            <a:ext cx="2967881" cy="2610390"/>
            <a:chOff x="10401300" y="1706563"/>
            <a:chExt cx="3426094" cy="3013410"/>
          </a:xfrm>
        </p:grpSpPr>
        <p:sp>
          <p:nvSpPr>
            <p:cNvPr id="18" name="矩形 17"/>
            <p:cNvSpPr/>
            <p:nvPr/>
          </p:nvSpPr>
          <p:spPr>
            <a:xfrm rot="1800000">
              <a:off x="11428383" y="2292927"/>
              <a:ext cx="2399011" cy="2427046"/>
            </a:xfrm>
            <a:custGeom>
              <a:avLst/>
              <a:gdLst>
                <a:gd name="connsiteX0" fmla="*/ 0 w 3662646"/>
                <a:gd name="connsiteY0" fmla="*/ 0 h 2421793"/>
                <a:gd name="connsiteX1" fmla="*/ 3662646 w 3662646"/>
                <a:gd name="connsiteY1" fmla="*/ 0 h 2421793"/>
                <a:gd name="connsiteX2" fmla="*/ 3662646 w 3662646"/>
                <a:gd name="connsiteY2" fmla="*/ 2421793 h 2421793"/>
                <a:gd name="connsiteX3" fmla="*/ 0 w 3662646"/>
                <a:gd name="connsiteY3" fmla="*/ 2421793 h 2421793"/>
                <a:gd name="connsiteX4" fmla="*/ 0 w 3662646"/>
                <a:gd name="connsiteY4" fmla="*/ 0 h 2421793"/>
                <a:gd name="connsiteX0" fmla="*/ 0 w 3662646"/>
                <a:gd name="connsiteY0" fmla="*/ 0 h 2421793"/>
                <a:gd name="connsiteX1" fmla="*/ 1418822 w 3662646"/>
                <a:gd name="connsiteY1" fmla="*/ 262 h 2421793"/>
                <a:gd name="connsiteX2" fmla="*/ 3662646 w 3662646"/>
                <a:gd name="connsiteY2" fmla="*/ 0 h 2421793"/>
                <a:gd name="connsiteX3" fmla="*/ 3662646 w 3662646"/>
                <a:gd name="connsiteY3" fmla="*/ 2421793 h 2421793"/>
                <a:gd name="connsiteX4" fmla="*/ 0 w 3662646"/>
                <a:gd name="connsiteY4" fmla="*/ 2421793 h 2421793"/>
                <a:gd name="connsiteX5" fmla="*/ 0 w 3662646"/>
                <a:gd name="connsiteY5" fmla="*/ 0 h 2421793"/>
                <a:gd name="connsiteX0" fmla="*/ 0 w 3662646"/>
                <a:gd name="connsiteY0" fmla="*/ 0 h 2427046"/>
                <a:gd name="connsiteX1" fmla="*/ 1418822 w 3662646"/>
                <a:gd name="connsiteY1" fmla="*/ 262 h 2427046"/>
                <a:gd name="connsiteX2" fmla="*/ 3662646 w 3662646"/>
                <a:gd name="connsiteY2" fmla="*/ 0 h 2427046"/>
                <a:gd name="connsiteX3" fmla="*/ 3662646 w 3662646"/>
                <a:gd name="connsiteY3" fmla="*/ 2421793 h 2427046"/>
                <a:gd name="connsiteX4" fmla="*/ 1263635 w 3662646"/>
                <a:gd name="connsiteY4" fmla="*/ 2427046 h 2427046"/>
                <a:gd name="connsiteX5" fmla="*/ 0 w 3662646"/>
                <a:gd name="connsiteY5" fmla="*/ 2421793 h 2427046"/>
                <a:gd name="connsiteX6" fmla="*/ 0 w 3662646"/>
                <a:gd name="connsiteY6" fmla="*/ 0 h 2427046"/>
                <a:gd name="connsiteX0" fmla="*/ 0 w 3662646"/>
                <a:gd name="connsiteY0" fmla="*/ 0 h 2427046"/>
                <a:gd name="connsiteX1" fmla="*/ 1418822 w 3662646"/>
                <a:gd name="connsiteY1" fmla="*/ 262 h 2427046"/>
                <a:gd name="connsiteX2" fmla="*/ 3662646 w 3662646"/>
                <a:gd name="connsiteY2" fmla="*/ 0 h 2427046"/>
                <a:gd name="connsiteX3" fmla="*/ 3662646 w 3662646"/>
                <a:gd name="connsiteY3" fmla="*/ 2421793 h 2427046"/>
                <a:gd name="connsiteX4" fmla="*/ 1263635 w 3662646"/>
                <a:gd name="connsiteY4" fmla="*/ 2427046 h 2427046"/>
                <a:gd name="connsiteX5" fmla="*/ 0 w 3662646"/>
                <a:gd name="connsiteY5" fmla="*/ 0 h 2427046"/>
                <a:gd name="connsiteX0" fmla="*/ 0 w 2399011"/>
                <a:gd name="connsiteY0" fmla="*/ 2427046 h 2427046"/>
                <a:gd name="connsiteX1" fmla="*/ 155187 w 2399011"/>
                <a:gd name="connsiteY1" fmla="*/ 262 h 2427046"/>
                <a:gd name="connsiteX2" fmla="*/ 2399011 w 2399011"/>
                <a:gd name="connsiteY2" fmla="*/ 0 h 2427046"/>
                <a:gd name="connsiteX3" fmla="*/ 2399011 w 2399011"/>
                <a:gd name="connsiteY3" fmla="*/ 2421793 h 2427046"/>
                <a:gd name="connsiteX4" fmla="*/ 0 w 2399011"/>
                <a:gd name="connsiteY4" fmla="*/ 2427046 h 2427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99011" h="2427046">
                  <a:moveTo>
                    <a:pt x="0" y="2427046"/>
                  </a:moveTo>
                  <a:lnTo>
                    <a:pt x="155187" y="262"/>
                  </a:lnTo>
                  <a:lnTo>
                    <a:pt x="2399011" y="0"/>
                  </a:lnTo>
                  <a:lnTo>
                    <a:pt x="2399011" y="2421793"/>
                  </a:lnTo>
                  <a:lnTo>
                    <a:pt x="0" y="242704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0401300" y="1706563"/>
              <a:ext cx="2438400" cy="24384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799039" y="2353245"/>
            <a:ext cx="5239191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6600" dirty="0">
                <a:solidFill>
                  <a:srgbClr val="0070C0"/>
                </a:solidFill>
                <a:cs typeface="+mn-ea"/>
                <a:sym typeface="+mn-lt"/>
              </a:rPr>
              <a:t>Thank you</a:t>
            </a:r>
            <a:r>
              <a:rPr lang="zh-CN" altLang="en-US" sz="6600" dirty="0">
                <a:solidFill>
                  <a:srgbClr val="0070C0"/>
                </a:solidFill>
                <a:cs typeface="+mn-ea"/>
                <a:sym typeface="+mn-lt"/>
              </a:rPr>
              <a:t>！</a:t>
            </a:r>
            <a:endParaRPr kumimoji="0" lang="zh-CN" altLang="en-US" sz="6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99039" y="3640039"/>
            <a:ext cx="6245334" cy="3370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5000"/>
              </a:lnSpc>
              <a:defRPr/>
            </a:pPr>
            <a:r>
              <a:rPr lang="en-US" altLang="zh-CN" sz="140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874712" y="4397375"/>
            <a:ext cx="2011363" cy="467204"/>
            <a:chOff x="874712" y="4397375"/>
            <a:chExt cx="2011363" cy="467204"/>
          </a:xfrm>
        </p:grpSpPr>
        <p:sp>
          <p:nvSpPr>
            <p:cNvPr id="2" name="圆角矩形 1"/>
            <p:cNvSpPr/>
            <p:nvPr/>
          </p:nvSpPr>
          <p:spPr>
            <a:xfrm>
              <a:off x="874712" y="4397375"/>
              <a:ext cx="2011363" cy="467204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74712" y="4446311"/>
              <a:ext cx="1937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+mn-lt"/>
                </a:rPr>
                <a:t>BY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+mn-lt"/>
                </a:rPr>
                <a:t>：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+mn-lt"/>
                </a:rPr>
                <a:t>JPPPT.COM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+mn-lt"/>
              </a:endParaRPr>
            </a:p>
          </p:txBody>
        </p:sp>
      </p:grpSp>
      <p:sp>
        <p:nvSpPr>
          <p:cNvPr id="31" name="TextBox 3">
            <a:hlinkClick r:id="rId3"/>
            <a:extLst>
              <a:ext uri="{FF2B5EF4-FFF2-40B4-BE49-F238E27FC236}">
                <a16:creationId xmlns:a16="http://schemas.microsoft.com/office/drawing/2014/main" id="{0F86A94F-45E9-45D4-833D-56E975B84562}"/>
              </a:ext>
            </a:extLst>
          </p:cNvPr>
          <p:cNvSpPr txBox="1"/>
          <p:nvPr/>
        </p:nvSpPr>
        <p:spPr>
          <a:xfrm>
            <a:off x="799238" y="657429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Rounded Rectangle 7">
            <a:extLst>
              <a:ext uri="{FF2B5EF4-FFF2-40B4-BE49-F238E27FC236}">
                <a16:creationId xmlns:a16="http://schemas.microsoft.com/office/drawing/2014/main" id="{3AC24EF9-1DE7-444F-A08B-FDC3D4C656E7}"/>
              </a:ext>
            </a:extLst>
          </p:cNvPr>
          <p:cNvSpPr/>
          <p:nvPr/>
        </p:nvSpPr>
        <p:spPr>
          <a:xfrm>
            <a:off x="9999637" y="437276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b="1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7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93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 rot="1800000">
            <a:off x="297403" y="2961672"/>
            <a:ext cx="4806817" cy="2401396"/>
          </a:xfrm>
          <a:custGeom>
            <a:avLst/>
            <a:gdLst>
              <a:gd name="connsiteX0" fmla="*/ 0 w 9266664"/>
              <a:gd name="connsiteY0" fmla="*/ 0 h 2369924"/>
              <a:gd name="connsiteX1" fmla="*/ 9266664 w 9266664"/>
              <a:gd name="connsiteY1" fmla="*/ 0 h 2369924"/>
              <a:gd name="connsiteX2" fmla="*/ 9266664 w 9266664"/>
              <a:gd name="connsiteY2" fmla="*/ 2369924 h 2369924"/>
              <a:gd name="connsiteX3" fmla="*/ 0 w 9266664"/>
              <a:gd name="connsiteY3" fmla="*/ 2369924 h 2369924"/>
              <a:gd name="connsiteX4" fmla="*/ 0 w 9266664"/>
              <a:gd name="connsiteY4" fmla="*/ 0 h 2369924"/>
              <a:gd name="connsiteX0" fmla="*/ 0 w 9266664"/>
              <a:gd name="connsiteY0" fmla="*/ 0 h 2369924"/>
              <a:gd name="connsiteX1" fmla="*/ 4198570 w 9266664"/>
              <a:gd name="connsiteY1" fmla="*/ 3826 h 2369924"/>
              <a:gd name="connsiteX2" fmla="*/ 9266664 w 9266664"/>
              <a:gd name="connsiteY2" fmla="*/ 0 h 2369924"/>
              <a:gd name="connsiteX3" fmla="*/ 9266664 w 9266664"/>
              <a:gd name="connsiteY3" fmla="*/ 2369924 h 2369924"/>
              <a:gd name="connsiteX4" fmla="*/ 0 w 9266664"/>
              <a:gd name="connsiteY4" fmla="*/ 2369924 h 2369924"/>
              <a:gd name="connsiteX5" fmla="*/ 0 w 9266664"/>
              <a:gd name="connsiteY5" fmla="*/ 0 h 2369924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2369924 h 2377462"/>
              <a:gd name="connsiteX6" fmla="*/ 0 w 9266664"/>
              <a:gd name="connsiteY6" fmla="*/ 0 h 2377462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0 h 2377462"/>
              <a:gd name="connsiteX0" fmla="*/ 0 w 7217202"/>
              <a:gd name="connsiteY0" fmla="*/ 2377462 h 2377462"/>
              <a:gd name="connsiteX1" fmla="*/ 2149108 w 7217202"/>
              <a:gd name="connsiteY1" fmla="*/ 3826 h 2377462"/>
              <a:gd name="connsiteX2" fmla="*/ 7217202 w 7217202"/>
              <a:gd name="connsiteY2" fmla="*/ 0 h 2377462"/>
              <a:gd name="connsiteX3" fmla="*/ 7217202 w 7217202"/>
              <a:gd name="connsiteY3" fmla="*/ 2369924 h 2377462"/>
              <a:gd name="connsiteX4" fmla="*/ 0 w 7217202"/>
              <a:gd name="connsiteY4" fmla="*/ 2377462 h 2377462"/>
              <a:gd name="connsiteX0" fmla="*/ 0 w 7217202"/>
              <a:gd name="connsiteY0" fmla="*/ 2401396 h 2401396"/>
              <a:gd name="connsiteX1" fmla="*/ 2149108 w 7217202"/>
              <a:gd name="connsiteY1" fmla="*/ 27760 h 2401396"/>
              <a:gd name="connsiteX2" fmla="*/ 3184170 w 7217202"/>
              <a:gd name="connsiteY2" fmla="*/ 0 h 2401396"/>
              <a:gd name="connsiteX3" fmla="*/ 7217202 w 7217202"/>
              <a:gd name="connsiteY3" fmla="*/ 23934 h 2401396"/>
              <a:gd name="connsiteX4" fmla="*/ 7217202 w 7217202"/>
              <a:gd name="connsiteY4" fmla="*/ 2393858 h 2401396"/>
              <a:gd name="connsiteX5" fmla="*/ 0 w 7217202"/>
              <a:gd name="connsiteY5" fmla="*/ 2401396 h 2401396"/>
              <a:gd name="connsiteX0" fmla="*/ 0 w 7217202"/>
              <a:gd name="connsiteY0" fmla="*/ 2401396 h 2401396"/>
              <a:gd name="connsiteX1" fmla="*/ 3184170 w 7217202"/>
              <a:gd name="connsiteY1" fmla="*/ 0 h 2401396"/>
              <a:gd name="connsiteX2" fmla="*/ 7217202 w 7217202"/>
              <a:gd name="connsiteY2" fmla="*/ 23934 h 2401396"/>
              <a:gd name="connsiteX3" fmla="*/ 7217202 w 7217202"/>
              <a:gd name="connsiteY3" fmla="*/ 2393858 h 2401396"/>
              <a:gd name="connsiteX4" fmla="*/ 0 w 7217202"/>
              <a:gd name="connsiteY4" fmla="*/ 2401396 h 240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7202" h="2401396">
                <a:moveTo>
                  <a:pt x="0" y="2401396"/>
                </a:moveTo>
                <a:lnTo>
                  <a:pt x="3184170" y="0"/>
                </a:lnTo>
                <a:lnTo>
                  <a:pt x="7217202" y="23934"/>
                </a:lnTo>
                <a:lnTo>
                  <a:pt x="7217202" y="2393858"/>
                </a:lnTo>
                <a:lnTo>
                  <a:pt x="0" y="24013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 rot="1800000">
            <a:off x="9495150" y="2885470"/>
            <a:ext cx="4808965" cy="2388362"/>
          </a:xfrm>
          <a:custGeom>
            <a:avLst/>
            <a:gdLst>
              <a:gd name="connsiteX0" fmla="*/ 0 w 9266664"/>
              <a:gd name="connsiteY0" fmla="*/ 0 h 2382833"/>
              <a:gd name="connsiteX1" fmla="*/ 9266664 w 9266664"/>
              <a:gd name="connsiteY1" fmla="*/ 0 h 2382833"/>
              <a:gd name="connsiteX2" fmla="*/ 9266664 w 9266664"/>
              <a:gd name="connsiteY2" fmla="*/ 2382833 h 2382833"/>
              <a:gd name="connsiteX3" fmla="*/ 0 w 9266664"/>
              <a:gd name="connsiteY3" fmla="*/ 2382833 h 2382833"/>
              <a:gd name="connsiteX4" fmla="*/ 0 w 9266664"/>
              <a:gd name="connsiteY4" fmla="*/ 0 h 2382833"/>
              <a:gd name="connsiteX0" fmla="*/ 0 w 9266664"/>
              <a:gd name="connsiteY0" fmla="*/ 0 h 2382833"/>
              <a:gd name="connsiteX1" fmla="*/ 6466659 w 9266664"/>
              <a:gd name="connsiteY1" fmla="*/ 25983 h 2382833"/>
              <a:gd name="connsiteX2" fmla="*/ 9266664 w 9266664"/>
              <a:gd name="connsiteY2" fmla="*/ 0 h 2382833"/>
              <a:gd name="connsiteX3" fmla="*/ 9266664 w 9266664"/>
              <a:gd name="connsiteY3" fmla="*/ 2382833 h 2382833"/>
              <a:gd name="connsiteX4" fmla="*/ 0 w 9266664"/>
              <a:gd name="connsiteY4" fmla="*/ 2382833 h 2382833"/>
              <a:gd name="connsiteX5" fmla="*/ 0 w 9266664"/>
              <a:gd name="connsiteY5" fmla="*/ 0 h 2382833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2382833 h 2388362"/>
              <a:gd name="connsiteX6" fmla="*/ 0 w 9266664"/>
              <a:gd name="connsiteY6" fmla="*/ 0 h 2388362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0 h 2388362"/>
              <a:gd name="connsiteX0" fmla="*/ 0 w 4808965"/>
              <a:gd name="connsiteY0" fmla="*/ 2388362 h 2388362"/>
              <a:gd name="connsiteX1" fmla="*/ 2008960 w 4808965"/>
              <a:gd name="connsiteY1" fmla="*/ 25983 h 2388362"/>
              <a:gd name="connsiteX2" fmla="*/ 4808965 w 4808965"/>
              <a:gd name="connsiteY2" fmla="*/ 0 h 2388362"/>
              <a:gd name="connsiteX3" fmla="*/ 4808965 w 4808965"/>
              <a:gd name="connsiteY3" fmla="*/ 2382833 h 2388362"/>
              <a:gd name="connsiteX4" fmla="*/ 0 w 4808965"/>
              <a:gd name="connsiteY4" fmla="*/ 2388362 h 2388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8965" h="2388362">
                <a:moveTo>
                  <a:pt x="0" y="2388362"/>
                </a:moveTo>
                <a:lnTo>
                  <a:pt x="2008960" y="25983"/>
                </a:lnTo>
                <a:lnTo>
                  <a:pt x="4808965" y="0"/>
                </a:lnTo>
                <a:lnTo>
                  <a:pt x="4808965" y="2382833"/>
                </a:lnTo>
                <a:lnTo>
                  <a:pt x="0" y="238836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1" y="2850131"/>
            <a:ext cx="3247725" cy="1157738"/>
          </a:xfrm>
          <a:custGeom>
            <a:avLst/>
            <a:gdLst>
              <a:gd name="connsiteX0" fmla="*/ 0 w 3247725"/>
              <a:gd name="connsiteY0" fmla="*/ 0 h 1157738"/>
              <a:gd name="connsiteX1" fmla="*/ 2668856 w 3247725"/>
              <a:gd name="connsiteY1" fmla="*/ 0 h 1157738"/>
              <a:gd name="connsiteX2" fmla="*/ 3247725 w 3247725"/>
              <a:gd name="connsiteY2" fmla="*/ 578869 h 1157738"/>
              <a:gd name="connsiteX3" fmla="*/ 2668856 w 3247725"/>
              <a:gd name="connsiteY3" fmla="*/ 1157738 h 1157738"/>
              <a:gd name="connsiteX4" fmla="*/ 0 w 3247725"/>
              <a:gd name="connsiteY4" fmla="*/ 1157738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25" h="1157738">
                <a:moveTo>
                  <a:pt x="0" y="0"/>
                </a:moveTo>
                <a:lnTo>
                  <a:pt x="2668856" y="0"/>
                </a:lnTo>
                <a:cubicBezTo>
                  <a:pt x="2988557" y="0"/>
                  <a:pt x="3247725" y="259168"/>
                  <a:pt x="3247725" y="578869"/>
                </a:cubicBezTo>
                <a:cubicBezTo>
                  <a:pt x="3247725" y="898570"/>
                  <a:pt x="2988557" y="1157738"/>
                  <a:pt x="2668856" y="1157738"/>
                </a:cubicBezTo>
                <a:lnTo>
                  <a:pt x="0" y="1157738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 26"/>
          <p:cNvSpPr/>
          <p:nvPr/>
        </p:nvSpPr>
        <p:spPr>
          <a:xfrm>
            <a:off x="8932496" y="2850131"/>
            <a:ext cx="3259501" cy="1157738"/>
          </a:xfrm>
          <a:custGeom>
            <a:avLst/>
            <a:gdLst>
              <a:gd name="connsiteX0" fmla="*/ 578869 w 3259501"/>
              <a:gd name="connsiteY0" fmla="*/ 0 h 1157738"/>
              <a:gd name="connsiteX1" fmla="*/ 3259501 w 3259501"/>
              <a:gd name="connsiteY1" fmla="*/ 0 h 1157738"/>
              <a:gd name="connsiteX2" fmla="*/ 3259501 w 3259501"/>
              <a:gd name="connsiteY2" fmla="*/ 1157738 h 1157738"/>
              <a:gd name="connsiteX3" fmla="*/ 578869 w 3259501"/>
              <a:gd name="connsiteY3" fmla="*/ 1157738 h 1157738"/>
              <a:gd name="connsiteX4" fmla="*/ 0 w 3259501"/>
              <a:gd name="connsiteY4" fmla="*/ 578869 h 1157738"/>
              <a:gd name="connsiteX5" fmla="*/ 578869 w 3259501"/>
              <a:gd name="connsiteY5" fmla="*/ 0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9501" h="1157738">
                <a:moveTo>
                  <a:pt x="578869" y="0"/>
                </a:moveTo>
                <a:lnTo>
                  <a:pt x="3259501" y="0"/>
                </a:lnTo>
                <a:lnTo>
                  <a:pt x="3259501" y="1157738"/>
                </a:lnTo>
                <a:lnTo>
                  <a:pt x="578869" y="1157738"/>
                </a:lnTo>
                <a:cubicBezTo>
                  <a:pt x="259168" y="1157738"/>
                  <a:pt x="0" y="898570"/>
                  <a:pt x="0" y="578869"/>
                </a:cubicBezTo>
                <a:cubicBezTo>
                  <a:pt x="0" y="259168"/>
                  <a:pt x="259168" y="0"/>
                  <a:pt x="57886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109398" y="3119321"/>
            <a:ext cx="397320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27787" y="3760063"/>
            <a:ext cx="4936424" cy="4962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449028" y="1962681"/>
            <a:ext cx="1293944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01</a:t>
            </a:r>
            <a:endParaRPr kumimoji="0" lang="zh-CN" altLang="en-US" sz="72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36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28" grpId="0" animBg="1"/>
      <p:bldP spid="27" grpId="0" animBg="1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/>
          <p:cNvSpPr/>
          <p:nvPr/>
        </p:nvSpPr>
        <p:spPr>
          <a:xfrm rot="1800000">
            <a:off x="4079867" y="1550097"/>
            <a:ext cx="6836433" cy="6195769"/>
          </a:xfrm>
          <a:custGeom>
            <a:avLst/>
            <a:gdLst>
              <a:gd name="connsiteX0" fmla="*/ 0 w 8889643"/>
              <a:gd name="connsiteY0" fmla="*/ 0 h 6150728"/>
              <a:gd name="connsiteX1" fmla="*/ 8889643 w 8889643"/>
              <a:gd name="connsiteY1" fmla="*/ 0 h 6150728"/>
              <a:gd name="connsiteX2" fmla="*/ 8889643 w 8889643"/>
              <a:gd name="connsiteY2" fmla="*/ 6150728 h 6150728"/>
              <a:gd name="connsiteX3" fmla="*/ 0 w 8889643"/>
              <a:gd name="connsiteY3" fmla="*/ 6150728 h 6150728"/>
              <a:gd name="connsiteX4" fmla="*/ 0 w 8889643"/>
              <a:gd name="connsiteY4" fmla="*/ 0 h 6150728"/>
              <a:gd name="connsiteX0" fmla="*/ 0 w 8889643"/>
              <a:gd name="connsiteY0" fmla="*/ 14010 h 6164738"/>
              <a:gd name="connsiteX1" fmla="*/ 5935354 w 8889643"/>
              <a:gd name="connsiteY1" fmla="*/ 0 h 6164738"/>
              <a:gd name="connsiteX2" fmla="*/ 8889643 w 8889643"/>
              <a:gd name="connsiteY2" fmla="*/ 14010 h 6164738"/>
              <a:gd name="connsiteX3" fmla="*/ 8889643 w 8889643"/>
              <a:gd name="connsiteY3" fmla="*/ 6164738 h 6164738"/>
              <a:gd name="connsiteX4" fmla="*/ 0 w 8889643"/>
              <a:gd name="connsiteY4" fmla="*/ 6164738 h 6164738"/>
              <a:gd name="connsiteX5" fmla="*/ 0 w 8889643"/>
              <a:gd name="connsiteY5" fmla="*/ 14010 h 6164738"/>
              <a:gd name="connsiteX0" fmla="*/ 0 w 8889643"/>
              <a:gd name="connsiteY0" fmla="*/ 14010 h 6167054"/>
              <a:gd name="connsiteX1" fmla="*/ 5935354 w 8889643"/>
              <a:gd name="connsiteY1" fmla="*/ 0 h 6167054"/>
              <a:gd name="connsiteX2" fmla="*/ 8889643 w 8889643"/>
              <a:gd name="connsiteY2" fmla="*/ 14010 h 6167054"/>
              <a:gd name="connsiteX3" fmla="*/ 8889643 w 8889643"/>
              <a:gd name="connsiteY3" fmla="*/ 6164738 h 6167054"/>
              <a:gd name="connsiteX4" fmla="*/ 2060904 w 8889643"/>
              <a:gd name="connsiteY4" fmla="*/ 6167054 h 6167054"/>
              <a:gd name="connsiteX5" fmla="*/ 0 w 8889643"/>
              <a:gd name="connsiteY5" fmla="*/ 6164738 h 6167054"/>
              <a:gd name="connsiteX6" fmla="*/ 0 w 8889643"/>
              <a:gd name="connsiteY6" fmla="*/ 14010 h 6167054"/>
              <a:gd name="connsiteX0" fmla="*/ 0 w 8889643"/>
              <a:gd name="connsiteY0" fmla="*/ 14010 h 6167054"/>
              <a:gd name="connsiteX1" fmla="*/ 5935354 w 8889643"/>
              <a:gd name="connsiteY1" fmla="*/ 0 h 6167054"/>
              <a:gd name="connsiteX2" fmla="*/ 8889643 w 8889643"/>
              <a:gd name="connsiteY2" fmla="*/ 14010 h 6167054"/>
              <a:gd name="connsiteX3" fmla="*/ 8889643 w 8889643"/>
              <a:gd name="connsiteY3" fmla="*/ 6164738 h 6167054"/>
              <a:gd name="connsiteX4" fmla="*/ 2060904 w 8889643"/>
              <a:gd name="connsiteY4" fmla="*/ 6167054 h 6167054"/>
              <a:gd name="connsiteX5" fmla="*/ 0 w 8889643"/>
              <a:gd name="connsiteY5" fmla="*/ 14010 h 6167054"/>
              <a:gd name="connsiteX0" fmla="*/ 0 w 6828739"/>
              <a:gd name="connsiteY0" fmla="*/ 6167054 h 6167054"/>
              <a:gd name="connsiteX1" fmla="*/ 3874450 w 6828739"/>
              <a:gd name="connsiteY1" fmla="*/ 0 h 6167054"/>
              <a:gd name="connsiteX2" fmla="*/ 6828739 w 6828739"/>
              <a:gd name="connsiteY2" fmla="*/ 14010 h 6167054"/>
              <a:gd name="connsiteX3" fmla="*/ 6828739 w 6828739"/>
              <a:gd name="connsiteY3" fmla="*/ 6164738 h 6167054"/>
              <a:gd name="connsiteX4" fmla="*/ 0 w 6828739"/>
              <a:gd name="connsiteY4" fmla="*/ 6167054 h 6167054"/>
              <a:gd name="connsiteX0" fmla="*/ 0 w 6828739"/>
              <a:gd name="connsiteY0" fmla="*/ 6167054 h 6167054"/>
              <a:gd name="connsiteX1" fmla="*/ 775302 w 6828739"/>
              <a:gd name="connsiteY1" fmla="*/ 4106317 h 6167054"/>
              <a:gd name="connsiteX2" fmla="*/ 3874450 w 6828739"/>
              <a:gd name="connsiteY2" fmla="*/ 0 h 6167054"/>
              <a:gd name="connsiteX3" fmla="*/ 6828739 w 6828739"/>
              <a:gd name="connsiteY3" fmla="*/ 14010 h 6167054"/>
              <a:gd name="connsiteX4" fmla="*/ 6828739 w 6828739"/>
              <a:gd name="connsiteY4" fmla="*/ 6164738 h 6167054"/>
              <a:gd name="connsiteX5" fmla="*/ 0 w 6828739"/>
              <a:gd name="connsiteY5" fmla="*/ 6167054 h 6167054"/>
              <a:gd name="connsiteX0" fmla="*/ 0 w 6828739"/>
              <a:gd name="connsiteY0" fmla="*/ 6167054 h 6167054"/>
              <a:gd name="connsiteX1" fmla="*/ 775302 w 6828739"/>
              <a:gd name="connsiteY1" fmla="*/ 4106317 h 6167054"/>
              <a:gd name="connsiteX2" fmla="*/ 2211794 w 6828739"/>
              <a:gd name="connsiteY2" fmla="*/ 3012993 h 6167054"/>
              <a:gd name="connsiteX3" fmla="*/ 3874450 w 6828739"/>
              <a:gd name="connsiteY3" fmla="*/ 0 h 6167054"/>
              <a:gd name="connsiteX4" fmla="*/ 6828739 w 6828739"/>
              <a:gd name="connsiteY4" fmla="*/ 14010 h 6167054"/>
              <a:gd name="connsiteX5" fmla="*/ 6828739 w 6828739"/>
              <a:gd name="connsiteY5" fmla="*/ 6164738 h 6167054"/>
              <a:gd name="connsiteX6" fmla="*/ 0 w 6828739"/>
              <a:gd name="connsiteY6" fmla="*/ 6167054 h 6167054"/>
              <a:gd name="connsiteX0" fmla="*/ 0 w 6828739"/>
              <a:gd name="connsiteY0" fmla="*/ 6167054 h 6167054"/>
              <a:gd name="connsiteX1" fmla="*/ 775302 w 6828739"/>
              <a:gd name="connsiteY1" fmla="*/ 4106317 h 6167054"/>
              <a:gd name="connsiteX2" fmla="*/ 2211794 w 6828739"/>
              <a:gd name="connsiteY2" fmla="*/ 3012993 h 6167054"/>
              <a:gd name="connsiteX3" fmla="*/ 3874450 w 6828739"/>
              <a:gd name="connsiteY3" fmla="*/ 0 h 6167054"/>
              <a:gd name="connsiteX4" fmla="*/ 6828739 w 6828739"/>
              <a:gd name="connsiteY4" fmla="*/ 14010 h 6167054"/>
              <a:gd name="connsiteX5" fmla="*/ 6828739 w 6828739"/>
              <a:gd name="connsiteY5" fmla="*/ 6164738 h 6167054"/>
              <a:gd name="connsiteX6" fmla="*/ 0 w 6828739"/>
              <a:gd name="connsiteY6" fmla="*/ 6167054 h 6167054"/>
              <a:gd name="connsiteX0" fmla="*/ 0 w 6836433"/>
              <a:gd name="connsiteY0" fmla="*/ 6195769 h 6195769"/>
              <a:gd name="connsiteX1" fmla="*/ 782996 w 6836433"/>
              <a:gd name="connsiteY1" fmla="*/ 4106317 h 6195769"/>
              <a:gd name="connsiteX2" fmla="*/ 2219488 w 6836433"/>
              <a:gd name="connsiteY2" fmla="*/ 3012993 h 6195769"/>
              <a:gd name="connsiteX3" fmla="*/ 3882144 w 6836433"/>
              <a:gd name="connsiteY3" fmla="*/ 0 h 6195769"/>
              <a:gd name="connsiteX4" fmla="*/ 6836433 w 6836433"/>
              <a:gd name="connsiteY4" fmla="*/ 14010 h 6195769"/>
              <a:gd name="connsiteX5" fmla="*/ 6836433 w 6836433"/>
              <a:gd name="connsiteY5" fmla="*/ 6164738 h 6195769"/>
              <a:gd name="connsiteX6" fmla="*/ 0 w 6836433"/>
              <a:gd name="connsiteY6" fmla="*/ 6195769 h 6195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36433" h="6195769">
                <a:moveTo>
                  <a:pt x="0" y="6195769"/>
                </a:moveTo>
                <a:cubicBezTo>
                  <a:pt x="408788" y="5549144"/>
                  <a:pt x="374208" y="4752942"/>
                  <a:pt x="782996" y="4106317"/>
                </a:cubicBezTo>
                <a:cubicBezTo>
                  <a:pt x="1230866" y="3510451"/>
                  <a:pt x="754861" y="3447984"/>
                  <a:pt x="2219488" y="3012993"/>
                </a:cubicBezTo>
                <a:lnTo>
                  <a:pt x="3882144" y="0"/>
                </a:lnTo>
                <a:lnTo>
                  <a:pt x="6836433" y="14010"/>
                </a:lnTo>
                <a:lnTo>
                  <a:pt x="6836433" y="6164738"/>
                </a:lnTo>
                <a:lnTo>
                  <a:pt x="0" y="619576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7" name="Freeform: Shape 22"/>
          <p:cNvSpPr>
            <a:spLocks/>
          </p:cNvSpPr>
          <p:nvPr/>
        </p:nvSpPr>
        <p:spPr bwMode="auto">
          <a:xfrm>
            <a:off x="2474173" y="2178050"/>
            <a:ext cx="7002354" cy="3489326"/>
          </a:xfrm>
          <a:custGeom>
            <a:avLst/>
            <a:gdLst>
              <a:gd name="T0" fmla="*/ 0 w 2659"/>
              <a:gd name="T1" fmla="*/ 1064 h 1325"/>
              <a:gd name="T2" fmla="*/ 995 w 2659"/>
              <a:gd name="T3" fmla="*/ 456 h 1325"/>
              <a:gd name="T4" fmla="*/ 1482 w 2659"/>
              <a:gd name="T5" fmla="*/ 651 h 1325"/>
              <a:gd name="T6" fmla="*/ 2287 w 2659"/>
              <a:gd name="T7" fmla="*/ 147 h 1325"/>
              <a:gd name="T8" fmla="*/ 2226 w 2659"/>
              <a:gd name="T9" fmla="*/ 23 h 1325"/>
              <a:gd name="T10" fmla="*/ 2659 w 2659"/>
              <a:gd name="T11" fmla="*/ 0 h 1325"/>
              <a:gd name="T12" fmla="*/ 2439 w 2659"/>
              <a:gd name="T13" fmla="*/ 366 h 1325"/>
              <a:gd name="T14" fmla="*/ 2373 w 2659"/>
              <a:gd name="T15" fmla="*/ 261 h 1325"/>
              <a:gd name="T16" fmla="*/ 1506 w 2659"/>
              <a:gd name="T17" fmla="*/ 826 h 1325"/>
              <a:gd name="T18" fmla="*/ 1073 w 2659"/>
              <a:gd name="T19" fmla="*/ 674 h 1325"/>
              <a:gd name="T20" fmla="*/ 199 w 2659"/>
              <a:gd name="T21" fmla="*/ 1325 h 1325"/>
              <a:gd name="T22" fmla="*/ 0 w 2659"/>
              <a:gd name="T23" fmla="*/ 1064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59" h="1325">
                <a:moveTo>
                  <a:pt x="0" y="1064"/>
                </a:moveTo>
                <a:lnTo>
                  <a:pt x="995" y="456"/>
                </a:lnTo>
                <a:lnTo>
                  <a:pt x="1482" y="651"/>
                </a:lnTo>
                <a:lnTo>
                  <a:pt x="2287" y="147"/>
                </a:lnTo>
                <a:lnTo>
                  <a:pt x="2226" y="23"/>
                </a:lnTo>
                <a:lnTo>
                  <a:pt x="2659" y="0"/>
                </a:lnTo>
                <a:lnTo>
                  <a:pt x="2439" y="366"/>
                </a:lnTo>
                <a:lnTo>
                  <a:pt x="2373" y="261"/>
                </a:lnTo>
                <a:lnTo>
                  <a:pt x="1506" y="826"/>
                </a:lnTo>
                <a:lnTo>
                  <a:pt x="1073" y="674"/>
                </a:lnTo>
                <a:lnTo>
                  <a:pt x="199" y="1325"/>
                </a:lnTo>
                <a:lnTo>
                  <a:pt x="0" y="1064"/>
                </a:lnTo>
                <a:close/>
              </a:path>
            </a:pathLst>
          </a:custGeom>
          <a:solidFill>
            <a:schemeClr val="bg1"/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23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26" name="文本框 25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186038" y="3922713"/>
            <a:ext cx="3772562" cy="647769"/>
            <a:chOff x="937750" y="5016378"/>
            <a:chExt cx="3772562" cy="647769"/>
          </a:xfrm>
        </p:grpSpPr>
        <p:sp>
          <p:nvSpPr>
            <p:cNvPr id="32" name="矩形 31"/>
            <p:cNvSpPr/>
            <p:nvPr/>
          </p:nvSpPr>
          <p:spPr>
            <a:xfrm>
              <a:off x="937750" y="5369002"/>
              <a:ext cx="3772562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966588" y="5113752"/>
            <a:ext cx="3772562" cy="647769"/>
            <a:chOff x="937750" y="5016378"/>
            <a:chExt cx="3772562" cy="647769"/>
          </a:xfrm>
        </p:grpSpPr>
        <p:sp>
          <p:nvSpPr>
            <p:cNvPr id="35" name="矩形 34"/>
            <p:cNvSpPr/>
            <p:nvPr/>
          </p:nvSpPr>
          <p:spPr>
            <a:xfrm>
              <a:off x="937750" y="5369002"/>
              <a:ext cx="3772562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226263" y="2584570"/>
            <a:ext cx="3772562" cy="647769"/>
            <a:chOff x="937750" y="5016378"/>
            <a:chExt cx="3772562" cy="647769"/>
          </a:xfrm>
        </p:grpSpPr>
        <p:sp>
          <p:nvSpPr>
            <p:cNvPr id="38" name="矩形 37"/>
            <p:cNvSpPr/>
            <p:nvPr/>
          </p:nvSpPr>
          <p:spPr>
            <a:xfrm>
              <a:off x="937750" y="5369002"/>
              <a:ext cx="3772562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468338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322281" y="1662039"/>
            <a:ext cx="3772562" cy="647769"/>
            <a:chOff x="937750" y="5016378"/>
            <a:chExt cx="3772562" cy="647769"/>
          </a:xfrm>
        </p:grpSpPr>
        <p:sp>
          <p:nvSpPr>
            <p:cNvPr id="41" name="矩形 40"/>
            <p:cNvSpPr/>
            <p:nvPr/>
          </p:nvSpPr>
          <p:spPr>
            <a:xfrm>
              <a:off x="937750" y="5369002"/>
              <a:ext cx="3772562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2468338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47" name="矩形 72"/>
          <p:cNvSpPr/>
          <p:nvPr/>
        </p:nvSpPr>
        <p:spPr>
          <a:xfrm rot="1800000">
            <a:off x="2967285" y="5120804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8" name="矩形 72"/>
          <p:cNvSpPr/>
          <p:nvPr/>
        </p:nvSpPr>
        <p:spPr>
          <a:xfrm rot="1800000">
            <a:off x="5119967" y="3703158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9" name="矩形 72"/>
          <p:cNvSpPr/>
          <p:nvPr/>
        </p:nvSpPr>
        <p:spPr>
          <a:xfrm rot="1800000">
            <a:off x="6308421" y="4098591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0" name="矩形 72"/>
          <p:cNvSpPr/>
          <p:nvPr/>
        </p:nvSpPr>
        <p:spPr>
          <a:xfrm rot="1800000">
            <a:off x="8808777" y="2536832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" name="Oval 7"/>
          <p:cNvSpPr/>
          <p:nvPr/>
        </p:nvSpPr>
        <p:spPr>
          <a:xfrm>
            <a:off x="2845792" y="4930349"/>
            <a:ext cx="366806" cy="36680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1</a:t>
            </a:r>
          </a:p>
        </p:txBody>
      </p:sp>
      <p:sp>
        <p:nvSpPr>
          <p:cNvPr id="19" name="Oval 8"/>
          <p:cNvSpPr/>
          <p:nvPr/>
        </p:nvSpPr>
        <p:spPr>
          <a:xfrm>
            <a:off x="4998825" y="3511319"/>
            <a:ext cx="366806" cy="3668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2</a:t>
            </a:r>
          </a:p>
        </p:txBody>
      </p:sp>
      <p:sp>
        <p:nvSpPr>
          <p:cNvPr id="20" name="Oval 9"/>
          <p:cNvSpPr/>
          <p:nvPr/>
        </p:nvSpPr>
        <p:spPr>
          <a:xfrm>
            <a:off x="6209674" y="3923585"/>
            <a:ext cx="366806" cy="36680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3</a:t>
            </a:r>
          </a:p>
        </p:txBody>
      </p:sp>
      <p:sp>
        <p:nvSpPr>
          <p:cNvPr id="21" name="Oval 10"/>
          <p:cNvSpPr/>
          <p:nvPr/>
        </p:nvSpPr>
        <p:spPr>
          <a:xfrm>
            <a:off x="8705513" y="2354517"/>
            <a:ext cx="366806" cy="3668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0535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7" grpId="0" animBg="1"/>
      <p:bldP spid="47" grpId="0" animBg="1"/>
      <p:bldP spid="48" grpId="0" animBg="1"/>
      <p:bldP spid="49" grpId="0" animBg="1"/>
      <p:bldP spid="50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矩形 72"/>
          <p:cNvSpPr/>
          <p:nvPr/>
        </p:nvSpPr>
        <p:spPr>
          <a:xfrm rot="1800000">
            <a:off x="7600318" y="5146369"/>
            <a:ext cx="1468250" cy="682995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4" name="矩形 72"/>
          <p:cNvSpPr/>
          <p:nvPr/>
        </p:nvSpPr>
        <p:spPr>
          <a:xfrm rot="1800000">
            <a:off x="8134534" y="3428958"/>
            <a:ext cx="1468250" cy="682995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5" name="矩形 72"/>
          <p:cNvSpPr/>
          <p:nvPr/>
        </p:nvSpPr>
        <p:spPr>
          <a:xfrm rot="1800000">
            <a:off x="6033101" y="2783615"/>
            <a:ext cx="1468250" cy="682995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6" name="矩形 72"/>
          <p:cNvSpPr/>
          <p:nvPr/>
        </p:nvSpPr>
        <p:spPr>
          <a:xfrm rot="1800000">
            <a:off x="3802754" y="4917822"/>
            <a:ext cx="1468250" cy="682995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" fmla="*/ 0 w 1500658"/>
              <a:gd name="connsiteY0" fmla="*/ 9272 h 682461"/>
              <a:gd name="connsiteX1" fmla="*/ 418783 w 1500658"/>
              <a:gd name="connsiteY1" fmla="*/ 0 h 682461"/>
              <a:gd name="connsiteX2" fmla="*/ 1500658 w 1500658"/>
              <a:gd name="connsiteY2" fmla="*/ 9272 h 682461"/>
              <a:gd name="connsiteX3" fmla="*/ 1500658 w 1500658"/>
              <a:gd name="connsiteY3" fmla="*/ 682461 h 682461"/>
              <a:gd name="connsiteX4" fmla="*/ 0 w 1500658"/>
              <a:gd name="connsiteY4" fmla="*/ 682461 h 682461"/>
              <a:gd name="connsiteX5" fmla="*/ 0 w 1500658"/>
              <a:gd name="connsiteY5" fmla="*/ 9272 h 682461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682461 h 682995"/>
              <a:gd name="connsiteX6" fmla="*/ 0 w 1500658"/>
              <a:gd name="connsiteY6" fmla="*/ 9272 h 682995"/>
              <a:gd name="connsiteX0" fmla="*/ 0 w 1500658"/>
              <a:gd name="connsiteY0" fmla="*/ 9272 h 682995"/>
              <a:gd name="connsiteX1" fmla="*/ 418783 w 1500658"/>
              <a:gd name="connsiteY1" fmla="*/ 0 h 682995"/>
              <a:gd name="connsiteX2" fmla="*/ 1500658 w 1500658"/>
              <a:gd name="connsiteY2" fmla="*/ 9272 h 682995"/>
              <a:gd name="connsiteX3" fmla="*/ 1500658 w 1500658"/>
              <a:gd name="connsiteY3" fmla="*/ 682461 h 682995"/>
              <a:gd name="connsiteX4" fmla="*/ 391500 w 1500658"/>
              <a:gd name="connsiteY4" fmla="*/ 682995 h 682995"/>
              <a:gd name="connsiteX5" fmla="*/ 0 w 1500658"/>
              <a:gd name="connsiteY5" fmla="*/ 9272 h 682995"/>
              <a:gd name="connsiteX0" fmla="*/ 0 w 1109158"/>
              <a:gd name="connsiteY0" fmla="*/ 682995 h 682995"/>
              <a:gd name="connsiteX1" fmla="*/ 27283 w 1109158"/>
              <a:gd name="connsiteY1" fmla="*/ 0 h 682995"/>
              <a:gd name="connsiteX2" fmla="*/ 1109158 w 1109158"/>
              <a:gd name="connsiteY2" fmla="*/ 9272 h 682995"/>
              <a:gd name="connsiteX3" fmla="*/ 1109158 w 1109158"/>
              <a:gd name="connsiteY3" fmla="*/ 682461 h 682995"/>
              <a:gd name="connsiteX4" fmla="*/ 0 w 1109158"/>
              <a:gd name="connsiteY4" fmla="*/ 682995 h 682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" name="89e2e263-95e0-49c1-a236-94fa42389eff"/>
          <p:cNvGrpSpPr>
            <a:grpSpLocks noChangeAspect="1"/>
          </p:cNvGrpSpPr>
          <p:nvPr/>
        </p:nvGrpSpPr>
        <p:grpSpPr>
          <a:xfrm>
            <a:off x="3610235" y="2438194"/>
            <a:ext cx="5009098" cy="3022074"/>
            <a:chOff x="3263207" y="2076423"/>
            <a:chExt cx="5703154" cy="3440809"/>
          </a:xfrm>
        </p:grpSpPr>
        <p:sp>
          <p:nvSpPr>
            <p:cNvPr id="4" name="Isosceles Triangle 3"/>
            <p:cNvSpPr/>
            <p:nvPr/>
          </p:nvSpPr>
          <p:spPr>
            <a:xfrm rot="13674748">
              <a:off x="5323936" y="2451821"/>
              <a:ext cx="82792" cy="150208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 rot="8943721" flipH="1">
              <a:off x="6551363" y="2378491"/>
              <a:ext cx="82792" cy="1553695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" name="Isosceles Triangle 5"/>
            <p:cNvSpPr/>
            <p:nvPr/>
          </p:nvSpPr>
          <p:spPr>
            <a:xfrm rot="6358749" flipH="1">
              <a:off x="6986255" y="2074415"/>
              <a:ext cx="82792" cy="119527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Isosceles Triangle 7"/>
            <p:cNvSpPr/>
            <p:nvPr/>
          </p:nvSpPr>
          <p:spPr>
            <a:xfrm rot="16200000" flipH="1">
              <a:off x="6539055" y="4049501"/>
              <a:ext cx="82792" cy="1980027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Isosceles Triangle 8"/>
            <p:cNvSpPr/>
            <p:nvPr/>
          </p:nvSpPr>
          <p:spPr>
            <a:xfrm rot="19652835" flipH="1">
              <a:off x="7308295" y="3599985"/>
              <a:ext cx="82792" cy="1553695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" name="Isosceles Triangle 9"/>
            <p:cNvSpPr/>
            <p:nvPr/>
          </p:nvSpPr>
          <p:spPr>
            <a:xfrm rot="1004593" flipH="1">
              <a:off x="8098767" y="4139492"/>
              <a:ext cx="82792" cy="907325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Isosceles Triangle 11"/>
            <p:cNvSpPr/>
            <p:nvPr/>
          </p:nvSpPr>
          <p:spPr>
            <a:xfrm rot="15057229" flipH="1">
              <a:off x="7186819" y="2499876"/>
              <a:ext cx="82792" cy="2376981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Isosceles Triangle 12"/>
            <p:cNvSpPr/>
            <p:nvPr/>
          </p:nvSpPr>
          <p:spPr>
            <a:xfrm rot="11627016" flipH="1">
              <a:off x="8323753" y="3313148"/>
              <a:ext cx="82792" cy="907325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Isosceles Triangle 13"/>
            <p:cNvSpPr/>
            <p:nvPr/>
          </p:nvSpPr>
          <p:spPr>
            <a:xfrm rot="17067092" flipH="1">
              <a:off x="7966379" y="2486222"/>
              <a:ext cx="82792" cy="907325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Isosceles Triangle 15"/>
            <p:cNvSpPr/>
            <p:nvPr/>
          </p:nvSpPr>
          <p:spPr>
            <a:xfrm rot="2810845">
              <a:off x="4246279" y="3441714"/>
              <a:ext cx="82792" cy="150208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" name="Isosceles Triangle 16"/>
            <p:cNvSpPr/>
            <p:nvPr/>
          </p:nvSpPr>
          <p:spPr>
            <a:xfrm rot="5400000">
              <a:off x="4707609" y="4123689"/>
              <a:ext cx="82792" cy="1831649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" name="Isosceles Triangle 17"/>
            <p:cNvSpPr/>
            <p:nvPr/>
          </p:nvSpPr>
          <p:spPr>
            <a:xfrm rot="4263180">
              <a:off x="4998007" y="3253832"/>
              <a:ext cx="82792" cy="2376981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6" name="Group 2"/>
            <p:cNvGrpSpPr/>
            <p:nvPr/>
          </p:nvGrpSpPr>
          <p:grpSpPr>
            <a:xfrm>
              <a:off x="7511473" y="4736621"/>
              <a:ext cx="780609" cy="780611"/>
              <a:chOff x="7511472" y="4736622"/>
              <a:chExt cx="780609" cy="780610"/>
            </a:xfrm>
          </p:grpSpPr>
          <p:sp>
            <p:nvSpPr>
              <p:cNvPr id="53" name="Oval 10"/>
              <p:cNvSpPr/>
              <p:nvPr/>
            </p:nvSpPr>
            <p:spPr>
              <a:xfrm>
                <a:off x="7511472" y="4736622"/>
                <a:ext cx="780609" cy="78061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4" name="Freeform: Shape 21"/>
              <p:cNvSpPr>
                <a:spLocks/>
              </p:cNvSpPr>
              <p:nvPr/>
            </p:nvSpPr>
            <p:spPr bwMode="auto">
              <a:xfrm>
                <a:off x="7669973" y="4902196"/>
                <a:ext cx="463601" cy="449469"/>
              </a:xfrm>
              <a:custGeom>
                <a:avLst/>
                <a:gdLst/>
                <a:ahLst/>
                <a:cxnLst>
                  <a:cxn ang="0">
                    <a:pos x="376" y="450"/>
                  </a:cxn>
                  <a:cxn ang="0">
                    <a:pos x="448" y="300"/>
                  </a:cxn>
                  <a:cxn ang="0">
                    <a:pos x="465" y="155"/>
                  </a:cxn>
                  <a:cxn ang="0">
                    <a:pos x="503" y="384"/>
                  </a:cxn>
                  <a:cxn ang="0">
                    <a:pos x="465" y="155"/>
                  </a:cxn>
                  <a:cxn ang="0">
                    <a:pos x="576" y="390"/>
                  </a:cxn>
                  <a:cxn ang="0">
                    <a:pos x="395" y="456"/>
                  </a:cxn>
                  <a:cxn ang="0">
                    <a:pos x="364" y="456"/>
                  </a:cxn>
                  <a:cxn ang="0">
                    <a:pos x="215" y="179"/>
                  </a:cxn>
                  <a:cxn ang="0">
                    <a:pos x="128" y="155"/>
                  </a:cxn>
                  <a:cxn ang="0">
                    <a:pos x="85" y="100"/>
                  </a:cxn>
                  <a:cxn ang="0">
                    <a:pos x="42" y="267"/>
                  </a:cxn>
                  <a:cxn ang="0">
                    <a:pos x="42" y="294"/>
                  </a:cxn>
                  <a:cxn ang="0">
                    <a:pos x="53" y="321"/>
                  </a:cxn>
                  <a:cxn ang="0">
                    <a:pos x="9" y="503"/>
                  </a:cxn>
                  <a:cxn ang="0">
                    <a:pos x="127" y="369"/>
                  </a:cxn>
                  <a:cxn ang="0">
                    <a:pos x="190" y="506"/>
                  </a:cxn>
                  <a:cxn ang="0">
                    <a:pos x="131" y="289"/>
                  </a:cxn>
                  <a:cxn ang="0">
                    <a:pos x="130" y="277"/>
                  </a:cxn>
                  <a:cxn ang="0">
                    <a:pos x="204" y="236"/>
                  </a:cxn>
                  <a:cxn ang="0">
                    <a:pos x="227" y="235"/>
                  </a:cxn>
                  <a:cxn ang="0">
                    <a:pos x="349" y="465"/>
                  </a:cxn>
                  <a:cxn ang="0">
                    <a:pos x="392" y="551"/>
                  </a:cxn>
                  <a:cxn ang="0">
                    <a:pos x="413" y="466"/>
                  </a:cxn>
                  <a:cxn ang="0">
                    <a:pos x="364" y="507"/>
                  </a:cxn>
                  <a:cxn ang="0">
                    <a:pos x="396" y="499"/>
                  </a:cxn>
                  <a:cxn ang="0">
                    <a:pos x="396" y="193"/>
                  </a:cxn>
                  <a:cxn ang="0">
                    <a:pos x="324" y="343"/>
                  </a:cxn>
                  <a:cxn ang="0">
                    <a:pos x="396" y="193"/>
                  </a:cxn>
                  <a:cxn ang="0">
                    <a:pos x="128" y="43"/>
                  </a:cxn>
                  <a:cxn ang="0">
                    <a:pos x="41" y="43"/>
                  </a:cxn>
                  <a:cxn ang="0">
                    <a:pos x="84" y="0"/>
                  </a:cxn>
                </a:cxnLst>
                <a:rect l="0" t="0" r="r" b="b"/>
                <a:pathLst>
                  <a:path w="576" h="557">
                    <a:moveTo>
                      <a:pt x="493" y="393"/>
                    </a:moveTo>
                    <a:cubicBezTo>
                      <a:pt x="376" y="450"/>
                      <a:pt x="376" y="450"/>
                      <a:pt x="376" y="450"/>
                    </a:cubicBezTo>
                    <a:cubicBezTo>
                      <a:pt x="330" y="356"/>
                      <a:pt x="330" y="356"/>
                      <a:pt x="330" y="356"/>
                    </a:cubicBezTo>
                    <a:cubicBezTo>
                      <a:pt x="448" y="300"/>
                      <a:pt x="448" y="300"/>
                      <a:pt x="448" y="300"/>
                    </a:cubicBezTo>
                    <a:lnTo>
                      <a:pt x="493" y="393"/>
                    </a:lnTo>
                    <a:close/>
                    <a:moveTo>
                      <a:pt x="465" y="155"/>
                    </a:moveTo>
                    <a:cubicBezTo>
                      <a:pt x="562" y="355"/>
                      <a:pt x="562" y="355"/>
                      <a:pt x="562" y="355"/>
                    </a:cubicBezTo>
                    <a:cubicBezTo>
                      <a:pt x="503" y="384"/>
                      <a:pt x="503" y="384"/>
                      <a:pt x="503" y="384"/>
                    </a:cubicBezTo>
                    <a:cubicBezTo>
                      <a:pt x="406" y="183"/>
                      <a:pt x="406" y="183"/>
                      <a:pt x="406" y="183"/>
                    </a:cubicBezTo>
                    <a:lnTo>
                      <a:pt x="465" y="155"/>
                    </a:lnTo>
                    <a:close/>
                    <a:moveTo>
                      <a:pt x="413" y="466"/>
                    </a:moveTo>
                    <a:cubicBezTo>
                      <a:pt x="576" y="390"/>
                      <a:pt x="576" y="390"/>
                      <a:pt x="576" y="390"/>
                    </a:cubicBezTo>
                    <a:cubicBezTo>
                      <a:pt x="572" y="374"/>
                      <a:pt x="572" y="374"/>
                      <a:pt x="572" y="374"/>
                    </a:cubicBezTo>
                    <a:cubicBezTo>
                      <a:pt x="395" y="456"/>
                      <a:pt x="395" y="456"/>
                      <a:pt x="395" y="456"/>
                    </a:cubicBezTo>
                    <a:cubicBezTo>
                      <a:pt x="387" y="453"/>
                      <a:pt x="378" y="453"/>
                      <a:pt x="369" y="455"/>
                    </a:cubicBezTo>
                    <a:cubicBezTo>
                      <a:pt x="367" y="455"/>
                      <a:pt x="366" y="456"/>
                      <a:pt x="364" y="456"/>
                    </a:cubicBezTo>
                    <a:cubicBezTo>
                      <a:pt x="243" y="227"/>
                      <a:pt x="243" y="227"/>
                      <a:pt x="243" y="227"/>
                    </a:cubicBezTo>
                    <a:cubicBezTo>
                      <a:pt x="258" y="211"/>
                      <a:pt x="244" y="175"/>
                      <a:pt x="215" y="179"/>
                    </a:cubicBezTo>
                    <a:cubicBezTo>
                      <a:pt x="212" y="179"/>
                      <a:pt x="211" y="180"/>
                      <a:pt x="209" y="180"/>
                    </a:cubicBezTo>
                    <a:cubicBezTo>
                      <a:pt x="181" y="178"/>
                      <a:pt x="153" y="169"/>
                      <a:pt x="128" y="155"/>
                    </a:cubicBezTo>
                    <a:cubicBezTo>
                      <a:pt x="127" y="152"/>
                      <a:pt x="127" y="150"/>
                      <a:pt x="127" y="147"/>
                    </a:cubicBezTo>
                    <a:cubicBezTo>
                      <a:pt x="126" y="122"/>
                      <a:pt x="112" y="101"/>
                      <a:pt x="85" y="100"/>
                    </a:cubicBezTo>
                    <a:cubicBezTo>
                      <a:pt x="63" y="98"/>
                      <a:pt x="37" y="117"/>
                      <a:pt x="38" y="141"/>
                    </a:cubicBezTo>
                    <a:cubicBezTo>
                      <a:pt x="42" y="199"/>
                      <a:pt x="42" y="213"/>
                      <a:pt x="42" y="267"/>
                    </a:cubicBezTo>
                    <a:cubicBezTo>
                      <a:pt x="41" y="267"/>
                      <a:pt x="41" y="267"/>
                      <a:pt x="41" y="267"/>
                    </a:cubicBezTo>
                    <a:cubicBezTo>
                      <a:pt x="42" y="275"/>
                      <a:pt x="42" y="287"/>
                      <a:pt x="42" y="294"/>
                    </a:cubicBezTo>
                    <a:cubicBezTo>
                      <a:pt x="43" y="305"/>
                      <a:pt x="47" y="314"/>
                      <a:pt x="53" y="321"/>
                    </a:cubicBezTo>
                    <a:cubicBezTo>
                      <a:pt x="53" y="321"/>
                      <a:pt x="53" y="321"/>
                      <a:pt x="53" y="321"/>
                    </a:cubicBezTo>
                    <a:cubicBezTo>
                      <a:pt x="60" y="332"/>
                      <a:pt x="59" y="344"/>
                      <a:pt x="65" y="355"/>
                    </a:cubicBezTo>
                    <a:cubicBezTo>
                      <a:pt x="55" y="405"/>
                      <a:pt x="22" y="454"/>
                      <a:pt x="9" y="503"/>
                    </a:cubicBezTo>
                    <a:cubicBezTo>
                      <a:pt x="0" y="539"/>
                      <a:pt x="55" y="554"/>
                      <a:pt x="64" y="518"/>
                    </a:cubicBezTo>
                    <a:cubicBezTo>
                      <a:pt x="77" y="469"/>
                      <a:pt x="116" y="419"/>
                      <a:pt x="127" y="369"/>
                    </a:cubicBezTo>
                    <a:cubicBezTo>
                      <a:pt x="127" y="367"/>
                      <a:pt x="128" y="365"/>
                      <a:pt x="128" y="362"/>
                    </a:cubicBezTo>
                    <a:cubicBezTo>
                      <a:pt x="162" y="398"/>
                      <a:pt x="185" y="456"/>
                      <a:pt x="190" y="506"/>
                    </a:cubicBezTo>
                    <a:cubicBezTo>
                      <a:pt x="193" y="543"/>
                      <a:pt x="250" y="543"/>
                      <a:pt x="247" y="506"/>
                    </a:cubicBezTo>
                    <a:cubicBezTo>
                      <a:pt x="240" y="422"/>
                      <a:pt x="197" y="340"/>
                      <a:pt x="131" y="289"/>
                    </a:cubicBezTo>
                    <a:cubicBezTo>
                      <a:pt x="131" y="285"/>
                      <a:pt x="130" y="281"/>
                      <a:pt x="130" y="277"/>
                    </a:cubicBezTo>
                    <a:cubicBezTo>
                      <a:pt x="130" y="277"/>
                      <a:pt x="130" y="277"/>
                      <a:pt x="130" y="277"/>
                    </a:cubicBezTo>
                    <a:cubicBezTo>
                      <a:pt x="130" y="242"/>
                      <a:pt x="131" y="254"/>
                      <a:pt x="130" y="219"/>
                    </a:cubicBezTo>
                    <a:cubicBezTo>
                      <a:pt x="154" y="229"/>
                      <a:pt x="179" y="234"/>
                      <a:pt x="204" y="236"/>
                    </a:cubicBezTo>
                    <a:cubicBezTo>
                      <a:pt x="204" y="237"/>
                      <a:pt x="204" y="237"/>
                      <a:pt x="204" y="237"/>
                    </a:cubicBezTo>
                    <a:cubicBezTo>
                      <a:pt x="213" y="237"/>
                      <a:pt x="218" y="236"/>
                      <a:pt x="227" y="235"/>
                    </a:cubicBezTo>
                    <a:cubicBezTo>
                      <a:pt x="229" y="235"/>
                      <a:pt x="230" y="234"/>
                      <a:pt x="232" y="234"/>
                    </a:cubicBezTo>
                    <a:cubicBezTo>
                      <a:pt x="349" y="465"/>
                      <a:pt x="349" y="465"/>
                      <a:pt x="349" y="465"/>
                    </a:cubicBezTo>
                    <a:cubicBezTo>
                      <a:pt x="335" y="476"/>
                      <a:pt x="328" y="496"/>
                      <a:pt x="332" y="515"/>
                    </a:cubicBezTo>
                    <a:cubicBezTo>
                      <a:pt x="338" y="541"/>
                      <a:pt x="365" y="557"/>
                      <a:pt x="392" y="551"/>
                    </a:cubicBezTo>
                    <a:cubicBezTo>
                      <a:pt x="418" y="545"/>
                      <a:pt x="435" y="518"/>
                      <a:pt x="428" y="492"/>
                    </a:cubicBezTo>
                    <a:cubicBezTo>
                      <a:pt x="426" y="481"/>
                      <a:pt x="420" y="473"/>
                      <a:pt x="413" y="466"/>
                    </a:cubicBezTo>
                    <a:close/>
                    <a:moveTo>
                      <a:pt x="384" y="519"/>
                    </a:moveTo>
                    <a:cubicBezTo>
                      <a:pt x="375" y="521"/>
                      <a:pt x="366" y="516"/>
                      <a:pt x="364" y="507"/>
                    </a:cubicBezTo>
                    <a:cubicBezTo>
                      <a:pt x="362" y="498"/>
                      <a:pt x="367" y="489"/>
                      <a:pt x="376" y="487"/>
                    </a:cubicBezTo>
                    <a:cubicBezTo>
                      <a:pt x="385" y="485"/>
                      <a:pt x="394" y="490"/>
                      <a:pt x="396" y="499"/>
                    </a:cubicBezTo>
                    <a:cubicBezTo>
                      <a:pt x="399" y="508"/>
                      <a:pt x="393" y="517"/>
                      <a:pt x="384" y="519"/>
                    </a:cubicBezTo>
                    <a:close/>
                    <a:moveTo>
                      <a:pt x="396" y="193"/>
                    </a:moveTo>
                    <a:cubicBezTo>
                      <a:pt x="441" y="287"/>
                      <a:pt x="441" y="287"/>
                      <a:pt x="441" y="287"/>
                    </a:cubicBezTo>
                    <a:cubicBezTo>
                      <a:pt x="324" y="343"/>
                      <a:pt x="324" y="343"/>
                      <a:pt x="324" y="343"/>
                    </a:cubicBezTo>
                    <a:cubicBezTo>
                      <a:pt x="279" y="250"/>
                      <a:pt x="279" y="250"/>
                      <a:pt x="279" y="250"/>
                    </a:cubicBezTo>
                    <a:lnTo>
                      <a:pt x="396" y="193"/>
                    </a:lnTo>
                    <a:close/>
                    <a:moveTo>
                      <a:pt x="84" y="0"/>
                    </a:moveTo>
                    <a:cubicBezTo>
                      <a:pt x="108" y="0"/>
                      <a:pt x="128" y="19"/>
                      <a:pt x="128" y="43"/>
                    </a:cubicBezTo>
                    <a:cubicBezTo>
                      <a:pt x="128" y="67"/>
                      <a:pt x="108" y="86"/>
                      <a:pt x="84" y="86"/>
                    </a:cubicBezTo>
                    <a:cubicBezTo>
                      <a:pt x="61" y="86"/>
                      <a:pt x="41" y="67"/>
                      <a:pt x="41" y="43"/>
                    </a:cubicBezTo>
                    <a:cubicBezTo>
                      <a:pt x="41" y="19"/>
                      <a:pt x="61" y="0"/>
                      <a:pt x="84" y="0"/>
                    </a:cubicBezTo>
                    <a:close/>
                    <a:moveTo>
                      <a:pt x="84" y="0"/>
                    </a:moveTo>
                    <a:cubicBezTo>
                      <a:pt x="84" y="0"/>
                      <a:pt x="84" y="0"/>
                      <a:pt x="84" y="0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Group 40"/>
            <p:cNvGrpSpPr/>
            <p:nvPr/>
          </p:nvGrpSpPr>
          <p:grpSpPr>
            <a:xfrm>
              <a:off x="5786274" y="2076423"/>
              <a:ext cx="782255" cy="782255"/>
              <a:chOff x="5786273" y="2076422"/>
              <a:chExt cx="782254" cy="782255"/>
            </a:xfrm>
          </p:grpSpPr>
          <p:sp>
            <p:nvSpPr>
              <p:cNvPr id="45" name="Oval 6"/>
              <p:cNvSpPr/>
              <p:nvPr/>
            </p:nvSpPr>
            <p:spPr>
              <a:xfrm>
                <a:off x="5786273" y="2076422"/>
                <a:ext cx="782254" cy="782255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46" name="Group 22"/>
              <p:cNvGrpSpPr/>
              <p:nvPr/>
            </p:nvGrpSpPr>
            <p:grpSpPr>
              <a:xfrm>
                <a:off x="5961028" y="2250741"/>
                <a:ext cx="432748" cy="433617"/>
                <a:chOff x="2436813" y="361950"/>
                <a:chExt cx="790575" cy="792163"/>
              </a:xfrm>
              <a:solidFill>
                <a:schemeClr val="bg1"/>
              </a:solidFill>
            </p:grpSpPr>
            <p:sp>
              <p:nvSpPr>
                <p:cNvPr id="47" name="Freeform: Shape 23"/>
                <p:cNvSpPr>
                  <a:spLocks/>
                </p:cNvSpPr>
                <p:nvPr/>
              </p:nvSpPr>
              <p:spPr bwMode="auto">
                <a:xfrm>
                  <a:off x="2436813" y="509588"/>
                  <a:ext cx="692150" cy="446088"/>
                </a:xfrm>
                <a:custGeom>
                  <a:avLst/>
                  <a:gdLst/>
                  <a:ahLst/>
                  <a:cxnLst>
                    <a:cxn ang="0">
                      <a:pos x="436" y="281"/>
                    </a:cxn>
                    <a:cxn ang="0">
                      <a:pos x="177" y="281"/>
                    </a:cxn>
                    <a:cxn ang="0">
                      <a:pos x="68" y="31"/>
                    </a:cxn>
                    <a:cxn ang="0">
                      <a:pos x="0" y="31"/>
                    </a:cxn>
                    <a:cxn ang="0">
                      <a:pos x="0" y="0"/>
                    </a:cxn>
                    <a:cxn ang="0">
                      <a:pos x="88" y="0"/>
                    </a:cxn>
                    <a:cxn ang="0">
                      <a:pos x="197" y="250"/>
                    </a:cxn>
                    <a:cxn ang="0">
                      <a:pos x="436" y="250"/>
                    </a:cxn>
                    <a:cxn ang="0">
                      <a:pos x="436" y="281"/>
                    </a:cxn>
                    <a:cxn ang="0">
                      <a:pos x="436" y="281"/>
                    </a:cxn>
                    <a:cxn ang="0">
                      <a:pos x="436" y="281"/>
                    </a:cxn>
                  </a:cxnLst>
                  <a:rect l="0" t="0" r="r" b="b"/>
                  <a:pathLst>
                    <a:path w="436" h="281">
                      <a:moveTo>
                        <a:pt x="436" y="281"/>
                      </a:moveTo>
                      <a:lnTo>
                        <a:pt x="177" y="281"/>
                      </a:lnTo>
                      <a:lnTo>
                        <a:pt x="68" y="31"/>
                      </a:ln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88" y="0"/>
                      </a:lnTo>
                      <a:lnTo>
                        <a:pt x="197" y="250"/>
                      </a:lnTo>
                      <a:lnTo>
                        <a:pt x="436" y="250"/>
                      </a:lnTo>
                      <a:lnTo>
                        <a:pt x="436" y="281"/>
                      </a:lnTo>
                      <a:close/>
                      <a:moveTo>
                        <a:pt x="436" y="281"/>
                      </a:moveTo>
                      <a:lnTo>
                        <a:pt x="436" y="28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: Shape 24"/>
                <p:cNvSpPr>
                  <a:spLocks/>
                </p:cNvSpPr>
                <p:nvPr/>
              </p:nvSpPr>
              <p:spPr bwMode="auto">
                <a:xfrm>
                  <a:off x="2436813" y="509588"/>
                  <a:ext cx="692150" cy="446088"/>
                </a:xfrm>
                <a:custGeom>
                  <a:avLst/>
                  <a:gdLst/>
                  <a:ahLst/>
                  <a:cxnLst>
                    <a:cxn ang="0">
                      <a:pos x="436" y="281"/>
                    </a:cxn>
                    <a:cxn ang="0">
                      <a:pos x="177" y="281"/>
                    </a:cxn>
                    <a:cxn ang="0">
                      <a:pos x="68" y="31"/>
                    </a:cxn>
                    <a:cxn ang="0">
                      <a:pos x="0" y="31"/>
                    </a:cxn>
                    <a:cxn ang="0">
                      <a:pos x="0" y="0"/>
                    </a:cxn>
                    <a:cxn ang="0">
                      <a:pos x="88" y="0"/>
                    </a:cxn>
                    <a:cxn ang="0">
                      <a:pos x="197" y="250"/>
                    </a:cxn>
                    <a:cxn ang="0">
                      <a:pos x="436" y="250"/>
                    </a:cxn>
                    <a:cxn ang="0">
                      <a:pos x="436" y="281"/>
                    </a:cxn>
                    <a:cxn ang="0">
                      <a:pos x="436" y="281"/>
                    </a:cxn>
                    <a:cxn ang="0">
                      <a:pos x="436" y="281"/>
                    </a:cxn>
                  </a:cxnLst>
                  <a:rect l="0" t="0" r="r" b="b"/>
                  <a:pathLst>
                    <a:path w="436" h="281">
                      <a:moveTo>
                        <a:pt x="436" y="281"/>
                      </a:moveTo>
                      <a:lnTo>
                        <a:pt x="177" y="281"/>
                      </a:lnTo>
                      <a:lnTo>
                        <a:pt x="68" y="31"/>
                      </a:ln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88" y="0"/>
                      </a:lnTo>
                      <a:lnTo>
                        <a:pt x="197" y="250"/>
                      </a:lnTo>
                      <a:lnTo>
                        <a:pt x="436" y="250"/>
                      </a:lnTo>
                      <a:lnTo>
                        <a:pt x="436" y="281"/>
                      </a:lnTo>
                      <a:moveTo>
                        <a:pt x="436" y="281"/>
                      </a:moveTo>
                      <a:lnTo>
                        <a:pt x="436" y="281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Freeform: Shape 25"/>
                <p:cNvSpPr>
                  <a:spLocks/>
                </p:cNvSpPr>
                <p:nvPr/>
              </p:nvSpPr>
              <p:spPr bwMode="auto">
                <a:xfrm>
                  <a:off x="2733675" y="1006475"/>
                  <a:ext cx="147638" cy="147638"/>
                </a:xfrm>
                <a:custGeom>
                  <a:avLst/>
                  <a:gdLst/>
                  <a:ahLst/>
                  <a:cxnLst>
                    <a:cxn ang="0">
                      <a:pos x="109" y="54"/>
                    </a:cxn>
                    <a:cxn ang="0">
                      <a:pos x="54" y="109"/>
                    </a:cxn>
                    <a:cxn ang="0">
                      <a:pos x="0" y="54"/>
                    </a:cxn>
                    <a:cxn ang="0">
                      <a:pos x="54" y="0"/>
                    </a:cxn>
                    <a:cxn ang="0">
                      <a:pos x="109" y="54"/>
                    </a:cxn>
                    <a:cxn ang="0">
                      <a:pos x="109" y="54"/>
                    </a:cxn>
                    <a:cxn ang="0">
                      <a:pos x="109" y="54"/>
                    </a:cxn>
                  </a:cxnLst>
                  <a:rect l="0" t="0" r="r" b="b"/>
                  <a:pathLst>
                    <a:path w="109" h="109">
                      <a:moveTo>
                        <a:pt x="109" y="54"/>
                      </a:moveTo>
                      <a:cubicBezTo>
                        <a:pt x="109" y="84"/>
                        <a:pt x="84" y="109"/>
                        <a:pt x="54" y="109"/>
                      </a:cubicBezTo>
                      <a:cubicBezTo>
                        <a:pt x="24" y="109"/>
                        <a:pt x="0" y="84"/>
                        <a:pt x="0" y="54"/>
                      </a:cubicBezTo>
                      <a:cubicBezTo>
                        <a:pt x="0" y="24"/>
                        <a:pt x="24" y="0"/>
                        <a:pt x="54" y="0"/>
                      </a:cubicBezTo>
                      <a:cubicBezTo>
                        <a:pt x="84" y="0"/>
                        <a:pt x="109" y="24"/>
                        <a:pt x="109" y="54"/>
                      </a:cubicBezTo>
                      <a:close/>
                      <a:moveTo>
                        <a:pt x="109" y="54"/>
                      </a:moveTo>
                      <a:cubicBezTo>
                        <a:pt x="109" y="54"/>
                        <a:pt x="109" y="54"/>
                        <a:pt x="109" y="54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Freeform: Shape 26"/>
                <p:cNvSpPr>
                  <a:spLocks/>
                </p:cNvSpPr>
                <p:nvPr/>
              </p:nvSpPr>
              <p:spPr bwMode="auto">
                <a:xfrm>
                  <a:off x="2981325" y="1006475"/>
                  <a:ext cx="147638" cy="147638"/>
                </a:xfrm>
                <a:custGeom>
                  <a:avLst/>
                  <a:gdLst/>
                  <a:ahLst/>
                  <a:cxnLst>
                    <a:cxn ang="0">
                      <a:pos x="109" y="54"/>
                    </a:cxn>
                    <a:cxn ang="0">
                      <a:pos x="54" y="109"/>
                    </a:cxn>
                    <a:cxn ang="0">
                      <a:pos x="0" y="54"/>
                    </a:cxn>
                    <a:cxn ang="0">
                      <a:pos x="54" y="0"/>
                    </a:cxn>
                    <a:cxn ang="0">
                      <a:pos x="109" y="54"/>
                    </a:cxn>
                    <a:cxn ang="0">
                      <a:pos x="109" y="54"/>
                    </a:cxn>
                    <a:cxn ang="0">
                      <a:pos x="109" y="54"/>
                    </a:cxn>
                  </a:cxnLst>
                  <a:rect l="0" t="0" r="r" b="b"/>
                  <a:pathLst>
                    <a:path w="109" h="109">
                      <a:moveTo>
                        <a:pt x="109" y="54"/>
                      </a:moveTo>
                      <a:cubicBezTo>
                        <a:pt x="109" y="84"/>
                        <a:pt x="84" y="109"/>
                        <a:pt x="54" y="109"/>
                      </a:cubicBezTo>
                      <a:cubicBezTo>
                        <a:pt x="24" y="109"/>
                        <a:pt x="0" y="84"/>
                        <a:pt x="0" y="54"/>
                      </a:cubicBezTo>
                      <a:cubicBezTo>
                        <a:pt x="0" y="24"/>
                        <a:pt x="24" y="0"/>
                        <a:pt x="54" y="0"/>
                      </a:cubicBezTo>
                      <a:cubicBezTo>
                        <a:pt x="84" y="0"/>
                        <a:pt x="109" y="24"/>
                        <a:pt x="109" y="54"/>
                      </a:cubicBezTo>
                      <a:close/>
                      <a:moveTo>
                        <a:pt x="109" y="54"/>
                      </a:moveTo>
                      <a:cubicBezTo>
                        <a:pt x="109" y="54"/>
                        <a:pt x="109" y="54"/>
                        <a:pt x="109" y="54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Freeform: Shape 27"/>
                <p:cNvSpPr>
                  <a:spLocks/>
                </p:cNvSpPr>
                <p:nvPr/>
              </p:nvSpPr>
              <p:spPr bwMode="auto">
                <a:xfrm>
                  <a:off x="2684463" y="609600"/>
                  <a:ext cx="501650" cy="247650"/>
                </a:xfrm>
                <a:custGeom>
                  <a:avLst/>
                  <a:gdLst/>
                  <a:ahLst/>
                  <a:cxnLst>
                    <a:cxn ang="0">
                      <a:pos x="273" y="109"/>
                    </a:cxn>
                    <a:cxn ang="0">
                      <a:pos x="120" y="0"/>
                    </a:cxn>
                    <a:cxn ang="0">
                      <a:pos x="0" y="0"/>
                    </a:cxn>
                    <a:cxn ang="0">
                      <a:pos x="73" y="182"/>
                    </a:cxn>
                    <a:cxn ang="0">
                      <a:pos x="328" y="182"/>
                    </a:cxn>
                    <a:cxn ang="0">
                      <a:pos x="370" y="77"/>
                    </a:cxn>
                    <a:cxn ang="0">
                      <a:pos x="273" y="109"/>
                    </a:cxn>
                    <a:cxn ang="0">
                      <a:pos x="273" y="109"/>
                    </a:cxn>
                    <a:cxn ang="0">
                      <a:pos x="273" y="109"/>
                    </a:cxn>
                  </a:cxnLst>
                  <a:rect l="0" t="0" r="r" b="b"/>
                  <a:pathLst>
                    <a:path w="370" h="182">
                      <a:moveTo>
                        <a:pt x="273" y="109"/>
                      </a:moveTo>
                      <a:cubicBezTo>
                        <a:pt x="202" y="109"/>
                        <a:pt x="142" y="63"/>
                        <a:pt x="12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3" y="182"/>
                        <a:pt x="73" y="182"/>
                        <a:pt x="73" y="182"/>
                      </a:cubicBezTo>
                      <a:cubicBezTo>
                        <a:pt x="328" y="182"/>
                        <a:pt x="328" y="182"/>
                        <a:pt x="328" y="182"/>
                      </a:cubicBezTo>
                      <a:cubicBezTo>
                        <a:pt x="370" y="77"/>
                        <a:pt x="370" y="77"/>
                        <a:pt x="370" y="77"/>
                      </a:cubicBezTo>
                      <a:cubicBezTo>
                        <a:pt x="343" y="97"/>
                        <a:pt x="309" y="109"/>
                        <a:pt x="273" y="109"/>
                      </a:cubicBezTo>
                      <a:close/>
                      <a:moveTo>
                        <a:pt x="273" y="109"/>
                      </a:moveTo>
                      <a:cubicBezTo>
                        <a:pt x="273" y="109"/>
                        <a:pt x="273" y="109"/>
                        <a:pt x="273" y="109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Freeform: Shape 28"/>
                <p:cNvSpPr>
                  <a:spLocks/>
                </p:cNvSpPr>
                <p:nvPr/>
              </p:nvSpPr>
              <p:spPr bwMode="auto">
                <a:xfrm>
                  <a:off x="2881313" y="361950"/>
                  <a:ext cx="346075" cy="346075"/>
                </a:xfrm>
                <a:custGeom>
                  <a:avLst/>
                  <a:gdLst/>
                  <a:ahLst/>
                  <a:cxnLst>
                    <a:cxn ang="0">
                      <a:pos x="127" y="0"/>
                    </a:cxn>
                    <a:cxn ang="0">
                      <a:pos x="0" y="127"/>
                    </a:cxn>
                    <a:cxn ang="0">
                      <a:pos x="127" y="254"/>
                    </a:cxn>
                    <a:cxn ang="0">
                      <a:pos x="255" y="127"/>
                    </a:cxn>
                    <a:cxn ang="0">
                      <a:pos x="127" y="0"/>
                    </a:cxn>
                    <a:cxn ang="0">
                      <a:pos x="108" y="191"/>
                    </a:cxn>
                    <a:cxn ang="0">
                      <a:pos x="44" y="127"/>
                    </a:cxn>
                    <a:cxn ang="0">
                      <a:pos x="69" y="101"/>
                    </a:cxn>
                    <a:cxn ang="0">
                      <a:pos x="108" y="140"/>
                    </a:cxn>
                    <a:cxn ang="0">
                      <a:pos x="185" y="63"/>
                    </a:cxn>
                    <a:cxn ang="0">
                      <a:pos x="211" y="89"/>
                    </a:cxn>
                    <a:cxn ang="0">
                      <a:pos x="108" y="191"/>
                    </a:cxn>
                    <a:cxn ang="0">
                      <a:pos x="108" y="191"/>
                    </a:cxn>
                    <a:cxn ang="0">
                      <a:pos x="108" y="191"/>
                    </a:cxn>
                  </a:cxnLst>
                  <a:rect l="0" t="0" r="r" b="b"/>
                  <a:pathLst>
                    <a:path w="255" h="254">
                      <a:moveTo>
                        <a:pt x="127" y="0"/>
                      </a:moveTo>
                      <a:cubicBezTo>
                        <a:pt x="57" y="0"/>
                        <a:pt x="0" y="57"/>
                        <a:pt x="0" y="127"/>
                      </a:cubicBezTo>
                      <a:cubicBezTo>
                        <a:pt x="0" y="197"/>
                        <a:pt x="57" y="254"/>
                        <a:pt x="127" y="254"/>
                      </a:cubicBezTo>
                      <a:cubicBezTo>
                        <a:pt x="198" y="254"/>
                        <a:pt x="255" y="197"/>
                        <a:pt x="255" y="127"/>
                      </a:cubicBezTo>
                      <a:cubicBezTo>
                        <a:pt x="255" y="57"/>
                        <a:pt x="198" y="0"/>
                        <a:pt x="127" y="0"/>
                      </a:cubicBezTo>
                      <a:close/>
                      <a:moveTo>
                        <a:pt x="108" y="191"/>
                      </a:moveTo>
                      <a:cubicBezTo>
                        <a:pt x="44" y="127"/>
                        <a:pt x="44" y="127"/>
                        <a:pt x="44" y="127"/>
                      </a:cubicBezTo>
                      <a:cubicBezTo>
                        <a:pt x="69" y="101"/>
                        <a:pt x="69" y="101"/>
                        <a:pt x="69" y="101"/>
                      </a:cubicBezTo>
                      <a:cubicBezTo>
                        <a:pt x="108" y="140"/>
                        <a:pt x="108" y="140"/>
                        <a:pt x="108" y="140"/>
                      </a:cubicBezTo>
                      <a:cubicBezTo>
                        <a:pt x="185" y="63"/>
                        <a:pt x="185" y="63"/>
                        <a:pt x="185" y="63"/>
                      </a:cubicBezTo>
                      <a:cubicBezTo>
                        <a:pt x="211" y="89"/>
                        <a:pt x="211" y="89"/>
                        <a:pt x="211" y="89"/>
                      </a:cubicBezTo>
                      <a:lnTo>
                        <a:pt x="108" y="191"/>
                      </a:lnTo>
                      <a:close/>
                      <a:moveTo>
                        <a:pt x="108" y="191"/>
                      </a:moveTo>
                      <a:cubicBezTo>
                        <a:pt x="108" y="191"/>
                        <a:pt x="108" y="191"/>
                        <a:pt x="108" y="191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" name="Group 1"/>
            <p:cNvGrpSpPr/>
            <p:nvPr/>
          </p:nvGrpSpPr>
          <p:grpSpPr>
            <a:xfrm>
              <a:off x="8184106" y="2813079"/>
              <a:ext cx="782255" cy="782255"/>
              <a:chOff x="8184105" y="2813078"/>
              <a:chExt cx="782254" cy="782255"/>
            </a:xfrm>
          </p:grpSpPr>
          <p:sp>
            <p:nvSpPr>
              <p:cNvPr id="38" name="Oval 14"/>
              <p:cNvSpPr/>
              <p:nvPr/>
            </p:nvSpPr>
            <p:spPr>
              <a:xfrm>
                <a:off x="8184105" y="2813078"/>
                <a:ext cx="782254" cy="78225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9" name="Group 29"/>
              <p:cNvGrpSpPr/>
              <p:nvPr/>
            </p:nvGrpSpPr>
            <p:grpSpPr>
              <a:xfrm>
                <a:off x="8379679" y="2977920"/>
                <a:ext cx="391083" cy="452570"/>
                <a:chOff x="3605213" y="379413"/>
                <a:chExt cx="615950" cy="712787"/>
              </a:xfrm>
              <a:solidFill>
                <a:schemeClr val="bg1"/>
              </a:solidFill>
            </p:grpSpPr>
            <p:sp>
              <p:nvSpPr>
                <p:cNvPr id="40" name="Freeform: Shape 30"/>
                <p:cNvSpPr>
                  <a:spLocks/>
                </p:cNvSpPr>
                <p:nvPr/>
              </p:nvSpPr>
              <p:spPr bwMode="auto">
                <a:xfrm>
                  <a:off x="3916363" y="996950"/>
                  <a:ext cx="96838" cy="95250"/>
                </a:xfrm>
                <a:custGeom>
                  <a:avLst/>
                  <a:gdLst/>
                  <a:ahLst/>
                  <a:cxnLst>
                    <a:cxn ang="0">
                      <a:pos x="35" y="0"/>
                    </a:cxn>
                    <a:cxn ang="0">
                      <a:pos x="0" y="36"/>
                    </a:cxn>
                    <a:cxn ang="0">
                      <a:pos x="35" y="71"/>
                    </a:cxn>
                    <a:cxn ang="0">
                      <a:pos x="71" y="36"/>
                    </a:cxn>
                    <a:cxn ang="0">
                      <a:pos x="35" y="0"/>
                    </a:cxn>
                    <a:cxn ang="0">
                      <a:pos x="35" y="0"/>
                    </a:cxn>
                    <a:cxn ang="0">
                      <a:pos x="35" y="0"/>
                    </a:cxn>
                  </a:cxnLst>
                  <a:rect l="0" t="0" r="r" b="b"/>
                  <a:pathLst>
                    <a:path w="71" h="71">
                      <a:moveTo>
                        <a:pt x="35" y="0"/>
                      </a:moveTo>
                      <a:cubicBezTo>
                        <a:pt x="16" y="0"/>
                        <a:pt x="0" y="16"/>
                        <a:pt x="0" y="36"/>
                      </a:cubicBezTo>
                      <a:cubicBezTo>
                        <a:pt x="0" y="55"/>
                        <a:pt x="16" y="71"/>
                        <a:pt x="35" y="71"/>
                      </a:cubicBezTo>
                      <a:cubicBezTo>
                        <a:pt x="55" y="71"/>
                        <a:pt x="71" y="55"/>
                        <a:pt x="71" y="36"/>
                      </a:cubicBezTo>
                      <a:cubicBezTo>
                        <a:pt x="71" y="16"/>
                        <a:pt x="55" y="0"/>
                        <a:pt x="35" y="0"/>
                      </a:cubicBezTo>
                      <a:close/>
                      <a:moveTo>
                        <a:pt x="35" y="0"/>
                      </a:moveTo>
                      <a:cubicBezTo>
                        <a:pt x="35" y="0"/>
                        <a:pt x="35" y="0"/>
                        <a:pt x="35" y="0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: Shape 31"/>
                <p:cNvSpPr>
                  <a:spLocks/>
                </p:cNvSpPr>
                <p:nvPr/>
              </p:nvSpPr>
              <p:spPr bwMode="auto">
                <a:xfrm>
                  <a:off x="3652838" y="996950"/>
                  <a:ext cx="96838" cy="95250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0" y="36"/>
                    </a:cxn>
                    <a:cxn ang="0">
                      <a:pos x="36" y="71"/>
                    </a:cxn>
                    <a:cxn ang="0">
                      <a:pos x="71" y="36"/>
                    </a:cxn>
                    <a:cxn ang="0">
                      <a:pos x="36" y="0"/>
                    </a:cxn>
                    <a:cxn ang="0">
                      <a:pos x="36" y="0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71" h="71">
                      <a:moveTo>
                        <a:pt x="36" y="0"/>
                      </a:moveTo>
                      <a:cubicBezTo>
                        <a:pt x="16" y="0"/>
                        <a:pt x="0" y="16"/>
                        <a:pt x="0" y="36"/>
                      </a:cubicBezTo>
                      <a:cubicBezTo>
                        <a:pt x="0" y="55"/>
                        <a:pt x="16" y="71"/>
                        <a:pt x="36" y="71"/>
                      </a:cubicBezTo>
                      <a:cubicBezTo>
                        <a:pt x="55" y="71"/>
                        <a:pt x="71" y="55"/>
                        <a:pt x="71" y="36"/>
                      </a:cubicBezTo>
                      <a:cubicBezTo>
                        <a:pt x="71" y="16"/>
                        <a:pt x="55" y="0"/>
                        <a:pt x="36" y="0"/>
                      </a:cubicBezTo>
                      <a:close/>
                      <a:moveTo>
                        <a:pt x="36" y="0"/>
                      </a:moveTo>
                      <a:cubicBezTo>
                        <a:pt x="36" y="0"/>
                        <a:pt x="36" y="0"/>
                        <a:pt x="36" y="0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Freeform: Shape 32"/>
                <p:cNvSpPr>
                  <a:spLocks/>
                </p:cNvSpPr>
                <p:nvPr/>
              </p:nvSpPr>
              <p:spPr bwMode="auto">
                <a:xfrm>
                  <a:off x="3605213" y="504825"/>
                  <a:ext cx="615950" cy="477838"/>
                </a:xfrm>
                <a:custGeom>
                  <a:avLst/>
                  <a:gdLst/>
                  <a:ahLst/>
                  <a:cxnLst>
                    <a:cxn ang="0">
                      <a:pos x="453" y="13"/>
                    </a:cxn>
                    <a:cxn ang="0">
                      <a:pos x="432" y="3"/>
                    </a:cxn>
                    <a:cxn ang="0">
                      <a:pos x="348" y="35"/>
                    </a:cxn>
                    <a:cxn ang="0">
                      <a:pos x="338" y="45"/>
                    </a:cxn>
                    <a:cxn ang="0">
                      <a:pos x="326" y="86"/>
                    </a:cxn>
                    <a:cxn ang="0">
                      <a:pos x="28" y="86"/>
                    </a:cxn>
                    <a:cxn ang="0">
                      <a:pos x="13" y="82"/>
                    </a:cxn>
                    <a:cxn ang="0">
                      <a:pos x="2" y="102"/>
                    </a:cxn>
                    <a:cxn ang="0">
                      <a:pos x="49" y="263"/>
                    </a:cxn>
                    <a:cxn ang="0">
                      <a:pos x="64" y="274"/>
                    </a:cxn>
                    <a:cxn ang="0">
                      <a:pos x="268" y="274"/>
                    </a:cxn>
                    <a:cxn ang="0">
                      <a:pos x="255" y="318"/>
                    </a:cxn>
                    <a:cxn ang="0">
                      <a:pos x="62" y="318"/>
                    </a:cxn>
                    <a:cxn ang="0">
                      <a:pos x="46" y="335"/>
                    </a:cxn>
                    <a:cxn ang="0">
                      <a:pos x="62" y="351"/>
                    </a:cxn>
                    <a:cxn ang="0">
                      <a:pos x="267" y="351"/>
                    </a:cxn>
                    <a:cxn ang="0">
                      <a:pos x="282" y="339"/>
                    </a:cxn>
                    <a:cxn ang="0">
                      <a:pos x="304" y="263"/>
                    </a:cxn>
                    <a:cxn ang="0">
                      <a:pos x="367" y="62"/>
                    </a:cxn>
                    <a:cxn ang="0">
                      <a:pos x="444" y="33"/>
                    </a:cxn>
                    <a:cxn ang="0">
                      <a:pos x="454" y="18"/>
                    </a:cxn>
                    <a:cxn ang="0">
                      <a:pos x="453" y="13"/>
                    </a:cxn>
                    <a:cxn ang="0">
                      <a:pos x="277" y="242"/>
                    </a:cxn>
                    <a:cxn ang="0">
                      <a:pos x="76" y="242"/>
                    </a:cxn>
                    <a:cxn ang="0">
                      <a:pos x="68" y="214"/>
                    </a:cxn>
                    <a:cxn ang="0">
                      <a:pos x="286" y="214"/>
                    </a:cxn>
                    <a:cxn ang="0">
                      <a:pos x="277" y="242"/>
                    </a:cxn>
                    <a:cxn ang="0">
                      <a:pos x="294" y="188"/>
                    </a:cxn>
                    <a:cxn ang="0">
                      <a:pos x="61" y="188"/>
                    </a:cxn>
                    <a:cxn ang="0">
                      <a:pos x="53" y="163"/>
                    </a:cxn>
                    <a:cxn ang="0">
                      <a:pos x="302" y="163"/>
                    </a:cxn>
                    <a:cxn ang="0">
                      <a:pos x="294" y="188"/>
                    </a:cxn>
                    <a:cxn ang="0">
                      <a:pos x="310" y="137"/>
                    </a:cxn>
                    <a:cxn ang="0">
                      <a:pos x="46" y="137"/>
                    </a:cxn>
                    <a:cxn ang="0">
                      <a:pos x="39" y="112"/>
                    </a:cxn>
                    <a:cxn ang="0">
                      <a:pos x="318" y="112"/>
                    </a:cxn>
                    <a:cxn ang="0">
                      <a:pos x="310" y="137"/>
                    </a:cxn>
                    <a:cxn ang="0">
                      <a:pos x="310" y="137"/>
                    </a:cxn>
                    <a:cxn ang="0">
                      <a:pos x="310" y="137"/>
                    </a:cxn>
                  </a:cxnLst>
                  <a:rect l="0" t="0" r="r" b="b"/>
                  <a:pathLst>
                    <a:path w="454" h="351">
                      <a:moveTo>
                        <a:pt x="453" y="13"/>
                      </a:moveTo>
                      <a:cubicBezTo>
                        <a:pt x="450" y="4"/>
                        <a:pt x="441" y="0"/>
                        <a:pt x="432" y="3"/>
                      </a:cubicBezTo>
                      <a:cubicBezTo>
                        <a:pt x="348" y="35"/>
                        <a:pt x="348" y="35"/>
                        <a:pt x="348" y="35"/>
                      </a:cubicBezTo>
                      <a:cubicBezTo>
                        <a:pt x="344" y="37"/>
                        <a:pt x="340" y="41"/>
                        <a:pt x="338" y="45"/>
                      </a:cubicBezTo>
                      <a:cubicBezTo>
                        <a:pt x="326" y="86"/>
                        <a:pt x="326" y="86"/>
                        <a:pt x="326" y="86"/>
                      </a:cubicBezTo>
                      <a:cubicBezTo>
                        <a:pt x="28" y="86"/>
                        <a:pt x="28" y="86"/>
                        <a:pt x="28" y="86"/>
                      </a:cubicBezTo>
                      <a:cubicBezTo>
                        <a:pt x="24" y="82"/>
                        <a:pt x="19" y="81"/>
                        <a:pt x="13" y="82"/>
                      </a:cubicBezTo>
                      <a:cubicBezTo>
                        <a:pt x="5" y="85"/>
                        <a:pt x="0" y="93"/>
                        <a:pt x="2" y="102"/>
                      </a:cubicBezTo>
                      <a:cubicBezTo>
                        <a:pt x="49" y="263"/>
                        <a:pt x="49" y="263"/>
                        <a:pt x="49" y="263"/>
                      </a:cubicBezTo>
                      <a:cubicBezTo>
                        <a:pt x="51" y="270"/>
                        <a:pt x="57" y="274"/>
                        <a:pt x="64" y="274"/>
                      </a:cubicBezTo>
                      <a:cubicBezTo>
                        <a:pt x="268" y="274"/>
                        <a:pt x="268" y="274"/>
                        <a:pt x="268" y="274"/>
                      </a:cubicBezTo>
                      <a:cubicBezTo>
                        <a:pt x="263" y="289"/>
                        <a:pt x="258" y="309"/>
                        <a:pt x="255" y="318"/>
                      </a:cubicBezTo>
                      <a:cubicBezTo>
                        <a:pt x="62" y="318"/>
                        <a:pt x="62" y="318"/>
                        <a:pt x="62" y="318"/>
                      </a:cubicBezTo>
                      <a:cubicBezTo>
                        <a:pt x="53" y="318"/>
                        <a:pt x="46" y="326"/>
                        <a:pt x="46" y="335"/>
                      </a:cubicBezTo>
                      <a:cubicBezTo>
                        <a:pt x="46" y="343"/>
                        <a:pt x="53" y="351"/>
                        <a:pt x="62" y="351"/>
                      </a:cubicBezTo>
                      <a:cubicBezTo>
                        <a:pt x="267" y="351"/>
                        <a:pt x="267" y="351"/>
                        <a:pt x="267" y="351"/>
                      </a:cubicBezTo>
                      <a:cubicBezTo>
                        <a:pt x="274" y="351"/>
                        <a:pt x="280" y="346"/>
                        <a:pt x="282" y="339"/>
                      </a:cubicBezTo>
                      <a:cubicBezTo>
                        <a:pt x="304" y="263"/>
                        <a:pt x="304" y="263"/>
                        <a:pt x="304" y="263"/>
                      </a:cubicBezTo>
                      <a:cubicBezTo>
                        <a:pt x="306" y="259"/>
                        <a:pt x="363" y="76"/>
                        <a:pt x="367" y="62"/>
                      </a:cubicBezTo>
                      <a:cubicBezTo>
                        <a:pt x="379" y="58"/>
                        <a:pt x="444" y="33"/>
                        <a:pt x="444" y="33"/>
                      </a:cubicBezTo>
                      <a:cubicBezTo>
                        <a:pt x="450" y="31"/>
                        <a:pt x="454" y="25"/>
                        <a:pt x="454" y="18"/>
                      </a:cubicBezTo>
                      <a:cubicBezTo>
                        <a:pt x="454" y="16"/>
                        <a:pt x="454" y="15"/>
                        <a:pt x="453" y="13"/>
                      </a:cubicBezTo>
                      <a:close/>
                      <a:moveTo>
                        <a:pt x="277" y="242"/>
                      </a:moveTo>
                      <a:cubicBezTo>
                        <a:pt x="76" y="242"/>
                        <a:pt x="76" y="242"/>
                        <a:pt x="76" y="242"/>
                      </a:cubicBezTo>
                      <a:cubicBezTo>
                        <a:pt x="75" y="238"/>
                        <a:pt x="72" y="227"/>
                        <a:pt x="68" y="214"/>
                      </a:cubicBezTo>
                      <a:cubicBezTo>
                        <a:pt x="286" y="214"/>
                        <a:pt x="286" y="214"/>
                        <a:pt x="286" y="214"/>
                      </a:cubicBezTo>
                      <a:lnTo>
                        <a:pt x="277" y="242"/>
                      </a:lnTo>
                      <a:close/>
                      <a:moveTo>
                        <a:pt x="294" y="188"/>
                      </a:moveTo>
                      <a:cubicBezTo>
                        <a:pt x="61" y="188"/>
                        <a:pt x="61" y="188"/>
                        <a:pt x="61" y="188"/>
                      </a:cubicBezTo>
                      <a:cubicBezTo>
                        <a:pt x="58" y="180"/>
                        <a:pt x="56" y="171"/>
                        <a:pt x="53" y="163"/>
                      </a:cubicBezTo>
                      <a:cubicBezTo>
                        <a:pt x="302" y="163"/>
                        <a:pt x="302" y="163"/>
                        <a:pt x="302" y="163"/>
                      </a:cubicBezTo>
                      <a:lnTo>
                        <a:pt x="294" y="188"/>
                      </a:lnTo>
                      <a:close/>
                      <a:moveTo>
                        <a:pt x="310" y="137"/>
                      </a:moveTo>
                      <a:cubicBezTo>
                        <a:pt x="46" y="137"/>
                        <a:pt x="46" y="137"/>
                        <a:pt x="46" y="137"/>
                      </a:cubicBezTo>
                      <a:cubicBezTo>
                        <a:pt x="43" y="127"/>
                        <a:pt x="41" y="119"/>
                        <a:pt x="39" y="112"/>
                      </a:cubicBezTo>
                      <a:cubicBezTo>
                        <a:pt x="318" y="112"/>
                        <a:pt x="318" y="112"/>
                        <a:pt x="318" y="112"/>
                      </a:cubicBezTo>
                      <a:lnTo>
                        <a:pt x="310" y="137"/>
                      </a:lnTo>
                      <a:close/>
                      <a:moveTo>
                        <a:pt x="310" y="137"/>
                      </a:moveTo>
                      <a:cubicBezTo>
                        <a:pt x="310" y="137"/>
                        <a:pt x="310" y="137"/>
                        <a:pt x="310" y="137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Freeform: Shape 33"/>
                <p:cNvSpPr>
                  <a:spLocks/>
                </p:cNvSpPr>
                <p:nvPr/>
              </p:nvSpPr>
              <p:spPr bwMode="auto">
                <a:xfrm>
                  <a:off x="3732213" y="379413"/>
                  <a:ext cx="247650" cy="223838"/>
                </a:xfrm>
                <a:custGeom>
                  <a:avLst/>
                  <a:gdLst/>
                  <a:ahLst/>
                  <a:cxnLst>
                    <a:cxn ang="0">
                      <a:pos x="156" y="63"/>
                    </a:cxn>
                    <a:cxn ang="0">
                      <a:pos x="112" y="63"/>
                    </a:cxn>
                    <a:cxn ang="0">
                      <a:pos x="112" y="0"/>
                    </a:cxn>
                    <a:cxn ang="0">
                      <a:pos x="43" y="0"/>
                    </a:cxn>
                    <a:cxn ang="0">
                      <a:pos x="43" y="63"/>
                    </a:cxn>
                    <a:cxn ang="0">
                      <a:pos x="0" y="63"/>
                    </a:cxn>
                    <a:cxn ang="0">
                      <a:pos x="78" y="141"/>
                    </a:cxn>
                    <a:cxn ang="0">
                      <a:pos x="156" y="63"/>
                    </a:cxn>
                    <a:cxn ang="0">
                      <a:pos x="156" y="63"/>
                    </a:cxn>
                    <a:cxn ang="0">
                      <a:pos x="156" y="63"/>
                    </a:cxn>
                  </a:cxnLst>
                  <a:rect l="0" t="0" r="r" b="b"/>
                  <a:pathLst>
                    <a:path w="156" h="141">
                      <a:moveTo>
                        <a:pt x="156" y="63"/>
                      </a:moveTo>
                      <a:lnTo>
                        <a:pt x="112" y="63"/>
                      </a:lnTo>
                      <a:lnTo>
                        <a:pt x="112" y="0"/>
                      </a:lnTo>
                      <a:lnTo>
                        <a:pt x="43" y="0"/>
                      </a:lnTo>
                      <a:lnTo>
                        <a:pt x="43" y="63"/>
                      </a:lnTo>
                      <a:lnTo>
                        <a:pt x="0" y="63"/>
                      </a:lnTo>
                      <a:lnTo>
                        <a:pt x="78" y="141"/>
                      </a:lnTo>
                      <a:lnTo>
                        <a:pt x="156" y="63"/>
                      </a:lnTo>
                      <a:close/>
                      <a:moveTo>
                        <a:pt x="156" y="63"/>
                      </a:moveTo>
                      <a:lnTo>
                        <a:pt x="156" y="6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: Shape 34"/>
                <p:cNvSpPr>
                  <a:spLocks/>
                </p:cNvSpPr>
                <p:nvPr/>
              </p:nvSpPr>
              <p:spPr bwMode="auto">
                <a:xfrm>
                  <a:off x="3732213" y="379413"/>
                  <a:ext cx="247650" cy="223838"/>
                </a:xfrm>
                <a:custGeom>
                  <a:avLst/>
                  <a:gdLst/>
                  <a:ahLst/>
                  <a:cxnLst>
                    <a:cxn ang="0">
                      <a:pos x="156" y="63"/>
                    </a:cxn>
                    <a:cxn ang="0">
                      <a:pos x="112" y="63"/>
                    </a:cxn>
                    <a:cxn ang="0">
                      <a:pos x="112" y="0"/>
                    </a:cxn>
                    <a:cxn ang="0">
                      <a:pos x="43" y="0"/>
                    </a:cxn>
                    <a:cxn ang="0">
                      <a:pos x="43" y="63"/>
                    </a:cxn>
                    <a:cxn ang="0">
                      <a:pos x="0" y="63"/>
                    </a:cxn>
                    <a:cxn ang="0">
                      <a:pos x="78" y="141"/>
                    </a:cxn>
                    <a:cxn ang="0">
                      <a:pos x="156" y="63"/>
                    </a:cxn>
                    <a:cxn ang="0">
                      <a:pos x="156" y="63"/>
                    </a:cxn>
                    <a:cxn ang="0">
                      <a:pos x="156" y="63"/>
                    </a:cxn>
                  </a:cxnLst>
                  <a:rect l="0" t="0" r="r" b="b"/>
                  <a:pathLst>
                    <a:path w="156" h="141">
                      <a:moveTo>
                        <a:pt x="156" y="63"/>
                      </a:moveTo>
                      <a:lnTo>
                        <a:pt x="112" y="63"/>
                      </a:lnTo>
                      <a:lnTo>
                        <a:pt x="112" y="0"/>
                      </a:lnTo>
                      <a:lnTo>
                        <a:pt x="43" y="0"/>
                      </a:lnTo>
                      <a:lnTo>
                        <a:pt x="43" y="63"/>
                      </a:lnTo>
                      <a:lnTo>
                        <a:pt x="0" y="63"/>
                      </a:lnTo>
                      <a:lnTo>
                        <a:pt x="78" y="141"/>
                      </a:lnTo>
                      <a:lnTo>
                        <a:pt x="156" y="63"/>
                      </a:lnTo>
                      <a:moveTo>
                        <a:pt x="156" y="63"/>
                      </a:moveTo>
                      <a:lnTo>
                        <a:pt x="156" y="63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9" name="Group 41"/>
            <p:cNvGrpSpPr/>
            <p:nvPr/>
          </p:nvGrpSpPr>
          <p:grpSpPr>
            <a:xfrm>
              <a:off x="3263207" y="4515473"/>
              <a:ext cx="782255" cy="782255"/>
              <a:chOff x="3263207" y="4515471"/>
              <a:chExt cx="782254" cy="782255"/>
            </a:xfrm>
          </p:grpSpPr>
          <p:sp>
            <p:nvSpPr>
              <p:cNvPr id="32" name="Oval 18"/>
              <p:cNvSpPr/>
              <p:nvPr/>
            </p:nvSpPr>
            <p:spPr>
              <a:xfrm>
                <a:off x="3263207" y="4515471"/>
                <a:ext cx="782254" cy="78225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3" name="Group 35"/>
              <p:cNvGrpSpPr/>
              <p:nvPr/>
            </p:nvGrpSpPr>
            <p:grpSpPr>
              <a:xfrm>
                <a:off x="3445777" y="4700977"/>
                <a:ext cx="417108" cy="411251"/>
                <a:chOff x="3838575" y="1847850"/>
                <a:chExt cx="1470025" cy="1449388"/>
              </a:xfrm>
              <a:solidFill>
                <a:schemeClr val="bg1"/>
              </a:solidFill>
            </p:grpSpPr>
            <p:sp>
              <p:nvSpPr>
                <p:cNvPr id="34" name="Freeform: Shape 36"/>
                <p:cNvSpPr>
                  <a:spLocks/>
                </p:cNvSpPr>
                <p:nvPr/>
              </p:nvSpPr>
              <p:spPr bwMode="auto">
                <a:xfrm>
                  <a:off x="3838575" y="1847850"/>
                  <a:ext cx="1289050" cy="1289050"/>
                </a:xfrm>
                <a:custGeom>
                  <a:avLst/>
                  <a:gdLst/>
                  <a:ahLst/>
                  <a:cxnLst>
                    <a:cxn ang="0">
                      <a:pos x="199" y="339"/>
                    </a:cxn>
                    <a:cxn ang="0">
                      <a:pos x="193" y="318"/>
                    </a:cxn>
                    <a:cxn ang="0">
                      <a:pos x="181" y="316"/>
                    </a:cxn>
                    <a:cxn ang="0">
                      <a:pos x="166" y="232"/>
                    </a:cxn>
                    <a:cxn ang="0">
                      <a:pos x="131" y="219"/>
                    </a:cxn>
                    <a:cxn ang="0">
                      <a:pos x="99" y="211"/>
                    </a:cxn>
                    <a:cxn ang="0">
                      <a:pos x="99" y="130"/>
                    </a:cxn>
                    <a:cxn ang="0">
                      <a:pos x="160" y="169"/>
                    </a:cxn>
                    <a:cxn ang="0">
                      <a:pos x="181" y="169"/>
                    </a:cxn>
                    <a:cxn ang="0">
                      <a:pos x="242" y="130"/>
                    </a:cxn>
                    <a:cxn ang="0">
                      <a:pos x="244" y="192"/>
                    </a:cxn>
                    <a:cxn ang="0">
                      <a:pos x="266" y="171"/>
                    </a:cxn>
                    <a:cxn ang="0">
                      <a:pos x="314" y="130"/>
                    </a:cxn>
                    <a:cxn ang="0">
                      <a:pos x="318" y="192"/>
                    </a:cxn>
                    <a:cxn ang="0">
                      <a:pos x="341" y="171"/>
                    </a:cxn>
                    <a:cxn ang="0">
                      <a:pos x="0" y="171"/>
                    </a:cxn>
                    <a:cxn ang="0">
                      <a:pos x="160" y="232"/>
                    </a:cxn>
                    <a:cxn ang="0">
                      <a:pos x="103" y="232"/>
                    </a:cxn>
                    <a:cxn ang="0">
                      <a:pos x="78" y="211"/>
                    </a:cxn>
                    <a:cxn ang="0">
                      <a:pos x="21" y="171"/>
                    </a:cxn>
                    <a:cxn ang="0">
                      <a:pos x="78" y="130"/>
                    </a:cxn>
                    <a:cxn ang="0">
                      <a:pos x="78" y="211"/>
                    </a:cxn>
                    <a:cxn ang="0">
                      <a:pos x="160" y="25"/>
                    </a:cxn>
                    <a:cxn ang="0">
                      <a:pos x="103" y="109"/>
                    </a:cxn>
                    <a:cxn ang="0">
                      <a:pos x="181" y="25"/>
                    </a:cxn>
                    <a:cxn ang="0">
                      <a:pos x="181" y="109"/>
                    </a:cxn>
                    <a:cxn ang="0">
                      <a:pos x="260" y="109"/>
                    </a:cxn>
                    <a:cxn ang="0">
                      <a:pos x="307" y="109"/>
                    </a:cxn>
                    <a:cxn ang="0">
                      <a:pos x="81" y="109"/>
                    </a:cxn>
                    <a:cxn ang="0">
                      <a:pos x="116" y="32"/>
                    </a:cxn>
                    <a:cxn ang="0">
                      <a:pos x="116" y="310"/>
                    </a:cxn>
                    <a:cxn ang="0">
                      <a:pos x="81" y="232"/>
                    </a:cxn>
                    <a:cxn ang="0">
                      <a:pos x="81" y="232"/>
                    </a:cxn>
                  </a:cxnLst>
                  <a:rect l="0" t="0" r="r" b="b"/>
                  <a:pathLst>
                    <a:path w="341" h="341">
                      <a:moveTo>
                        <a:pt x="171" y="341"/>
                      </a:moveTo>
                      <a:cubicBezTo>
                        <a:pt x="180" y="341"/>
                        <a:pt x="190" y="340"/>
                        <a:pt x="199" y="339"/>
                      </a:cubicBezTo>
                      <a:cubicBezTo>
                        <a:pt x="197" y="333"/>
                        <a:pt x="197" y="333"/>
                        <a:pt x="197" y="333"/>
                      </a:cubicBezTo>
                      <a:cubicBezTo>
                        <a:pt x="193" y="318"/>
                        <a:pt x="193" y="318"/>
                        <a:pt x="193" y="318"/>
                      </a:cubicBezTo>
                      <a:cubicBezTo>
                        <a:pt x="191" y="312"/>
                        <a:pt x="191" y="312"/>
                        <a:pt x="191" y="312"/>
                      </a:cubicBezTo>
                      <a:cubicBezTo>
                        <a:pt x="188" y="314"/>
                        <a:pt x="184" y="315"/>
                        <a:pt x="181" y="316"/>
                      </a:cubicBezTo>
                      <a:cubicBezTo>
                        <a:pt x="181" y="281"/>
                        <a:pt x="181" y="281"/>
                        <a:pt x="181" y="281"/>
                      </a:cubicBezTo>
                      <a:cubicBezTo>
                        <a:pt x="166" y="232"/>
                        <a:pt x="166" y="232"/>
                        <a:pt x="166" y="232"/>
                      </a:cubicBezTo>
                      <a:cubicBezTo>
                        <a:pt x="161" y="219"/>
                        <a:pt x="161" y="219"/>
                        <a:pt x="161" y="219"/>
                      </a:cubicBezTo>
                      <a:cubicBezTo>
                        <a:pt x="131" y="219"/>
                        <a:pt x="131" y="219"/>
                        <a:pt x="131" y="219"/>
                      </a:cubicBezTo>
                      <a:cubicBezTo>
                        <a:pt x="124" y="219"/>
                        <a:pt x="118" y="216"/>
                        <a:pt x="113" y="211"/>
                      </a:cubicBezTo>
                      <a:cubicBezTo>
                        <a:pt x="99" y="211"/>
                        <a:pt x="99" y="211"/>
                        <a:pt x="99" y="211"/>
                      </a:cubicBezTo>
                      <a:cubicBezTo>
                        <a:pt x="97" y="198"/>
                        <a:pt x="96" y="184"/>
                        <a:pt x="96" y="171"/>
                      </a:cubicBezTo>
                      <a:cubicBezTo>
                        <a:pt x="96" y="157"/>
                        <a:pt x="97" y="143"/>
                        <a:pt x="99" y="130"/>
                      </a:cubicBezTo>
                      <a:cubicBezTo>
                        <a:pt x="160" y="130"/>
                        <a:pt x="160" y="130"/>
                        <a:pt x="160" y="130"/>
                      </a:cubicBezTo>
                      <a:cubicBezTo>
                        <a:pt x="160" y="169"/>
                        <a:pt x="160" y="169"/>
                        <a:pt x="160" y="169"/>
                      </a:cubicBezTo>
                      <a:cubicBezTo>
                        <a:pt x="180" y="169"/>
                        <a:pt x="180" y="169"/>
                        <a:pt x="180" y="169"/>
                      </a:cubicBezTo>
                      <a:cubicBezTo>
                        <a:pt x="180" y="169"/>
                        <a:pt x="181" y="169"/>
                        <a:pt x="181" y="169"/>
                      </a:cubicBezTo>
                      <a:cubicBezTo>
                        <a:pt x="181" y="130"/>
                        <a:pt x="181" y="130"/>
                        <a:pt x="181" y="130"/>
                      </a:cubicBezTo>
                      <a:cubicBezTo>
                        <a:pt x="242" y="130"/>
                        <a:pt x="242" y="130"/>
                        <a:pt x="242" y="130"/>
                      </a:cubicBezTo>
                      <a:cubicBezTo>
                        <a:pt x="244" y="143"/>
                        <a:pt x="245" y="157"/>
                        <a:pt x="245" y="171"/>
                      </a:cubicBezTo>
                      <a:cubicBezTo>
                        <a:pt x="245" y="178"/>
                        <a:pt x="245" y="185"/>
                        <a:pt x="244" y="192"/>
                      </a:cubicBezTo>
                      <a:cubicBezTo>
                        <a:pt x="265" y="192"/>
                        <a:pt x="265" y="192"/>
                        <a:pt x="265" y="192"/>
                      </a:cubicBezTo>
                      <a:cubicBezTo>
                        <a:pt x="266" y="185"/>
                        <a:pt x="266" y="178"/>
                        <a:pt x="266" y="171"/>
                      </a:cubicBezTo>
                      <a:cubicBezTo>
                        <a:pt x="266" y="157"/>
                        <a:pt x="265" y="143"/>
                        <a:pt x="264" y="130"/>
                      </a:cubicBezTo>
                      <a:cubicBezTo>
                        <a:pt x="314" y="130"/>
                        <a:pt x="314" y="130"/>
                        <a:pt x="314" y="130"/>
                      </a:cubicBezTo>
                      <a:cubicBezTo>
                        <a:pt x="318" y="143"/>
                        <a:pt x="320" y="157"/>
                        <a:pt x="320" y="171"/>
                      </a:cubicBezTo>
                      <a:cubicBezTo>
                        <a:pt x="320" y="178"/>
                        <a:pt x="319" y="185"/>
                        <a:pt x="318" y="192"/>
                      </a:cubicBezTo>
                      <a:cubicBezTo>
                        <a:pt x="340" y="192"/>
                        <a:pt x="340" y="192"/>
                        <a:pt x="340" y="192"/>
                      </a:cubicBezTo>
                      <a:cubicBezTo>
                        <a:pt x="341" y="185"/>
                        <a:pt x="341" y="178"/>
                        <a:pt x="341" y="171"/>
                      </a:cubicBezTo>
                      <a:cubicBezTo>
                        <a:pt x="341" y="76"/>
                        <a:pt x="265" y="0"/>
                        <a:pt x="171" y="0"/>
                      </a:cubicBezTo>
                      <a:cubicBezTo>
                        <a:pt x="76" y="0"/>
                        <a:pt x="0" y="76"/>
                        <a:pt x="0" y="171"/>
                      </a:cubicBezTo>
                      <a:cubicBezTo>
                        <a:pt x="0" y="265"/>
                        <a:pt x="76" y="341"/>
                        <a:pt x="171" y="341"/>
                      </a:cubicBezTo>
                      <a:close/>
                      <a:moveTo>
                        <a:pt x="160" y="232"/>
                      </a:moveTo>
                      <a:cubicBezTo>
                        <a:pt x="160" y="316"/>
                        <a:pt x="160" y="316"/>
                        <a:pt x="160" y="316"/>
                      </a:cubicBezTo>
                      <a:cubicBezTo>
                        <a:pt x="135" y="309"/>
                        <a:pt x="114" y="276"/>
                        <a:pt x="103" y="232"/>
                      </a:cubicBezTo>
                      <a:lnTo>
                        <a:pt x="160" y="232"/>
                      </a:lnTo>
                      <a:close/>
                      <a:moveTo>
                        <a:pt x="78" y="211"/>
                      </a:moveTo>
                      <a:cubicBezTo>
                        <a:pt x="27" y="211"/>
                        <a:pt x="27" y="211"/>
                        <a:pt x="27" y="211"/>
                      </a:cubicBezTo>
                      <a:cubicBezTo>
                        <a:pt x="23" y="198"/>
                        <a:pt x="21" y="185"/>
                        <a:pt x="21" y="171"/>
                      </a:cubicBezTo>
                      <a:cubicBezTo>
                        <a:pt x="21" y="157"/>
                        <a:pt x="23" y="143"/>
                        <a:pt x="27" y="130"/>
                      </a:cubicBezTo>
                      <a:cubicBezTo>
                        <a:pt x="78" y="130"/>
                        <a:pt x="78" y="130"/>
                        <a:pt x="78" y="130"/>
                      </a:cubicBezTo>
                      <a:cubicBezTo>
                        <a:pt x="76" y="143"/>
                        <a:pt x="75" y="157"/>
                        <a:pt x="75" y="171"/>
                      </a:cubicBezTo>
                      <a:cubicBezTo>
                        <a:pt x="75" y="184"/>
                        <a:pt x="76" y="198"/>
                        <a:pt x="78" y="211"/>
                      </a:cubicBezTo>
                      <a:close/>
                      <a:moveTo>
                        <a:pt x="103" y="109"/>
                      </a:moveTo>
                      <a:cubicBezTo>
                        <a:pt x="114" y="65"/>
                        <a:pt x="135" y="32"/>
                        <a:pt x="160" y="25"/>
                      </a:cubicBezTo>
                      <a:cubicBezTo>
                        <a:pt x="160" y="109"/>
                        <a:pt x="160" y="109"/>
                        <a:pt x="160" y="109"/>
                      </a:cubicBezTo>
                      <a:lnTo>
                        <a:pt x="103" y="109"/>
                      </a:lnTo>
                      <a:close/>
                      <a:moveTo>
                        <a:pt x="181" y="109"/>
                      </a:moveTo>
                      <a:cubicBezTo>
                        <a:pt x="181" y="25"/>
                        <a:pt x="181" y="25"/>
                        <a:pt x="181" y="25"/>
                      </a:cubicBezTo>
                      <a:cubicBezTo>
                        <a:pt x="206" y="32"/>
                        <a:pt x="227" y="65"/>
                        <a:pt x="238" y="109"/>
                      </a:cubicBezTo>
                      <a:lnTo>
                        <a:pt x="181" y="109"/>
                      </a:lnTo>
                      <a:close/>
                      <a:moveTo>
                        <a:pt x="307" y="109"/>
                      </a:moveTo>
                      <a:cubicBezTo>
                        <a:pt x="260" y="109"/>
                        <a:pt x="260" y="109"/>
                        <a:pt x="260" y="109"/>
                      </a:cubicBezTo>
                      <a:cubicBezTo>
                        <a:pt x="253" y="77"/>
                        <a:pt x="241" y="51"/>
                        <a:pt x="225" y="32"/>
                      </a:cubicBezTo>
                      <a:cubicBezTo>
                        <a:pt x="262" y="46"/>
                        <a:pt x="291" y="74"/>
                        <a:pt x="307" y="109"/>
                      </a:cubicBezTo>
                      <a:close/>
                      <a:moveTo>
                        <a:pt x="116" y="32"/>
                      </a:moveTo>
                      <a:cubicBezTo>
                        <a:pt x="100" y="51"/>
                        <a:pt x="88" y="77"/>
                        <a:pt x="81" y="109"/>
                      </a:cubicBezTo>
                      <a:cubicBezTo>
                        <a:pt x="34" y="109"/>
                        <a:pt x="34" y="109"/>
                        <a:pt x="34" y="109"/>
                      </a:cubicBezTo>
                      <a:cubicBezTo>
                        <a:pt x="50" y="74"/>
                        <a:pt x="80" y="46"/>
                        <a:pt x="116" y="32"/>
                      </a:cubicBezTo>
                      <a:close/>
                      <a:moveTo>
                        <a:pt x="81" y="232"/>
                      </a:moveTo>
                      <a:cubicBezTo>
                        <a:pt x="88" y="264"/>
                        <a:pt x="100" y="291"/>
                        <a:pt x="116" y="310"/>
                      </a:cubicBezTo>
                      <a:cubicBezTo>
                        <a:pt x="80" y="295"/>
                        <a:pt x="50" y="267"/>
                        <a:pt x="34" y="232"/>
                      </a:cubicBezTo>
                      <a:lnTo>
                        <a:pt x="81" y="232"/>
                      </a:lnTo>
                      <a:close/>
                      <a:moveTo>
                        <a:pt x="81" y="232"/>
                      </a:moveTo>
                      <a:cubicBezTo>
                        <a:pt x="81" y="232"/>
                        <a:pt x="81" y="232"/>
                        <a:pt x="81" y="232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Freeform: Shape 37"/>
                <p:cNvSpPr>
                  <a:spLocks/>
                </p:cNvSpPr>
                <p:nvPr/>
              </p:nvSpPr>
              <p:spPr bwMode="auto">
                <a:xfrm>
                  <a:off x="4295775" y="2540000"/>
                  <a:ext cx="1012825" cy="604838"/>
                </a:xfrm>
                <a:custGeom>
                  <a:avLst/>
                  <a:gdLst/>
                  <a:ahLst/>
                  <a:cxnLst>
                    <a:cxn ang="0">
                      <a:pos x="195" y="24"/>
                    </a:cxn>
                    <a:cxn ang="0">
                      <a:pos x="74" y="24"/>
                    </a:cxn>
                    <a:cxn ang="0">
                      <a:pos x="74" y="24"/>
                    </a:cxn>
                    <a:cxn ang="0">
                      <a:pos x="69" y="8"/>
                    </a:cxn>
                    <a:cxn ang="0">
                      <a:pos x="60" y="1"/>
                    </a:cxn>
                    <a:cxn ang="0">
                      <a:pos x="59" y="0"/>
                    </a:cxn>
                    <a:cxn ang="0">
                      <a:pos x="10" y="0"/>
                    </a:cxn>
                    <a:cxn ang="0">
                      <a:pos x="0" y="11"/>
                    </a:cxn>
                    <a:cxn ang="0">
                      <a:pos x="10" y="21"/>
                    </a:cxn>
                    <a:cxn ang="0">
                      <a:pos x="51" y="21"/>
                    </a:cxn>
                    <a:cxn ang="0">
                      <a:pos x="53" y="28"/>
                    </a:cxn>
                    <a:cxn ang="0">
                      <a:pos x="59" y="49"/>
                    </a:cxn>
                    <a:cxn ang="0">
                      <a:pos x="60" y="51"/>
                    </a:cxn>
                    <a:cxn ang="0">
                      <a:pos x="82" y="120"/>
                    </a:cxn>
                    <a:cxn ang="0">
                      <a:pos x="86" y="132"/>
                    </a:cxn>
                    <a:cxn ang="0">
                      <a:pos x="89" y="142"/>
                    </a:cxn>
                    <a:cxn ang="0">
                      <a:pos x="92" y="153"/>
                    </a:cxn>
                    <a:cxn ang="0">
                      <a:pos x="92" y="153"/>
                    </a:cxn>
                    <a:cxn ang="0">
                      <a:pos x="101" y="160"/>
                    </a:cxn>
                    <a:cxn ang="0">
                      <a:pos x="116" y="156"/>
                    </a:cxn>
                    <a:cxn ang="0">
                      <a:pos x="131" y="160"/>
                    </a:cxn>
                    <a:cxn ang="0">
                      <a:pos x="194" y="160"/>
                    </a:cxn>
                    <a:cxn ang="0">
                      <a:pos x="209" y="156"/>
                    </a:cxn>
                    <a:cxn ang="0">
                      <a:pos x="224" y="160"/>
                    </a:cxn>
                    <a:cxn ang="0">
                      <a:pos x="231" y="160"/>
                    </a:cxn>
                    <a:cxn ang="0">
                      <a:pos x="241" y="150"/>
                    </a:cxn>
                    <a:cxn ang="0">
                      <a:pos x="231" y="139"/>
                    </a:cxn>
                    <a:cxn ang="0">
                      <a:pos x="110" y="139"/>
                    </a:cxn>
                    <a:cxn ang="0">
                      <a:pos x="106" y="126"/>
                    </a:cxn>
                    <a:cxn ang="0">
                      <a:pos x="105" y="125"/>
                    </a:cxn>
                    <a:cxn ang="0">
                      <a:pos x="102" y="115"/>
                    </a:cxn>
                    <a:cxn ang="0">
                      <a:pos x="235" y="115"/>
                    </a:cxn>
                    <a:cxn ang="0">
                      <a:pos x="255" y="99"/>
                    </a:cxn>
                    <a:cxn ang="0">
                      <a:pos x="267" y="44"/>
                    </a:cxn>
                    <a:cxn ang="0">
                      <a:pos x="264" y="30"/>
                    </a:cxn>
                    <a:cxn ang="0">
                      <a:pos x="251" y="24"/>
                    </a:cxn>
                    <a:cxn ang="0">
                      <a:pos x="195" y="24"/>
                    </a:cxn>
                    <a:cxn ang="0">
                      <a:pos x="235" y="94"/>
                    </a:cxn>
                    <a:cxn ang="0">
                      <a:pos x="183" y="94"/>
                    </a:cxn>
                    <a:cxn ang="0">
                      <a:pos x="154" y="94"/>
                    </a:cxn>
                    <a:cxn ang="0">
                      <a:pos x="97" y="94"/>
                    </a:cxn>
                    <a:cxn ang="0">
                      <a:pos x="97" y="94"/>
                    </a:cxn>
                    <a:cxn ang="0">
                      <a:pos x="97" y="94"/>
                    </a:cxn>
                    <a:cxn ang="0">
                      <a:pos x="92" y="80"/>
                    </a:cxn>
                    <a:cxn ang="0">
                      <a:pos x="238" y="80"/>
                    </a:cxn>
                    <a:cxn ang="0">
                      <a:pos x="235" y="94"/>
                    </a:cxn>
                    <a:cxn ang="0">
                      <a:pos x="245" y="45"/>
                    </a:cxn>
                    <a:cxn ang="0">
                      <a:pos x="242" y="59"/>
                    </a:cxn>
                    <a:cxn ang="0">
                      <a:pos x="85" y="59"/>
                    </a:cxn>
                    <a:cxn ang="0">
                      <a:pos x="82" y="49"/>
                    </a:cxn>
                    <a:cxn ang="0">
                      <a:pos x="81" y="45"/>
                    </a:cxn>
                    <a:cxn ang="0">
                      <a:pos x="245" y="45"/>
                    </a:cxn>
                    <a:cxn ang="0">
                      <a:pos x="245" y="45"/>
                    </a:cxn>
                    <a:cxn ang="0">
                      <a:pos x="245" y="45"/>
                    </a:cxn>
                  </a:cxnLst>
                  <a:rect l="0" t="0" r="r" b="b"/>
                  <a:pathLst>
                    <a:path w="268" h="160">
                      <a:moveTo>
                        <a:pt x="195" y="24"/>
                      </a:moveTo>
                      <a:cubicBezTo>
                        <a:pt x="74" y="24"/>
                        <a:pt x="74" y="24"/>
                        <a:pt x="74" y="24"/>
                      </a:cubicBezTo>
                      <a:cubicBezTo>
                        <a:pt x="74" y="24"/>
                        <a:pt x="74" y="24"/>
                        <a:pt x="74" y="24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67" y="4"/>
                        <a:pt x="64" y="1"/>
                        <a:pt x="60" y="1"/>
                      </a:cubicBezTo>
                      <a:cubicBezTo>
                        <a:pt x="60" y="0"/>
                        <a:pt x="59" y="0"/>
                        <a:pt x="59" y="0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4" y="0"/>
                        <a:pt x="0" y="5"/>
                        <a:pt x="0" y="11"/>
                      </a:cubicBezTo>
                      <a:cubicBezTo>
                        <a:pt x="0" y="17"/>
                        <a:pt x="4" y="21"/>
                        <a:pt x="10" y="21"/>
                      </a:cubicBezTo>
                      <a:cubicBezTo>
                        <a:pt x="51" y="21"/>
                        <a:pt x="51" y="21"/>
                        <a:pt x="51" y="21"/>
                      </a:cubicBezTo>
                      <a:cubicBezTo>
                        <a:pt x="53" y="28"/>
                        <a:pt x="53" y="28"/>
                        <a:pt x="53" y="28"/>
                      </a:cubicBezTo>
                      <a:cubicBezTo>
                        <a:pt x="59" y="49"/>
                        <a:pt x="59" y="49"/>
                        <a:pt x="59" y="49"/>
                      </a:cubicBezTo>
                      <a:cubicBezTo>
                        <a:pt x="60" y="51"/>
                        <a:pt x="60" y="51"/>
                        <a:pt x="60" y="51"/>
                      </a:cubicBezTo>
                      <a:cubicBezTo>
                        <a:pt x="82" y="120"/>
                        <a:pt x="82" y="120"/>
                        <a:pt x="82" y="120"/>
                      </a:cubicBezTo>
                      <a:cubicBezTo>
                        <a:pt x="86" y="132"/>
                        <a:pt x="86" y="132"/>
                        <a:pt x="86" y="132"/>
                      </a:cubicBezTo>
                      <a:cubicBezTo>
                        <a:pt x="89" y="142"/>
                        <a:pt x="89" y="142"/>
                        <a:pt x="89" y="142"/>
                      </a:cubicBezTo>
                      <a:cubicBezTo>
                        <a:pt x="92" y="153"/>
                        <a:pt x="92" y="153"/>
                        <a:pt x="92" y="153"/>
                      </a:cubicBezTo>
                      <a:cubicBezTo>
                        <a:pt x="92" y="153"/>
                        <a:pt x="92" y="153"/>
                        <a:pt x="92" y="153"/>
                      </a:cubicBezTo>
                      <a:cubicBezTo>
                        <a:pt x="93" y="157"/>
                        <a:pt x="97" y="160"/>
                        <a:pt x="101" y="160"/>
                      </a:cubicBezTo>
                      <a:cubicBezTo>
                        <a:pt x="106" y="157"/>
                        <a:pt x="111" y="156"/>
                        <a:pt x="116" y="156"/>
                      </a:cubicBezTo>
                      <a:cubicBezTo>
                        <a:pt x="122" y="156"/>
                        <a:pt x="127" y="157"/>
                        <a:pt x="131" y="160"/>
                      </a:cubicBezTo>
                      <a:cubicBezTo>
                        <a:pt x="194" y="160"/>
                        <a:pt x="194" y="160"/>
                        <a:pt x="194" y="160"/>
                      </a:cubicBezTo>
                      <a:cubicBezTo>
                        <a:pt x="198" y="157"/>
                        <a:pt x="203" y="156"/>
                        <a:pt x="209" y="156"/>
                      </a:cubicBezTo>
                      <a:cubicBezTo>
                        <a:pt x="214" y="156"/>
                        <a:pt x="220" y="157"/>
                        <a:pt x="224" y="160"/>
                      </a:cubicBezTo>
                      <a:cubicBezTo>
                        <a:pt x="231" y="160"/>
                        <a:pt x="231" y="160"/>
                        <a:pt x="231" y="160"/>
                      </a:cubicBezTo>
                      <a:cubicBezTo>
                        <a:pt x="237" y="160"/>
                        <a:pt x="241" y="155"/>
                        <a:pt x="241" y="150"/>
                      </a:cubicBezTo>
                      <a:cubicBezTo>
                        <a:pt x="241" y="144"/>
                        <a:pt x="237" y="139"/>
                        <a:pt x="231" y="139"/>
                      </a:cubicBezTo>
                      <a:cubicBezTo>
                        <a:pt x="110" y="139"/>
                        <a:pt x="110" y="139"/>
                        <a:pt x="110" y="139"/>
                      </a:cubicBezTo>
                      <a:cubicBezTo>
                        <a:pt x="106" y="126"/>
                        <a:pt x="106" y="126"/>
                        <a:pt x="106" y="126"/>
                      </a:cubicBezTo>
                      <a:cubicBezTo>
                        <a:pt x="105" y="125"/>
                        <a:pt x="105" y="125"/>
                        <a:pt x="105" y="125"/>
                      </a:cubicBezTo>
                      <a:cubicBezTo>
                        <a:pt x="102" y="115"/>
                        <a:pt x="102" y="115"/>
                        <a:pt x="102" y="115"/>
                      </a:cubicBezTo>
                      <a:cubicBezTo>
                        <a:pt x="235" y="115"/>
                        <a:pt x="235" y="115"/>
                        <a:pt x="235" y="115"/>
                      </a:cubicBezTo>
                      <a:cubicBezTo>
                        <a:pt x="245" y="115"/>
                        <a:pt x="253" y="108"/>
                        <a:pt x="255" y="99"/>
                      </a:cubicBezTo>
                      <a:cubicBezTo>
                        <a:pt x="267" y="44"/>
                        <a:pt x="267" y="44"/>
                        <a:pt x="267" y="44"/>
                      </a:cubicBezTo>
                      <a:cubicBezTo>
                        <a:pt x="268" y="39"/>
                        <a:pt x="267" y="34"/>
                        <a:pt x="264" y="30"/>
                      </a:cubicBezTo>
                      <a:cubicBezTo>
                        <a:pt x="261" y="26"/>
                        <a:pt x="256" y="24"/>
                        <a:pt x="251" y="24"/>
                      </a:cubicBezTo>
                      <a:lnTo>
                        <a:pt x="195" y="24"/>
                      </a:lnTo>
                      <a:close/>
                      <a:moveTo>
                        <a:pt x="235" y="94"/>
                      </a:moveTo>
                      <a:cubicBezTo>
                        <a:pt x="183" y="94"/>
                        <a:pt x="183" y="94"/>
                        <a:pt x="183" y="94"/>
                      </a:cubicBezTo>
                      <a:cubicBezTo>
                        <a:pt x="154" y="94"/>
                        <a:pt x="154" y="94"/>
                        <a:pt x="154" y="94"/>
                      </a:cubicBezTo>
                      <a:cubicBezTo>
                        <a:pt x="97" y="94"/>
                        <a:pt x="97" y="94"/>
                        <a:pt x="97" y="94"/>
                      </a:cubicBezTo>
                      <a:cubicBezTo>
                        <a:pt x="97" y="94"/>
                        <a:pt x="97" y="94"/>
                        <a:pt x="97" y="94"/>
                      </a:cubicBezTo>
                      <a:cubicBezTo>
                        <a:pt x="97" y="94"/>
                        <a:pt x="97" y="94"/>
                        <a:pt x="97" y="94"/>
                      </a:cubicBezTo>
                      <a:cubicBezTo>
                        <a:pt x="92" y="80"/>
                        <a:pt x="92" y="80"/>
                        <a:pt x="92" y="80"/>
                      </a:cubicBezTo>
                      <a:cubicBezTo>
                        <a:pt x="238" y="80"/>
                        <a:pt x="238" y="80"/>
                        <a:pt x="238" y="80"/>
                      </a:cubicBezTo>
                      <a:lnTo>
                        <a:pt x="235" y="94"/>
                      </a:lnTo>
                      <a:close/>
                      <a:moveTo>
                        <a:pt x="245" y="45"/>
                      </a:moveTo>
                      <a:cubicBezTo>
                        <a:pt x="242" y="59"/>
                        <a:pt x="242" y="59"/>
                        <a:pt x="242" y="59"/>
                      </a:cubicBezTo>
                      <a:cubicBezTo>
                        <a:pt x="85" y="59"/>
                        <a:pt x="85" y="59"/>
                        <a:pt x="85" y="59"/>
                      </a:cubicBezTo>
                      <a:cubicBezTo>
                        <a:pt x="82" y="49"/>
                        <a:pt x="82" y="49"/>
                        <a:pt x="82" y="49"/>
                      </a:cubicBezTo>
                      <a:cubicBezTo>
                        <a:pt x="81" y="45"/>
                        <a:pt x="81" y="45"/>
                        <a:pt x="81" y="45"/>
                      </a:cubicBezTo>
                      <a:lnTo>
                        <a:pt x="245" y="45"/>
                      </a:lnTo>
                      <a:close/>
                      <a:moveTo>
                        <a:pt x="245" y="45"/>
                      </a:moveTo>
                      <a:cubicBezTo>
                        <a:pt x="245" y="45"/>
                        <a:pt x="245" y="45"/>
                        <a:pt x="245" y="45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Freeform: Shape 38"/>
                <p:cNvSpPr>
                  <a:spLocks/>
                </p:cNvSpPr>
                <p:nvPr/>
              </p:nvSpPr>
              <p:spPr bwMode="auto">
                <a:xfrm>
                  <a:off x="4678363" y="3182938"/>
                  <a:ext cx="112713" cy="114300"/>
                </a:xfrm>
                <a:custGeom>
                  <a:avLst/>
                  <a:gdLst/>
                  <a:ahLst/>
                  <a:cxnLst>
                    <a:cxn ang="0">
                      <a:pos x="5" y="4"/>
                    </a:cxn>
                    <a:cxn ang="0">
                      <a:pos x="0" y="15"/>
                    </a:cxn>
                    <a:cxn ang="0">
                      <a:pos x="15" y="30"/>
                    </a:cxn>
                    <a:cxn ang="0">
                      <a:pos x="30" y="15"/>
                    </a:cxn>
                    <a:cxn ang="0">
                      <a:pos x="26" y="4"/>
                    </a:cxn>
                    <a:cxn ang="0">
                      <a:pos x="15" y="0"/>
                    </a:cxn>
                    <a:cxn ang="0">
                      <a:pos x="5" y="4"/>
                    </a:cxn>
                    <a:cxn ang="0">
                      <a:pos x="5" y="4"/>
                    </a:cxn>
                    <a:cxn ang="0">
                      <a:pos x="5" y="4"/>
                    </a:cxn>
                  </a:cxnLst>
                  <a:rect l="0" t="0" r="r" b="b"/>
                  <a:pathLst>
                    <a:path w="30" h="30">
                      <a:moveTo>
                        <a:pt x="5" y="4"/>
                      </a:moveTo>
                      <a:cubicBezTo>
                        <a:pt x="2" y="7"/>
                        <a:pt x="0" y="11"/>
                        <a:pt x="0" y="15"/>
                      </a:cubicBezTo>
                      <a:cubicBezTo>
                        <a:pt x="0" y="23"/>
                        <a:pt x="7" y="30"/>
                        <a:pt x="15" y="30"/>
                      </a:cubicBezTo>
                      <a:cubicBezTo>
                        <a:pt x="23" y="30"/>
                        <a:pt x="30" y="23"/>
                        <a:pt x="30" y="15"/>
                      </a:cubicBezTo>
                      <a:cubicBezTo>
                        <a:pt x="30" y="11"/>
                        <a:pt x="28" y="7"/>
                        <a:pt x="26" y="4"/>
                      </a:cubicBezTo>
                      <a:cubicBezTo>
                        <a:pt x="23" y="2"/>
                        <a:pt x="19" y="0"/>
                        <a:pt x="15" y="0"/>
                      </a:cubicBezTo>
                      <a:cubicBezTo>
                        <a:pt x="11" y="0"/>
                        <a:pt x="7" y="1"/>
                        <a:pt x="5" y="4"/>
                      </a:cubicBezTo>
                      <a:close/>
                      <a:moveTo>
                        <a:pt x="5" y="4"/>
                      </a:moveTo>
                      <a:cubicBezTo>
                        <a:pt x="5" y="4"/>
                        <a:pt x="5" y="4"/>
                        <a:pt x="5" y="4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Freeform: Shape 39"/>
                <p:cNvSpPr>
                  <a:spLocks/>
                </p:cNvSpPr>
                <p:nvPr/>
              </p:nvSpPr>
              <p:spPr bwMode="auto">
                <a:xfrm>
                  <a:off x="5029200" y="3182938"/>
                  <a:ext cx="112713" cy="114300"/>
                </a:xfrm>
                <a:custGeom>
                  <a:avLst/>
                  <a:gdLst/>
                  <a:ahLst/>
                  <a:cxnLst>
                    <a:cxn ang="0">
                      <a:pos x="4" y="4"/>
                    </a:cxn>
                    <a:cxn ang="0">
                      <a:pos x="0" y="15"/>
                    </a:cxn>
                    <a:cxn ang="0">
                      <a:pos x="15" y="30"/>
                    </a:cxn>
                    <a:cxn ang="0">
                      <a:pos x="30" y="15"/>
                    </a:cxn>
                    <a:cxn ang="0">
                      <a:pos x="25" y="4"/>
                    </a:cxn>
                    <a:cxn ang="0">
                      <a:pos x="15" y="0"/>
                    </a:cxn>
                    <a:cxn ang="0">
                      <a:pos x="4" y="4"/>
                    </a:cxn>
                    <a:cxn ang="0">
                      <a:pos x="4" y="4"/>
                    </a:cxn>
                    <a:cxn ang="0">
                      <a:pos x="4" y="4"/>
                    </a:cxn>
                  </a:cxnLst>
                  <a:rect l="0" t="0" r="r" b="b"/>
                  <a:pathLst>
                    <a:path w="30" h="30">
                      <a:moveTo>
                        <a:pt x="4" y="4"/>
                      </a:moveTo>
                      <a:cubicBezTo>
                        <a:pt x="2" y="7"/>
                        <a:pt x="0" y="11"/>
                        <a:pt x="0" y="15"/>
                      </a:cubicBezTo>
                      <a:cubicBezTo>
                        <a:pt x="0" y="23"/>
                        <a:pt x="7" y="30"/>
                        <a:pt x="15" y="30"/>
                      </a:cubicBezTo>
                      <a:cubicBezTo>
                        <a:pt x="23" y="30"/>
                        <a:pt x="30" y="23"/>
                        <a:pt x="30" y="15"/>
                      </a:cubicBezTo>
                      <a:cubicBezTo>
                        <a:pt x="30" y="11"/>
                        <a:pt x="28" y="7"/>
                        <a:pt x="25" y="4"/>
                      </a:cubicBezTo>
                      <a:cubicBezTo>
                        <a:pt x="23" y="2"/>
                        <a:pt x="19" y="0"/>
                        <a:pt x="15" y="0"/>
                      </a:cubicBezTo>
                      <a:cubicBezTo>
                        <a:pt x="11" y="0"/>
                        <a:pt x="7" y="1"/>
                        <a:pt x="4" y="4"/>
                      </a:cubicBezTo>
                      <a:close/>
                      <a:moveTo>
                        <a:pt x="4" y="4"/>
                      </a:moveTo>
                      <a:cubicBezTo>
                        <a:pt x="4" y="4"/>
                        <a:pt x="4" y="4"/>
                        <a:pt x="4" y="4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55" name="组合 54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56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59" name="文本框 58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972841" y="3229982"/>
            <a:ext cx="3248027" cy="940093"/>
            <a:chOff x="937749" y="5016378"/>
            <a:chExt cx="3248027" cy="940093"/>
          </a:xfrm>
        </p:grpSpPr>
        <p:sp>
          <p:nvSpPr>
            <p:cNvPr id="62" name="矩形 61"/>
            <p:cNvSpPr/>
            <p:nvPr/>
          </p:nvSpPr>
          <p:spPr>
            <a:xfrm>
              <a:off x="937749" y="5369002"/>
              <a:ext cx="3248027" cy="58746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8221531" y="4943105"/>
            <a:ext cx="2710228" cy="962022"/>
            <a:chOff x="937750" y="5016378"/>
            <a:chExt cx="2710228" cy="962022"/>
          </a:xfrm>
        </p:grpSpPr>
        <p:sp>
          <p:nvSpPr>
            <p:cNvPr id="65" name="矩形 64"/>
            <p:cNvSpPr/>
            <p:nvPr/>
          </p:nvSpPr>
          <p:spPr>
            <a:xfrm>
              <a:off x="937750" y="5369002"/>
              <a:ext cx="2710228" cy="6093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8447539" y="2137525"/>
            <a:ext cx="2710228" cy="962022"/>
            <a:chOff x="937750" y="5016378"/>
            <a:chExt cx="2710228" cy="962022"/>
          </a:xfrm>
        </p:grpSpPr>
        <p:sp>
          <p:nvSpPr>
            <p:cNvPr id="68" name="矩形 67"/>
            <p:cNvSpPr/>
            <p:nvPr/>
          </p:nvSpPr>
          <p:spPr>
            <a:xfrm>
              <a:off x="937750" y="5369002"/>
              <a:ext cx="2710228" cy="6093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3085918" y="1742614"/>
            <a:ext cx="2710228" cy="962022"/>
            <a:chOff x="937750" y="5016378"/>
            <a:chExt cx="2710228" cy="962022"/>
          </a:xfrm>
        </p:grpSpPr>
        <p:sp>
          <p:nvSpPr>
            <p:cNvPr id="71" name="矩形 70"/>
            <p:cNvSpPr/>
            <p:nvPr/>
          </p:nvSpPr>
          <p:spPr>
            <a:xfrm>
              <a:off x="937750" y="5369002"/>
              <a:ext cx="2710228" cy="6093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45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 48"/>
          <p:cNvSpPr/>
          <p:nvPr/>
        </p:nvSpPr>
        <p:spPr>
          <a:xfrm rot="1800000">
            <a:off x="1987844" y="2326010"/>
            <a:ext cx="1935197" cy="659411"/>
          </a:xfrm>
          <a:custGeom>
            <a:avLst/>
            <a:gdLst>
              <a:gd name="connsiteX0" fmla="*/ 0 w 2513509"/>
              <a:gd name="connsiteY0" fmla="*/ 0 h 651312"/>
              <a:gd name="connsiteX1" fmla="*/ 2513509 w 2513509"/>
              <a:gd name="connsiteY1" fmla="*/ 0 h 651312"/>
              <a:gd name="connsiteX2" fmla="*/ 2513509 w 2513509"/>
              <a:gd name="connsiteY2" fmla="*/ 651312 h 651312"/>
              <a:gd name="connsiteX3" fmla="*/ 0 w 2513509"/>
              <a:gd name="connsiteY3" fmla="*/ 651312 h 651312"/>
              <a:gd name="connsiteX4" fmla="*/ 0 w 2513509"/>
              <a:gd name="connsiteY4" fmla="*/ 0 h 651312"/>
              <a:gd name="connsiteX0" fmla="*/ 0 w 2513509"/>
              <a:gd name="connsiteY0" fmla="*/ 3450 h 654762"/>
              <a:gd name="connsiteX1" fmla="*/ 615545 w 2513509"/>
              <a:gd name="connsiteY1" fmla="*/ 0 h 654762"/>
              <a:gd name="connsiteX2" fmla="*/ 2513509 w 2513509"/>
              <a:gd name="connsiteY2" fmla="*/ 3450 h 654762"/>
              <a:gd name="connsiteX3" fmla="*/ 2513509 w 2513509"/>
              <a:gd name="connsiteY3" fmla="*/ 654762 h 654762"/>
              <a:gd name="connsiteX4" fmla="*/ 0 w 2513509"/>
              <a:gd name="connsiteY4" fmla="*/ 654762 h 654762"/>
              <a:gd name="connsiteX5" fmla="*/ 0 w 2513509"/>
              <a:gd name="connsiteY5" fmla="*/ 3450 h 654762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654762 h 659411"/>
              <a:gd name="connsiteX6" fmla="*/ 0 w 2513509"/>
              <a:gd name="connsiteY6" fmla="*/ 3450 h 659411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3450 h 659411"/>
              <a:gd name="connsiteX0" fmla="*/ 0 w 1935197"/>
              <a:gd name="connsiteY0" fmla="*/ 659411 h 659411"/>
              <a:gd name="connsiteX1" fmla="*/ 37233 w 1935197"/>
              <a:gd name="connsiteY1" fmla="*/ 0 h 659411"/>
              <a:gd name="connsiteX2" fmla="*/ 1935197 w 1935197"/>
              <a:gd name="connsiteY2" fmla="*/ 3450 h 659411"/>
              <a:gd name="connsiteX3" fmla="*/ 1935197 w 1935197"/>
              <a:gd name="connsiteY3" fmla="*/ 654762 h 659411"/>
              <a:gd name="connsiteX4" fmla="*/ 0 w 1935197"/>
              <a:gd name="connsiteY4" fmla="*/ 659411 h 65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5197" h="659411">
                <a:moveTo>
                  <a:pt x="0" y="659411"/>
                </a:moveTo>
                <a:lnTo>
                  <a:pt x="37233" y="0"/>
                </a:lnTo>
                <a:lnTo>
                  <a:pt x="1935197" y="3450"/>
                </a:lnTo>
                <a:lnTo>
                  <a:pt x="1935197" y="654762"/>
                </a:lnTo>
                <a:lnTo>
                  <a:pt x="0" y="659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0" name="矩形 48"/>
          <p:cNvSpPr/>
          <p:nvPr/>
        </p:nvSpPr>
        <p:spPr>
          <a:xfrm rot="1800000">
            <a:off x="1987843" y="3416729"/>
            <a:ext cx="1935197" cy="659411"/>
          </a:xfrm>
          <a:custGeom>
            <a:avLst/>
            <a:gdLst>
              <a:gd name="connsiteX0" fmla="*/ 0 w 2513509"/>
              <a:gd name="connsiteY0" fmla="*/ 0 h 651312"/>
              <a:gd name="connsiteX1" fmla="*/ 2513509 w 2513509"/>
              <a:gd name="connsiteY1" fmla="*/ 0 h 651312"/>
              <a:gd name="connsiteX2" fmla="*/ 2513509 w 2513509"/>
              <a:gd name="connsiteY2" fmla="*/ 651312 h 651312"/>
              <a:gd name="connsiteX3" fmla="*/ 0 w 2513509"/>
              <a:gd name="connsiteY3" fmla="*/ 651312 h 651312"/>
              <a:gd name="connsiteX4" fmla="*/ 0 w 2513509"/>
              <a:gd name="connsiteY4" fmla="*/ 0 h 651312"/>
              <a:gd name="connsiteX0" fmla="*/ 0 w 2513509"/>
              <a:gd name="connsiteY0" fmla="*/ 3450 h 654762"/>
              <a:gd name="connsiteX1" fmla="*/ 615545 w 2513509"/>
              <a:gd name="connsiteY1" fmla="*/ 0 h 654762"/>
              <a:gd name="connsiteX2" fmla="*/ 2513509 w 2513509"/>
              <a:gd name="connsiteY2" fmla="*/ 3450 h 654762"/>
              <a:gd name="connsiteX3" fmla="*/ 2513509 w 2513509"/>
              <a:gd name="connsiteY3" fmla="*/ 654762 h 654762"/>
              <a:gd name="connsiteX4" fmla="*/ 0 w 2513509"/>
              <a:gd name="connsiteY4" fmla="*/ 654762 h 654762"/>
              <a:gd name="connsiteX5" fmla="*/ 0 w 2513509"/>
              <a:gd name="connsiteY5" fmla="*/ 3450 h 654762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654762 h 659411"/>
              <a:gd name="connsiteX6" fmla="*/ 0 w 2513509"/>
              <a:gd name="connsiteY6" fmla="*/ 3450 h 659411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3450 h 659411"/>
              <a:gd name="connsiteX0" fmla="*/ 0 w 1935197"/>
              <a:gd name="connsiteY0" fmla="*/ 659411 h 659411"/>
              <a:gd name="connsiteX1" fmla="*/ 37233 w 1935197"/>
              <a:gd name="connsiteY1" fmla="*/ 0 h 659411"/>
              <a:gd name="connsiteX2" fmla="*/ 1935197 w 1935197"/>
              <a:gd name="connsiteY2" fmla="*/ 3450 h 659411"/>
              <a:gd name="connsiteX3" fmla="*/ 1935197 w 1935197"/>
              <a:gd name="connsiteY3" fmla="*/ 654762 h 659411"/>
              <a:gd name="connsiteX4" fmla="*/ 0 w 1935197"/>
              <a:gd name="connsiteY4" fmla="*/ 659411 h 65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5197" h="659411">
                <a:moveTo>
                  <a:pt x="0" y="659411"/>
                </a:moveTo>
                <a:lnTo>
                  <a:pt x="37233" y="0"/>
                </a:lnTo>
                <a:lnTo>
                  <a:pt x="1935197" y="3450"/>
                </a:lnTo>
                <a:lnTo>
                  <a:pt x="1935197" y="654762"/>
                </a:lnTo>
                <a:lnTo>
                  <a:pt x="0" y="659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1" name="矩形 48"/>
          <p:cNvSpPr/>
          <p:nvPr/>
        </p:nvSpPr>
        <p:spPr>
          <a:xfrm rot="1800000">
            <a:off x="1987843" y="4497295"/>
            <a:ext cx="1935197" cy="659411"/>
          </a:xfrm>
          <a:custGeom>
            <a:avLst/>
            <a:gdLst>
              <a:gd name="connsiteX0" fmla="*/ 0 w 2513509"/>
              <a:gd name="connsiteY0" fmla="*/ 0 h 651312"/>
              <a:gd name="connsiteX1" fmla="*/ 2513509 w 2513509"/>
              <a:gd name="connsiteY1" fmla="*/ 0 h 651312"/>
              <a:gd name="connsiteX2" fmla="*/ 2513509 w 2513509"/>
              <a:gd name="connsiteY2" fmla="*/ 651312 h 651312"/>
              <a:gd name="connsiteX3" fmla="*/ 0 w 2513509"/>
              <a:gd name="connsiteY3" fmla="*/ 651312 h 651312"/>
              <a:gd name="connsiteX4" fmla="*/ 0 w 2513509"/>
              <a:gd name="connsiteY4" fmla="*/ 0 h 651312"/>
              <a:gd name="connsiteX0" fmla="*/ 0 w 2513509"/>
              <a:gd name="connsiteY0" fmla="*/ 3450 h 654762"/>
              <a:gd name="connsiteX1" fmla="*/ 615545 w 2513509"/>
              <a:gd name="connsiteY1" fmla="*/ 0 h 654762"/>
              <a:gd name="connsiteX2" fmla="*/ 2513509 w 2513509"/>
              <a:gd name="connsiteY2" fmla="*/ 3450 h 654762"/>
              <a:gd name="connsiteX3" fmla="*/ 2513509 w 2513509"/>
              <a:gd name="connsiteY3" fmla="*/ 654762 h 654762"/>
              <a:gd name="connsiteX4" fmla="*/ 0 w 2513509"/>
              <a:gd name="connsiteY4" fmla="*/ 654762 h 654762"/>
              <a:gd name="connsiteX5" fmla="*/ 0 w 2513509"/>
              <a:gd name="connsiteY5" fmla="*/ 3450 h 654762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654762 h 659411"/>
              <a:gd name="connsiteX6" fmla="*/ 0 w 2513509"/>
              <a:gd name="connsiteY6" fmla="*/ 3450 h 659411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3450 h 659411"/>
              <a:gd name="connsiteX0" fmla="*/ 0 w 1935197"/>
              <a:gd name="connsiteY0" fmla="*/ 659411 h 659411"/>
              <a:gd name="connsiteX1" fmla="*/ 37233 w 1935197"/>
              <a:gd name="connsiteY1" fmla="*/ 0 h 659411"/>
              <a:gd name="connsiteX2" fmla="*/ 1935197 w 1935197"/>
              <a:gd name="connsiteY2" fmla="*/ 3450 h 659411"/>
              <a:gd name="connsiteX3" fmla="*/ 1935197 w 1935197"/>
              <a:gd name="connsiteY3" fmla="*/ 654762 h 659411"/>
              <a:gd name="connsiteX4" fmla="*/ 0 w 1935197"/>
              <a:gd name="connsiteY4" fmla="*/ 659411 h 65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5197" h="659411">
                <a:moveTo>
                  <a:pt x="0" y="659411"/>
                </a:moveTo>
                <a:lnTo>
                  <a:pt x="37233" y="0"/>
                </a:lnTo>
                <a:lnTo>
                  <a:pt x="1935197" y="3450"/>
                </a:lnTo>
                <a:lnTo>
                  <a:pt x="1935197" y="654762"/>
                </a:lnTo>
                <a:lnTo>
                  <a:pt x="0" y="659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2" name="矩形 48"/>
          <p:cNvSpPr/>
          <p:nvPr/>
        </p:nvSpPr>
        <p:spPr>
          <a:xfrm rot="1800000">
            <a:off x="1987843" y="5582601"/>
            <a:ext cx="1935197" cy="659411"/>
          </a:xfrm>
          <a:custGeom>
            <a:avLst/>
            <a:gdLst>
              <a:gd name="connsiteX0" fmla="*/ 0 w 2513509"/>
              <a:gd name="connsiteY0" fmla="*/ 0 h 651312"/>
              <a:gd name="connsiteX1" fmla="*/ 2513509 w 2513509"/>
              <a:gd name="connsiteY1" fmla="*/ 0 h 651312"/>
              <a:gd name="connsiteX2" fmla="*/ 2513509 w 2513509"/>
              <a:gd name="connsiteY2" fmla="*/ 651312 h 651312"/>
              <a:gd name="connsiteX3" fmla="*/ 0 w 2513509"/>
              <a:gd name="connsiteY3" fmla="*/ 651312 h 651312"/>
              <a:gd name="connsiteX4" fmla="*/ 0 w 2513509"/>
              <a:gd name="connsiteY4" fmla="*/ 0 h 651312"/>
              <a:gd name="connsiteX0" fmla="*/ 0 w 2513509"/>
              <a:gd name="connsiteY0" fmla="*/ 3450 h 654762"/>
              <a:gd name="connsiteX1" fmla="*/ 615545 w 2513509"/>
              <a:gd name="connsiteY1" fmla="*/ 0 h 654762"/>
              <a:gd name="connsiteX2" fmla="*/ 2513509 w 2513509"/>
              <a:gd name="connsiteY2" fmla="*/ 3450 h 654762"/>
              <a:gd name="connsiteX3" fmla="*/ 2513509 w 2513509"/>
              <a:gd name="connsiteY3" fmla="*/ 654762 h 654762"/>
              <a:gd name="connsiteX4" fmla="*/ 0 w 2513509"/>
              <a:gd name="connsiteY4" fmla="*/ 654762 h 654762"/>
              <a:gd name="connsiteX5" fmla="*/ 0 w 2513509"/>
              <a:gd name="connsiteY5" fmla="*/ 3450 h 654762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654762 h 659411"/>
              <a:gd name="connsiteX6" fmla="*/ 0 w 2513509"/>
              <a:gd name="connsiteY6" fmla="*/ 3450 h 659411"/>
              <a:gd name="connsiteX0" fmla="*/ 0 w 2513509"/>
              <a:gd name="connsiteY0" fmla="*/ 3450 h 659411"/>
              <a:gd name="connsiteX1" fmla="*/ 615545 w 2513509"/>
              <a:gd name="connsiteY1" fmla="*/ 0 h 659411"/>
              <a:gd name="connsiteX2" fmla="*/ 2513509 w 2513509"/>
              <a:gd name="connsiteY2" fmla="*/ 3450 h 659411"/>
              <a:gd name="connsiteX3" fmla="*/ 2513509 w 2513509"/>
              <a:gd name="connsiteY3" fmla="*/ 654762 h 659411"/>
              <a:gd name="connsiteX4" fmla="*/ 578312 w 2513509"/>
              <a:gd name="connsiteY4" fmla="*/ 659411 h 659411"/>
              <a:gd name="connsiteX5" fmla="*/ 0 w 2513509"/>
              <a:gd name="connsiteY5" fmla="*/ 3450 h 659411"/>
              <a:gd name="connsiteX0" fmla="*/ 0 w 1935197"/>
              <a:gd name="connsiteY0" fmla="*/ 659411 h 659411"/>
              <a:gd name="connsiteX1" fmla="*/ 37233 w 1935197"/>
              <a:gd name="connsiteY1" fmla="*/ 0 h 659411"/>
              <a:gd name="connsiteX2" fmla="*/ 1935197 w 1935197"/>
              <a:gd name="connsiteY2" fmla="*/ 3450 h 659411"/>
              <a:gd name="connsiteX3" fmla="*/ 1935197 w 1935197"/>
              <a:gd name="connsiteY3" fmla="*/ 654762 h 659411"/>
              <a:gd name="connsiteX4" fmla="*/ 0 w 1935197"/>
              <a:gd name="connsiteY4" fmla="*/ 659411 h 65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5197" h="659411">
                <a:moveTo>
                  <a:pt x="0" y="659411"/>
                </a:moveTo>
                <a:lnTo>
                  <a:pt x="37233" y="0"/>
                </a:lnTo>
                <a:lnTo>
                  <a:pt x="1935197" y="3450"/>
                </a:lnTo>
                <a:lnTo>
                  <a:pt x="1935197" y="654762"/>
                </a:lnTo>
                <a:lnTo>
                  <a:pt x="0" y="659411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1775990" y="1832257"/>
            <a:ext cx="658292" cy="658290"/>
            <a:chOff x="1673680" y="1729947"/>
            <a:chExt cx="862911" cy="862910"/>
          </a:xfrm>
        </p:grpSpPr>
        <p:sp>
          <p:nvSpPr>
            <p:cNvPr id="23" name="Oval 1"/>
            <p:cNvSpPr/>
            <p:nvPr/>
          </p:nvSpPr>
          <p:spPr>
            <a:xfrm>
              <a:off x="1673680" y="1729947"/>
              <a:ext cx="862911" cy="86291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6" name="Freeform: Shape 40"/>
            <p:cNvSpPr>
              <a:spLocks/>
            </p:cNvSpPr>
            <p:nvPr/>
          </p:nvSpPr>
          <p:spPr bwMode="auto">
            <a:xfrm>
              <a:off x="1934642" y="1990909"/>
              <a:ext cx="340987" cy="340985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775990" y="2917565"/>
            <a:ext cx="658292" cy="658290"/>
            <a:chOff x="1673680" y="2815255"/>
            <a:chExt cx="862911" cy="862910"/>
          </a:xfrm>
        </p:grpSpPr>
        <p:sp>
          <p:nvSpPr>
            <p:cNvPr id="18" name="Oval 5"/>
            <p:cNvSpPr/>
            <p:nvPr/>
          </p:nvSpPr>
          <p:spPr>
            <a:xfrm>
              <a:off x="1673680" y="2815255"/>
              <a:ext cx="862911" cy="86291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1" name="Freeform: Shape 41"/>
            <p:cNvSpPr>
              <a:spLocks/>
            </p:cNvSpPr>
            <p:nvPr/>
          </p:nvSpPr>
          <p:spPr bwMode="auto">
            <a:xfrm>
              <a:off x="1934642" y="3076217"/>
              <a:ext cx="340987" cy="340985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775990" y="4002872"/>
            <a:ext cx="658292" cy="658290"/>
            <a:chOff x="1673680" y="3900562"/>
            <a:chExt cx="862911" cy="862910"/>
          </a:xfrm>
        </p:grpSpPr>
        <p:sp>
          <p:nvSpPr>
            <p:cNvPr id="13" name="Oval 9"/>
            <p:cNvSpPr/>
            <p:nvPr/>
          </p:nvSpPr>
          <p:spPr>
            <a:xfrm>
              <a:off x="1673680" y="3900562"/>
              <a:ext cx="862911" cy="86291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" name="Freeform: Shape 43"/>
            <p:cNvSpPr>
              <a:spLocks/>
            </p:cNvSpPr>
            <p:nvPr/>
          </p:nvSpPr>
          <p:spPr bwMode="auto">
            <a:xfrm>
              <a:off x="1934642" y="4161524"/>
              <a:ext cx="340987" cy="340985"/>
            </a:xfrm>
            <a:custGeom>
              <a:avLst/>
              <a:gdLst>
                <a:gd name="T0" fmla="*/ 182 w 236"/>
                <a:gd name="T1" fmla="*/ 109 h 236"/>
                <a:gd name="T2" fmla="*/ 157 w 236"/>
                <a:gd name="T3" fmla="*/ 103 h 236"/>
                <a:gd name="T4" fmla="*/ 134 w 236"/>
                <a:gd name="T5" fmla="*/ 102 h 236"/>
                <a:gd name="T6" fmla="*/ 120 w 236"/>
                <a:gd name="T7" fmla="*/ 114 h 236"/>
                <a:gd name="T8" fmla="*/ 118 w 236"/>
                <a:gd name="T9" fmla="*/ 129 h 236"/>
                <a:gd name="T10" fmla="*/ 122 w 236"/>
                <a:gd name="T11" fmla="*/ 141 h 236"/>
                <a:gd name="T12" fmla="*/ 135 w 236"/>
                <a:gd name="T13" fmla="*/ 156 h 236"/>
                <a:gd name="T14" fmla="*/ 139 w 236"/>
                <a:gd name="T15" fmla="*/ 185 h 236"/>
                <a:gd name="T16" fmla="*/ 152 w 236"/>
                <a:gd name="T17" fmla="*/ 198 h 236"/>
                <a:gd name="T18" fmla="*/ 169 w 236"/>
                <a:gd name="T19" fmla="*/ 180 h 236"/>
                <a:gd name="T20" fmla="*/ 187 w 236"/>
                <a:gd name="T21" fmla="*/ 150 h 236"/>
                <a:gd name="T22" fmla="*/ 200 w 236"/>
                <a:gd name="T23" fmla="*/ 122 h 236"/>
                <a:gd name="T24" fmla="*/ 182 w 236"/>
                <a:gd name="T25" fmla="*/ 109 h 236"/>
                <a:gd name="T26" fmla="*/ 118 w 236"/>
                <a:gd name="T27" fmla="*/ 0 h 236"/>
                <a:gd name="T28" fmla="*/ 0 w 236"/>
                <a:gd name="T29" fmla="*/ 118 h 236"/>
                <a:gd name="T30" fmla="*/ 118 w 236"/>
                <a:gd name="T31" fmla="*/ 236 h 236"/>
                <a:gd name="T32" fmla="*/ 236 w 236"/>
                <a:gd name="T33" fmla="*/ 118 h 236"/>
                <a:gd name="T34" fmla="*/ 118 w 236"/>
                <a:gd name="T35" fmla="*/ 0 h 236"/>
                <a:gd name="T36" fmla="*/ 126 w 236"/>
                <a:gd name="T37" fmla="*/ 212 h 236"/>
                <a:gd name="T38" fmla="*/ 128 w 236"/>
                <a:gd name="T39" fmla="*/ 208 h 236"/>
                <a:gd name="T40" fmla="*/ 125 w 236"/>
                <a:gd name="T41" fmla="*/ 186 h 236"/>
                <a:gd name="T42" fmla="*/ 105 w 236"/>
                <a:gd name="T43" fmla="*/ 186 h 236"/>
                <a:gd name="T44" fmla="*/ 98 w 236"/>
                <a:gd name="T45" fmla="*/ 207 h 236"/>
                <a:gd name="T46" fmla="*/ 102 w 236"/>
                <a:gd name="T47" fmla="*/ 211 h 236"/>
                <a:gd name="T48" fmla="*/ 34 w 236"/>
                <a:gd name="T49" fmla="*/ 161 h 236"/>
                <a:gd name="T50" fmla="*/ 44 w 236"/>
                <a:gd name="T51" fmla="*/ 157 h 236"/>
                <a:gd name="T52" fmla="*/ 44 w 236"/>
                <a:gd name="T53" fmla="*/ 157 h 236"/>
                <a:gd name="T54" fmla="*/ 81 w 236"/>
                <a:gd name="T55" fmla="*/ 142 h 236"/>
                <a:gd name="T56" fmla="*/ 81 w 236"/>
                <a:gd name="T57" fmla="*/ 118 h 236"/>
                <a:gd name="T58" fmla="*/ 55 w 236"/>
                <a:gd name="T59" fmla="*/ 94 h 236"/>
                <a:gd name="T60" fmla="*/ 28 w 236"/>
                <a:gd name="T61" fmla="*/ 90 h 236"/>
                <a:gd name="T62" fmla="*/ 84 w 236"/>
                <a:gd name="T63" fmla="*/ 30 h 236"/>
                <a:gd name="T64" fmla="*/ 84 w 236"/>
                <a:gd name="T65" fmla="*/ 31 h 236"/>
                <a:gd name="T66" fmla="*/ 102 w 236"/>
                <a:gd name="T67" fmla="*/ 56 h 236"/>
                <a:gd name="T68" fmla="*/ 120 w 236"/>
                <a:gd name="T69" fmla="*/ 79 h 236"/>
                <a:gd name="T70" fmla="*/ 131 w 236"/>
                <a:gd name="T71" fmla="*/ 97 h 236"/>
                <a:gd name="T72" fmla="*/ 146 w 236"/>
                <a:gd name="T73" fmla="*/ 88 h 236"/>
                <a:gd name="T74" fmla="*/ 177 w 236"/>
                <a:gd name="T75" fmla="*/ 66 h 236"/>
                <a:gd name="T76" fmla="*/ 190 w 236"/>
                <a:gd name="T77" fmla="*/ 57 h 236"/>
                <a:gd name="T78" fmla="*/ 212 w 236"/>
                <a:gd name="T79" fmla="*/ 118 h 236"/>
                <a:gd name="T80" fmla="*/ 126 w 236"/>
                <a:gd name="T81" fmla="*/ 2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775990" y="5088179"/>
            <a:ext cx="658292" cy="658290"/>
            <a:chOff x="1673680" y="4985869"/>
            <a:chExt cx="862911" cy="862910"/>
          </a:xfrm>
        </p:grpSpPr>
        <p:sp>
          <p:nvSpPr>
            <p:cNvPr id="8" name="Oval 13"/>
            <p:cNvSpPr/>
            <p:nvPr/>
          </p:nvSpPr>
          <p:spPr>
            <a:xfrm>
              <a:off x="1673680" y="4985869"/>
              <a:ext cx="862911" cy="86291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Freeform: Shape 42"/>
            <p:cNvSpPr>
              <a:spLocks/>
            </p:cNvSpPr>
            <p:nvPr/>
          </p:nvSpPr>
          <p:spPr bwMode="auto">
            <a:xfrm>
              <a:off x="1935529" y="5246831"/>
              <a:ext cx="340987" cy="340985"/>
            </a:xfrm>
            <a:custGeom>
              <a:avLst/>
              <a:gdLst>
                <a:gd name="T0" fmla="*/ 116 w 232"/>
                <a:gd name="T1" fmla="*/ 0 h 232"/>
                <a:gd name="T2" fmla="*/ 0 w 232"/>
                <a:gd name="T3" fmla="*/ 116 h 232"/>
                <a:gd name="T4" fmla="*/ 116 w 232"/>
                <a:gd name="T5" fmla="*/ 232 h 232"/>
                <a:gd name="T6" fmla="*/ 232 w 232"/>
                <a:gd name="T7" fmla="*/ 116 h 232"/>
                <a:gd name="T8" fmla="*/ 116 w 232"/>
                <a:gd name="T9" fmla="*/ 0 h 232"/>
                <a:gd name="T10" fmla="*/ 129 w 232"/>
                <a:gd name="T11" fmla="*/ 208 h 232"/>
                <a:gd name="T12" fmla="*/ 129 w 232"/>
                <a:gd name="T13" fmla="*/ 190 h 232"/>
                <a:gd name="T14" fmla="*/ 117 w 232"/>
                <a:gd name="T15" fmla="*/ 178 h 232"/>
                <a:gd name="T16" fmla="*/ 105 w 232"/>
                <a:gd name="T17" fmla="*/ 190 h 232"/>
                <a:gd name="T18" fmla="*/ 105 w 232"/>
                <a:gd name="T19" fmla="*/ 208 h 232"/>
                <a:gd name="T20" fmla="*/ 25 w 232"/>
                <a:gd name="T21" fmla="*/ 129 h 232"/>
                <a:gd name="T22" fmla="*/ 42 w 232"/>
                <a:gd name="T23" fmla="*/ 129 h 232"/>
                <a:gd name="T24" fmla="*/ 53 w 232"/>
                <a:gd name="T25" fmla="*/ 117 h 232"/>
                <a:gd name="T26" fmla="*/ 42 w 232"/>
                <a:gd name="T27" fmla="*/ 105 h 232"/>
                <a:gd name="T28" fmla="*/ 24 w 232"/>
                <a:gd name="T29" fmla="*/ 105 h 232"/>
                <a:gd name="T30" fmla="*/ 104 w 232"/>
                <a:gd name="T31" fmla="*/ 25 h 232"/>
                <a:gd name="T32" fmla="*/ 104 w 232"/>
                <a:gd name="T33" fmla="*/ 41 h 232"/>
                <a:gd name="T34" fmla="*/ 116 w 232"/>
                <a:gd name="T35" fmla="*/ 53 h 232"/>
                <a:gd name="T36" fmla="*/ 128 w 232"/>
                <a:gd name="T37" fmla="*/ 41 h 232"/>
                <a:gd name="T38" fmla="*/ 128 w 232"/>
                <a:gd name="T39" fmla="*/ 25 h 232"/>
                <a:gd name="T40" fmla="*/ 208 w 232"/>
                <a:gd name="T41" fmla="*/ 104 h 232"/>
                <a:gd name="T42" fmla="*/ 190 w 232"/>
                <a:gd name="T43" fmla="*/ 104 h 232"/>
                <a:gd name="T44" fmla="*/ 179 w 232"/>
                <a:gd name="T45" fmla="*/ 116 h 232"/>
                <a:gd name="T46" fmla="*/ 190 w 232"/>
                <a:gd name="T47" fmla="*/ 128 h 232"/>
                <a:gd name="T48" fmla="*/ 208 w 232"/>
                <a:gd name="T49" fmla="*/ 128 h 232"/>
                <a:gd name="T50" fmla="*/ 129 w 232"/>
                <a:gd name="T51" fmla="*/ 208 h 232"/>
                <a:gd name="T52" fmla="*/ 124 w 232"/>
                <a:gd name="T53" fmla="*/ 94 h 232"/>
                <a:gd name="T54" fmla="*/ 70 w 232"/>
                <a:gd name="T55" fmla="*/ 69 h 232"/>
                <a:gd name="T56" fmla="*/ 94 w 232"/>
                <a:gd name="T57" fmla="*/ 124 h 232"/>
                <a:gd name="T58" fmla="*/ 109 w 232"/>
                <a:gd name="T59" fmla="*/ 138 h 232"/>
                <a:gd name="T60" fmla="*/ 163 w 232"/>
                <a:gd name="T61" fmla="*/ 163 h 232"/>
                <a:gd name="T62" fmla="*/ 138 w 232"/>
                <a:gd name="T63" fmla="*/ 108 h 232"/>
                <a:gd name="T64" fmla="*/ 124 w 232"/>
                <a:gd name="T65" fmla="*/ 94 h 232"/>
                <a:gd name="T66" fmla="*/ 123 w 232"/>
                <a:gd name="T67" fmla="*/ 123 h 232"/>
                <a:gd name="T68" fmla="*/ 110 w 232"/>
                <a:gd name="T69" fmla="*/ 123 h 232"/>
                <a:gd name="T70" fmla="*/ 110 w 232"/>
                <a:gd name="T71" fmla="*/ 109 h 232"/>
                <a:gd name="T72" fmla="*/ 123 w 232"/>
                <a:gd name="T73" fmla="*/ 109 h 232"/>
                <a:gd name="T74" fmla="*/ 123 w 232"/>
                <a:gd name="T75" fmla="*/ 12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2" h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29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32" name="文本框 31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753439" y="1908074"/>
            <a:ext cx="8028860" cy="466421"/>
            <a:chOff x="2753439" y="1908074"/>
            <a:chExt cx="8028860" cy="466421"/>
          </a:xfrm>
        </p:grpSpPr>
        <p:cxnSp>
          <p:nvCxnSpPr>
            <p:cNvPr id="25" name="Straight Connector 3"/>
            <p:cNvCxnSpPr/>
            <p:nvPr/>
          </p:nvCxnSpPr>
          <p:spPr>
            <a:xfrm>
              <a:off x="4492098" y="1948308"/>
              <a:ext cx="0" cy="42618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>
            <a:xfrm>
              <a:off x="4645950" y="1908074"/>
              <a:ext cx="6136349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2753439" y="1958654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753439" y="2981208"/>
            <a:ext cx="8028860" cy="478595"/>
            <a:chOff x="2753439" y="2981208"/>
            <a:chExt cx="8028860" cy="478595"/>
          </a:xfrm>
        </p:grpSpPr>
        <p:cxnSp>
          <p:nvCxnSpPr>
            <p:cNvPr id="19" name="Straight Connector 7"/>
            <p:cNvCxnSpPr/>
            <p:nvPr/>
          </p:nvCxnSpPr>
          <p:spPr>
            <a:xfrm>
              <a:off x="4492098" y="3033616"/>
              <a:ext cx="0" cy="42618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>
              <a:off x="2753439" y="303878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4645950" y="2981208"/>
              <a:ext cx="6136349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2753439" y="4054342"/>
            <a:ext cx="8028860" cy="490768"/>
            <a:chOff x="2753439" y="4054342"/>
            <a:chExt cx="8028860" cy="490768"/>
          </a:xfrm>
        </p:grpSpPr>
        <p:cxnSp>
          <p:nvCxnSpPr>
            <p:cNvPr id="14" name="Straight Connector 11"/>
            <p:cNvCxnSpPr/>
            <p:nvPr/>
          </p:nvCxnSpPr>
          <p:spPr>
            <a:xfrm>
              <a:off x="4492098" y="4118923"/>
              <a:ext cx="0" cy="42618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矩形 43"/>
            <p:cNvSpPr/>
            <p:nvPr/>
          </p:nvSpPr>
          <p:spPr>
            <a:xfrm>
              <a:off x="2753439" y="4114503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645950" y="4054342"/>
              <a:ext cx="6136349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2753439" y="5159111"/>
            <a:ext cx="8028860" cy="471306"/>
            <a:chOff x="2753439" y="5159111"/>
            <a:chExt cx="8028860" cy="471306"/>
          </a:xfrm>
        </p:grpSpPr>
        <p:cxnSp>
          <p:nvCxnSpPr>
            <p:cNvPr id="9" name="Straight Connector 15"/>
            <p:cNvCxnSpPr/>
            <p:nvPr/>
          </p:nvCxnSpPr>
          <p:spPr>
            <a:xfrm>
              <a:off x="4492098" y="5204230"/>
              <a:ext cx="0" cy="42618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矩形 44"/>
            <p:cNvSpPr/>
            <p:nvPr/>
          </p:nvSpPr>
          <p:spPr>
            <a:xfrm>
              <a:off x="2753439" y="52088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4645950" y="5159111"/>
              <a:ext cx="6136349" cy="295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88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矩形 59"/>
          <p:cNvSpPr/>
          <p:nvPr/>
        </p:nvSpPr>
        <p:spPr>
          <a:xfrm rot="1800000">
            <a:off x="1557095" y="1443638"/>
            <a:ext cx="10831241" cy="5574600"/>
          </a:xfrm>
          <a:custGeom>
            <a:avLst/>
            <a:gdLst>
              <a:gd name="connsiteX0" fmla="*/ 0 w 11036013"/>
              <a:gd name="connsiteY0" fmla="*/ 0 h 5549712"/>
              <a:gd name="connsiteX1" fmla="*/ 11036013 w 11036013"/>
              <a:gd name="connsiteY1" fmla="*/ 0 h 5549712"/>
              <a:gd name="connsiteX2" fmla="*/ 11036013 w 11036013"/>
              <a:gd name="connsiteY2" fmla="*/ 5549712 h 5549712"/>
              <a:gd name="connsiteX3" fmla="*/ 0 w 11036013"/>
              <a:gd name="connsiteY3" fmla="*/ 5549712 h 5549712"/>
              <a:gd name="connsiteX4" fmla="*/ 0 w 11036013"/>
              <a:gd name="connsiteY4" fmla="*/ 0 h 5549712"/>
              <a:gd name="connsiteX0" fmla="*/ 0 w 11036013"/>
              <a:gd name="connsiteY0" fmla="*/ 14119 h 5563831"/>
              <a:gd name="connsiteX1" fmla="*/ 8996662 w 11036013"/>
              <a:gd name="connsiteY1" fmla="*/ 0 h 5563831"/>
              <a:gd name="connsiteX2" fmla="*/ 11036013 w 11036013"/>
              <a:gd name="connsiteY2" fmla="*/ 14119 h 5563831"/>
              <a:gd name="connsiteX3" fmla="*/ 11036013 w 11036013"/>
              <a:gd name="connsiteY3" fmla="*/ 5563831 h 5563831"/>
              <a:gd name="connsiteX4" fmla="*/ 0 w 11036013"/>
              <a:gd name="connsiteY4" fmla="*/ 5563831 h 5563831"/>
              <a:gd name="connsiteX5" fmla="*/ 0 w 11036013"/>
              <a:gd name="connsiteY5" fmla="*/ 14119 h 5563831"/>
              <a:gd name="connsiteX0" fmla="*/ 0 w 11036013"/>
              <a:gd name="connsiteY0" fmla="*/ 14119 h 5574600"/>
              <a:gd name="connsiteX1" fmla="*/ 8996662 w 11036013"/>
              <a:gd name="connsiteY1" fmla="*/ 0 h 5574600"/>
              <a:gd name="connsiteX2" fmla="*/ 11036013 w 11036013"/>
              <a:gd name="connsiteY2" fmla="*/ 14119 h 5574600"/>
              <a:gd name="connsiteX3" fmla="*/ 11036013 w 11036013"/>
              <a:gd name="connsiteY3" fmla="*/ 5563831 h 5574600"/>
              <a:gd name="connsiteX4" fmla="*/ 204772 w 11036013"/>
              <a:gd name="connsiteY4" fmla="*/ 5574600 h 5574600"/>
              <a:gd name="connsiteX5" fmla="*/ 0 w 11036013"/>
              <a:gd name="connsiteY5" fmla="*/ 5563831 h 5574600"/>
              <a:gd name="connsiteX6" fmla="*/ 0 w 11036013"/>
              <a:gd name="connsiteY6" fmla="*/ 14119 h 5574600"/>
              <a:gd name="connsiteX0" fmla="*/ 0 w 11036013"/>
              <a:gd name="connsiteY0" fmla="*/ 14119 h 5574600"/>
              <a:gd name="connsiteX1" fmla="*/ 8996662 w 11036013"/>
              <a:gd name="connsiteY1" fmla="*/ 0 h 5574600"/>
              <a:gd name="connsiteX2" fmla="*/ 11036013 w 11036013"/>
              <a:gd name="connsiteY2" fmla="*/ 14119 h 5574600"/>
              <a:gd name="connsiteX3" fmla="*/ 11036013 w 11036013"/>
              <a:gd name="connsiteY3" fmla="*/ 5563831 h 5574600"/>
              <a:gd name="connsiteX4" fmla="*/ 204772 w 11036013"/>
              <a:gd name="connsiteY4" fmla="*/ 5574600 h 5574600"/>
              <a:gd name="connsiteX5" fmla="*/ 0 w 11036013"/>
              <a:gd name="connsiteY5" fmla="*/ 14119 h 5574600"/>
              <a:gd name="connsiteX0" fmla="*/ 0 w 10831241"/>
              <a:gd name="connsiteY0" fmla="*/ 5574600 h 5574600"/>
              <a:gd name="connsiteX1" fmla="*/ 8791890 w 10831241"/>
              <a:gd name="connsiteY1" fmla="*/ 0 h 5574600"/>
              <a:gd name="connsiteX2" fmla="*/ 10831241 w 10831241"/>
              <a:gd name="connsiteY2" fmla="*/ 14119 h 5574600"/>
              <a:gd name="connsiteX3" fmla="*/ 10831241 w 10831241"/>
              <a:gd name="connsiteY3" fmla="*/ 5563831 h 5574600"/>
              <a:gd name="connsiteX4" fmla="*/ 0 w 10831241"/>
              <a:gd name="connsiteY4" fmla="*/ 5574600 h 557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31241" h="5574600">
                <a:moveTo>
                  <a:pt x="0" y="5574600"/>
                </a:moveTo>
                <a:lnTo>
                  <a:pt x="8791890" y="0"/>
                </a:lnTo>
                <a:lnTo>
                  <a:pt x="10831241" y="14119"/>
                </a:lnTo>
                <a:lnTo>
                  <a:pt x="10831241" y="5563831"/>
                </a:lnTo>
                <a:lnTo>
                  <a:pt x="0" y="55746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9" name="矩形 58"/>
          <p:cNvSpPr/>
          <p:nvPr/>
        </p:nvSpPr>
        <p:spPr>
          <a:xfrm rot="1800000">
            <a:off x="2088454" y="2594385"/>
            <a:ext cx="1517838" cy="835718"/>
          </a:xfrm>
          <a:custGeom>
            <a:avLst/>
            <a:gdLst>
              <a:gd name="connsiteX0" fmla="*/ 0 w 2436760"/>
              <a:gd name="connsiteY0" fmla="*/ 0 h 827965"/>
              <a:gd name="connsiteX1" fmla="*/ 2436760 w 2436760"/>
              <a:gd name="connsiteY1" fmla="*/ 0 h 827965"/>
              <a:gd name="connsiteX2" fmla="*/ 2436760 w 2436760"/>
              <a:gd name="connsiteY2" fmla="*/ 827965 h 827965"/>
              <a:gd name="connsiteX3" fmla="*/ 0 w 2436760"/>
              <a:gd name="connsiteY3" fmla="*/ 827965 h 827965"/>
              <a:gd name="connsiteX4" fmla="*/ 0 w 2436760"/>
              <a:gd name="connsiteY4" fmla="*/ 0 h 827965"/>
              <a:gd name="connsiteX0" fmla="*/ 0 w 2436760"/>
              <a:gd name="connsiteY0" fmla="*/ 4629 h 832594"/>
              <a:gd name="connsiteX1" fmla="*/ 964349 w 2436760"/>
              <a:gd name="connsiteY1" fmla="*/ 0 h 832594"/>
              <a:gd name="connsiteX2" fmla="*/ 2436760 w 2436760"/>
              <a:gd name="connsiteY2" fmla="*/ 4629 h 832594"/>
              <a:gd name="connsiteX3" fmla="*/ 2436760 w 2436760"/>
              <a:gd name="connsiteY3" fmla="*/ 832594 h 832594"/>
              <a:gd name="connsiteX4" fmla="*/ 0 w 2436760"/>
              <a:gd name="connsiteY4" fmla="*/ 832594 h 832594"/>
              <a:gd name="connsiteX5" fmla="*/ 0 w 2436760"/>
              <a:gd name="connsiteY5" fmla="*/ 4629 h 832594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832594 h 835718"/>
              <a:gd name="connsiteX6" fmla="*/ 0 w 2436760"/>
              <a:gd name="connsiteY6" fmla="*/ 4629 h 835718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4629 h 835718"/>
              <a:gd name="connsiteX0" fmla="*/ 0 w 1517838"/>
              <a:gd name="connsiteY0" fmla="*/ 835718 h 835718"/>
              <a:gd name="connsiteX1" fmla="*/ 45427 w 1517838"/>
              <a:gd name="connsiteY1" fmla="*/ 0 h 835718"/>
              <a:gd name="connsiteX2" fmla="*/ 1517838 w 1517838"/>
              <a:gd name="connsiteY2" fmla="*/ 4629 h 835718"/>
              <a:gd name="connsiteX3" fmla="*/ 1517838 w 1517838"/>
              <a:gd name="connsiteY3" fmla="*/ 832594 h 835718"/>
              <a:gd name="connsiteX4" fmla="*/ 0 w 1517838"/>
              <a:gd name="connsiteY4" fmla="*/ 835718 h 83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7838" h="835718">
                <a:moveTo>
                  <a:pt x="0" y="835718"/>
                </a:moveTo>
                <a:lnTo>
                  <a:pt x="45427" y="0"/>
                </a:lnTo>
                <a:lnTo>
                  <a:pt x="1517838" y="4629"/>
                </a:lnTo>
                <a:lnTo>
                  <a:pt x="1517838" y="832594"/>
                </a:lnTo>
                <a:lnTo>
                  <a:pt x="0" y="83571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1" name="矩形 58"/>
          <p:cNvSpPr/>
          <p:nvPr/>
        </p:nvSpPr>
        <p:spPr>
          <a:xfrm rot="1800000">
            <a:off x="4688028" y="2594385"/>
            <a:ext cx="1517838" cy="835718"/>
          </a:xfrm>
          <a:custGeom>
            <a:avLst/>
            <a:gdLst>
              <a:gd name="connsiteX0" fmla="*/ 0 w 2436760"/>
              <a:gd name="connsiteY0" fmla="*/ 0 h 827965"/>
              <a:gd name="connsiteX1" fmla="*/ 2436760 w 2436760"/>
              <a:gd name="connsiteY1" fmla="*/ 0 h 827965"/>
              <a:gd name="connsiteX2" fmla="*/ 2436760 w 2436760"/>
              <a:gd name="connsiteY2" fmla="*/ 827965 h 827965"/>
              <a:gd name="connsiteX3" fmla="*/ 0 w 2436760"/>
              <a:gd name="connsiteY3" fmla="*/ 827965 h 827965"/>
              <a:gd name="connsiteX4" fmla="*/ 0 w 2436760"/>
              <a:gd name="connsiteY4" fmla="*/ 0 h 827965"/>
              <a:gd name="connsiteX0" fmla="*/ 0 w 2436760"/>
              <a:gd name="connsiteY0" fmla="*/ 4629 h 832594"/>
              <a:gd name="connsiteX1" fmla="*/ 964349 w 2436760"/>
              <a:gd name="connsiteY1" fmla="*/ 0 h 832594"/>
              <a:gd name="connsiteX2" fmla="*/ 2436760 w 2436760"/>
              <a:gd name="connsiteY2" fmla="*/ 4629 h 832594"/>
              <a:gd name="connsiteX3" fmla="*/ 2436760 w 2436760"/>
              <a:gd name="connsiteY3" fmla="*/ 832594 h 832594"/>
              <a:gd name="connsiteX4" fmla="*/ 0 w 2436760"/>
              <a:gd name="connsiteY4" fmla="*/ 832594 h 832594"/>
              <a:gd name="connsiteX5" fmla="*/ 0 w 2436760"/>
              <a:gd name="connsiteY5" fmla="*/ 4629 h 832594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832594 h 835718"/>
              <a:gd name="connsiteX6" fmla="*/ 0 w 2436760"/>
              <a:gd name="connsiteY6" fmla="*/ 4629 h 835718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4629 h 835718"/>
              <a:gd name="connsiteX0" fmla="*/ 0 w 1517838"/>
              <a:gd name="connsiteY0" fmla="*/ 835718 h 835718"/>
              <a:gd name="connsiteX1" fmla="*/ 45427 w 1517838"/>
              <a:gd name="connsiteY1" fmla="*/ 0 h 835718"/>
              <a:gd name="connsiteX2" fmla="*/ 1517838 w 1517838"/>
              <a:gd name="connsiteY2" fmla="*/ 4629 h 835718"/>
              <a:gd name="connsiteX3" fmla="*/ 1517838 w 1517838"/>
              <a:gd name="connsiteY3" fmla="*/ 832594 h 835718"/>
              <a:gd name="connsiteX4" fmla="*/ 0 w 1517838"/>
              <a:gd name="connsiteY4" fmla="*/ 835718 h 83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7838" h="835718">
                <a:moveTo>
                  <a:pt x="0" y="835718"/>
                </a:moveTo>
                <a:lnTo>
                  <a:pt x="45427" y="0"/>
                </a:lnTo>
                <a:lnTo>
                  <a:pt x="1517838" y="4629"/>
                </a:lnTo>
                <a:lnTo>
                  <a:pt x="1517838" y="832594"/>
                </a:lnTo>
                <a:lnTo>
                  <a:pt x="0" y="83571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2" name="矩形 58"/>
          <p:cNvSpPr/>
          <p:nvPr/>
        </p:nvSpPr>
        <p:spPr>
          <a:xfrm rot="1800000">
            <a:off x="7323898" y="2594385"/>
            <a:ext cx="1517838" cy="835718"/>
          </a:xfrm>
          <a:custGeom>
            <a:avLst/>
            <a:gdLst>
              <a:gd name="connsiteX0" fmla="*/ 0 w 2436760"/>
              <a:gd name="connsiteY0" fmla="*/ 0 h 827965"/>
              <a:gd name="connsiteX1" fmla="*/ 2436760 w 2436760"/>
              <a:gd name="connsiteY1" fmla="*/ 0 h 827965"/>
              <a:gd name="connsiteX2" fmla="*/ 2436760 w 2436760"/>
              <a:gd name="connsiteY2" fmla="*/ 827965 h 827965"/>
              <a:gd name="connsiteX3" fmla="*/ 0 w 2436760"/>
              <a:gd name="connsiteY3" fmla="*/ 827965 h 827965"/>
              <a:gd name="connsiteX4" fmla="*/ 0 w 2436760"/>
              <a:gd name="connsiteY4" fmla="*/ 0 h 827965"/>
              <a:gd name="connsiteX0" fmla="*/ 0 w 2436760"/>
              <a:gd name="connsiteY0" fmla="*/ 4629 h 832594"/>
              <a:gd name="connsiteX1" fmla="*/ 964349 w 2436760"/>
              <a:gd name="connsiteY1" fmla="*/ 0 h 832594"/>
              <a:gd name="connsiteX2" fmla="*/ 2436760 w 2436760"/>
              <a:gd name="connsiteY2" fmla="*/ 4629 h 832594"/>
              <a:gd name="connsiteX3" fmla="*/ 2436760 w 2436760"/>
              <a:gd name="connsiteY3" fmla="*/ 832594 h 832594"/>
              <a:gd name="connsiteX4" fmla="*/ 0 w 2436760"/>
              <a:gd name="connsiteY4" fmla="*/ 832594 h 832594"/>
              <a:gd name="connsiteX5" fmla="*/ 0 w 2436760"/>
              <a:gd name="connsiteY5" fmla="*/ 4629 h 832594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832594 h 835718"/>
              <a:gd name="connsiteX6" fmla="*/ 0 w 2436760"/>
              <a:gd name="connsiteY6" fmla="*/ 4629 h 835718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4629 h 835718"/>
              <a:gd name="connsiteX0" fmla="*/ 0 w 1517838"/>
              <a:gd name="connsiteY0" fmla="*/ 835718 h 835718"/>
              <a:gd name="connsiteX1" fmla="*/ 45427 w 1517838"/>
              <a:gd name="connsiteY1" fmla="*/ 0 h 835718"/>
              <a:gd name="connsiteX2" fmla="*/ 1517838 w 1517838"/>
              <a:gd name="connsiteY2" fmla="*/ 4629 h 835718"/>
              <a:gd name="connsiteX3" fmla="*/ 1517838 w 1517838"/>
              <a:gd name="connsiteY3" fmla="*/ 832594 h 835718"/>
              <a:gd name="connsiteX4" fmla="*/ 0 w 1517838"/>
              <a:gd name="connsiteY4" fmla="*/ 835718 h 83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7838" h="835718">
                <a:moveTo>
                  <a:pt x="0" y="835718"/>
                </a:moveTo>
                <a:lnTo>
                  <a:pt x="45427" y="0"/>
                </a:lnTo>
                <a:lnTo>
                  <a:pt x="1517838" y="4629"/>
                </a:lnTo>
                <a:lnTo>
                  <a:pt x="1517838" y="832594"/>
                </a:lnTo>
                <a:lnTo>
                  <a:pt x="0" y="83571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3" name="矩形 58"/>
          <p:cNvSpPr/>
          <p:nvPr/>
        </p:nvSpPr>
        <p:spPr>
          <a:xfrm rot="1800000">
            <a:off x="9909589" y="2594385"/>
            <a:ext cx="1517838" cy="835718"/>
          </a:xfrm>
          <a:custGeom>
            <a:avLst/>
            <a:gdLst>
              <a:gd name="connsiteX0" fmla="*/ 0 w 2436760"/>
              <a:gd name="connsiteY0" fmla="*/ 0 h 827965"/>
              <a:gd name="connsiteX1" fmla="*/ 2436760 w 2436760"/>
              <a:gd name="connsiteY1" fmla="*/ 0 h 827965"/>
              <a:gd name="connsiteX2" fmla="*/ 2436760 w 2436760"/>
              <a:gd name="connsiteY2" fmla="*/ 827965 h 827965"/>
              <a:gd name="connsiteX3" fmla="*/ 0 w 2436760"/>
              <a:gd name="connsiteY3" fmla="*/ 827965 h 827965"/>
              <a:gd name="connsiteX4" fmla="*/ 0 w 2436760"/>
              <a:gd name="connsiteY4" fmla="*/ 0 h 827965"/>
              <a:gd name="connsiteX0" fmla="*/ 0 w 2436760"/>
              <a:gd name="connsiteY0" fmla="*/ 4629 h 832594"/>
              <a:gd name="connsiteX1" fmla="*/ 964349 w 2436760"/>
              <a:gd name="connsiteY1" fmla="*/ 0 h 832594"/>
              <a:gd name="connsiteX2" fmla="*/ 2436760 w 2436760"/>
              <a:gd name="connsiteY2" fmla="*/ 4629 h 832594"/>
              <a:gd name="connsiteX3" fmla="*/ 2436760 w 2436760"/>
              <a:gd name="connsiteY3" fmla="*/ 832594 h 832594"/>
              <a:gd name="connsiteX4" fmla="*/ 0 w 2436760"/>
              <a:gd name="connsiteY4" fmla="*/ 832594 h 832594"/>
              <a:gd name="connsiteX5" fmla="*/ 0 w 2436760"/>
              <a:gd name="connsiteY5" fmla="*/ 4629 h 832594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832594 h 835718"/>
              <a:gd name="connsiteX6" fmla="*/ 0 w 2436760"/>
              <a:gd name="connsiteY6" fmla="*/ 4629 h 835718"/>
              <a:gd name="connsiteX0" fmla="*/ 0 w 2436760"/>
              <a:gd name="connsiteY0" fmla="*/ 4629 h 835718"/>
              <a:gd name="connsiteX1" fmla="*/ 964349 w 2436760"/>
              <a:gd name="connsiteY1" fmla="*/ 0 h 835718"/>
              <a:gd name="connsiteX2" fmla="*/ 2436760 w 2436760"/>
              <a:gd name="connsiteY2" fmla="*/ 4629 h 835718"/>
              <a:gd name="connsiteX3" fmla="*/ 2436760 w 2436760"/>
              <a:gd name="connsiteY3" fmla="*/ 832594 h 835718"/>
              <a:gd name="connsiteX4" fmla="*/ 918922 w 2436760"/>
              <a:gd name="connsiteY4" fmla="*/ 835718 h 835718"/>
              <a:gd name="connsiteX5" fmla="*/ 0 w 2436760"/>
              <a:gd name="connsiteY5" fmla="*/ 4629 h 835718"/>
              <a:gd name="connsiteX0" fmla="*/ 0 w 1517838"/>
              <a:gd name="connsiteY0" fmla="*/ 835718 h 835718"/>
              <a:gd name="connsiteX1" fmla="*/ 45427 w 1517838"/>
              <a:gd name="connsiteY1" fmla="*/ 0 h 835718"/>
              <a:gd name="connsiteX2" fmla="*/ 1517838 w 1517838"/>
              <a:gd name="connsiteY2" fmla="*/ 4629 h 835718"/>
              <a:gd name="connsiteX3" fmla="*/ 1517838 w 1517838"/>
              <a:gd name="connsiteY3" fmla="*/ 832594 h 835718"/>
              <a:gd name="connsiteX4" fmla="*/ 0 w 1517838"/>
              <a:gd name="connsiteY4" fmla="*/ 835718 h 835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7838" h="835718">
                <a:moveTo>
                  <a:pt x="0" y="835718"/>
                </a:moveTo>
                <a:lnTo>
                  <a:pt x="45427" y="0"/>
                </a:lnTo>
                <a:lnTo>
                  <a:pt x="1517838" y="4629"/>
                </a:lnTo>
                <a:lnTo>
                  <a:pt x="1517838" y="832594"/>
                </a:lnTo>
                <a:lnTo>
                  <a:pt x="0" y="83571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874711" y="3523382"/>
            <a:ext cx="10442578" cy="393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5" name="Group 28"/>
          <p:cNvGrpSpPr/>
          <p:nvPr/>
        </p:nvGrpSpPr>
        <p:grpSpPr>
          <a:xfrm>
            <a:off x="4372334" y="2206333"/>
            <a:ext cx="842040" cy="842040"/>
            <a:chOff x="4364206" y="1888846"/>
            <a:chExt cx="867959" cy="867959"/>
          </a:xfrm>
        </p:grpSpPr>
        <p:sp>
          <p:nvSpPr>
            <p:cNvPr id="33" name="Oval 3"/>
            <p:cNvSpPr/>
            <p:nvPr/>
          </p:nvSpPr>
          <p:spPr>
            <a:xfrm>
              <a:off x="4364206" y="1888846"/>
              <a:ext cx="867959" cy="867959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9" name="Group 29"/>
            <p:cNvGrpSpPr/>
            <p:nvPr/>
          </p:nvGrpSpPr>
          <p:grpSpPr>
            <a:xfrm>
              <a:off x="4598064" y="2131984"/>
              <a:ext cx="400243" cy="400243"/>
              <a:chOff x="2770187" y="2415226"/>
              <a:chExt cx="330200" cy="330200"/>
            </a:xfrm>
            <a:solidFill>
              <a:schemeClr val="bg1"/>
            </a:solidFill>
          </p:grpSpPr>
          <p:sp>
            <p:nvSpPr>
              <p:cNvPr id="40" name="Freeform: Shape 30"/>
              <p:cNvSpPr>
                <a:spLocks/>
              </p:cNvSpPr>
              <p:nvPr/>
            </p:nvSpPr>
            <p:spPr bwMode="auto">
              <a:xfrm>
                <a:off x="2770187" y="2415226"/>
                <a:ext cx="330200" cy="330200"/>
              </a:xfrm>
              <a:custGeom>
                <a:avLst/>
                <a:gdLst>
                  <a:gd name="T0" fmla="*/ 16 w 208"/>
                  <a:gd name="T1" fmla="*/ 177 h 208"/>
                  <a:gd name="T2" fmla="*/ 13 w 208"/>
                  <a:gd name="T3" fmla="*/ 180 h 208"/>
                  <a:gd name="T4" fmla="*/ 13 w 208"/>
                  <a:gd name="T5" fmla="*/ 190 h 208"/>
                  <a:gd name="T6" fmla="*/ 19 w 208"/>
                  <a:gd name="T7" fmla="*/ 196 h 208"/>
                  <a:gd name="T8" fmla="*/ 27 w 208"/>
                  <a:gd name="T9" fmla="*/ 196 h 208"/>
                  <a:gd name="T10" fmla="*/ 83 w 208"/>
                  <a:gd name="T11" fmla="*/ 141 h 208"/>
                  <a:gd name="T12" fmla="*/ 68 w 208"/>
                  <a:gd name="T13" fmla="*/ 124 h 208"/>
                  <a:gd name="T14" fmla="*/ 109 w 208"/>
                  <a:gd name="T15" fmla="*/ 17 h 208"/>
                  <a:gd name="T16" fmla="*/ 78 w 208"/>
                  <a:gd name="T17" fmla="*/ 40 h 208"/>
                  <a:gd name="T18" fmla="*/ 65 w 208"/>
                  <a:gd name="T19" fmla="*/ 78 h 208"/>
                  <a:gd name="T20" fmla="*/ 78 w 208"/>
                  <a:gd name="T21" fmla="*/ 117 h 208"/>
                  <a:gd name="T22" fmla="*/ 109 w 208"/>
                  <a:gd name="T23" fmla="*/ 140 h 208"/>
                  <a:gd name="T24" fmla="*/ 150 w 208"/>
                  <a:gd name="T25" fmla="*/ 140 h 208"/>
                  <a:gd name="T26" fmla="*/ 182 w 208"/>
                  <a:gd name="T27" fmla="*/ 117 h 208"/>
                  <a:gd name="T28" fmla="*/ 195 w 208"/>
                  <a:gd name="T29" fmla="*/ 78 h 208"/>
                  <a:gd name="T30" fmla="*/ 182 w 208"/>
                  <a:gd name="T31" fmla="*/ 40 h 208"/>
                  <a:gd name="T32" fmla="*/ 150 w 208"/>
                  <a:gd name="T33" fmla="*/ 17 h 208"/>
                  <a:gd name="T34" fmla="*/ 130 w 208"/>
                  <a:gd name="T35" fmla="*/ 0 h 208"/>
                  <a:gd name="T36" fmla="*/ 176 w 208"/>
                  <a:gd name="T37" fmla="*/ 16 h 208"/>
                  <a:gd name="T38" fmla="*/ 203 w 208"/>
                  <a:gd name="T39" fmla="*/ 53 h 208"/>
                  <a:gd name="T40" fmla="*/ 203 w 208"/>
                  <a:gd name="T41" fmla="*/ 102 h 208"/>
                  <a:gd name="T42" fmla="*/ 176 w 208"/>
                  <a:gd name="T43" fmla="*/ 141 h 208"/>
                  <a:gd name="T44" fmla="*/ 130 w 208"/>
                  <a:gd name="T45" fmla="*/ 156 h 208"/>
                  <a:gd name="T46" fmla="*/ 94 w 208"/>
                  <a:gd name="T47" fmla="*/ 147 h 208"/>
                  <a:gd name="T48" fmla="*/ 39 w 208"/>
                  <a:gd name="T49" fmla="*/ 202 h 208"/>
                  <a:gd name="T50" fmla="*/ 29 w 208"/>
                  <a:gd name="T51" fmla="*/ 208 h 208"/>
                  <a:gd name="T52" fmla="*/ 17 w 208"/>
                  <a:gd name="T53" fmla="*/ 208 h 208"/>
                  <a:gd name="T54" fmla="*/ 7 w 208"/>
                  <a:gd name="T55" fmla="*/ 202 h 208"/>
                  <a:gd name="T56" fmla="*/ 1 w 208"/>
                  <a:gd name="T57" fmla="*/ 192 h 208"/>
                  <a:gd name="T58" fmla="*/ 1 w 208"/>
                  <a:gd name="T59" fmla="*/ 179 h 208"/>
                  <a:gd name="T60" fmla="*/ 7 w 208"/>
                  <a:gd name="T61" fmla="*/ 169 h 208"/>
                  <a:gd name="T62" fmla="*/ 60 w 208"/>
                  <a:gd name="T63" fmla="*/ 115 h 208"/>
                  <a:gd name="T64" fmla="*/ 52 w 208"/>
                  <a:gd name="T65" fmla="*/ 78 h 208"/>
                  <a:gd name="T66" fmla="*/ 68 w 208"/>
                  <a:gd name="T67" fmla="*/ 33 h 208"/>
                  <a:gd name="T68" fmla="*/ 105 w 208"/>
                  <a:gd name="T69" fmla="*/ 4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08" h="208">
                    <a:moveTo>
                      <a:pt x="68" y="124"/>
                    </a:moveTo>
                    <a:lnTo>
                      <a:pt x="16" y="177"/>
                    </a:lnTo>
                    <a:lnTo>
                      <a:pt x="16" y="177"/>
                    </a:lnTo>
                    <a:lnTo>
                      <a:pt x="13" y="180"/>
                    </a:lnTo>
                    <a:lnTo>
                      <a:pt x="11" y="185"/>
                    </a:lnTo>
                    <a:lnTo>
                      <a:pt x="13" y="190"/>
                    </a:lnTo>
                    <a:lnTo>
                      <a:pt x="14" y="193"/>
                    </a:lnTo>
                    <a:lnTo>
                      <a:pt x="19" y="196"/>
                    </a:lnTo>
                    <a:lnTo>
                      <a:pt x="23" y="196"/>
                    </a:lnTo>
                    <a:lnTo>
                      <a:pt x="27" y="196"/>
                    </a:lnTo>
                    <a:lnTo>
                      <a:pt x="32" y="193"/>
                    </a:lnTo>
                    <a:lnTo>
                      <a:pt x="83" y="141"/>
                    </a:lnTo>
                    <a:lnTo>
                      <a:pt x="75" y="133"/>
                    </a:lnTo>
                    <a:lnTo>
                      <a:pt x="68" y="124"/>
                    </a:lnTo>
                    <a:close/>
                    <a:moveTo>
                      <a:pt x="130" y="13"/>
                    </a:moveTo>
                    <a:lnTo>
                      <a:pt x="109" y="17"/>
                    </a:lnTo>
                    <a:lnTo>
                      <a:pt x="92" y="26"/>
                    </a:lnTo>
                    <a:lnTo>
                      <a:pt x="78" y="40"/>
                    </a:lnTo>
                    <a:lnTo>
                      <a:pt x="68" y="58"/>
                    </a:lnTo>
                    <a:lnTo>
                      <a:pt x="65" y="78"/>
                    </a:lnTo>
                    <a:lnTo>
                      <a:pt x="68" y="100"/>
                    </a:lnTo>
                    <a:lnTo>
                      <a:pt x="78" y="117"/>
                    </a:lnTo>
                    <a:lnTo>
                      <a:pt x="92" y="131"/>
                    </a:lnTo>
                    <a:lnTo>
                      <a:pt x="109" y="140"/>
                    </a:lnTo>
                    <a:lnTo>
                      <a:pt x="130" y="143"/>
                    </a:lnTo>
                    <a:lnTo>
                      <a:pt x="150" y="140"/>
                    </a:lnTo>
                    <a:lnTo>
                      <a:pt x="169" y="131"/>
                    </a:lnTo>
                    <a:lnTo>
                      <a:pt x="182" y="117"/>
                    </a:lnTo>
                    <a:lnTo>
                      <a:pt x="192" y="100"/>
                    </a:lnTo>
                    <a:lnTo>
                      <a:pt x="195" y="78"/>
                    </a:lnTo>
                    <a:lnTo>
                      <a:pt x="192" y="58"/>
                    </a:lnTo>
                    <a:lnTo>
                      <a:pt x="182" y="40"/>
                    </a:lnTo>
                    <a:lnTo>
                      <a:pt x="169" y="26"/>
                    </a:lnTo>
                    <a:lnTo>
                      <a:pt x="150" y="17"/>
                    </a:lnTo>
                    <a:lnTo>
                      <a:pt x="130" y="13"/>
                    </a:lnTo>
                    <a:close/>
                    <a:moveTo>
                      <a:pt x="130" y="0"/>
                    </a:moveTo>
                    <a:lnTo>
                      <a:pt x="154" y="4"/>
                    </a:lnTo>
                    <a:lnTo>
                      <a:pt x="176" y="16"/>
                    </a:lnTo>
                    <a:lnTo>
                      <a:pt x="193" y="33"/>
                    </a:lnTo>
                    <a:lnTo>
                      <a:pt x="203" y="53"/>
                    </a:lnTo>
                    <a:lnTo>
                      <a:pt x="208" y="78"/>
                    </a:lnTo>
                    <a:lnTo>
                      <a:pt x="203" y="102"/>
                    </a:lnTo>
                    <a:lnTo>
                      <a:pt x="193" y="124"/>
                    </a:lnTo>
                    <a:lnTo>
                      <a:pt x="176" y="141"/>
                    </a:lnTo>
                    <a:lnTo>
                      <a:pt x="154" y="153"/>
                    </a:lnTo>
                    <a:lnTo>
                      <a:pt x="130" y="156"/>
                    </a:lnTo>
                    <a:lnTo>
                      <a:pt x="111" y="154"/>
                    </a:lnTo>
                    <a:lnTo>
                      <a:pt x="94" y="147"/>
                    </a:lnTo>
                    <a:lnTo>
                      <a:pt x="39" y="202"/>
                    </a:lnTo>
                    <a:lnTo>
                      <a:pt x="39" y="202"/>
                    </a:lnTo>
                    <a:lnTo>
                      <a:pt x="34" y="205"/>
                    </a:lnTo>
                    <a:lnTo>
                      <a:pt x="29" y="208"/>
                    </a:lnTo>
                    <a:lnTo>
                      <a:pt x="23" y="208"/>
                    </a:lnTo>
                    <a:lnTo>
                      <a:pt x="17" y="208"/>
                    </a:lnTo>
                    <a:lnTo>
                      <a:pt x="11" y="205"/>
                    </a:lnTo>
                    <a:lnTo>
                      <a:pt x="7" y="202"/>
                    </a:lnTo>
                    <a:lnTo>
                      <a:pt x="3" y="196"/>
                    </a:lnTo>
                    <a:lnTo>
                      <a:pt x="1" y="192"/>
                    </a:lnTo>
                    <a:lnTo>
                      <a:pt x="0" y="185"/>
                    </a:lnTo>
                    <a:lnTo>
                      <a:pt x="1" y="179"/>
                    </a:lnTo>
                    <a:lnTo>
                      <a:pt x="3" y="173"/>
                    </a:lnTo>
                    <a:lnTo>
                      <a:pt x="7" y="169"/>
                    </a:lnTo>
                    <a:lnTo>
                      <a:pt x="7" y="169"/>
                    </a:lnTo>
                    <a:lnTo>
                      <a:pt x="60" y="115"/>
                    </a:lnTo>
                    <a:lnTo>
                      <a:pt x="55" y="98"/>
                    </a:lnTo>
                    <a:lnTo>
                      <a:pt x="52" y="78"/>
                    </a:lnTo>
                    <a:lnTo>
                      <a:pt x="56" y="53"/>
                    </a:lnTo>
                    <a:lnTo>
                      <a:pt x="68" y="33"/>
                    </a:lnTo>
                    <a:lnTo>
                      <a:pt x="83" y="16"/>
                    </a:lnTo>
                    <a:lnTo>
                      <a:pt x="105" y="4"/>
                    </a:lnTo>
                    <a:lnTo>
                      <a:pt x="1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Freeform: Shape 31"/>
              <p:cNvSpPr>
                <a:spLocks/>
              </p:cNvSpPr>
              <p:nvPr/>
            </p:nvSpPr>
            <p:spPr bwMode="auto">
              <a:xfrm>
                <a:off x="2905124" y="2467613"/>
                <a:ext cx="76200" cy="77787"/>
              </a:xfrm>
              <a:custGeom>
                <a:avLst/>
                <a:gdLst>
                  <a:gd name="T0" fmla="*/ 45 w 48"/>
                  <a:gd name="T1" fmla="*/ 0 h 49"/>
                  <a:gd name="T2" fmla="*/ 48 w 48"/>
                  <a:gd name="T3" fmla="*/ 2 h 49"/>
                  <a:gd name="T4" fmla="*/ 48 w 48"/>
                  <a:gd name="T5" fmla="*/ 3 h 49"/>
                  <a:gd name="T6" fmla="*/ 48 w 48"/>
                  <a:gd name="T7" fmla="*/ 6 h 49"/>
                  <a:gd name="T8" fmla="*/ 45 w 48"/>
                  <a:gd name="T9" fmla="*/ 6 h 49"/>
                  <a:gd name="T10" fmla="*/ 30 w 48"/>
                  <a:gd name="T11" fmla="*/ 10 h 49"/>
                  <a:gd name="T12" fmla="*/ 17 w 48"/>
                  <a:gd name="T13" fmla="*/ 17 h 49"/>
                  <a:gd name="T14" fmla="*/ 9 w 48"/>
                  <a:gd name="T15" fmla="*/ 30 h 49"/>
                  <a:gd name="T16" fmla="*/ 6 w 48"/>
                  <a:gd name="T17" fmla="*/ 45 h 49"/>
                  <a:gd name="T18" fmla="*/ 4 w 48"/>
                  <a:gd name="T19" fmla="*/ 48 h 49"/>
                  <a:gd name="T20" fmla="*/ 3 w 48"/>
                  <a:gd name="T21" fmla="*/ 49 h 49"/>
                  <a:gd name="T22" fmla="*/ 0 w 48"/>
                  <a:gd name="T23" fmla="*/ 48 h 49"/>
                  <a:gd name="T24" fmla="*/ 0 w 48"/>
                  <a:gd name="T25" fmla="*/ 45 h 49"/>
                  <a:gd name="T26" fmla="*/ 3 w 48"/>
                  <a:gd name="T27" fmla="*/ 28 h 49"/>
                  <a:gd name="T28" fmla="*/ 13 w 48"/>
                  <a:gd name="T29" fmla="*/ 13 h 49"/>
                  <a:gd name="T30" fmla="*/ 27 w 48"/>
                  <a:gd name="T31" fmla="*/ 3 h 49"/>
                  <a:gd name="T32" fmla="*/ 45 w 48"/>
                  <a:gd name="T33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49">
                    <a:moveTo>
                      <a:pt x="45" y="0"/>
                    </a:moveTo>
                    <a:lnTo>
                      <a:pt x="48" y="2"/>
                    </a:lnTo>
                    <a:lnTo>
                      <a:pt x="48" y="3"/>
                    </a:lnTo>
                    <a:lnTo>
                      <a:pt x="48" y="6"/>
                    </a:lnTo>
                    <a:lnTo>
                      <a:pt x="45" y="6"/>
                    </a:lnTo>
                    <a:lnTo>
                      <a:pt x="30" y="10"/>
                    </a:lnTo>
                    <a:lnTo>
                      <a:pt x="17" y="17"/>
                    </a:lnTo>
                    <a:lnTo>
                      <a:pt x="9" y="30"/>
                    </a:lnTo>
                    <a:lnTo>
                      <a:pt x="6" y="45"/>
                    </a:lnTo>
                    <a:lnTo>
                      <a:pt x="4" y="48"/>
                    </a:lnTo>
                    <a:lnTo>
                      <a:pt x="3" y="49"/>
                    </a:lnTo>
                    <a:lnTo>
                      <a:pt x="0" y="48"/>
                    </a:lnTo>
                    <a:lnTo>
                      <a:pt x="0" y="45"/>
                    </a:lnTo>
                    <a:lnTo>
                      <a:pt x="3" y="28"/>
                    </a:lnTo>
                    <a:lnTo>
                      <a:pt x="13" y="13"/>
                    </a:lnTo>
                    <a:lnTo>
                      <a:pt x="27" y="3"/>
                    </a:lnTo>
                    <a:lnTo>
                      <a:pt x="4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Group 40"/>
          <p:cNvGrpSpPr/>
          <p:nvPr/>
        </p:nvGrpSpPr>
        <p:grpSpPr>
          <a:xfrm>
            <a:off x="1763303" y="2206333"/>
            <a:ext cx="842040" cy="842040"/>
            <a:chOff x="1649640" y="1888846"/>
            <a:chExt cx="867959" cy="867959"/>
          </a:xfrm>
        </p:grpSpPr>
        <p:sp>
          <p:nvSpPr>
            <p:cNvPr id="26" name="Oval 4"/>
            <p:cNvSpPr/>
            <p:nvPr/>
          </p:nvSpPr>
          <p:spPr>
            <a:xfrm>
              <a:off x="1649640" y="1888846"/>
              <a:ext cx="867959" cy="867959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Freeform: Shape 32"/>
            <p:cNvSpPr>
              <a:spLocks/>
            </p:cNvSpPr>
            <p:nvPr/>
          </p:nvSpPr>
          <p:spPr bwMode="auto">
            <a:xfrm>
              <a:off x="1901691" y="2136965"/>
              <a:ext cx="363857" cy="363857"/>
            </a:xfrm>
            <a:custGeom>
              <a:avLst/>
              <a:gdLst>
                <a:gd name="T0" fmla="*/ 189 w 208"/>
                <a:gd name="T1" fmla="*/ 37 h 208"/>
                <a:gd name="T2" fmla="*/ 104 w 208"/>
                <a:gd name="T3" fmla="*/ 170 h 208"/>
                <a:gd name="T4" fmla="*/ 108 w 208"/>
                <a:gd name="T5" fmla="*/ 170 h 208"/>
                <a:gd name="T6" fmla="*/ 163 w 208"/>
                <a:gd name="T7" fmla="*/ 193 h 208"/>
                <a:gd name="T8" fmla="*/ 189 w 208"/>
                <a:gd name="T9" fmla="*/ 37 h 208"/>
                <a:gd name="T10" fmla="*/ 170 w 208"/>
                <a:gd name="T11" fmla="*/ 35 h 208"/>
                <a:gd name="T12" fmla="*/ 20 w 208"/>
                <a:gd name="T13" fmla="*/ 136 h 208"/>
                <a:gd name="T14" fmla="*/ 59 w 208"/>
                <a:gd name="T15" fmla="*/ 151 h 208"/>
                <a:gd name="T16" fmla="*/ 61 w 208"/>
                <a:gd name="T17" fmla="*/ 151 h 208"/>
                <a:gd name="T18" fmla="*/ 170 w 208"/>
                <a:gd name="T19" fmla="*/ 35 h 208"/>
                <a:gd name="T20" fmla="*/ 189 w 208"/>
                <a:gd name="T21" fmla="*/ 24 h 208"/>
                <a:gd name="T22" fmla="*/ 67 w 208"/>
                <a:gd name="T23" fmla="*/ 157 h 208"/>
                <a:gd name="T24" fmla="*/ 67 w 208"/>
                <a:gd name="T25" fmla="*/ 157 h 208"/>
                <a:gd name="T26" fmla="*/ 84 w 208"/>
                <a:gd name="T27" fmla="*/ 189 h 208"/>
                <a:gd name="T28" fmla="*/ 189 w 208"/>
                <a:gd name="T29" fmla="*/ 24 h 208"/>
                <a:gd name="T30" fmla="*/ 201 w 208"/>
                <a:gd name="T31" fmla="*/ 0 h 208"/>
                <a:gd name="T32" fmla="*/ 202 w 208"/>
                <a:gd name="T33" fmla="*/ 1 h 208"/>
                <a:gd name="T34" fmla="*/ 205 w 208"/>
                <a:gd name="T35" fmla="*/ 1 h 208"/>
                <a:gd name="T36" fmla="*/ 206 w 208"/>
                <a:gd name="T37" fmla="*/ 3 h 208"/>
                <a:gd name="T38" fmla="*/ 206 w 208"/>
                <a:gd name="T39" fmla="*/ 6 h 208"/>
                <a:gd name="T40" fmla="*/ 208 w 208"/>
                <a:gd name="T41" fmla="*/ 9 h 208"/>
                <a:gd name="T42" fmla="*/ 175 w 208"/>
                <a:gd name="T43" fmla="*/ 203 h 208"/>
                <a:gd name="T44" fmla="*/ 173 w 208"/>
                <a:gd name="T45" fmla="*/ 205 h 208"/>
                <a:gd name="T46" fmla="*/ 172 w 208"/>
                <a:gd name="T47" fmla="*/ 208 h 208"/>
                <a:gd name="T48" fmla="*/ 169 w 208"/>
                <a:gd name="T49" fmla="*/ 208 h 208"/>
                <a:gd name="T50" fmla="*/ 166 w 208"/>
                <a:gd name="T51" fmla="*/ 208 h 208"/>
                <a:gd name="T52" fmla="*/ 103 w 208"/>
                <a:gd name="T53" fmla="*/ 183 h 208"/>
                <a:gd name="T54" fmla="*/ 90 w 208"/>
                <a:gd name="T55" fmla="*/ 205 h 208"/>
                <a:gd name="T56" fmla="*/ 87 w 208"/>
                <a:gd name="T57" fmla="*/ 208 h 208"/>
                <a:gd name="T58" fmla="*/ 84 w 208"/>
                <a:gd name="T59" fmla="*/ 208 h 208"/>
                <a:gd name="T60" fmla="*/ 84 w 208"/>
                <a:gd name="T61" fmla="*/ 208 h 208"/>
                <a:gd name="T62" fmla="*/ 81 w 208"/>
                <a:gd name="T63" fmla="*/ 208 h 208"/>
                <a:gd name="T64" fmla="*/ 78 w 208"/>
                <a:gd name="T65" fmla="*/ 205 h 208"/>
                <a:gd name="T66" fmla="*/ 55 w 208"/>
                <a:gd name="T67" fmla="*/ 163 h 208"/>
                <a:gd name="T68" fmla="*/ 5 w 208"/>
                <a:gd name="T69" fmla="*/ 143 h 208"/>
                <a:gd name="T70" fmla="*/ 2 w 208"/>
                <a:gd name="T71" fmla="*/ 141 h 208"/>
                <a:gd name="T72" fmla="*/ 0 w 208"/>
                <a:gd name="T73" fmla="*/ 137 h 208"/>
                <a:gd name="T74" fmla="*/ 0 w 208"/>
                <a:gd name="T75" fmla="*/ 134 h 208"/>
                <a:gd name="T76" fmla="*/ 3 w 208"/>
                <a:gd name="T77" fmla="*/ 131 h 208"/>
                <a:gd name="T78" fmla="*/ 198 w 208"/>
                <a:gd name="T79" fmla="*/ 1 h 208"/>
                <a:gd name="T80" fmla="*/ 199 w 208"/>
                <a:gd name="T81" fmla="*/ 1 h 208"/>
                <a:gd name="T82" fmla="*/ 201 w 208"/>
                <a:gd name="T8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208">
                  <a:moveTo>
                    <a:pt x="189" y="37"/>
                  </a:moveTo>
                  <a:lnTo>
                    <a:pt x="104" y="170"/>
                  </a:lnTo>
                  <a:lnTo>
                    <a:pt x="108" y="170"/>
                  </a:lnTo>
                  <a:lnTo>
                    <a:pt x="163" y="193"/>
                  </a:lnTo>
                  <a:lnTo>
                    <a:pt x="189" y="37"/>
                  </a:lnTo>
                  <a:close/>
                  <a:moveTo>
                    <a:pt x="170" y="35"/>
                  </a:moveTo>
                  <a:lnTo>
                    <a:pt x="20" y="136"/>
                  </a:lnTo>
                  <a:lnTo>
                    <a:pt x="59" y="151"/>
                  </a:lnTo>
                  <a:lnTo>
                    <a:pt x="61" y="151"/>
                  </a:lnTo>
                  <a:lnTo>
                    <a:pt x="170" y="35"/>
                  </a:lnTo>
                  <a:close/>
                  <a:moveTo>
                    <a:pt x="189" y="24"/>
                  </a:moveTo>
                  <a:lnTo>
                    <a:pt x="67" y="157"/>
                  </a:lnTo>
                  <a:lnTo>
                    <a:pt x="67" y="157"/>
                  </a:lnTo>
                  <a:lnTo>
                    <a:pt x="84" y="189"/>
                  </a:lnTo>
                  <a:lnTo>
                    <a:pt x="189" y="24"/>
                  </a:lnTo>
                  <a:close/>
                  <a:moveTo>
                    <a:pt x="201" y="0"/>
                  </a:moveTo>
                  <a:lnTo>
                    <a:pt x="202" y="1"/>
                  </a:lnTo>
                  <a:lnTo>
                    <a:pt x="205" y="1"/>
                  </a:lnTo>
                  <a:lnTo>
                    <a:pt x="206" y="3"/>
                  </a:lnTo>
                  <a:lnTo>
                    <a:pt x="206" y="6"/>
                  </a:lnTo>
                  <a:lnTo>
                    <a:pt x="208" y="9"/>
                  </a:lnTo>
                  <a:lnTo>
                    <a:pt x="175" y="203"/>
                  </a:lnTo>
                  <a:lnTo>
                    <a:pt x="173" y="205"/>
                  </a:lnTo>
                  <a:lnTo>
                    <a:pt x="172" y="208"/>
                  </a:lnTo>
                  <a:lnTo>
                    <a:pt x="169" y="208"/>
                  </a:lnTo>
                  <a:lnTo>
                    <a:pt x="166" y="208"/>
                  </a:lnTo>
                  <a:lnTo>
                    <a:pt x="103" y="183"/>
                  </a:lnTo>
                  <a:lnTo>
                    <a:pt x="90" y="205"/>
                  </a:lnTo>
                  <a:lnTo>
                    <a:pt x="87" y="208"/>
                  </a:lnTo>
                  <a:lnTo>
                    <a:pt x="84" y="208"/>
                  </a:lnTo>
                  <a:lnTo>
                    <a:pt x="84" y="208"/>
                  </a:lnTo>
                  <a:lnTo>
                    <a:pt x="81" y="208"/>
                  </a:lnTo>
                  <a:lnTo>
                    <a:pt x="78" y="205"/>
                  </a:lnTo>
                  <a:lnTo>
                    <a:pt x="55" y="163"/>
                  </a:lnTo>
                  <a:lnTo>
                    <a:pt x="5" y="143"/>
                  </a:lnTo>
                  <a:lnTo>
                    <a:pt x="2" y="141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3" y="131"/>
                  </a:lnTo>
                  <a:lnTo>
                    <a:pt x="198" y="1"/>
                  </a:lnTo>
                  <a:lnTo>
                    <a:pt x="199" y="1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7" name="Group 26"/>
          <p:cNvGrpSpPr/>
          <p:nvPr/>
        </p:nvGrpSpPr>
        <p:grpSpPr>
          <a:xfrm>
            <a:off x="6981365" y="2198536"/>
            <a:ext cx="842040" cy="842040"/>
            <a:chOff x="7024802" y="1880809"/>
            <a:chExt cx="867959" cy="867959"/>
          </a:xfrm>
        </p:grpSpPr>
        <p:sp>
          <p:nvSpPr>
            <p:cNvPr id="19" name="Oval 2"/>
            <p:cNvSpPr/>
            <p:nvPr/>
          </p:nvSpPr>
          <p:spPr>
            <a:xfrm>
              <a:off x="7024802" y="1880809"/>
              <a:ext cx="867959" cy="867959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5" name="Freeform: Shape 33"/>
            <p:cNvSpPr>
              <a:spLocks/>
            </p:cNvSpPr>
            <p:nvPr/>
          </p:nvSpPr>
          <p:spPr bwMode="auto">
            <a:xfrm>
              <a:off x="7277727" y="2132861"/>
              <a:ext cx="362108" cy="363857"/>
            </a:xfrm>
            <a:custGeom>
              <a:avLst/>
              <a:gdLst>
                <a:gd name="T0" fmla="*/ 13 w 207"/>
                <a:gd name="T1" fmla="*/ 83 h 208"/>
                <a:gd name="T2" fmla="*/ 20 w 207"/>
                <a:gd name="T3" fmla="*/ 195 h 208"/>
                <a:gd name="T4" fmla="*/ 46 w 207"/>
                <a:gd name="T5" fmla="*/ 187 h 208"/>
                <a:gd name="T6" fmla="*/ 39 w 207"/>
                <a:gd name="T7" fmla="*/ 78 h 208"/>
                <a:gd name="T8" fmla="*/ 99 w 207"/>
                <a:gd name="T9" fmla="*/ 14 h 208"/>
                <a:gd name="T10" fmla="*/ 92 w 207"/>
                <a:gd name="T11" fmla="*/ 46 h 208"/>
                <a:gd name="T12" fmla="*/ 57 w 207"/>
                <a:gd name="T13" fmla="*/ 81 h 208"/>
                <a:gd name="T14" fmla="*/ 52 w 207"/>
                <a:gd name="T15" fmla="*/ 177 h 208"/>
                <a:gd name="T16" fmla="*/ 57 w 207"/>
                <a:gd name="T17" fmla="*/ 183 h 208"/>
                <a:gd name="T18" fmla="*/ 66 w 207"/>
                <a:gd name="T19" fmla="*/ 184 h 208"/>
                <a:gd name="T20" fmla="*/ 99 w 207"/>
                <a:gd name="T21" fmla="*/ 192 h 208"/>
                <a:gd name="T22" fmla="*/ 163 w 207"/>
                <a:gd name="T23" fmla="*/ 193 h 208"/>
                <a:gd name="T24" fmla="*/ 171 w 207"/>
                <a:gd name="T25" fmla="*/ 187 h 208"/>
                <a:gd name="T26" fmla="*/ 173 w 207"/>
                <a:gd name="T27" fmla="*/ 180 h 208"/>
                <a:gd name="T28" fmla="*/ 165 w 207"/>
                <a:gd name="T29" fmla="*/ 174 h 208"/>
                <a:gd name="T30" fmla="*/ 152 w 207"/>
                <a:gd name="T31" fmla="*/ 169 h 208"/>
                <a:gd name="T32" fmla="*/ 176 w 207"/>
                <a:gd name="T33" fmla="*/ 167 h 208"/>
                <a:gd name="T34" fmla="*/ 183 w 207"/>
                <a:gd name="T35" fmla="*/ 159 h 208"/>
                <a:gd name="T36" fmla="*/ 184 w 207"/>
                <a:gd name="T37" fmla="*/ 148 h 208"/>
                <a:gd name="T38" fmla="*/ 174 w 207"/>
                <a:gd name="T39" fmla="*/ 143 h 208"/>
                <a:gd name="T40" fmla="*/ 163 w 207"/>
                <a:gd name="T41" fmla="*/ 143 h 208"/>
                <a:gd name="T42" fmla="*/ 160 w 207"/>
                <a:gd name="T43" fmla="*/ 137 h 208"/>
                <a:gd name="T44" fmla="*/ 170 w 207"/>
                <a:gd name="T45" fmla="*/ 135 h 208"/>
                <a:gd name="T46" fmla="*/ 187 w 207"/>
                <a:gd name="T47" fmla="*/ 131 h 208"/>
                <a:gd name="T48" fmla="*/ 191 w 207"/>
                <a:gd name="T49" fmla="*/ 121 h 208"/>
                <a:gd name="T50" fmla="*/ 189 w 207"/>
                <a:gd name="T51" fmla="*/ 112 h 208"/>
                <a:gd name="T52" fmla="*/ 171 w 207"/>
                <a:gd name="T53" fmla="*/ 109 h 208"/>
                <a:gd name="T54" fmla="*/ 165 w 207"/>
                <a:gd name="T55" fmla="*/ 107 h 208"/>
                <a:gd name="T56" fmla="*/ 176 w 207"/>
                <a:gd name="T57" fmla="*/ 104 h 208"/>
                <a:gd name="T58" fmla="*/ 191 w 207"/>
                <a:gd name="T59" fmla="*/ 99 h 208"/>
                <a:gd name="T60" fmla="*/ 194 w 207"/>
                <a:gd name="T61" fmla="*/ 92 h 208"/>
                <a:gd name="T62" fmla="*/ 194 w 207"/>
                <a:gd name="T63" fmla="*/ 86 h 208"/>
                <a:gd name="T64" fmla="*/ 184 w 207"/>
                <a:gd name="T65" fmla="*/ 79 h 208"/>
                <a:gd name="T66" fmla="*/ 144 w 207"/>
                <a:gd name="T67" fmla="*/ 78 h 208"/>
                <a:gd name="T68" fmla="*/ 122 w 207"/>
                <a:gd name="T69" fmla="*/ 53 h 208"/>
                <a:gd name="T70" fmla="*/ 109 w 207"/>
                <a:gd name="T71" fmla="*/ 14 h 208"/>
                <a:gd name="T72" fmla="*/ 125 w 207"/>
                <a:gd name="T73" fmla="*/ 13 h 208"/>
                <a:gd name="T74" fmla="*/ 135 w 207"/>
                <a:gd name="T75" fmla="*/ 55 h 208"/>
                <a:gd name="T76" fmla="*/ 177 w 207"/>
                <a:gd name="T77" fmla="*/ 66 h 208"/>
                <a:gd name="T78" fmla="*/ 203 w 207"/>
                <a:gd name="T79" fmla="*/ 76 h 208"/>
                <a:gd name="T80" fmla="*/ 207 w 207"/>
                <a:gd name="T81" fmla="*/ 92 h 208"/>
                <a:gd name="T82" fmla="*/ 204 w 207"/>
                <a:gd name="T83" fmla="*/ 104 h 208"/>
                <a:gd name="T84" fmla="*/ 204 w 207"/>
                <a:gd name="T85" fmla="*/ 124 h 208"/>
                <a:gd name="T86" fmla="*/ 196 w 207"/>
                <a:gd name="T87" fmla="*/ 141 h 208"/>
                <a:gd name="T88" fmla="*/ 196 w 207"/>
                <a:gd name="T89" fmla="*/ 160 h 208"/>
                <a:gd name="T90" fmla="*/ 184 w 207"/>
                <a:gd name="T91" fmla="*/ 176 h 208"/>
                <a:gd name="T92" fmla="*/ 183 w 207"/>
                <a:gd name="T93" fmla="*/ 193 h 208"/>
                <a:gd name="T94" fmla="*/ 124 w 207"/>
                <a:gd name="T95" fmla="*/ 208 h 208"/>
                <a:gd name="T96" fmla="*/ 72 w 207"/>
                <a:gd name="T97" fmla="*/ 199 h 208"/>
                <a:gd name="T98" fmla="*/ 56 w 207"/>
                <a:gd name="T99" fmla="*/ 196 h 208"/>
                <a:gd name="T100" fmla="*/ 44 w 207"/>
                <a:gd name="T101" fmla="*/ 206 h 208"/>
                <a:gd name="T102" fmla="*/ 8 w 207"/>
                <a:gd name="T103" fmla="*/ 203 h 208"/>
                <a:gd name="T104" fmla="*/ 0 w 207"/>
                <a:gd name="T105" fmla="*/ 83 h 208"/>
                <a:gd name="T106" fmla="*/ 13 w 207"/>
                <a:gd name="T107" fmla="*/ 65 h 208"/>
                <a:gd name="T108" fmla="*/ 49 w 207"/>
                <a:gd name="T109" fmla="*/ 66 h 208"/>
                <a:gd name="T110" fmla="*/ 54 w 207"/>
                <a:gd name="T111" fmla="*/ 68 h 208"/>
                <a:gd name="T112" fmla="*/ 79 w 207"/>
                <a:gd name="T113" fmla="*/ 43 h 208"/>
                <a:gd name="T114" fmla="*/ 88 w 207"/>
                <a:gd name="T115" fmla="*/ 7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7" h="208">
                  <a:moveTo>
                    <a:pt x="20" y="78"/>
                  </a:moveTo>
                  <a:lnTo>
                    <a:pt x="15" y="78"/>
                  </a:lnTo>
                  <a:lnTo>
                    <a:pt x="14" y="81"/>
                  </a:lnTo>
                  <a:lnTo>
                    <a:pt x="13" y="83"/>
                  </a:lnTo>
                  <a:lnTo>
                    <a:pt x="13" y="187"/>
                  </a:lnTo>
                  <a:lnTo>
                    <a:pt x="14" y="190"/>
                  </a:lnTo>
                  <a:lnTo>
                    <a:pt x="15" y="193"/>
                  </a:lnTo>
                  <a:lnTo>
                    <a:pt x="20" y="195"/>
                  </a:lnTo>
                  <a:lnTo>
                    <a:pt x="39" y="195"/>
                  </a:lnTo>
                  <a:lnTo>
                    <a:pt x="41" y="193"/>
                  </a:lnTo>
                  <a:lnTo>
                    <a:pt x="44" y="190"/>
                  </a:lnTo>
                  <a:lnTo>
                    <a:pt x="46" y="187"/>
                  </a:lnTo>
                  <a:lnTo>
                    <a:pt x="46" y="83"/>
                  </a:lnTo>
                  <a:lnTo>
                    <a:pt x="44" y="81"/>
                  </a:lnTo>
                  <a:lnTo>
                    <a:pt x="41" y="78"/>
                  </a:lnTo>
                  <a:lnTo>
                    <a:pt x="39" y="78"/>
                  </a:lnTo>
                  <a:lnTo>
                    <a:pt x="20" y="78"/>
                  </a:lnTo>
                  <a:close/>
                  <a:moveTo>
                    <a:pt x="103" y="13"/>
                  </a:moveTo>
                  <a:lnTo>
                    <a:pt x="101" y="13"/>
                  </a:lnTo>
                  <a:lnTo>
                    <a:pt x="99" y="14"/>
                  </a:lnTo>
                  <a:lnTo>
                    <a:pt x="98" y="17"/>
                  </a:lnTo>
                  <a:lnTo>
                    <a:pt x="98" y="19"/>
                  </a:lnTo>
                  <a:lnTo>
                    <a:pt x="96" y="33"/>
                  </a:lnTo>
                  <a:lnTo>
                    <a:pt x="92" y="46"/>
                  </a:lnTo>
                  <a:lnTo>
                    <a:pt x="85" y="59"/>
                  </a:lnTo>
                  <a:lnTo>
                    <a:pt x="73" y="70"/>
                  </a:lnTo>
                  <a:lnTo>
                    <a:pt x="59" y="81"/>
                  </a:lnTo>
                  <a:lnTo>
                    <a:pt x="57" y="81"/>
                  </a:lnTo>
                  <a:lnTo>
                    <a:pt x="54" y="82"/>
                  </a:lnTo>
                  <a:lnTo>
                    <a:pt x="53" y="85"/>
                  </a:lnTo>
                  <a:lnTo>
                    <a:pt x="52" y="88"/>
                  </a:lnTo>
                  <a:lnTo>
                    <a:pt x="52" y="177"/>
                  </a:lnTo>
                  <a:lnTo>
                    <a:pt x="53" y="179"/>
                  </a:lnTo>
                  <a:lnTo>
                    <a:pt x="54" y="182"/>
                  </a:lnTo>
                  <a:lnTo>
                    <a:pt x="56" y="182"/>
                  </a:lnTo>
                  <a:lnTo>
                    <a:pt x="57" y="183"/>
                  </a:lnTo>
                  <a:lnTo>
                    <a:pt x="57" y="183"/>
                  </a:lnTo>
                  <a:lnTo>
                    <a:pt x="59" y="183"/>
                  </a:lnTo>
                  <a:lnTo>
                    <a:pt x="60" y="183"/>
                  </a:lnTo>
                  <a:lnTo>
                    <a:pt x="66" y="184"/>
                  </a:lnTo>
                  <a:lnTo>
                    <a:pt x="75" y="187"/>
                  </a:lnTo>
                  <a:lnTo>
                    <a:pt x="88" y="190"/>
                  </a:lnTo>
                  <a:lnTo>
                    <a:pt x="90" y="190"/>
                  </a:lnTo>
                  <a:lnTo>
                    <a:pt x="99" y="192"/>
                  </a:lnTo>
                  <a:lnTo>
                    <a:pt x="111" y="193"/>
                  </a:lnTo>
                  <a:lnTo>
                    <a:pt x="124" y="195"/>
                  </a:lnTo>
                  <a:lnTo>
                    <a:pt x="158" y="195"/>
                  </a:lnTo>
                  <a:lnTo>
                    <a:pt x="163" y="193"/>
                  </a:lnTo>
                  <a:lnTo>
                    <a:pt x="167" y="193"/>
                  </a:lnTo>
                  <a:lnTo>
                    <a:pt x="168" y="190"/>
                  </a:lnTo>
                  <a:lnTo>
                    <a:pt x="171" y="189"/>
                  </a:lnTo>
                  <a:lnTo>
                    <a:pt x="171" y="187"/>
                  </a:lnTo>
                  <a:lnTo>
                    <a:pt x="171" y="186"/>
                  </a:lnTo>
                  <a:lnTo>
                    <a:pt x="173" y="183"/>
                  </a:lnTo>
                  <a:lnTo>
                    <a:pt x="173" y="182"/>
                  </a:lnTo>
                  <a:lnTo>
                    <a:pt x="173" y="180"/>
                  </a:lnTo>
                  <a:lnTo>
                    <a:pt x="171" y="179"/>
                  </a:lnTo>
                  <a:lnTo>
                    <a:pt x="171" y="176"/>
                  </a:lnTo>
                  <a:lnTo>
                    <a:pt x="168" y="174"/>
                  </a:lnTo>
                  <a:lnTo>
                    <a:pt x="165" y="174"/>
                  </a:lnTo>
                  <a:lnTo>
                    <a:pt x="155" y="174"/>
                  </a:lnTo>
                  <a:lnTo>
                    <a:pt x="152" y="173"/>
                  </a:lnTo>
                  <a:lnTo>
                    <a:pt x="152" y="172"/>
                  </a:lnTo>
                  <a:lnTo>
                    <a:pt x="152" y="169"/>
                  </a:lnTo>
                  <a:lnTo>
                    <a:pt x="155" y="169"/>
                  </a:lnTo>
                  <a:lnTo>
                    <a:pt x="165" y="169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78" y="166"/>
                  </a:lnTo>
                  <a:lnTo>
                    <a:pt x="180" y="163"/>
                  </a:lnTo>
                  <a:lnTo>
                    <a:pt x="181" y="161"/>
                  </a:lnTo>
                  <a:lnTo>
                    <a:pt x="183" y="159"/>
                  </a:lnTo>
                  <a:lnTo>
                    <a:pt x="183" y="156"/>
                  </a:lnTo>
                  <a:lnTo>
                    <a:pt x="184" y="153"/>
                  </a:lnTo>
                  <a:lnTo>
                    <a:pt x="184" y="150"/>
                  </a:lnTo>
                  <a:lnTo>
                    <a:pt x="184" y="148"/>
                  </a:lnTo>
                  <a:lnTo>
                    <a:pt x="183" y="146"/>
                  </a:lnTo>
                  <a:lnTo>
                    <a:pt x="181" y="144"/>
                  </a:lnTo>
                  <a:lnTo>
                    <a:pt x="178" y="143"/>
                  </a:lnTo>
                  <a:lnTo>
                    <a:pt x="174" y="143"/>
                  </a:lnTo>
                  <a:lnTo>
                    <a:pt x="171" y="143"/>
                  </a:lnTo>
                  <a:lnTo>
                    <a:pt x="168" y="143"/>
                  </a:lnTo>
                  <a:lnTo>
                    <a:pt x="165" y="143"/>
                  </a:lnTo>
                  <a:lnTo>
                    <a:pt x="163" y="143"/>
                  </a:lnTo>
                  <a:lnTo>
                    <a:pt x="163" y="143"/>
                  </a:lnTo>
                  <a:lnTo>
                    <a:pt x="160" y="141"/>
                  </a:lnTo>
                  <a:lnTo>
                    <a:pt x="158" y="138"/>
                  </a:lnTo>
                  <a:lnTo>
                    <a:pt x="160" y="137"/>
                  </a:lnTo>
                  <a:lnTo>
                    <a:pt x="163" y="135"/>
                  </a:lnTo>
                  <a:lnTo>
                    <a:pt x="163" y="135"/>
                  </a:lnTo>
                  <a:lnTo>
                    <a:pt x="165" y="135"/>
                  </a:lnTo>
                  <a:lnTo>
                    <a:pt x="170" y="135"/>
                  </a:lnTo>
                  <a:lnTo>
                    <a:pt x="177" y="135"/>
                  </a:lnTo>
                  <a:lnTo>
                    <a:pt x="181" y="135"/>
                  </a:lnTo>
                  <a:lnTo>
                    <a:pt x="184" y="134"/>
                  </a:lnTo>
                  <a:lnTo>
                    <a:pt x="187" y="131"/>
                  </a:lnTo>
                  <a:lnTo>
                    <a:pt x="189" y="130"/>
                  </a:lnTo>
                  <a:lnTo>
                    <a:pt x="190" y="127"/>
                  </a:lnTo>
                  <a:lnTo>
                    <a:pt x="191" y="124"/>
                  </a:lnTo>
                  <a:lnTo>
                    <a:pt x="191" y="121"/>
                  </a:lnTo>
                  <a:lnTo>
                    <a:pt x="191" y="120"/>
                  </a:lnTo>
                  <a:lnTo>
                    <a:pt x="191" y="117"/>
                  </a:lnTo>
                  <a:lnTo>
                    <a:pt x="190" y="114"/>
                  </a:lnTo>
                  <a:lnTo>
                    <a:pt x="189" y="112"/>
                  </a:lnTo>
                  <a:lnTo>
                    <a:pt x="186" y="111"/>
                  </a:lnTo>
                  <a:lnTo>
                    <a:pt x="181" y="109"/>
                  </a:lnTo>
                  <a:lnTo>
                    <a:pt x="176" y="109"/>
                  </a:lnTo>
                  <a:lnTo>
                    <a:pt x="171" y="109"/>
                  </a:lnTo>
                  <a:lnTo>
                    <a:pt x="170" y="109"/>
                  </a:lnTo>
                  <a:lnTo>
                    <a:pt x="168" y="109"/>
                  </a:lnTo>
                  <a:lnTo>
                    <a:pt x="167" y="108"/>
                  </a:lnTo>
                  <a:lnTo>
                    <a:pt x="165" y="107"/>
                  </a:lnTo>
                  <a:lnTo>
                    <a:pt x="167" y="104"/>
                  </a:lnTo>
                  <a:lnTo>
                    <a:pt x="168" y="104"/>
                  </a:lnTo>
                  <a:lnTo>
                    <a:pt x="171" y="104"/>
                  </a:lnTo>
                  <a:lnTo>
                    <a:pt x="176" y="104"/>
                  </a:lnTo>
                  <a:lnTo>
                    <a:pt x="181" y="104"/>
                  </a:lnTo>
                  <a:lnTo>
                    <a:pt x="186" y="102"/>
                  </a:lnTo>
                  <a:lnTo>
                    <a:pt x="190" y="101"/>
                  </a:lnTo>
                  <a:lnTo>
                    <a:pt x="191" y="99"/>
                  </a:lnTo>
                  <a:lnTo>
                    <a:pt x="193" y="98"/>
                  </a:lnTo>
                  <a:lnTo>
                    <a:pt x="194" y="95"/>
                  </a:lnTo>
                  <a:lnTo>
                    <a:pt x="194" y="94"/>
                  </a:lnTo>
                  <a:lnTo>
                    <a:pt x="194" y="92"/>
                  </a:lnTo>
                  <a:lnTo>
                    <a:pt x="194" y="91"/>
                  </a:lnTo>
                  <a:lnTo>
                    <a:pt x="194" y="89"/>
                  </a:lnTo>
                  <a:lnTo>
                    <a:pt x="194" y="88"/>
                  </a:lnTo>
                  <a:lnTo>
                    <a:pt x="194" y="86"/>
                  </a:lnTo>
                  <a:lnTo>
                    <a:pt x="193" y="83"/>
                  </a:lnTo>
                  <a:lnTo>
                    <a:pt x="190" y="81"/>
                  </a:lnTo>
                  <a:lnTo>
                    <a:pt x="187" y="79"/>
                  </a:lnTo>
                  <a:lnTo>
                    <a:pt x="184" y="79"/>
                  </a:lnTo>
                  <a:lnTo>
                    <a:pt x="180" y="78"/>
                  </a:lnTo>
                  <a:lnTo>
                    <a:pt x="174" y="78"/>
                  </a:lnTo>
                  <a:lnTo>
                    <a:pt x="163" y="78"/>
                  </a:lnTo>
                  <a:lnTo>
                    <a:pt x="144" y="78"/>
                  </a:lnTo>
                  <a:lnTo>
                    <a:pt x="116" y="78"/>
                  </a:lnTo>
                  <a:lnTo>
                    <a:pt x="119" y="68"/>
                  </a:lnTo>
                  <a:lnTo>
                    <a:pt x="122" y="60"/>
                  </a:lnTo>
                  <a:lnTo>
                    <a:pt x="122" y="53"/>
                  </a:lnTo>
                  <a:lnTo>
                    <a:pt x="122" y="43"/>
                  </a:lnTo>
                  <a:lnTo>
                    <a:pt x="121" y="32"/>
                  </a:lnTo>
                  <a:lnTo>
                    <a:pt x="115" y="21"/>
                  </a:lnTo>
                  <a:lnTo>
                    <a:pt x="109" y="14"/>
                  </a:lnTo>
                  <a:lnTo>
                    <a:pt x="103" y="13"/>
                  </a:lnTo>
                  <a:close/>
                  <a:moveTo>
                    <a:pt x="103" y="0"/>
                  </a:moveTo>
                  <a:lnTo>
                    <a:pt x="115" y="3"/>
                  </a:lnTo>
                  <a:lnTo>
                    <a:pt x="125" y="13"/>
                  </a:lnTo>
                  <a:lnTo>
                    <a:pt x="132" y="26"/>
                  </a:lnTo>
                  <a:lnTo>
                    <a:pt x="135" y="43"/>
                  </a:lnTo>
                  <a:lnTo>
                    <a:pt x="135" y="50"/>
                  </a:lnTo>
                  <a:lnTo>
                    <a:pt x="135" y="55"/>
                  </a:lnTo>
                  <a:lnTo>
                    <a:pt x="135" y="60"/>
                  </a:lnTo>
                  <a:lnTo>
                    <a:pt x="134" y="65"/>
                  </a:lnTo>
                  <a:lnTo>
                    <a:pt x="158" y="65"/>
                  </a:lnTo>
                  <a:lnTo>
                    <a:pt x="177" y="66"/>
                  </a:lnTo>
                  <a:lnTo>
                    <a:pt x="189" y="68"/>
                  </a:lnTo>
                  <a:lnTo>
                    <a:pt x="194" y="69"/>
                  </a:lnTo>
                  <a:lnTo>
                    <a:pt x="200" y="73"/>
                  </a:lnTo>
                  <a:lnTo>
                    <a:pt x="203" y="76"/>
                  </a:lnTo>
                  <a:lnTo>
                    <a:pt x="206" y="81"/>
                  </a:lnTo>
                  <a:lnTo>
                    <a:pt x="207" y="85"/>
                  </a:lnTo>
                  <a:lnTo>
                    <a:pt x="207" y="89"/>
                  </a:lnTo>
                  <a:lnTo>
                    <a:pt x="207" y="92"/>
                  </a:lnTo>
                  <a:lnTo>
                    <a:pt x="207" y="92"/>
                  </a:lnTo>
                  <a:lnTo>
                    <a:pt x="207" y="94"/>
                  </a:lnTo>
                  <a:lnTo>
                    <a:pt x="206" y="99"/>
                  </a:lnTo>
                  <a:lnTo>
                    <a:pt x="204" y="104"/>
                  </a:lnTo>
                  <a:lnTo>
                    <a:pt x="202" y="108"/>
                  </a:lnTo>
                  <a:lnTo>
                    <a:pt x="203" y="114"/>
                  </a:lnTo>
                  <a:lnTo>
                    <a:pt x="204" y="118"/>
                  </a:lnTo>
                  <a:lnTo>
                    <a:pt x="204" y="124"/>
                  </a:lnTo>
                  <a:lnTo>
                    <a:pt x="203" y="130"/>
                  </a:lnTo>
                  <a:lnTo>
                    <a:pt x="202" y="134"/>
                  </a:lnTo>
                  <a:lnTo>
                    <a:pt x="199" y="138"/>
                  </a:lnTo>
                  <a:lnTo>
                    <a:pt x="196" y="141"/>
                  </a:lnTo>
                  <a:lnTo>
                    <a:pt x="197" y="146"/>
                  </a:lnTo>
                  <a:lnTo>
                    <a:pt x="197" y="148"/>
                  </a:lnTo>
                  <a:lnTo>
                    <a:pt x="197" y="154"/>
                  </a:lnTo>
                  <a:lnTo>
                    <a:pt x="196" y="160"/>
                  </a:lnTo>
                  <a:lnTo>
                    <a:pt x="194" y="163"/>
                  </a:lnTo>
                  <a:lnTo>
                    <a:pt x="193" y="167"/>
                  </a:lnTo>
                  <a:lnTo>
                    <a:pt x="190" y="172"/>
                  </a:lnTo>
                  <a:lnTo>
                    <a:pt x="184" y="176"/>
                  </a:lnTo>
                  <a:lnTo>
                    <a:pt x="186" y="182"/>
                  </a:lnTo>
                  <a:lnTo>
                    <a:pt x="184" y="187"/>
                  </a:lnTo>
                  <a:lnTo>
                    <a:pt x="183" y="190"/>
                  </a:lnTo>
                  <a:lnTo>
                    <a:pt x="183" y="193"/>
                  </a:lnTo>
                  <a:lnTo>
                    <a:pt x="181" y="195"/>
                  </a:lnTo>
                  <a:lnTo>
                    <a:pt x="173" y="203"/>
                  </a:lnTo>
                  <a:lnTo>
                    <a:pt x="158" y="208"/>
                  </a:lnTo>
                  <a:lnTo>
                    <a:pt x="124" y="208"/>
                  </a:lnTo>
                  <a:lnTo>
                    <a:pt x="106" y="206"/>
                  </a:lnTo>
                  <a:lnTo>
                    <a:pt x="92" y="203"/>
                  </a:lnTo>
                  <a:lnTo>
                    <a:pt x="85" y="202"/>
                  </a:lnTo>
                  <a:lnTo>
                    <a:pt x="72" y="199"/>
                  </a:lnTo>
                  <a:lnTo>
                    <a:pt x="63" y="197"/>
                  </a:lnTo>
                  <a:lnTo>
                    <a:pt x="59" y="196"/>
                  </a:lnTo>
                  <a:lnTo>
                    <a:pt x="57" y="196"/>
                  </a:lnTo>
                  <a:lnTo>
                    <a:pt x="56" y="196"/>
                  </a:lnTo>
                  <a:lnTo>
                    <a:pt x="56" y="196"/>
                  </a:lnTo>
                  <a:lnTo>
                    <a:pt x="53" y="200"/>
                  </a:lnTo>
                  <a:lnTo>
                    <a:pt x="49" y="203"/>
                  </a:lnTo>
                  <a:lnTo>
                    <a:pt x="44" y="206"/>
                  </a:lnTo>
                  <a:lnTo>
                    <a:pt x="39" y="208"/>
                  </a:lnTo>
                  <a:lnTo>
                    <a:pt x="20" y="208"/>
                  </a:lnTo>
                  <a:lnTo>
                    <a:pt x="13" y="206"/>
                  </a:lnTo>
                  <a:lnTo>
                    <a:pt x="8" y="203"/>
                  </a:lnTo>
                  <a:lnTo>
                    <a:pt x="4" y="199"/>
                  </a:lnTo>
                  <a:lnTo>
                    <a:pt x="1" y="193"/>
                  </a:lnTo>
                  <a:lnTo>
                    <a:pt x="0" y="187"/>
                  </a:lnTo>
                  <a:lnTo>
                    <a:pt x="0" y="83"/>
                  </a:lnTo>
                  <a:lnTo>
                    <a:pt x="1" y="78"/>
                  </a:lnTo>
                  <a:lnTo>
                    <a:pt x="4" y="72"/>
                  </a:lnTo>
                  <a:lnTo>
                    <a:pt x="8" y="68"/>
                  </a:lnTo>
                  <a:lnTo>
                    <a:pt x="13" y="65"/>
                  </a:lnTo>
                  <a:lnTo>
                    <a:pt x="20" y="65"/>
                  </a:lnTo>
                  <a:lnTo>
                    <a:pt x="39" y="65"/>
                  </a:lnTo>
                  <a:lnTo>
                    <a:pt x="43" y="65"/>
                  </a:lnTo>
                  <a:lnTo>
                    <a:pt x="49" y="66"/>
                  </a:lnTo>
                  <a:lnTo>
                    <a:pt x="52" y="69"/>
                  </a:lnTo>
                  <a:lnTo>
                    <a:pt x="52" y="69"/>
                  </a:lnTo>
                  <a:lnTo>
                    <a:pt x="53" y="69"/>
                  </a:lnTo>
                  <a:lnTo>
                    <a:pt x="54" y="68"/>
                  </a:lnTo>
                  <a:lnTo>
                    <a:pt x="57" y="66"/>
                  </a:lnTo>
                  <a:lnTo>
                    <a:pt x="59" y="66"/>
                  </a:lnTo>
                  <a:lnTo>
                    <a:pt x="72" y="56"/>
                  </a:lnTo>
                  <a:lnTo>
                    <a:pt x="79" y="43"/>
                  </a:lnTo>
                  <a:lnTo>
                    <a:pt x="83" y="30"/>
                  </a:lnTo>
                  <a:lnTo>
                    <a:pt x="85" y="19"/>
                  </a:lnTo>
                  <a:lnTo>
                    <a:pt x="85" y="13"/>
                  </a:lnTo>
                  <a:lnTo>
                    <a:pt x="88" y="7"/>
                  </a:lnTo>
                  <a:lnTo>
                    <a:pt x="92" y="3"/>
                  </a:lnTo>
                  <a:lnTo>
                    <a:pt x="98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8" name="Arrow: Chevron 34"/>
          <p:cNvSpPr/>
          <p:nvPr/>
        </p:nvSpPr>
        <p:spPr>
          <a:xfrm>
            <a:off x="3311909" y="2499147"/>
            <a:ext cx="353859" cy="353859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Arrow: Chevron 35"/>
          <p:cNvSpPr/>
          <p:nvPr/>
        </p:nvSpPr>
        <p:spPr>
          <a:xfrm>
            <a:off x="5920940" y="2499147"/>
            <a:ext cx="353859" cy="353859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0" name="Arrow: Chevron 36"/>
          <p:cNvSpPr/>
          <p:nvPr/>
        </p:nvSpPr>
        <p:spPr>
          <a:xfrm>
            <a:off x="8529971" y="2450423"/>
            <a:ext cx="353859" cy="353859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1" name="Group 27"/>
          <p:cNvGrpSpPr/>
          <p:nvPr/>
        </p:nvGrpSpPr>
        <p:grpSpPr>
          <a:xfrm>
            <a:off x="9590397" y="2198534"/>
            <a:ext cx="842040" cy="842040"/>
            <a:chOff x="9743944" y="1880807"/>
            <a:chExt cx="867959" cy="867959"/>
          </a:xfrm>
        </p:grpSpPr>
        <p:sp>
          <p:nvSpPr>
            <p:cNvPr id="12" name="Oval 1"/>
            <p:cNvSpPr/>
            <p:nvPr/>
          </p:nvSpPr>
          <p:spPr>
            <a:xfrm>
              <a:off x="9743944" y="1880807"/>
              <a:ext cx="867959" cy="867959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8" name="Freeform: Shape 37"/>
            <p:cNvSpPr>
              <a:spLocks/>
            </p:cNvSpPr>
            <p:nvPr/>
          </p:nvSpPr>
          <p:spPr bwMode="auto">
            <a:xfrm>
              <a:off x="9966257" y="2120106"/>
              <a:ext cx="423333" cy="427567"/>
            </a:xfrm>
            <a:custGeom>
              <a:avLst/>
              <a:gdLst>
                <a:gd name="T0" fmla="*/ 115 w 200"/>
                <a:gd name="T1" fmla="*/ 188 h 202"/>
                <a:gd name="T2" fmla="*/ 147 w 200"/>
                <a:gd name="T3" fmla="*/ 162 h 202"/>
                <a:gd name="T4" fmla="*/ 53 w 200"/>
                <a:gd name="T5" fmla="*/ 162 h 202"/>
                <a:gd name="T6" fmla="*/ 86 w 200"/>
                <a:gd name="T7" fmla="*/ 188 h 202"/>
                <a:gd name="T8" fmla="*/ 103 w 200"/>
                <a:gd name="T9" fmla="*/ 150 h 202"/>
                <a:gd name="T10" fmla="*/ 118 w 200"/>
                <a:gd name="T11" fmla="*/ 173 h 202"/>
                <a:gd name="T12" fmla="*/ 96 w 200"/>
                <a:gd name="T13" fmla="*/ 150 h 202"/>
                <a:gd name="T14" fmla="*/ 96 w 200"/>
                <a:gd name="T15" fmla="*/ 189 h 202"/>
                <a:gd name="T16" fmla="*/ 148 w 200"/>
                <a:gd name="T17" fmla="*/ 104 h 202"/>
                <a:gd name="T18" fmla="*/ 151 w 200"/>
                <a:gd name="T19" fmla="*/ 156 h 202"/>
                <a:gd name="T20" fmla="*/ 184 w 200"/>
                <a:gd name="T21" fmla="*/ 127 h 202"/>
                <a:gd name="T22" fmla="*/ 103 w 200"/>
                <a:gd name="T23" fmla="*/ 104 h 202"/>
                <a:gd name="T24" fmla="*/ 140 w 200"/>
                <a:gd name="T25" fmla="*/ 127 h 202"/>
                <a:gd name="T26" fmla="*/ 57 w 200"/>
                <a:gd name="T27" fmla="*/ 104 h 202"/>
                <a:gd name="T28" fmla="*/ 96 w 200"/>
                <a:gd name="T29" fmla="*/ 143 h 202"/>
                <a:gd name="T30" fmla="*/ 13 w 200"/>
                <a:gd name="T31" fmla="*/ 104 h 202"/>
                <a:gd name="T32" fmla="*/ 39 w 200"/>
                <a:gd name="T33" fmla="*/ 163 h 202"/>
                <a:gd name="T34" fmla="*/ 54 w 200"/>
                <a:gd name="T35" fmla="*/ 128 h 202"/>
                <a:gd name="T36" fmla="*/ 135 w 200"/>
                <a:gd name="T37" fmla="*/ 59 h 202"/>
                <a:gd name="T38" fmla="*/ 103 w 200"/>
                <a:gd name="T39" fmla="*/ 98 h 202"/>
                <a:gd name="T40" fmla="*/ 135 w 200"/>
                <a:gd name="T41" fmla="*/ 59 h 202"/>
                <a:gd name="T42" fmla="*/ 57 w 200"/>
                <a:gd name="T43" fmla="*/ 98 h 202"/>
                <a:gd name="T44" fmla="*/ 80 w 200"/>
                <a:gd name="T45" fmla="*/ 63 h 202"/>
                <a:gd name="T46" fmla="*/ 141 w 200"/>
                <a:gd name="T47" fmla="*/ 58 h 202"/>
                <a:gd name="T48" fmla="*/ 187 w 200"/>
                <a:gd name="T49" fmla="*/ 98 h 202"/>
                <a:gd name="T50" fmla="*/ 165 w 200"/>
                <a:gd name="T51" fmla="*/ 43 h 202"/>
                <a:gd name="T52" fmla="*/ 15 w 200"/>
                <a:gd name="T53" fmla="*/ 78 h 202"/>
                <a:gd name="T54" fmla="*/ 53 w 200"/>
                <a:gd name="T55" fmla="*/ 76 h 202"/>
                <a:gd name="T56" fmla="*/ 115 w 200"/>
                <a:gd name="T57" fmla="*/ 14 h 202"/>
                <a:gd name="T58" fmla="*/ 150 w 200"/>
                <a:gd name="T59" fmla="*/ 45 h 202"/>
                <a:gd name="T60" fmla="*/ 115 w 200"/>
                <a:gd name="T61" fmla="*/ 14 h 202"/>
                <a:gd name="T62" fmla="*/ 39 w 200"/>
                <a:gd name="T63" fmla="*/ 39 h 202"/>
                <a:gd name="T64" fmla="*/ 72 w 200"/>
                <a:gd name="T65" fmla="*/ 32 h 202"/>
                <a:gd name="T66" fmla="*/ 103 w 200"/>
                <a:gd name="T67" fmla="*/ 59 h 202"/>
                <a:gd name="T68" fmla="*/ 103 w 200"/>
                <a:gd name="T69" fmla="*/ 13 h 202"/>
                <a:gd name="T70" fmla="*/ 96 w 200"/>
                <a:gd name="T71" fmla="*/ 13 h 202"/>
                <a:gd name="T72" fmla="*/ 96 w 200"/>
                <a:gd name="T73" fmla="*/ 59 h 202"/>
                <a:gd name="T74" fmla="*/ 127 w 200"/>
                <a:gd name="T75" fmla="*/ 4 h 202"/>
                <a:gd name="T76" fmla="*/ 187 w 200"/>
                <a:gd name="T77" fmla="*/ 50 h 202"/>
                <a:gd name="T78" fmla="*/ 197 w 200"/>
                <a:gd name="T79" fmla="*/ 128 h 202"/>
                <a:gd name="T80" fmla="*/ 151 w 200"/>
                <a:gd name="T81" fmla="*/ 188 h 202"/>
                <a:gd name="T82" fmla="*/ 73 w 200"/>
                <a:gd name="T83" fmla="*/ 198 h 202"/>
                <a:gd name="T84" fmla="*/ 13 w 200"/>
                <a:gd name="T85" fmla="*/ 151 h 202"/>
                <a:gd name="T86" fmla="*/ 3 w 200"/>
                <a:gd name="T87" fmla="*/ 75 h 202"/>
                <a:gd name="T88" fmla="*/ 49 w 200"/>
                <a:gd name="T89" fmla="*/ 1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0" h="202">
                  <a:moveTo>
                    <a:pt x="137" y="157"/>
                  </a:moveTo>
                  <a:lnTo>
                    <a:pt x="127" y="173"/>
                  </a:lnTo>
                  <a:lnTo>
                    <a:pt x="115" y="188"/>
                  </a:lnTo>
                  <a:lnTo>
                    <a:pt x="137" y="180"/>
                  </a:lnTo>
                  <a:lnTo>
                    <a:pt x="157" y="167"/>
                  </a:lnTo>
                  <a:lnTo>
                    <a:pt x="147" y="162"/>
                  </a:lnTo>
                  <a:lnTo>
                    <a:pt x="137" y="157"/>
                  </a:lnTo>
                  <a:close/>
                  <a:moveTo>
                    <a:pt x="65" y="157"/>
                  </a:moveTo>
                  <a:lnTo>
                    <a:pt x="53" y="162"/>
                  </a:lnTo>
                  <a:lnTo>
                    <a:pt x="43" y="167"/>
                  </a:lnTo>
                  <a:lnTo>
                    <a:pt x="63" y="180"/>
                  </a:lnTo>
                  <a:lnTo>
                    <a:pt x="86" y="188"/>
                  </a:lnTo>
                  <a:lnTo>
                    <a:pt x="73" y="173"/>
                  </a:lnTo>
                  <a:lnTo>
                    <a:pt x="65" y="157"/>
                  </a:lnTo>
                  <a:close/>
                  <a:moveTo>
                    <a:pt x="103" y="150"/>
                  </a:moveTo>
                  <a:lnTo>
                    <a:pt x="103" y="189"/>
                  </a:lnTo>
                  <a:lnTo>
                    <a:pt x="103" y="189"/>
                  </a:lnTo>
                  <a:lnTo>
                    <a:pt x="118" y="173"/>
                  </a:lnTo>
                  <a:lnTo>
                    <a:pt x="129" y="154"/>
                  </a:lnTo>
                  <a:lnTo>
                    <a:pt x="103" y="150"/>
                  </a:lnTo>
                  <a:close/>
                  <a:moveTo>
                    <a:pt x="96" y="150"/>
                  </a:moveTo>
                  <a:lnTo>
                    <a:pt x="70" y="154"/>
                  </a:lnTo>
                  <a:lnTo>
                    <a:pt x="82" y="173"/>
                  </a:lnTo>
                  <a:lnTo>
                    <a:pt x="96" y="189"/>
                  </a:lnTo>
                  <a:lnTo>
                    <a:pt x="96" y="189"/>
                  </a:lnTo>
                  <a:lnTo>
                    <a:pt x="96" y="150"/>
                  </a:lnTo>
                  <a:close/>
                  <a:moveTo>
                    <a:pt x="148" y="104"/>
                  </a:moveTo>
                  <a:lnTo>
                    <a:pt x="145" y="128"/>
                  </a:lnTo>
                  <a:lnTo>
                    <a:pt x="138" y="150"/>
                  </a:lnTo>
                  <a:lnTo>
                    <a:pt x="151" y="156"/>
                  </a:lnTo>
                  <a:lnTo>
                    <a:pt x="161" y="163"/>
                  </a:lnTo>
                  <a:lnTo>
                    <a:pt x="176" y="146"/>
                  </a:lnTo>
                  <a:lnTo>
                    <a:pt x="184" y="127"/>
                  </a:lnTo>
                  <a:lnTo>
                    <a:pt x="187" y="104"/>
                  </a:lnTo>
                  <a:lnTo>
                    <a:pt x="148" y="104"/>
                  </a:lnTo>
                  <a:close/>
                  <a:moveTo>
                    <a:pt x="103" y="104"/>
                  </a:moveTo>
                  <a:lnTo>
                    <a:pt x="103" y="143"/>
                  </a:lnTo>
                  <a:lnTo>
                    <a:pt x="132" y="149"/>
                  </a:lnTo>
                  <a:lnTo>
                    <a:pt x="140" y="127"/>
                  </a:lnTo>
                  <a:lnTo>
                    <a:pt x="142" y="104"/>
                  </a:lnTo>
                  <a:lnTo>
                    <a:pt x="103" y="104"/>
                  </a:lnTo>
                  <a:close/>
                  <a:moveTo>
                    <a:pt x="57" y="104"/>
                  </a:moveTo>
                  <a:lnTo>
                    <a:pt x="60" y="127"/>
                  </a:lnTo>
                  <a:lnTo>
                    <a:pt x="67" y="149"/>
                  </a:lnTo>
                  <a:lnTo>
                    <a:pt x="96" y="143"/>
                  </a:lnTo>
                  <a:lnTo>
                    <a:pt x="96" y="104"/>
                  </a:lnTo>
                  <a:lnTo>
                    <a:pt x="57" y="104"/>
                  </a:lnTo>
                  <a:close/>
                  <a:moveTo>
                    <a:pt x="13" y="104"/>
                  </a:moveTo>
                  <a:lnTo>
                    <a:pt x="17" y="127"/>
                  </a:lnTo>
                  <a:lnTo>
                    <a:pt x="26" y="146"/>
                  </a:lnTo>
                  <a:lnTo>
                    <a:pt x="39" y="163"/>
                  </a:lnTo>
                  <a:lnTo>
                    <a:pt x="49" y="156"/>
                  </a:lnTo>
                  <a:lnTo>
                    <a:pt x="62" y="150"/>
                  </a:lnTo>
                  <a:lnTo>
                    <a:pt x="54" y="128"/>
                  </a:lnTo>
                  <a:lnTo>
                    <a:pt x="52" y="104"/>
                  </a:lnTo>
                  <a:lnTo>
                    <a:pt x="13" y="104"/>
                  </a:lnTo>
                  <a:close/>
                  <a:moveTo>
                    <a:pt x="135" y="59"/>
                  </a:moveTo>
                  <a:lnTo>
                    <a:pt x="119" y="63"/>
                  </a:lnTo>
                  <a:lnTo>
                    <a:pt x="103" y="65"/>
                  </a:lnTo>
                  <a:lnTo>
                    <a:pt x="103" y="98"/>
                  </a:lnTo>
                  <a:lnTo>
                    <a:pt x="142" y="98"/>
                  </a:lnTo>
                  <a:lnTo>
                    <a:pt x="140" y="78"/>
                  </a:lnTo>
                  <a:lnTo>
                    <a:pt x="135" y="59"/>
                  </a:lnTo>
                  <a:close/>
                  <a:moveTo>
                    <a:pt x="65" y="59"/>
                  </a:moveTo>
                  <a:lnTo>
                    <a:pt x="60" y="78"/>
                  </a:lnTo>
                  <a:lnTo>
                    <a:pt x="57" y="98"/>
                  </a:lnTo>
                  <a:lnTo>
                    <a:pt x="96" y="98"/>
                  </a:lnTo>
                  <a:lnTo>
                    <a:pt x="96" y="65"/>
                  </a:lnTo>
                  <a:lnTo>
                    <a:pt x="80" y="63"/>
                  </a:lnTo>
                  <a:lnTo>
                    <a:pt x="65" y="59"/>
                  </a:lnTo>
                  <a:close/>
                  <a:moveTo>
                    <a:pt x="165" y="43"/>
                  </a:moveTo>
                  <a:lnTo>
                    <a:pt x="141" y="58"/>
                  </a:lnTo>
                  <a:lnTo>
                    <a:pt x="147" y="76"/>
                  </a:lnTo>
                  <a:lnTo>
                    <a:pt x="148" y="98"/>
                  </a:lnTo>
                  <a:lnTo>
                    <a:pt x="187" y="98"/>
                  </a:lnTo>
                  <a:lnTo>
                    <a:pt x="184" y="78"/>
                  </a:lnTo>
                  <a:lnTo>
                    <a:pt x="177" y="59"/>
                  </a:lnTo>
                  <a:lnTo>
                    <a:pt x="165" y="43"/>
                  </a:lnTo>
                  <a:close/>
                  <a:moveTo>
                    <a:pt x="34" y="43"/>
                  </a:moveTo>
                  <a:lnTo>
                    <a:pt x="23" y="59"/>
                  </a:lnTo>
                  <a:lnTo>
                    <a:pt x="15" y="78"/>
                  </a:lnTo>
                  <a:lnTo>
                    <a:pt x="13" y="98"/>
                  </a:lnTo>
                  <a:lnTo>
                    <a:pt x="52" y="98"/>
                  </a:lnTo>
                  <a:lnTo>
                    <a:pt x="53" y="76"/>
                  </a:lnTo>
                  <a:lnTo>
                    <a:pt x="59" y="58"/>
                  </a:lnTo>
                  <a:lnTo>
                    <a:pt x="34" y="43"/>
                  </a:lnTo>
                  <a:close/>
                  <a:moveTo>
                    <a:pt x="115" y="14"/>
                  </a:moveTo>
                  <a:lnTo>
                    <a:pt x="128" y="32"/>
                  </a:lnTo>
                  <a:lnTo>
                    <a:pt x="138" y="50"/>
                  </a:lnTo>
                  <a:lnTo>
                    <a:pt x="150" y="45"/>
                  </a:lnTo>
                  <a:lnTo>
                    <a:pt x="161" y="39"/>
                  </a:lnTo>
                  <a:lnTo>
                    <a:pt x="140" y="23"/>
                  </a:lnTo>
                  <a:lnTo>
                    <a:pt x="115" y="14"/>
                  </a:lnTo>
                  <a:close/>
                  <a:moveTo>
                    <a:pt x="86" y="14"/>
                  </a:moveTo>
                  <a:lnTo>
                    <a:pt x="60" y="23"/>
                  </a:lnTo>
                  <a:lnTo>
                    <a:pt x="39" y="39"/>
                  </a:lnTo>
                  <a:lnTo>
                    <a:pt x="50" y="45"/>
                  </a:lnTo>
                  <a:lnTo>
                    <a:pt x="62" y="50"/>
                  </a:lnTo>
                  <a:lnTo>
                    <a:pt x="72" y="32"/>
                  </a:lnTo>
                  <a:lnTo>
                    <a:pt x="86" y="14"/>
                  </a:lnTo>
                  <a:close/>
                  <a:moveTo>
                    <a:pt x="103" y="13"/>
                  </a:moveTo>
                  <a:lnTo>
                    <a:pt x="103" y="59"/>
                  </a:lnTo>
                  <a:lnTo>
                    <a:pt x="132" y="53"/>
                  </a:lnTo>
                  <a:lnTo>
                    <a:pt x="121" y="32"/>
                  </a:lnTo>
                  <a:lnTo>
                    <a:pt x="103" y="13"/>
                  </a:lnTo>
                  <a:lnTo>
                    <a:pt x="103" y="13"/>
                  </a:lnTo>
                  <a:close/>
                  <a:moveTo>
                    <a:pt x="96" y="13"/>
                  </a:moveTo>
                  <a:lnTo>
                    <a:pt x="96" y="13"/>
                  </a:lnTo>
                  <a:lnTo>
                    <a:pt x="80" y="32"/>
                  </a:lnTo>
                  <a:lnTo>
                    <a:pt x="67" y="53"/>
                  </a:lnTo>
                  <a:lnTo>
                    <a:pt x="96" y="59"/>
                  </a:lnTo>
                  <a:lnTo>
                    <a:pt x="96" y="13"/>
                  </a:lnTo>
                  <a:close/>
                  <a:moveTo>
                    <a:pt x="101" y="0"/>
                  </a:moveTo>
                  <a:lnTo>
                    <a:pt x="127" y="4"/>
                  </a:lnTo>
                  <a:lnTo>
                    <a:pt x="151" y="14"/>
                  </a:lnTo>
                  <a:lnTo>
                    <a:pt x="171" y="30"/>
                  </a:lnTo>
                  <a:lnTo>
                    <a:pt x="187" y="50"/>
                  </a:lnTo>
                  <a:lnTo>
                    <a:pt x="197" y="75"/>
                  </a:lnTo>
                  <a:lnTo>
                    <a:pt x="200" y="101"/>
                  </a:lnTo>
                  <a:lnTo>
                    <a:pt x="197" y="128"/>
                  </a:lnTo>
                  <a:lnTo>
                    <a:pt x="187" y="151"/>
                  </a:lnTo>
                  <a:lnTo>
                    <a:pt x="171" y="172"/>
                  </a:lnTo>
                  <a:lnTo>
                    <a:pt x="151" y="188"/>
                  </a:lnTo>
                  <a:lnTo>
                    <a:pt x="127" y="198"/>
                  </a:lnTo>
                  <a:lnTo>
                    <a:pt x="101" y="202"/>
                  </a:lnTo>
                  <a:lnTo>
                    <a:pt x="73" y="198"/>
                  </a:lnTo>
                  <a:lnTo>
                    <a:pt x="49" y="188"/>
                  </a:lnTo>
                  <a:lnTo>
                    <a:pt x="28" y="172"/>
                  </a:lnTo>
                  <a:lnTo>
                    <a:pt x="13" y="151"/>
                  </a:lnTo>
                  <a:lnTo>
                    <a:pt x="3" y="128"/>
                  </a:lnTo>
                  <a:lnTo>
                    <a:pt x="0" y="101"/>
                  </a:lnTo>
                  <a:lnTo>
                    <a:pt x="3" y="75"/>
                  </a:lnTo>
                  <a:lnTo>
                    <a:pt x="13" y="50"/>
                  </a:lnTo>
                  <a:lnTo>
                    <a:pt x="28" y="30"/>
                  </a:lnTo>
                  <a:lnTo>
                    <a:pt x="49" y="14"/>
                  </a:lnTo>
                  <a:lnTo>
                    <a:pt x="73" y="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43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46" name="文本框 45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sp>
        <p:nvSpPr>
          <p:cNvPr id="50" name="矩形 49"/>
          <p:cNvSpPr/>
          <p:nvPr/>
        </p:nvSpPr>
        <p:spPr>
          <a:xfrm>
            <a:off x="1056736" y="3537085"/>
            <a:ext cx="2447748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665768" y="3537085"/>
            <a:ext cx="2447748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274800" y="3537085"/>
            <a:ext cx="2447748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8883830" y="3537085"/>
            <a:ext cx="2447748" cy="3627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23926" y="4428890"/>
            <a:ext cx="10355442" cy="3774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Click here to add content that matches the </a:t>
            </a:r>
            <a:r>
              <a:rPr lang="en-US" altLang="zh-CN" sz="1400" dirty="0" err="1">
                <a:solidFill>
                  <a:srgbClr val="7F7F7F"/>
                </a:solidFill>
                <a:cs typeface="+mn-ea"/>
                <a:sym typeface="+mn-lt"/>
              </a:rPr>
              <a:t>title.Click</a:t>
            </a:r>
            <a:r>
              <a:rPr lang="en-US" altLang="zh-CN" sz="1400" dirty="0">
                <a:solidFill>
                  <a:srgbClr val="7F7F7F"/>
                </a:solidFill>
                <a:cs typeface="+mn-ea"/>
                <a:sym typeface="+mn-lt"/>
              </a:rPr>
              <a:t> here to add content that matches the title.</a:t>
            </a:r>
            <a:endParaRPr lang="zh-CN" altLang="en-US" sz="1400" dirty="0">
              <a:solidFill>
                <a:srgbClr val="7F7F7F"/>
              </a:solidFill>
              <a:cs typeface="+mn-ea"/>
              <a:sym typeface="+mn-lt"/>
            </a:endParaRPr>
          </a:p>
        </p:txBody>
      </p:sp>
      <p:cxnSp>
        <p:nvCxnSpPr>
          <p:cNvPr id="56" name="直接连接符 55"/>
          <p:cNvCxnSpPr/>
          <p:nvPr/>
        </p:nvCxnSpPr>
        <p:spPr>
          <a:xfrm>
            <a:off x="3488838" y="3623908"/>
            <a:ext cx="0" cy="194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6097870" y="3623908"/>
            <a:ext cx="0" cy="194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8706902" y="3623908"/>
            <a:ext cx="0" cy="194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08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59" grpId="0" animBg="1"/>
      <p:bldP spid="61" grpId="0" animBg="1"/>
      <p:bldP spid="62" grpId="0" animBg="1"/>
      <p:bldP spid="63" grpId="0" animBg="1"/>
      <p:bldP spid="4" grpId="0" animBg="1"/>
      <p:bldP spid="8" grpId="0" animBg="1"/>
      <p:bldP spid="9" grpId="0" animBg="1"/>
      <p:bldP spid="10" grpId="0" animBg="1"/>
      <p:bldP spid="50" grpId="0"/>
      <p:bldP spid="51" grpId="0"/>
      <p:bldP spid="52" grpId="0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矩形 50"/>
          <p:cNvSpPr/>
          <p:nvPr/>
        </p:nvSpPr>
        <p:spPr>
          <a:xfrm rot="1800000">
            <a:off x="8101273" y="4703274"/>
            <a:ext cx="3729809" cy="2141219"/>
          </a:xfrm>
          <a:custGeom>
            <a:avLst/>
            <a:gdLst>
              <a:gd name="connsiteX0" fmla="*/ 0 w 4137132"/>
              <a:gd name="connsiteY0" fmla="*/ 0 h 2138178"/>
              <a:gd name="connsiteX1" fmla="*/ 4137132 w 4137132"/>
              <a:gd name="connsiteY1" fmla="*/ 0 h 2138178"/>
              <a:gd name="connsiteX2" fmla="*/ 4137132 w 4137132"/>
              <a:gd name="connsiteY2" fmla="*/ 2138178 h 2138178"/>
              <a:gd name="connsiteX3" fmla="*/ 0 w 4137132"/>
              <a:gd name="connsiteY3" fmla="*/ 2138178 h 2138178"/>
              <a:gd name="connsiteX4" fmla="*/ 0 w 4137132"/>
              <a:gd name="connsiteY4" fmla="*/ 0 h 2138178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0 w 4137132"/>
              <a:gd name="connsiteY4" fmla="*/ 2141219 h 2141219"/>
              <a:gd name="connsiteX5" fmla="*/ 0 w 4137132"/>
              <a:gd name="connsiteY5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2141219 h 2141219"/>
              <a:gd name="connsiteX6" fmla="*/ 0 w 4137132"/>
              <a:gd name="connsiteY6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3041 h 2141219"/>
              <a:gd name="connsiteX0" fmla="*/ 0 w 3729809"/>
              <a:gd name="connsiteY0" fmla="*/ 2126456 h 2141219"/>
              <a:gd name="connsiteX1" fmla="*/ 1206629 w 3729809"/>
              <a:gd name="connsiteY1" fmla="*/ 0 h 2141219"/>
              <a:gd name="connsiteX2" fmla="*/ 3729809 w 3729809"/>
              <a:gd name="connsiteY2" fmla="*/ 3041 h 2141219"/>
              <a:gd name="connsiteX3" fmla="*/ 3729809 w 3729809"/>
              <a:gd name="connsiteY3" fmla="*/ 2141219 h 2141219"/>
              <a:gd name="connsiteX4" fmla="*/ 0 w 3729809"/>
              <a:gd name="connsiteY4" fmla="*/ 2126456 h 2141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9809" h="2141219">
                <a:moveTo>
                  <a:pt x="0" y="2126456"/>
                </a:moveTo>
                <a:lnTo>
                  <a:pt x="1206629" y="0"/>
                </a:lnTo>
                <a:lnTo>
                  <a:pt x="3729809" y="3041"/>
                </a:lnTo>
                <a:lnTo>
                  <a:pt x="3729809" y="2141219"/>
                </a:lnTo>
                <a:lnTo>
                  <a:pt x="0" y="212645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3" name="矩形 50"/>
          <p:cNvSpPr/>
          <p:nvPr/>
        </p:nvSpPr>
        <p:spPr>
          <a:xfrm rot="1800000">
            <a:off x="6032489" y="4703274"/>
            <a:ext cx="3729809" cy="2141219"/>
          </a:xfrm>
          <a:custGeom>
            <a:avLst/>
            <a:gdLst>
              <a:gd name="connsiteX0" fmla="*/ 0 w 4137132"/>
              <a:gd name="connsiteY0" fmla="*/ 0 h 2138178"/>
              <a:gd name="connsiteX1" fmla="*/ 4137132 w 4137132"/>
              <a:gd name="connsiteY1" fmla="*/ 0 h 2138178"/>
              <a:gd name="connsiteX2" fmla="*/ 4137132 w 4137132"/>
              <a:gd name="connsiteY2" fmla="*/ 2138178 h 2138178"/>
              <a:gd name="connsiteX3" fmla="*/ 0 w 4137132"/>
              <a:gd name="connsiteY3" fmla="*/ 2138178 h 2138178"/>
              <a:gd name="connsiteX4" fmla="*/ 0 w 4137132"/>
              <a:gd name="connsiteY4" fmla="*/ 0 h 2138178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0 w 4137132"/>
              <a:gd name="connsiteY4" fmla="*/ 2141219 h 2141219"/>
              <a:gd name="connsiteX5" fmla="*/ 0 w 4137132"/>
              <a:gd name="connsiteY5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2141219 h 2141219"/>
              <a:gd name="connsiteX6" fmla="*/ 0 w 4137132"/>
              <a:gd name="connsiteY6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3041 h 2141219"/>
              <a:gd name="connsiteX0" fmla="*/ 0 w 3729809"/>
              <a:gd name="connsiteY0" fmla="*/ 2126456 h 2141219"/>
              <a:gd name="connsiteX1" fmla="*/ 1206629 w 3729809"/>
              <a:gd name="connsiteY1" fmla="*/ 0 h 2141219"/>
              <a:gd name="connsiteX2" fmla="*/ 3729809 w 3729809"/>
              <a:gd name="connsiteY2" fmla="*/ 3041 h 2141219"/>
              <a:gd name="connsiteX3" fmla="*/ 3729809 w 3729809"/>
              <a:gd name="connsiteY3" fmla="*/ 2141219 h 2141219"/>
              <a:gd name="connsiteX4" fmla="*/ 0 w 3729809"/>
              <a:gd name="connsiteY4" fmla="*/ 2126456 h 2141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9809" h="2141219">
                <a:moveTo>
                  <a:pt x="0" y="2126456"/>
                </a:moveTo>
                <a:lnTo>
                  <a:pt x="1206629" y="0"/>
                </a:lnTo>
                <a:lnTo>
                  <a:pt x="3729809" y="3041"/>
                </a:lnTo>
                <a:lnTo>
                  <a:pt x="3729809" y="2141219"/>
                </a:lnTo>
                <a:lnTo>
                  <a:pt x="0" y="212645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4" name="矩形 50"/>
          <p:cNvSpPr/>
          <p:nvPr/>
        </p:nvSpPr>
        <p:spPr>
          <a:xfrm rot="1800000">
            <a:off x="3983634" y="4703274"/>
            <a:ext cx="3729809" cy="2141219"/>
          </a:xfrm>
          <a:custGeom>
            <a:avLst/>
            <a:gdLst>
              <a:gd name="connsiteX0" fmla="*/ 0 w 4137132"/>
              <a:gd name="connsiteY0" fmla="*/ 0 h 2138178"/>
              <a:gd name="connsiteX1" fmla="*/ 4137132 w 4137132"/>
              <a:gd name="connsiteY1" fmla="*/ 0 h 2138178"/>
              <a:gd name="connsiteX2" fmla="*/ 4137132 w 4137132"/>
              <a:gd name="connsiteY2" fmla="*/ 2138178 h 2138178"/>
              <a:gd name="connsiteX3" fmla="*/ 0 w 4137132"/>
              <a:gd name="connsiteY3" fmla="*/ 2138178 h 2138178"/>
              <a:gd name="connsiteX4" fmla="*/ 0 w 4137132"/>
              <a:gd name="connsiteY4" fmla="*/ 0 h 2138178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0 w 4137132"/>
              <a:gd name="connsiteY4" fmla="*/ 2141219 h 2141219"/>
              <a:gd name="connsiteX5" fmla="*/ 0 w 4137132"/>
              <a:gd name="connsiteY5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2141219 h 2141219"/>
              <a:gd name="connsiteX6" fmla="*/ 0 w 4137132"/>
              <a:gd name="connsiteY6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3041 h 2141219"/>
              <a:gd name="connsiteX0" fmla="*/ 0 w 3729809"/>
              <a:gd name="connsiteY0" fmla="*/ 2126456 h 2141219"/>
              <a:gd name="connsiteX1" fmla="*/ 1206629 w 3729809"/>
              <a:gd name="connsiteY1" fmla="*/ 0 h 2141219"/>
              <a:gd name="connsiteX2" fmla="*/ 3729809 w 3729809"/>
              <a:gd name="connsiteY2" fmla="*/ 3041 h 2141219"/>
              <a:gd name="connsiteX3" fmla="*/ 3729809 w 3729809"/>
              <a:gd name="connsiteY3" fmla="*/ 2141219 h 2141219"/>
              <a:gd name="connsiteX4" fmla="*/ 0 w 3729809"/>
              <a:gd name="connsiteY4" fmla="*/ 2126456 h 2141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9809" h="2141219">
                <a:moveTo>
                  <a:pt x="0" y="2126456"/>
                </a:moveTo>
                <a:lnTo>
                  <a:pt x="1206629" y="0"/>
                </a:lnTo>
                <a:lnTo>
                  <a:pt x="3729809" y="3041"/>
                </a:lnTo>
                <a:lnTo>
                  <a:pt x="3729809" y="2141219"/>
                </a:lnTo>
                <a:lnTo>
                  <a:pt x="0" y="212645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5" name="矩形 50"/>
          <p:cNvSpPr/>
          <p:nvPr/>
        </p:nvSpPr>
        <p:spPr>
          <a:xfrm rot="1800000">
            <a:off x="1919538" y="4703274"/>
            <a:ext cx="3729809" cy="2141219"/>
          </a:xfrm>
          <a:custGeom>
            <a:avLst/>
            <a:gdLst>
              <a:gd name="connsiteX0" fmla="*/ 0 w 4137132"/>
              <a:gd name="connsiteY0" fmla="*/ 0 h 2138178"/>
              <a:gd name="connsiteX1" fmla="*/ 4137132 w 4137132"/>
              <a:gd name="connsiteY1" fmla="*/ 0 h 2138178"/>
              <a:gd name="connsiteX2" fmla="*/ 4137132 w 4137132"/>
              <a:gd name="connsiteY2" fmla="*/ 2138178 h 2138178"/>
              <a:gd name="connsiteX3" fmla="*/ 0 w 4137132"/>
              <a:gd name="connsiteY3" fmla="*/ 2138178 h 2138178"/>
              <a:gd name="connsiteX4" fmla="*/ 0 w 4137132"/>
              <a:gd name="connsiteY4" fmla="*/ 0 h 2138178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0 w 4137132"/>
              <a:gd name="connsiteY4" fmla="*/ 2141219 h 2141219"/>
              <a:gd name="connsiteX5" fmla="*/ 0 w 4137132"/>
              <a:gd name="connsiteY5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2141219 h 2141219"/>
              <a:gd name="connsiteX6" fmla="*/ 0 w 4137132"/>
              <a:gd name="connsiteY6" fmla="*/ 3041 h 2141219"/>
              <a:gd name="connsiteX0" fmla="*/ 0 w 4137132"/>
              <a:gd name="connsiteY0" fmla="*/ 3041 h 2141219"/>
              <a:gd name="connsiteX1" fmla="*/ 1613952 w 4137132"/>
              <a:gd name="connsiteY1" fmla="*/ 0 h 2141219"/>
              <a:gd name="connsiteX2" fmla="*/ 4137132 w 4137132"/>
              <a:gd name="connsiteY2" fmla="*/ 3041 h 2141219"/>
              <a:gd name="connsiteX3" fmla="*/ 4137132 w 4137132"/>
              <a:gd name="connsiteY3" fmla="*/ 2141219 h 2141219"/>
              <a:gd name="connsiteX4" fmla="*/ 407323 w 4137132"/>
              <a:gd name="connsiteY4" fmla="*/ 2126456 h 2141219"/>
              <a:gd name="connsiteX5" fmla="*/ 0 w 4137132"/>
              <a:gd name="connsiteY5" fmla="*/ 3041 h 2141219"/>
              <a:gd name="connsiteX0" fmla="*/ 0 w 3729809"/>
              <a:gd name="connsiteY0" fmla="*/ 2126456 h 2141219"/>
              <a:gd name="connsiteX1" fmla="*/ 1206629 w 3729809"/>
              <a:gd name="connsiteY1" fmla="*/ 0 h 2141219"/>
              <a:gd name="connsiteX2" fmla="*/ 3729809 w 3729809"/>
              <a:gd name="connsiteY2" fmla="*/ 3041 h 2141219"/>
              <a:gd name="connsiteX3" fmla="*/ 3729809 w 3729809"/>
              <a:gd name="connsiteY3" fmla="*/ 2141219 h 2141219"/>
              <a:gd name="connsiteX4" fmla="*/ 0 w 3729809"/>
              <a:gd name="connsiteY4" fmla="*/ 2126456 h 2141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9809" h="2141219">
                <a:moveTo>
                  <a:pt x="0" y="2126456"/>
                </a:moveTo>
                <a:lnTo>
                  <a:pt x="1206629" y="0"/>
                </a:lnTo>
                <a:lnTo>
                  <a:pt x="3729809" y="3041"/>
                </a:lnTo>
                <a:lnTo>
                  <a:pt x="3729809" y="2141219"/>
                </a:lnTo>
                <a:lnTo>
                  <a:pt x="0" y="212645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" name="4086cdaa-01db-4197-84fe-e9915ad9ba64"/>
          <p:cNvGrpSpPr>
            <a:grpSpLocks noChangeAspect="1"/>
          </p:cNvGrpSpPr>
          <p:nvPr/>
        </p:nvGrpSpPr>
        <p:grpSpPr>
          <a:xfrm>
            <a:off x="1639330" y="3812268"/>
            <a:ext cx="8913340" cy="1953738"/>
            <a:chOff x="1193800" y="3412379"/>
            <a:chExt cx="9804400" cy="2149051"/>
          </a:xfrm>
        </p:grpSpPr>
        <p:cxnSp>
          <p:nvCxnSpPr>
            <p:cNvPr id="5" name="Straight Connector 27"/>
            <p:cNvCxnSpPr/>
            <p:nvPr/>
          </p:nvCxnSpPr>
          <p:spPr>
            <a:xfrm flipV="1">
              <a:off x="2672120" y="3412379"/>
              <a:ext cx="0" cy="593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Freeform: Shape 18"/>
            <p:cNvSpPr/>
            <p:nvPr/>
          </p:nvSpPr>
          <p:spPr>
            <a:xfrm flipV="1">
              <a:off x="1193800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Freeform: Shape 19"/>
            <p:cNvSpPr/>
            <p:nvPr/>
          </p:nvSpPr>
          <p:spPr>
            <a:xfrm flipV="1">
              <a:off x="3459819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" name="Freeform: Shape 20"/>
            <p:cNvSpPr/>
            <p:nvPr/>
          </p:nvSpPr>
          <p:spPr>
            <a:xfrm flipV="1">
              <a:off x="5725836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" name="Freeform: Shape 21"/>
            <p:cNvSpPr/>
            <p:nvPr/>
          </p:nvSpPr>
          <p:spPr>
            <a:xfrm flipV="1">
              <a:off x="7991855" y="3906937"/>
              <a:ext cx="3006345" cy="1654493"/>
            </a:xfrm>
            <a:custGeom>
              <a:avLst/>
              <a:gdLst>
                <a:gd name="connsiteX0" fmla="*/ 0 w 3390900"/>
                <a:gd name="connsiteY0" fmla="*/ 0 h 1695450"/>
                <a:gd name="connsiteX1" fmla="*/ 3390900 w 3390900"/>
                <a:gd name="connsiteY1" fmla="*/ 0 h 1695450"/>
                <a:gd name="connsiteX2" fmla="*/ 1695450 w 3390900"/>
                <a:gd name="connsiteY2" fmla="*/ 1695450 h 1695450"/>
                <a:gd name="connsiteX3" fmla="*/ 0 w 3390900"/>
                <a:gd name="connsiteY3" fmla="*/ 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0900" h="169545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cxnSp>
          <p:nvCxnSpPr>
            <p:cNvPr id="10" name="Straight Connector 23"/>
            <p:cNvCxnSpPr/>
            <p:nvPr/>
          </p:nvCxnSpPr>
          <p:spPr>
            <a:xfrm flipV="1">
              <a:off x="7183676" y="3412379"/>
              <a:ext cx="0" cy="593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5"/>
            <p:cNvCxnSpPr/>
            <p:nvPr/>
          </p:nvCxnSpPr>
          <p:spPr>
            <a:xfrm flipV="1">
              <a:off x="9504561" y="3412379"/>
              <a:ext cx="0" cy="593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26"/>
            <p:cNvCxnSpPr/>
            <p:nvPr/>
          </p:nvCxnSpPr>
          <p:spPr>
            <a:xfrm flipV="1">
              <a:off x="4993005" y="3412379"/>
              <a:ext cx="0" cy="593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85"/>
            <p:cNvSpPr>
              <a:spLocks/>
            </p:cNvSpPr>
            <p:nvPr/>
          </p:nvSpPr>
          <p:spPr bwMode="auto">
            <a:xfrm>
              <a:off x="6943494" y="4522241"/>
              <a:ext cx="509753" cy="430778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" name="Freeform: Shape 86"/>
            <p:cNvSpPr>
              <a:spLocks noChangeAspect="1"/>
            </p:cNvSpPr>
            <p:nvPr/>
          </p:nvSpPr>
          <p:spPr bwMode="auto">
            <a:xfrm>
              <a:off x="4711876" y="4487110"/>
              <a:ext cx="592896" cy="50104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" name="Freeform: Shape 87"/>
            <p:cNvSpPr>
              <a:spLocks/>
            </p:cNvSpPr>
            <p:nvPr/>
          </p:nvSpPr>
          <p:spPr bwMode="auto">
            <a:xfrm>
              <a:off x="2388711" y="4498130"/>
              <a:ext cx="566817" cy="479001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" name="Freeform: Shape 88"/>
            <p:cNvSpPr>
              <a:spLocks/>
            </p:cNvSpPr>
            <p:nvPr/>
          </p:nvSpPr>
          <p:spPr bwMode="auto">
            <a:xfrm>
              <a:off x="9192885" y="4482298"/>
              <a:ext cx="604285" cy="510664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30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33" name="文本框 32"/>
            <p:cNvSpPr txBox="1"/>
            <p:nvPr/>
          </p:nvSpPr>
          <p:spPr>
            <a:xfrm>
              <a:off x="1059045" y="332683"/>
              <a:ext cx="35479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01869" y="1510945"/>
            <a:ext cx="10637655" cy="730035"/>
            <a:chOff x="937749" y="5016378"/>
            <a:chExt cx="10637655" cy="730035"/>
          </a:xfrm>
        </p:grpSpPr>
        <p:sp>
          <p:nvSpPr>
            <p:cNvPr id="36" name="矩形 35"/>
            <p:cNvSpPr/>
            <p:nvPr/>
          </p:nvSpPr>
          <p:spPr>
            <a:xfrm>
              <a:off x="937749" y="5369002"/>
              <a:ext cx="10637655" cy="37741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400" dirty="0" err="1">
                  <a:solidFill>
                    <a:srgbClr val="7F7F7F"/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400" dirty="0">
                  <a:solidFill>
                    <a:srgbClr val="7F7F7F"/>
                  </a:solidFill>
                  <a:cs typeface="+mn-ea"/>
                  <a:sym typeface="+mn-lt"/>
                </a:rPr>
                <a:t> here to add content that matches the title.</a:t>
              </a:r>
              <a:endParaRPr lang="zh-CN" altLang="en-US" sz="14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937750" y="5016378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cs typeface="+mn-ea"/>
                  <a:sym typeface="+mn-lt"/>
                </a:rPr>
                <a:t>ADD TITLE TEXT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2007730" y="2931551"/>
            <a:ext cx="1951128" cy="684325"/>
            <a:chOff x="1023070" y="4236410"/>
            <a:chExt cx="1951128" cy="684325"/>
          </a:xfrm>
        </p:grpSpPr>
        <p:sp>
          <p:nvSpPr>
            <p:cNvPr id="39" name="矩形 38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117685" y="2931551"/>
            <a:ext cx="1951128" cy="684325"/>
            <a:chOff x="1023070" y="4236410"/>
            <a:chExt cx="1951128" cy="684325"/>
          </a:xfrm>
        </p:grpSpPr>
        <p:sp>
          <p:nvSpPr>
            <p:cNvPr id="43" name="矩形 42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122619" y="2931551"/>
            <a:ext cx="1951128" cy="684325"/>
            <a:chOff x="1023070" y="4236410"/>
            <a:chExt cx="1951128" cy="684325"/>
          </a:xfrm>
        </p:grpSpPr>
        <p:sp>
          <p:nvSpPr>
            <p:cNvPr id="46" name="矩形 45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219214" y="2931551"/>
            <a:ext cx="1951128" cy="684325"/>
            <a:chOff x="1023070" y="4236410"/>
            <a:chExt cx="1951128" cy="684325"/>
          </a:xfrm>
        </p:grpSpPr>
        <p:sp>
          <p:nvSpPr>
            <p:cNvPr id="49" name="矩形 48"/>
            <p:cNvSpPr/>
            <p:nvPr/>
          </p:nvSpPr>
          <p:spPr>
            <a:xfrm>
              <a:off x="1023070" y="4236410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1023070" y="4591799"/>
              <a:ext cx="1951128" cy="32893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406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 rot="1800000">
            <a:off x="297403" y="2961672"/>
            <a:ext cx="4806817" cy="2401396"/>
          </a:xfrm>
          <a:custGeom>
            <a:avLst/>
            <a:gdLst>
              <a:gd name="connsiteX0" fmla="*/ 0 w 9266664"/>
              <a:gd name="connsiteY0" fmla="*/ 0 h 2369924"/>
              <a:gd name="connsiteX1" fmla="*/ 9266664 w 9266664"/>
              <a:gd name="connsiteY1" fmla="*/ 0 h 2369924"/>
              <a:gd name="connsiteX2" fmla="*/ 9266664 w 9266664"/>
              <a:gd name="connsiteY2" fmla="*/ 2369924 h 2369924"/>
              <a:gd name="connsiteX3" fmla="*/ 0 w 9266664"/>
              <a:gd name="connsiteY3" fmla="*/ 2369924 h 2369924"/>
              <a:gd name="connsiteX4" fmla="*/ 0 w 9266664"/>
              <a:gd name="connsiteY4" fmla="*/ 0 h 2369924"/>
              <a:gd name="connsiteX0" fmla="*/ 0 w 9266664"/>
              <a:gd name="connsiteY0" fmla="*/ 0 h 2369924"/>
              <a:gd name="connsiteX1" fmla="*/ 4198570 w 9266664"/>
              <a:gd name="connsiteY1" fmla="*/ 3826 h 2369924"/>
              <a:gd name="connsiteX2" fmla="*/ 9266664 w 9266664"/>
              <a:gd name="connsiteY2" fmla="*/ 0 h 2369924"/>
              <a:gd name="connsiteX3" fmla="*/ 9266664 w 9266664"/>
              <a:gd name="connsiteY3" fmla="*/ 2369924 h 2369924"/>
              <a:gd name="connsiteX4" fmla="*/ 0 w 9266664"/>
              <a:gd name="connsiteY4" fmla="*/ 2369924 h 2369924"/>
              <a:gd name="connsiteX5" fmla="*/ 0 w 9266664"/>
              <a:gd name="connsiteY5" fmla="*/ 0 h 2369924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2369924 h 2377462"/>
              <a:gd name="connsiteX6" fmla="*/ 0 w 9266664"/>
              <a:gd name="connsiteY6" fmla="*/ 0 h 2377462"/>
              <a:gd name="connsiteX0" fmla="*/ 0 w 9266664"/>
              <a:gd name="connsiteY0" fmla="*/ 0 h 2377462"/>
              <a:gd name="connsiteX1" fmla="*/ 4198570 w 9266664"/>
              <a:gd name="connsiteY1" fmla="*/ 3826 h 2377462"/>
              <a:gd name="connsiteX2" fmla="*/ 9266664 w 9266664"/>
              <a:gd name="connsiteY2" fmla="*/ 0 h 2377462"/>
              <a:gd name="connsiteX3" fmla="*/ 9266664 w 9266664"/>
              <a:gd name="connsiteY3" fmla="*/ 2369924 h 2377462"/>
              <a:gd name="connsiteX4" fmla="*/ 2049462 w 9266664"/>
              <a:gd name="connsiteY4" fmla="*/ 2377462 h 2377462"/>
              <a:gd name="connsiteX5" fmla="*/ 0 w 9266664"/>
              <a:gd name="connsiteY5" fmla="*/ 0 h 2377462"/>
              <a:gd name="connsiteX0" fmla="*/ 0 w 7217202"/>
              <a:gd name="connsiteY0" fmla="*/ 2377462 h 2377462"/>
              <a:gd name="connsiteX1" fmla="*/ 2149108 w 7217202"/>
              <a:gd name="connsiteY1" fmla="*/ 3826 h 2377462"/>
              <a:gd name="connsiteX2" fmla="*/ 7217202 w 7217202"/>
              <a:gd name="connsiteY2" fmla="*/ 0 h 2377462"/>
              <a:gd name="connsiteX3" fmla="*/ 7217202 w 7217202"/>
              <a:gd name="connsiteY3" fmla="*/ 2369924 h 2377462"/>
              <a:gd name="connsiteX4" fmla="*/ 0 w 7217202"/>
              <a:gd name="connsiteY4" fmla="*/ 2377462 h 2377462"/>
              <a:gd name="connsiteX0" fmla="*/ 0 w 7217202"/>
              <a:gd name="connsiteY0" fmla="*/ 2401396 h 2401396"/>
              <a:gd name="connsiteX1" fmla="*/ 2149108 w 7217202"/>
              <a:gd name="connsiteY1" fmla="*/ 27760 h 2401396"/>
              <a:gd name="connsiteX2" fmla="*/ 3184170 w 7217202"/>
              <a:gd name="connsiteY2" fmla="*/ 0 h 2401396"/>
              <a:gd name="connsiteX3" fmla="*/ 7217202 w 7217202"/>
              <a:gd name="connsiteY3" fmla="*/ 23934 h 2401396"/>
              <a:gd name="connsiteX4" fmla="*/ 7217202 w 7217202"/>
              <a:gd name="connsiteY4" fmla="*/ 2393858 h 2401396"/>
              <a:gd name="connsiteX5" fmla="*/ 0 w 7217202"/>
              <a:gd name="connsiteY5" fmla="*/ 2401396 h 2401396"/>
              <a:gd name="connsiteX0" fmla="*/ 0 w 7217202"/>
              <a:gd name="connsiteY0" fmla="*/ 2401396 h 2401396"/>
              <a:gd name="connsiteX1" fmla="*/ 3184170 w 7217202"/>
              <a:gd name="connsiteY1" fmla="*/ 0 h 2401396"/>
              <a:gd name="connsiteX2" fmla="*/ 7217202 w 7217202"/>
              <a:gd name="connsiteY2" fmla="*/ 23934 h 2401396"/>
              <a:gd name="connsiteX3" fmla="*/ 7217202 w 7217202"/>
              <a:gd name="connsiteY3" fmla="*/ 2393858 h 2401396"/>
              <a:gd name="connsiteX4" fmla="*/ 0 w 7217202"/>
              <a:gd name="connsiteY4" fmla="*/ 2401396 h 240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7202" h="2401396">
                <a:moveTo>
                  <a:pt x="0" y="2401396"/>
                </a:moveTo>
                <a:lnTo>
                  <a:pt x="3184170" y="0"/>
                </a:lnTo>
                <a:lnTo>
                  <a:pt x="7217202" y="23934"/>
                </a:lnTo>
                <a:lnTo>
                  <a:pt x="7217202" y="2393858"/>
                </a:lnTo>
                <a:lnTo>
                  <a:pt x="0" y="24013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 rot="1800000">
            <a:off x="9495150" y="2885470"/>
            <a:ext cx="4808965" cy="2388362"/>
          </a:xfrm>
          <a:custGeom>
            <a:avLst/>
            <a:gdLst>
              <a:gd name="connsiteX0" fmla="*/ 0 w 9266664"/>
              <a:gd name="connsiteY0" fmla="*/ 0 h 2382833"/>
              <a:gd name="connsiteX1" fmla="*/ 9266664 w 9266664"/>
              <a:gd name="connsiteY1" fmla="*/ 0 h 2382833"/>
              <a:gd name="connsiteX2" fmla="*/ 9266664 w 9266664"/>
              <a:gd name="connsiteY2" fmla="*/ 2382833 h 2382833"/>
              <a:gd name="connsiteX3" fmla="*/ 0 w 9266664"/>
              <a:gd name="connsiteY3" fmla="*/ 2382833 h 2382833"/>
              <a:gd name="connsiteX4" fmla="*/ 0 w 9266664"/>
              <a:gd name="connsiteY4" fmla="*/ 0 h 2382833"/>
              <a:gd name="connsiteX0" fmla="*/ 0 w 9266664"/>
              <a:gd name="connsiteY0" fmla="*/ 0 h 2382833"/>
              <a:gd name="connsiteX1" fmla="*/ 6466659 w 9266664"/>
              <a:gd name="connsiteY1" fmla="*/ 25983 h 2382833"/>
              <a:gd name="connsiteX2" fmla="*/ 9266664 w 9266664"/>
              <a:gd name="connsiteY2" fmla="*/ 0 h 2382833"/>
              <a:gd name="connsiteX3" fmla="*/ 9266664 w 9266664"/>
              <a:gd name="connsiteY3" fmla="*/ 2382833 h 2382833"/>
              <a:gd name="connsiteX4" fmla="*/ 0 w 9266664"/>
              <a:gd name="connsiteY4" fmla="*/ 2382833 h 2382833"/>
              <a:gd name="connsiteX5" fmla="*/ 0 w 9266664"/>
              <a:gd name="connsiteY5" fmla="*/ 0 h 2382833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2382833 h 2388362"/>
              <a:gd name="connsiteX6" fmla="*/ 0 w 9266664"/>
              <a:gd name="connsiteY6" fmla="*/ 0 h 2388362"/>
              <a:gd name="connsiteX0" fmla="*/ 0 w 9266664"/>
              <a:gd name="connsiteY0" fmla="*/ 0 h 2388362"/>
              <a:gd name="connsiteX1" fmla="*/ 6466659 w 9266664"/>
              <a:gd name="connsiteY1" fmla="*/ 25983 h 2388362"/>
              <a:gd name="connsiteX2" fmla="*/ 9266664 w 9266664"/>
              <a:gd name="connsiteY2" fmla="*/ 0 h 2388362"/>
              <a:gd name="connsiteX3" fmla="*/ 9266664 w 9266664"/>
              <a:gd name="connsiteY3" fmla="*/ 2382833 h 2388362"/>
              <a:gd name="connsiteX4" fmla="*/ 4457699 w 9266664"/>
              <a:gd name="connsiteY4" fmla="*/ 2388362 h 2388362"/>
              <a:gd name="connsiteX5" fmla="*/ 0 w 9266664"/>
              <a:gd name="connsiteY5" fmla="*/ 0 h 2388362"/>
              <a:gd name="connsiteX0" fmla="*/ 0 w 4808965"/>
              <a:gd name="connsiteY0" fmla="*/ 2388362 h 2388362"/>
              <a:gd name="connsiteX1" fmla="*/ 2008960 w 4808965"/>
              <a:gd name="connsiteY1" fmla="*/ 25983 h 2388362"/>
              <a:gd name="connsiteX2" fmla="*/ 4808965 w 4808965"/>
              <a:gd name="connsiteY2" fmla="*/ 0 h 2388362"/>
              <a:gd name="connsiteX3" fmla="*/ 4808965 w 4808965"/>
              <a:gd name="connsiteY3" fmla="*/ 2382833 h 2388362"/>
              <a:gd name="connsiteX4" fmla="*/ 0 w 4808965"/>
              <a:gd name="connsiteY4" fmla="*/ 2388362 h 2388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8965" h="2388362">
                <a:moveTo>
                  <a:pt x="0" y="2388362"/>
                </a:moveTo>
                <a:lnTo>
                  <a:pt x="2008960" y="25983"/>
                </a:lnTo>
                <a:lnTo>
                  <a:pt x="4808965" y="0"/>
                </a:lnTo>
                <a:lnTo>
                  <a:pt x="4808965" y="2382833"/>
                </a:lnTo>
                <a:lnTo>
                  <a:pt x="0" y="238836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1" y="2850131"/>
            <a:ext cx="3247725" cy="1157738"/>
          </a:xfrm>
          <a:custGeom>
            <a:avLst/>
            <a:gdLst>
              <a:gd name="connsiteX0" fmla="*/ 0 w 3247725"/>
              <a:gd name="connsiteY0" fmla="*/ 0 h 1157738"/>
              <a:gd name="connsiteX1" fmla="*/ 2668856 w 3247725"/>
              <a:gd name="connsiteY1" fmla="*/ 0 h 1157738"/>
              <a:gd name="connsiteX2" fmla="*/ 3247725 w 3247725"/>
              <a:gd name="connsiteY2" fmla="*/ 578869 h 1157738"/>
              <a:gd name="connsiteX3" fmla="*/ 2668856 w 3247725"/>
              <a:gd name="connsiteY3" fmla="*/ 1157738 h 1157738"/>
              <a:gd name="connsiteX4" fmla="*/ 0 w 3247725"/>
              <a:gd name="connsiteY4" fmla="*/ 1157738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25" h="1157738">
                <a:moveTo>
                  <a:pt x="0" y="0"/>
                </a:moveTo>
                <a:lnTo>
                  <a:pt x="2668856" y="0"/>
                </a:lnTo>
                <a:cubicBezTo>
                  <a:pt x="2988557" y="0"/>
                  <a:pt x="3247725" y="259168"/>
                  <a:pt x="3247725" y="578869"/>
                </a:cubicBezTo>
                <a:cubicBezTo>
                  <a:pt x="3247725" y="898570"/>
                  <a:pt x="2988557" y="1157738"/>
                  <a:pt x="2668856" y="1157738"/>
                </a:cubicBezTo>
                <a:lnTo>
                  <a:pt x="0" y="1157738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 26"/>
          <p:cNvSpPr/>
          <p:nvPr/>
        </p:nvSpPr>
        <p:spPr>
          <a:xfrm>
            <a:off x="8932496" y="2850131"/>
            <a:ext cx="3259501" cy="1157738"/>
          </a:xfrm>
          <a:custGeom>
            <a:avLst/>
            <a:gdLst>
              <a:gd name="connsiteX0" fmla="*/ 578869 w 3259501"/>
              <a:gd name="connsiteY0" fmla="*/ 0 h 1157738"/>
              <a:gd name="connsiteX1" fmla="*/ 3259501 w 3259501"/>
              <a:gd name="connsiteY1" fmla="*/ 0 h 1157738"/>
              <a:gd name="connsiteX2" fmla="*/ 3259501 w 3259501"/>
              <a:gd name="connsiteY2" fmla="*/ 1157738 h 1157738"/>
              <a:gd name="connsiteX3" fmla="*/ 578869 w 3259501"/>
              <a:gd name="connsiteY3" fmla="*/ 1157738 h 1157738"/>
              <a:gd name="connsiteX4" fmla="*/ 0 w 3259501"/>
              <a:gd name="connsiteY4" fmla="*/ 578869 h 1157738"/>
              <a:gd name="connsiteX5" fmla="*/ 578869 w 3259501"/>
              <a:gd name="connsiteY5" fmla="*/ 0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9501" h="1157738">
                <a:moveTo>
                  <a:pt x="578869" y="0"/>
                </a:moveTo>
                <a:lnTo>
                  <a:pt x="3259501" y="0"/>
                </a:lnTo>
                <a:lnTo>
                  <a:pt x="3259501" y="1157738"/>
                </a:lnTo>
                <a:lnTo>
                  <a:pt x="578869" y="1157738"/>
                </a:lnTo>
                <a:cubicBezTo>
                  <a:pt x="259168" y="1157738"/>
                  <a:pt x="0" y="898570"/>
                  <a:pt x="0" y="578869"/>
                </a:cubicBezTo>
                <a:cubicBezTo>
                  <a:pt x="0" y="259168"/>
                  <a:pt x="259168" y="0"/>
                  <a:pt x="57886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109398" y="3119321"/>
            <a:ext cx="397320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27787" y="3760063"/>
            <a:ext cx="4936424" cy="4962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449028" y="1962681"/>
            <a:ext cx="1293944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02</a:t>
            </a:r>
            <a:endParaRPr kumimoji="0" lang="zh-CN" altLang="en-US" sz="72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206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fad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28" grpId="0" animBg="1"/>
      <p:bldP spid="27" grpId="0" animBg="1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第一PPT，www.1ppt.com">
  <a:themeElements>
    <a:clrScheme name="自定义 8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FFFFFF"/>
      </a:accent2>
      <a:accent3>
        <a:srgbClr val="0070C0"/>
      </a:accent3>
      <a:accent4>
        <a:srgbClr val="FFFFFF"/>
      </a:accent4>
      <a:accent5>
        <a:srgbClr val="0070C0"/>
      </a:accent5>
      <a:accent6>
        <a:srgbClr val="FFFFFF"/>
      </a:accent6>
      <a:hlink>
        <a:srgbClr val="0563C1"/>
      </a:hlink>
      <a:folHlink>
        <a:srgbClr val="954F72"/>
      </a:folHlink>
    </a:clrScheme>
    <a:fontScheme name="oihouynf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包图主题2" id="{50CFA792-C506-47E4-B272-6A6183483AB3}" vid="{CC1AE437-2F7F-4319-9F22-408F5F8C346F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294</TotalTime>
  <Words>1410</Words>
  <Application>Microsoft Office PowerPoint</Application>
  <PresentationFormat>宽屏</PresentationFormat>
  <Paragraphs>247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微软雅黑</vt:lpstr>
      <vt:lpstr>字魂59号-创粗黑</vt:lpstr>
      <vt:lpstr>Arial</vt:lpstr>
      <vt:lpstr>Calibri</vt:lpstr>
      <vt:lpstr>Wingdings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www.freeppt7.com</cp:keywords>
  <dc:description>www.freeppt7.com</dc:description>
  <cp:lastModifiedBy>之灵</cp:lastModifiedBy>
  <cp:revision>51</cp:revision>
  <dcterms:created xsi:type="dcterms:W3CDTF">2017-07-21T08:05:47Z</dcterms:created>
  <dcterms:modified xsi:type="dcterms:W3CDTF">2021-11-04T13:56:02Z</dcterms:modified>
</cp:coreProperties>
</file>