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1" r:id="rId2"/>
  </p:sldMasterIdLst>
  <p:notesMasterIdLst>
    <p:notesMasterId r:id="rId28"/>
  </p:notesMasterIdLst>
  <p:sldIdLst>
    <p:sldId id="289" r:id="rId3"/>
    <p:sldId id="262" r:id="rId4"/>
    <p:sldId id="267" r:id="rId5"/>
    <p:sldId id="280" r:id="rId6"/>
    <p:sldId id="268" r:id="rId7"/>
    <p:sldId id="263" r:id="rId8"/>
    <p:sldId id="282" r:id="rId9"/>
    <p:sldId id="277" r:id="rId10"/>
    <p:sldId id="285" r:id="rId11"/>
    <p:sldId id="261" r:id="rId12"/>
    <p:sldId id="273" r:id="rId13"/>
    <p:sldId id="272" r:id="rId14"/>
    <p:sldId id="279" r:id="rId15"/>
    <p:sldId id="265" r:id="rId16"/>
    <p:sldId id="284" r:id="rId17"/>
    <p:sldId id="269" r:id="rId18"/>
    <p:sldId id="278" r:id="rId19"/>
    <p:sldId id="271" r:id="rId20"/>
    <p:sldId id="275" r:id="rId21"/>
    <p:sldId id="283" r:id="rId22"/>
    <p:sldId id="276" r:id="rId23"/>
    <p:sldId id="274" r:id="rId24"/>
    <p:sldId id="270" r:id="rId25"/>
    <p:sldId id="266" r:id="rId26"/>
    <p:sldId id="28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AE6"/>
    <a:srgbClr val="1B75D5"/>
    <a:srgbClr val="151B21"/>
    <a:srgbClr val="212B34"/>
    <a:srgbClr val="FF4444"/>
    <a:srgbClr val="FBFBFB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75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2-4DD8-9B62-CDD4738E4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444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2-4DD8-9B62-CDD4738E4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673512448"/>
        <c:axId val="52237056"/>
      </c:barChart>
      <c:catAx>
        <c:axId val="6735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7056"/>
        <c:crosses val="autoZero"/>
        <c:auto val="1"/>
        <c:lblAlgn val="ctr"/>
        <c:lblOffset val="100"/>
        <c:noMultiLvlLbl val="0"/>
      </c:catAx>
      <c:valAx>
        <c:axId val="5223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512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83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5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01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7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26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80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65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4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88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8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7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41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95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6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87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63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78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2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7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7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3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5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7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96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8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4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172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3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503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26804" y="685800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3474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58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3ABF2AD-3CB3-46FE-8448-9D4225973B15}"/>
              </a:ext>
            </a:extLst>
          </p:cNvPr>
          <p:cNvSpPr/>
          <p:nvPr userDrawn="1"/>
        </p:nvSpPr>
        <p:spPr>
          <a:xfrm>
            <a:off x="0" y="1125538"/>
            <a:ext cx="12192000" cy="5732462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FBCC3F5-12CB-4C69-BC28-397E68E74167}"/>
              </a:ext>
            </a:extLst>
          </p:cNvPr>
          <p:cNvCxnSpPr>
            <a:cxnSpLocks/>
          </p:cNvCxnSpPr>
          <p:nvPr userDrawn="1"/>
        </p:nvCxnSpPr>
        <p:spPr>
          <a:xfrm>
            <a:off x="0" y="1125538"/>
            <a:ext cx="12192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microsoft.com/office/2007/relationships/hdphoto" Target="../media/hdphoto2.wdp"/><Relationship Id="rId4" Type="http://schemas.openxmlformats.org/officeDocument/2006/relationships/tags" Target="../tags/tag46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50.xml"/><Relationship Id="rId7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5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13.xml"/><Relationship Id="rId12" Type="http://schemas.microsoft.com/office/2007/relationships/hdphoto" Target="../media/hdphoto5.wdp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61.xml"/><Relationship Id="rId10" Type="http://schemas.openxmlformats.org/officeDocument/2006/relationships/image" Target="../media/image8.png"/><Relationship Id="rId4" Type="http://schemas.openxmlformats.org/officeDocument/2006/relationships/tags" Target="../tags/tag60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8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9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microsoft.com/office/2007/relationships/hdphoto" Target="../media/hdphoto6.wdp"/><Relationship Id="rId4" Type="http://schemas.openxmlformats.org/officeDocument/2006/relationships/tags" Target="../tags/tag110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129.xml"/><Relationship Id="rId7" Type="http://schemas.openxmlformats.org/officeDocument/2006/relationships/image" Target="../media/image1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microsoft.com/office/2007/relationships/hdphoto" Target="../media/hdphoto1.wdp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4F8B352-2916-4470-AAA6-54BED6B351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3E7D540-80CD-4ED1-AB08-CF458E154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97DCCAA-2460-4AD5-B2CD-7D5DDD6CEBBB}"/>
              </a:ext>
            </a:extLst>
          </p:cNvPr>
          <p:cNvSpPr/>
          <p:nvPr/>
        </p:nvSpPr>
        <p:spPr>
          <a:xfrm rot="17515435">
            <a:off x="7034012" y="-2030489"/>
            <a:ext cx="10983633" cy="10364253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  <a:alpha val="80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1100FEE-FB82-45CB-8479-5C4B44714F70}"/>
              </a:ext>
            </a:extLst>
          </p:cNvPr>
          <p:cNvSpPr/>
          <p:nvPr/>
        </p:nvSpPr>
        <p:spPr>
          <a:xfrm rot="16996867">
            <a:off x="9843497" y="-2112743"/>
            <a:ext cx="12600973" cy="11890389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>
            <a:gsLst>
              <a:gs pos="0">
                <a:srgbClr val="1B75D5"/>
              </a:gs>
              <a:gs pos="100000">
                <a:srgbClr val="368AE6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PA-文本框 8">
            <a:extLst>
              <a:ext uri="{FF2B5EF4-FFF2-40B4-BE49-F238E27FC236}">
                <a16:creationId xmlns:a16="http://schemas.microsoft.com/office/drawing/2014/main" id="{C76CB287-47F2-455A-B38D-1C4BE062BC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51212" y="2422084"/>
            <a:ext cx="64720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经典综艺体简" panose="02010609000101010101" pitchFamily="49" charset="-122"/>
              </a:rPr>
              <a:t>FREE PPT TEMPLATES</a:t>
            </a:r>
            <a:endParaRPr lang="zh-CN" altLang="en-US" sz="4800" dirty="0">
              <a:gradFill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8900000" scaled="1"/>
              </a:gradFill>
              <a:latin typeface="方正正黑简体" panose="02000000000000000000" pitchFamily="2" charset="-122"/>
              <a:ea typeface="方正正黑简体" panose="020000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01B79D-030F-4B17-ABFE-E27CE0292024}"/>
              </a:ext>
            </a:extLst>
          </p:cNvPr>
          <p:cNvSpPr/>
          <p:nvPr/>
        </p:nvSpPr>
        <p:spPr bwMode="auto">
          <a:xfrm>
            <a:off x="1340332" y="3417046"/>
            <a:ext cx="6134100" cy="4136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Insert the Subtitle of Your Presentation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2052E52-2DF4-4748-A068-D86F22AC5224}"/>
              </a:ext>
            </a:extLst>
          </p:cNvPr>
          <p:cNvGrpSpPr/>
          <p:nvPr/>
        </p:nvGrpSpPr>
        <p:grpSpPr>
          <a:xfrm>
            <a:off x="1338738" y="4394104"/>
            <a:ext cx="1402602" cy="375670"/>
            <a:chOff x="1593012" y="4442336"/>
            <a:chExt cx="1402602" cy="37567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44E139A-4E6F-424B-892B-659C8D681869}"/>
                </a:ext>
              </a:extLst>
            </p:cNvPr>
            <p:cNvSpPr/>
            <p:nvPr/>
          </p:nvSpPr>
          <p:spPr>
            <a:xfrm>
              <a:off x="1635550" y="4442336"/>
              <a:ext cx="1317525" cy="3756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200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8" name="PA-文本框 8">
              <a:extLst>
                <a:ext uri="{FF2B5EF4-FFF2-40B4-BE49-F238E27FC236}">
                  <a16:creationId xmlns:a16="http://schemas.microsoft.com/office/drawing/2014/main" id="{0476B7FA-200F-4560-B9C2-CD4CC8687FF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93012" y="4477845"/>
              <a:ext cx="1402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EC72E6-B6BC-4287-8ED3-99DC6F65497F}"/>
              </a:ext>
            </a:extLst>
          </p:cNvPr>
          <p:cNvGrpSpPr/>
          <p:nvPr/>
        </p:nvGrpSpPr>
        <p:grpSpPr>
          <a:xfrm>
            <a:off x="3222097" y="4394104"/>
            <a:ext cx="1402602" cy="375670"/>
            <a:chOff x="3220988" y="4442336"/>
            <a:chExt cx="1402602" cy="37567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327049F-AF9C-43F4-BBD0-8FC8CB06A91F}"/>
                </a:ext>
              </a:extLst>
            </p:cNvPr>
            <p:cNvSpPr/>
            <p:nvPr/>
          </p:nvSpPr>
          <p:spPr>
            <a:xfrm>
              <a:off x="3263526" y="4442336"/>
              <a:ext cx="1317525" cy="375670"/>
            </a:xfrm>
            <a:prstGeom prst="roundRect">
              <a:avLst>
                <a:gd name="adj" fmla="val 50000"/>
              </a:avLst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200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9" name="PA-文本框 8">
              <a:extLst>
                <a:ext uri="{FF2B5EF4-FFF2-40B4-BE49-F238E27FC236}">
                  <a16:creationId xmlns:a16="http://schemas.microsoft.com/office/drawing/2014/main" id="{31646CAC-F70D-4EBE-A97E-51BEF1EA101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220988" y="4477845"/>
              <a:ext cx="1402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22B508F-A389-4338-9E5C-85B5A52D8D91}"/>
              </a:ext>
            </a:extLst>
          </p:cNvPr>
          <p:cNvSpPr/>
          <p:nvPr/>
        </p:nvSpPr>
        <p:spPr>
          <a:xfrm rot="17525691" flipH="1" flipV="1">
            <a:off x="-1311527" y="4400972"/>
            <a:ext cx="3062927" cy="2890205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FE2EC48-3575-49BD-B379-D7EA770A4DEE}"/>
              </a:ext>
            </a:extLst>
          </p:cNvPr>
          <p:cNvSpPr/>
          <p:nvPr/>
        </p:nvSpPr>
        <p:spPr>
          <a:xfrm rot="13352596">
            <a:off x="-3984258" y="3825102"/>
            <a:ext cx="4159108" cy="3924571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  <a:alpha val="80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E59BF53-88EC-480F-A757-0739991D2916}"/>
              </a:ext>
            </a:extLst>
          </p:cNvPr>
          <p:cNvGrpSpPr/>
          <p:nvPr/>
        </p:nvGrpSpPr>
        <p:grpSpPr>
          <a:xfrm>
            <a:off x="628520" y="469919"/>
            <a:ext cx="524346" cy="357669"/>
            <a:chOff x="438019" y="349341"/>
            <a:chExt cx="761817" cy="51965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8BCEA5B-9FFE-4FD9-B158-B62D5B127AE6}"/>
                </a:ext>
              </a:extLst>
            </p:cNvPr>
            <p:cNvSpPr/>
            <p:nvPr/>
          </p:nvSpPr>
          <p:spPr>
            <a:xfrm>
              <a:off x="438019" y="349341"/>
              <a:ext cx="519654" cy="519654"/>
            </a:xfrm>
            <a:prstGeom prst="ellipse">
              <a:avLst/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E778EC0-C302-4E3B-B7CE-5AD7CD93E7EC}"/>
                </a:ext>
              </a:extLst>
            </p:cNvPr>
            <p:cNvSpPr/>
            <p:nvPr/>
          </p:nvSpPr>
          <p:spPr>
            <a:xfrm>
              <a:off x="680182" y="349341"/>
              <a:ext cx="519654" cy="519654"/>
            </a:xfrm>
            <a:prstGeom prst="ellipse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19" name="PA-文本框 8">
            <a:extLst>
              <a:ext uri="{FF2B5EF4-FFF2-40B4-BE49-F238E27FC236}">
                <a16:creationId xmlns:a16="http://schemas.microsoft.com/office/drawing/2014/main" id="{5364CA7F-5631-4C9A-A4D7-315EEEE8044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0821" y="417921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latin typeface="Century Gothic" panose="020B05020202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3">
            <a:hlinkClick r:id="rId8"/>
            <a:extLst>
              <a:ext uri="{FF2B5EF4-FFF2-40B4-BE49-F238E27FC236}">
                <a16:creationId xmlns:a16="http://schemas.microsoft.com/office/drawing/2014/main" id="{4904666D-42E0-4C10-A618-E63276CF4597}"/>
              </a:ext>
            </a:extLst>
          </p:cNvPr>
          <p:cNvSpPr txBox="1"/>
          <p:nvPr/>
        </p:nvSpPr>
        <p:spPr>
          <a:xfrm>
            <a:off x="1737605" y="65964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ED95B1D-CC5A-4CFA-B5AB-C15C727ED86F}"/>
              </a:ext>
            </a:extLst>
          </p:cNvPr>
          <p:cNvSpPr/>
          <p:nvPr/>
        </p:nvSpPr>
        <p:spPr>
          <a:xfrm>
            <a:off x="1725612" y="3861478"/>
            <a:ext cx="4276726" cy="2183830"/>
          </a:xfrm>
          <a:prstGeom prst="roundRect">
            <a:avLst>
              <a:gd name="adj" fmla="val 9356"/>
            </a:avLst>
          </a:prstGeom>
          <a:blipFill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34BA684-C406-429D-97BC-A72A17E9C807}"/>
              </a:ext>
            </a:extLst>
          </p:cNvPr>
          <p:cNvSpPr/>
          <p:nvPr/>
        </p:nvSpPr>
        <p:spPr>
          <a:xfrm>
            <a:off x="6189663" y="1677648"/>
            <a:ext cx="4276726" cy="2183830"/>
          </a:xfrm>
          <a:prstGeom prst="roundRect">
            <a:avLst>
              <a:gd name="adj" fmla="val 9356"/>
            </a:avLst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AC88F46-9001-492A-A69A-180CF1D3A9D1}"/>
              </a:ext>
            </a:extLst>
          </p:cNvPr>
          <p:cNvGrpSpPr/>
          <p:nvPr/>
        </p:nvGrpSpPr>
        <p:grpSpPr>
          <a:xfrm>
            <a:off x="1633658" y="2134278"/>
            <a:ext cx="4005142" cy="1164186"/>
            <a:chOff x="7576977" y="2947217"/>
            <a:chExt cx="4005142" cy="116418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764272C-D8C9-49EC-A0C1-D0C564EB289D}"/>
                </a:ext>
              </a:extLst>
            </p:cNvPr>
            <p:cNvSpPr/>
            <p:nvPr/>
          </p:nvSpPr>
          <p:spPr bwMode="auto">
            <a:xfrm>
              <a:off x="7576977" y="3322726"/>
              <a:ext cx="4005142" cy="7886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title.Click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67C004CE-A4DB-4368-9056-DBD81AFAE80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103FD75-D584-4A64-B512-724F344FF5E4}"/>
              </a:ext>
            </a:extLst>
          </p:cNvPr>
          <p:cNvSpPr/>
          <p:nvPr/>
        </p:nvSpPr>
        <p:spPr bwMode="auto">
          <a:xfrm>
            <a:off x="6569956" y="5234627"/>
            <a:ext cx="1695006" cy="6726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2" name="PA-文本框 8">
            <a:extLst>
              <a:ext uri="{FF2B5EF4-FFF2-40B4-BE49-F238E27FC236}">
                <a16:creationId xmlns:a16="http://schemas.microsoft.com/office/drawing/2014/main" id="{CAA74096-44ED-4094-AD58-C8447662DBD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74681" y="4954368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79AC53C-696B-4C25-9CA8-B88C1BE961B5}"/>
              </a:ext>
            </a:extLst>
          </p:cNvPr>
          <p:cNvSpPr/>
          <p:nvPr/>
        </p:nvSpPr>
        <p:spPr bwMode="auto">
          <a:xfrm>
            <a:off x="8771382" y="5234627"/>
            <a:ext cx="1695006" cy="6726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5" name="PA-文本框 8">
            <a:extLst>
              <a:ext uri="{FF2B5EF4-FFF2-40B4-BE49-F238E27FC236}">
                <a16:creationId xmlns:a16="http://schemas.microsoft.com/office/drawing/2014/main" id="{17569690-F951-447F-BCA1-4E12E9C6FA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076107" y="4954368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19">
            <a:extLst>
              <a:ext uri="{FF2B5EF4-FFF2-40B4-BE49-F238E27FC236}">
                <a16:creationId xmlns:a16="http://schemas.microsoft.com/office/drawing/2014/main" id="{82A50386-3CB5-4704-B6C7-9CDE316A8061}"/>
              </a:ext>
            </a:extLst>
          </p:cNvPr>
          <p:cNvSpPr/>
          <p:nvPr/>
        </p:nvSpPr>
        <p:spPr>
          <a:xfrm>
            <a:off x="7157631" y="4289298"/>
            <a:ext cx="519654" cy="469380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1" name="椭圆 20">
            <a:extLst>
              <a:ext uri="{FF2B5EF4-FFF2-40B4-BE49-F238E27FC236}">
                <a16:creationId xmlns:a16="http://schemas.microsoft.com/office/drawing/2014/main" id="{51F2A083-54E0-4E1C-A26A-CBE7231DC748}"/>
              </a:ext>
            </a:extLst>
          </p:cNvPr>
          <p:cNvSpPr/>
          <p:nvPr/>
        </p:nvSpPr>
        <p:spPr>
          <a:xfrm>
            <a:off x="9359057" y="4264585"/>
            <a:ext cx="519654" cy="51880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04E79F9-68E3-43C7-9CB5-C95D75BBB1C7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B21758E-9307-4A2F-BE90-78FD73130C07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7" name="PA-文本框 8">
            <a:extLst>
              <a:ext uri="{FF2B5EF4-FFF2-40B4-BE49-F238E27FC236}">
                <a16:creationId xmlns:a16="http://schemas.microsoft.com/office/drawing/2014/main" id="{9D9B0197-03BF-419C-BA87-BCDBD22154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-文本框 8">
            <a:extLst>
              <a:ext uri="{FF2B5EF4-FFF2-40B4-BE49-F238E27FC236}">
                <a16:creationId xmlns:a16="http://schemas.microsoft.com/office/drawing/2014/main" id="{D7DDFF74-E12C-4DE3-8F6E-25C331DA83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38037AF-6FAE-4BEB-A0CA-3B932E1BE57A}"/>
              </a:ext>
            </a:extLst>
          </p:cNvPr>
          <p:cNvSpPr/>
          <p:nvPr/>
        </p:nvSpPr>
        <p:spPr>
          <a:xfrm>
            <a:off x="1725611" y="3861478"/>
            <a:ext cx="895208" cy="2183830"/>
          </a:xfrm>
          <a:custGeom>
            <a:avLst/>
            <a:gdLst>
              <a:gd name="connsiteX0" fmla="*/ 204319 w 895208"/>
              <a:gd name="connsiteY0" fmla="*/ 0 h 2183830"/>
              <a:gd name="connsiteX1" fmla="*/ 895208 w 895208"/>
              <a:gd name="connsiteY1" fmla="*/ 0 h 2183830"/>
              <a:gd name="connsiteX2" fmla="*/ 895208 w 895208"/>
              <a:gd name="connsiteY2" fmla="*/ 2183830 h 2183830"/>
              <a:gd name="connsiteX3" fmla="*/ 204319 w 895208"/>
              <a:gd name="connsiteY3" fmla="*/ 2183830 h 2183830"/>
              <a:gd name="connsiteX4" fmla="*/ 0 w 895208"/>
              <a:gd name="connsiteY4" fmla="*/ 1979511 h 2183830"/>
              <a:gd name="connsiteX5" fmla="*/ 0 w 895208"/>
              <a:gd name="connsiteY5" fmla="*/ 204319 h 2183830"/>
              <a:gd name="connsiteX6" fmla="*/ 204319 w 895208"/>
              <a:gd name="connsiteY6" fmla="*/ 0 h 218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208" h="2183830">
                <a:moveTo>
                  <a:pt x="204319" y="0"/>
                </a:moveTo>
                <a:lnTo>
                  <a:pt x="895208" y="0"/>
                </a:lnTo>
                <a:lnTo>
                  <a:pt x="895208" y="2183830"/>
                </a:lnTo>
                <a:lnTo>
                  <a:pt x="204319" y="2183830"/>
                </a:lnTo>
                <a:cubicBezTo>
                  <a:pt x="91477" y="2183830"/>
                  <a:pt x="0" y="2092353"/>
                  <a:pt x="0" y="1979511"/>
                </a:cubicBezTo>
                <a:lnTo>
                  <a:pt x="0" y="204319"/>
                </a:lnTo>
                <a:cubicBezTo>
                  <a:pt x="0" y="91477"/>
                  <a:pt x="91477" y="0"/>
                  <a:pt x="204319" y="0"/>
                </a:cubicBezTo>
                <a:close/>
              </a:path>
            </a:pathLst>
          </a:custGeom>
          <a:gradFill flip="none" rotWithShape="1">
            <a:gsLst>
              <a:gs pos="0">
                <a:srgbClr val="1B75D5">
                  <a:alpha val="20000"/>
                </a:srgbClr>
              </a:gs>
              <a:gs pos="100000">
                <a:srgbClr val="368AE6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253CA81-316C-4DFE-B452-423C0E41C4DC}"/>
              </a:ext>
            </a:extLst>
          </p:cNvPr>
          <p:cNvSpPr/>
          <p:nvPr/>
        </p:nvSpPr>
        <p:spPr>
          <a:xfrm>
            <a:off x="6189662" y="1677648"/>
            <a:ext cx="895208" cy="2183830"/>
          </a:xfrm>
          <a:custGeom>
            <a:avLst/>
            <a:gdLst>
              <a:gd name="connsiteX0" fmla="*/ 204319 w 895208"/>
              <a:gd name="connsiteY0" fmla="*/ 0 h 2183830"/>
              <a:gd name="connsiteX1" fmla="*/ 895208 w 895208"/>
              <a:gd name="connsiteY1" fmla="*/ 0 h 2183830"/>
              <a:gd name="connsiteX2" fmla="*/ 895208 w 895208"/>
              <a:gd name="connsiteY2" fmla="*/ 2183830 h 2183830"/>
              <a:gd name="connsiteX3" fmla="*/ 204319 w 895208"/>
              <a:gd name="connsiteY3" fmla="*/ 2183830 h 2183830"/>
              <a:gd name="connsiteX4" fmla="*/ 0 w 895208"/>
              <a:gd name="connsiteY4" fmla="*/ 1979511 h 2183830"/>
              <a:gd name="connsiteX5" fmla="*/ 0 w 895208"/>
              <a:gd name="connsiteY5" fmla="*/ 204319 h 2183830"/>
              <a:gd name="connsiteX6" fmla="*/ 204319 w 895208"/>
              <a:gd name="connsiteY6" fmla="*/ 0 h 218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208" h="2183830">
                <a:moveTo>
                  <a:pt x="204319" y="0"/>
                </a:moveTo>
                <a:lnTo>
                  <a:pt x="895208" y="0"/>
                </a:lnTo>
                <a:lnTo>
                  <a:pt x="895208" y="2183830"/>
                </a:lnTo>
                <a:lnTo>
                  <a:pt x="204319" y="2183830"/>
                </a:lnTo>
                <a:cubicBezTo>
                  <a:pt x="91477" y="2183830"/>
                  <a:pt x="0" y="2092353"/>
                  <a:pt x="0" y="1979511"/>
                </a:cubicBezTo>
                <a:lnTo>
                  <a:pt x="0" y="204319"/>
                </a:lnTo>
                <a:cubicBezTo>
                  <a:pt x="0" y="91477"/>
                  <a:pt x="91477" y="0"/>
                  <a:pt x="20431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  <a:alpha val="20000"/>
                </a:srgbClr>
              </a:gs>
              <a:gs pos="100000">
                <a:srgbClr val="FF5353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7982145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2" grpId="0"/>
      <p:bldP spid="14" grpId="0"/>
      <p:bldP spid="15" grpId="0"/>
      <p:bldP spid="30" grpId="0" animBg="1"/>
      <p:bldP spid="31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弦形 1">
            <a:extLst>
              <a:ext uri="{FF2B5EF4-FFF2-40B4-BE49-F238E27FC236}">
                <a16:creationId xmlns:a16="http://schemas.microsoft.com/office/drawing/2014/main" id="{8618B4BC-C4EC-44A3-8CCB-A6CA35737396}"/>
              </a:ext>
            </a:extLst>
          </p:cNvPr>
          <p:cNvSpPr/>
          <p:nvPr/>
        </p:nvSpPr>
        <p:spPr>
          <a:xfrm rot="2461836">
            <a:off x="4338536" y="2823360"/>
            <a:ext cx="3023140" cy="3023141"/>
          </a:xfrm>
          <a:prstGeom prst="chord">
            <a:avLst>
              <a:gd name="adj1" fmla="val 5395594"/>
              <a:gd name="adj2" fmla="val 16200000"/>
            </a:avLst>
          </a:prstGeom>
          <a:blipFill dpi="0" rotWithShape="0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br"/>
          </a:blip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弦形 2">
            <a:extLst>
              <a:ext uri="{FF2B5EF4-FFF2-40B4-BE49-F238E27FC236}">
                <a16:creationId xmlns:a16="http://schemas.microsoft.com/office/drawing/2014/main" id="{C0A21AF3-EAA8-42EB-A1D5-2AF64C9871BF}"/>
              </a:ext>
            </a:extLst>
          </p:cNvPr>
          <p:cNvSpPr/>
          <p:nvPr/>
        </p:nvSpPr>
        <p:spPr>
          <a:xfrm rot="2461836" flipH="1">
            <a:off x="4830323" y="2521730"/>
            <a:ext cx="3023140" cy="3023141"/>
          </a:xfrm>
          <a:prstGeom prst="chord">
            <a:avLst>
              <a:gd name="adj1" fmla="val 5395594"/>
              <a:gd name="adj2" fmla="val 16200000"/>
            </a:avLst>
          </a:prstGeom>
          <a:blipFill dpi="0" rotWithShape="0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B8FC50-6ED5-4DB1-B2D2-6662D4A70B10}"/>
              </a:ext>
            </a:extLst>
          </p:cNvPr>
          <p:cNvGrpSpPr/>
          <p:nvPr/>
        </p:nvGrpSpPr>
        <p:grpSpPr>
          <a:xfrm>
            <a:off x="8010525" y="4710632"/>
            <a:ext cx="3162300" cy="924121"/>
            <a:chOff x="7576977" y="2947217"/>
            <a:chExt cx="3384550" cy="92412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0DB351F-0528-4293-A9D3-C458E8CAC2A3}"/>
                </a:ext>
              </a:extLst>
            </p:cNvPr>
            <p:cNvSpPr/>
            <p:nvPr/>
          </p:nvSpPr>
          <p:spPr bwMode="auto">
            <a:xfrm>
              <a:off x="7576977" y="3322726"/>
              <a:ext cx="3384550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3451DFCF-B228-401C-BBD9-1B7D077846F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230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794CCF6-D11B-4555-82B2-F636B844F3BA}"/>
              </a:ext>
            </a:extLst>
          </p:cNvPr>
          <p:cNvGrpSpPr/>
          <p:nvPr/>
        </p:nvGrpSpPr>
        <p:grpSpPr>
          <a:xfrm>
            <a:off x="1019175" y="2493414"/>
            <a:ext cx="3162300" cy="924121"/>
            <a:chOff x="7576977" y="2947217"/>
            <a:chExt cx="3384550" cy="92412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05798E6-47D0-4EDE-A343-A92DCE6B3059}"/>
                </a:ext>
              </a:extLst>
            </p:cNvPr>
            <p:cNvSpPr/>
            <p:nvPr/>
          </p:nvSpPr>
          <p:spPr bwMode="auto">
            <a:xfrm>
              <a:off x="7576977" y="3322726"/>
              <a:ext cx="3384550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0" name="PA-文本框 8">
              <a:extLst>
                <a:ext uri="{FF2B5EF4-FFF2-40B4-BE49-F238E27FC236}">
                  <a16:creationId xmlns:a16="http://schemas.microsoft.com/office/drawing/2014/main" id="{099F5A96-72A4-4D30-A995-778BD6D2F8E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652723" y="2947217"/>
              <a:ext cx="230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椭圆 10">
            <a:extLst>
              <a:ext uri="{FF2B5EF4-FFF2-40B4-BE49-F238E27FC236}">
                <a16:creationId xmlns:a16="http://schemas.microsoft.com/office/drawing/2014/main" id="{711CDA51-38A7-42A2-9D28-CA26EFBAB4AE}"/>
              </a:ext>
            </a:extLst>
          </p:cNvPr>
          <p:cNvSpPr/>
          <p:nvPr/>
        </p:nvSpPr>
        <p:spPr>
          <a:xfrm>
            <a:off x="3557044" y="1904666"/>
            <a:ext cx="519654" cy="475599"/>
          </a:xfrm>
          <a:custGeom>
            <a:avLst/>
            <a:gdLst>
              <a:gd name="connsiteX0" fmla="*/ 531631 w 607639"/>
              <a:gd name="connsiteY0" fmla="*/ 404551 h 556126"/>
              <a:gd name="connsiteX1" fmla="*/ 556997 w 607639"/>
              <a:gd name="connsiteY1" fmla="*/ 429784 h 556126"/>
              <a:gd name="connsiteX2" fmla="*/ 556997 w 607639"/>
              <a:gd name="connsiteY2" fmla="*/ 455017 h 556126"/>
              <a:gd name="connsiteX3" fmla="*/ 582273 w 607639"/>
              <a:gd name="connsiteY3" fmla="*/ 455017 h 556126"/>
              <a:gd name="connsiteX4" fmla="*/ 607639 w 607639"/>
              <a:gd name="connsiteY4" fmla="*/ 480339 h 556126"/>
              <a:gd name="connsiteX5" fmla="*/ 582273 w 607639"/>
              <a:gd name="connsiteY5" fmla="*/ 505572 h 556126"/>
              <a:gd name="connsiteX6" fmla="*/ 556997 w 607639"/>
              <a:gd name="connsiteY6" fmla="*/ 505572 h 556126"/>
              <a:gd name="connsiteX7" fmla="*/ 556997 w 607639"/>
              <a:gd name="connsiteY7" fmla="*/ 530893 h 556126"/>
              <a:gd name="connsiteX8" fmla="*/ 531631 w 607639"/>
              <a:gd name="connsiteY8" fmla="*/ 556126 h 556126"/>
              <a:gd name="connsiteX9" fmla="*/ 506354 w 607639"/>
              <a:gd name="connsiteY9" fmla="*/ 530893 h 556126"/>
              <a:gd name="connsiteX10" fmla="*/ 506354 w 607639"/>
              <a:gd name="connsiteY10" fmla="*/ 505572 h 556126"/>
              <a:gd name="connsiteX11" fmla="*/ 480989 w 607639"/>
              <a:gd name="connsiteY11" fmla="*/ 505572 h 556126"/>
              <a:gd name="connsiteX12" fmla="*/ 455712 w 607639"/>
              <a:gd name="connsiteY12" fmla="*/ 480339 h 556126"/>
              <a:gd name="connsiteX13" fmla="*/ 480989 w 607639"/>
              <a:gd name="connsiteY13" fmla="*/ 455017 h 556126"/>
              <a:gd name="connsiteX14" fmla="*/ 506354 w 607639"/>
              <a:gd name="connsiteY14" fmla="*/ 455017 h 556126"/>
              <a:gd name="connsiteX15" fmla="*/ 506354 w 607639"/>
              <a:gd name="connsiteY15" fmla="*/ 429784 h 556126"/>
              <a:gd name="connsiteX16" fmla="*/ 531631 w 607639"/>
              <a:gd name="connsiteY16" fmla="*/ 404551 h 556126"/>
              <a:gd name="connsiteX17" fmla="*/ 126541 w 607639"/>
              <a:gd name="connsiteY17" fmla="*/ 353956 h 556126"/>
              <a:gd name="connsiteX18" fmla="*/ 430431 w 607639"/>
              <a:gd name="connsiteY18" fmla="*/ 353956 h 556126"/>
              <a:gd name="connsiteX19" fmla="*/ 455711 w 607639"/>
              <a:gd name="connsiteY19" fmla="*/ 379209 h 556126"/>
              <a:gd name="connsiteX20" fmla="*/ 430431 w 607639"/>
              <a:gd name="connsiteY20" fmla="*/ 404551 h 556126"/>
              <a:gd name="connsiteX21" fmla="*/ 126541 w 607639"/>
              <a:gd name="connsiteY21" fmla="*/ 404551 h 556126"/>
              <a:gd name="connsiteX22" fmla="*/ 101261 w 607639"/>
              <a:gd name="connsiteY22" fmla="*/ 379209 h 556126"/>
              <a:gd name="connsiteX23" fmla="*/ 126541 w 607639"/>
              <a:gd name="connsiteY23" fmla="*/ 353956 h 556126"/>
              <a:gd name="connsiteX24" fmla="*/ 177203 w 607639"/>
              <a:gd name="connsiteY24" fmla="*/ 252836 h 556126"/>
              <a:gd name="connsiteX25" fmla="*/ 379769 w 607639"/>
              <a:gd name="connsiteY25" fmla="*/ 252836 h 556126"/>
              <a:gd name="connsiteX26" fmla="*/ 405045 w 607639"/>
              <a:gd name="connsiteY26" fmla="*/ 278054 h 556126"/>
              <a:gd name="connsiteX27" fmla="*/ 379769 w 607639"/>
              <a:gd name="connsiteY27" fmla="*/ 303361 h 556126"/>
              <a:gd name="connsiteX28" fmla="*/ 177203 w 607639"/>
              <a:gd name="connsiteY28" fmla="*/ 303361 h 556126"/>
              <a:gd name="connsiteX29" fmla="*/ 151927 w 607639"/>
              <a:gd name="connsiteY29" fmla="*/ 278054 h 556126"/>
              <a:gd name="connsiteX30" fmla="*/ 177203 w 607639"/>
              <a:gd name="connsiteY30" fmla="*/ 252836 h 556126"/>
              <a:gd name="connsiteX31" fmla="*/ 430424 w 607639"/>
              <a:gd name="connsiteY31" fmla="*/ 101120 h 556126"/>
              <a:gd name="connsiteX32" fmla="*/ 455712 w 607639"/>
              <a:gd name="connsiteY32" fmla="*/ 126373 h 556126"/>
              <a:gd name="connsiteX33" fmla="*/ 455712 w 607639"/>
              <a:gd name="connsiteY33" fmla="*/ 126462 h 556126"/>
              <a:gd name="connsiteX34" fmla="*/ 430424 w 607639"/>
              <a:gd name="connsiteY34" fmla="*/ 151715 h 556126"/>
              <a:gd name="connsiteX35" fmla="*/ 405046 w 607639"/>
              <a:gd name="connsiteY35" fmla="*/ 126462 h 556126"/>
              <a:gd name="connsiteX36" fmla="*/ 430424 w 607639"/>
              <a:gd name="connsiteY36" fmla="*/ 101120 h 556126"/>
              <a:gd name="connsiteX37" fmla="*/ 329126 w 607639"/>
              <a:gd name="connsiteY37" fmla="*/ 101120 h 556126"/>
              <a:gd name="connsiteX38" fmla="*/ 354379 w 607639"/>
              <a:gd name="connsiteY38" fmla="*/ 126373 h 556126"/>
              <a:gd name="connsiteX39" fmla="*/ 354379 w 607639"/>
              <a:gd name="connsiteY39" fmla="*/ 126462 h 556126"/>
              <a:gd name="connsiteX40" fmla="*/ 329126 w 607639"/>
              <a:gd name="connsiteY40" fmla="*/ 151715 h 556126"/>
              <a:gd name="connsiteX41" fmla="*/ 303784 w 607639"/>
              <a:gd name="connsiteY41" fmla="*/ 126462 h 556126"/>
              <a:gd name="connsiteX42" fmla="*/ 329126 w 607639"/>
              <a:gd name="connsiteY42" fmla="*/ 101120 h 556126"/>
              <a:gd name="connsiteX43" fmla="*/ 227856 w 607639"/>
              <a:gd name="connsiteY43" fmla="*/ 101120 h 556126"/>
              <a:gd name="connsiteX44" fmla="*/ 253118 w 607639"/>
              <a:gd name="connsiteY44" fmla="*/ 126373 h 556126"/>
              <a:gd name="connsiteX45" fmla="*/ 253118 w 607639"/>
              <a:gd name="connsiteY45" fmla="*/ 126462 h 556126"/>
              <a:gd name="connsiteX46" fmla="*/ 227856 w 607639"/>
              <a:gd name="connsiteY46" fmla="*/ 151715 h 556126"/>
              <a:gd name="connsiteX47" fmla="*/ 202593 w 607639"/>
              <a:gd name="connsiteY47" fmla="*/ 126462 h 556126"/>
              <a:gd name="connsiteX48" fmla="*/ 227856 w 607639"/>
              <a:gd name="connsiteY48" fmla="*/ 101120 h 556126"/>
              <a:gd name="connsiteX49" fmla="*/ 25276 w 607639"/>
              <a:gd name="connsiteY49" fmla="*/ 0 h 556126"/>
              <a:gd name="connsiteX50" fmla="*/ 531608 w 607639"/>
              <a:gd name="connsiteY50" fmla="*/ 0 h 556126"/>
              <a:gd name="connsiteX51" fmla="*/ 556973 w 607639"/>
              <a:gd name="connsiteY51" fmla="*/ 25329 h 556126"/>
              <a:gd name="connsiteX52" fmla="*/ 556973 w 607639"/>
              <a:gd name="connsiteY52" fmla="*/ 328654 h 556126"/>
              <a:gd name="connsiteX53" fmla="*/ 531608 w 607639"/>
              <a:gd name="connsiteY53" fmla="*/ 353983 h 556126"/>
              <a:gd name="connsiteX54" fmla="*/ 506331 w 607639"/>
              <a:gd name="connsiteY54" fmla="*/ 328654 h 556126"/>
              <a:gd name="connsiteX55" fmla="*/ 506331 w 607639"/>
              <a:gd name="connsiteY55" fmla="*/ 50569 h 556126"/>
              <a:gd name="connsiteX56" fmla="*/ 50642 w 607639"/>
              <a:gd name="connsiteY56" fmla="*/ 50569 h 556126"/>
              <a:gd name="connsiteX57" fmla="*/ 50642 w 607639"/>
              <a:gd name="connsiteY57" fmla="*/ 455032 h 556126"/>
              <a:gd name="connsiteX58" fmla="*/ 379770 w 607639"/>
              <a:gd name="connsiteY58" fmla="*/ 455032 h 556126"/>
              <a:gd name="connsiteX59" fmla="*/ 405047 w 607639"/>
              <a:gd name="connsiteY59" fmla="*/ 480361 h 556126"/>
              <a:gd name="connsiteX60" fmla="*/ 379770 w 607639"/>
              <a:gd name="connsiteY60" fmla="*/ 505601 h 556126"/>
              <a:gd name="connsiteX61" fmla="*/ 25276 w 607639"/>
              <a:gd name="connsiteY61" fmla="*/ 505601 h 556126"/>
              <a:gd name="connsiteX62" fmla="*/ 0 w 607639"/>
              <a:gd name="connsiteY62" fmla="*/ 480361 h 556126"/>
              <a:gd name="connsiteX63" fmla="*/ 0 w 607639"/>
              <a:gd name="connsiteY63" fmla="*/ 25329 h 556126"/>
              <a:gd name="connsiteX64" fmla="*/ 25276 w 607639"/>
              <a:gd name="connsiteY64" fmla="*/ 0 h 5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56126">
                <a:moveTo>
                  <a:pt x="531631" y="404551"/>
                </a:moveTo>
                <a:cubicBezTo>
                  <a:pt x="545604" y="404551"/>
                  <a:pt x="556997" y="415835"/>
                  <a:pt x="556997" y="429784"/>
                </a:cubicBezTo>
                <a:lnTo>
                  <a:pt x="556997" y="455017"/>
                </a:lnTo>
                <a:lnTo>
                  <a:pt x="582273" y="455017"/>
                </a:lnTo>
                <a:cubicBezTo>
                  <a:pt x="596247" y="455017"/>
                  <a:pt x="607639" y="466390"/>
                  <a:pt x="607639" y="480339"/>
                </a:cubicBezTo>
                <a:cubicBezTo>
                  <a:pt x="607639" y="494288"/>
                  <a:pt x="596247" y="505572"/>
                  <a:pt x="582273" y="505572"/>
                </a:cubicBezTo>
                <a:lnTo>
                  <a:pt x="556997" y="505572"/>
                </a:lnTo>
                <a:lnTo>
                  <a:pt x="556997" y="530893"/>
                </a:lnTo>
                <a:cubicBezTo>
                  <a:pt x="556997" y="544843"/>
                  <a:pt x="545604" y="556126"/>
                  <a:pt x="531631" y="556126"/>
                </a:cubicBezTo>
                <a:cubicBezTo>
                  <a:pt x="517658" y="556126"/>
                  <a:pt x="506354" y="544843"/>
                  <a:pt x="506354" y="530893"/>
                </a:cubicBezTo>
                <a:lnTo>
                  <a:pt x="506354" y="505572"/>
                </a:lnTo>
                <a:lnTo>
                  <a:pt x="480989" y="505572"/>
                </a:lnTo>
                <a:cubicBezTo>
                  <a:pt x="467015" y="505572"/>
                  <a:pt x="455712" y="494288"/>
                  <a:pt x="455712" y="480339"/>
                </a:cubicBezTo>
                <a:cubicBezTo>
                  <a:pt x="455712" y="466390"/>
                  <a:pt x="467015" y="455017"/>
                  <a:pt x="480989" y="455017"/>
                </a:cubicBezTo>
                <a:lnTo>
                  <a:pt x="506354" y="455017"/>
                </a:lnTo>
                <a:lnTo>
                  <a:pt x="506354" y="429784"/>
                </a:lnTo>
                <a:cubicBezTo>
                  <a:pt x="506354" y="415835"/>
                  <a:pt x="517658" y="404551"/>
                  <a:pt x="531631" y="404551"/>
                </a:cubicBezTo>
                <a:close/>
                <a:moveTo>
                  <a:pt x="126541" y="353956"/>
                </a:moveTo>
                <a:lnTo>
                  <a:pt x="430431" y="353956"/>
                </a:lnTo>
                <a:cubicBezTo>
                  <a:pt x="444406" y="353956"/>
                  <a:pt x="455711" y="365248"/>
                  <a:pt x="455711" y="379209"/>
                </a:cubicBezTo>
                <a:cubicBezTo>
                  <a:pt x="455711" y="393169"/>
                  <a:pt x="444406" y="404551"/>
                  <a:pt x="430431" y="404551"/>
                </a:cubicBezTo>
                <a:lnTo>
                  <a:pt x="126541" y="404551"/>
                </a:lnTo>
                <a:cubicBezTo>
                  <a:pt x="112566" y="404551"/>
                  <a:pt x="101261" y="393169"/>
                  <a:pt x="101261" y="379209"/>
                </a:cubicBezTo>
                <a:cubicBezTo>
                  <a:pt x="101261" y="365248"/>
                  <a:pt x="112566" y="353956"/>
                  <a:pt x="126541" y="353956"/>
                </a:cubicBezTo>
                <a:close/>
                <a:moveTo>
                  <a:pt x="177203" y="252836"/>
                </a:moveTo>
                <a:lnTo>
                  <a:pt x="379769" y="252836"/>
                </a:lnTo>
                <a:cubicBezTo>
                  <a:pt x="393742" y="252836"/>
                  <a:pt x="405045" y="264113"/>
                  <a:pt x="405045" y="278054"/>
                </a:cubicBezTo>
                <a:cubicBezTo>
                  <a:pt x="405045" y="291995"/>
                  <a:pt x="393742" y="303361"/>
                  <a:pt x="379769" y="303361"/>
                </a:cubicBezTo>
                <a:lnTo>
                  <a:pt x="177203" y="303361"/>
                </a:lnTo>
                <a:cubicBezTo>
                  <a:pt x="163230" y="303361"/>
                  <a:pt x="151927" y="291995"/>
                  <a:pt x="151927" y="278054"/>
                </a:cubicBezTo>
                <a:cubicBezTo>
                  <a:pt x="151927" y="264113"/>
                  <a:pt x="163230" y="252836"/>
                  <a:pt x="177203" y="252836"/>
                </a:cubicBezTo>
                <a:close/>
                <a:moveTo>
                  <a:pt x="430424" y="101120"/>
                </a:moveTo>
                <a:cubicBezTo>
                  <a:pt x="444403" y="101120"/>
                  <a:pt x="455712" y="112412"/>
                  <a:pt x="455712" y="126373"/>
                </a:cubicBezTo>
                <a:lnTo>
                  <a:pt x="455712" y="126462"/>
                </a:lnTo>
                <a:cubicBezTo>
                  <a:pt x="455712" y="140422"/>
                  <a:pt x="444403" y="151715"/>
                  <a:pt x="430424" y="151715"/>
                </a:cubicBezTo>
                <a:cubicBezTo>
                  <a:pt x="416355" y="151715"/>
                  <a:pt x="405046" y="140422"/>
                  <a:pt x="405046" y="126462"/>
                </a:cubicBezTo>
                <a:cubicBezTo>
                  <a:pt x="405046" y="112501"/>
                  <a:pt x="416355" y="101120"/>
                  <a:pt x="430424" y="101120"/>
                </a:cubicBezTo>
                <a:close/>
                <a:moveTo>
                  <a:pt x="329126" y="101120"/>
                </a:moveTo>
                <a:cubicBezTo>
                  <a:pt x="343086" y="101120"/>
                  <a:pt x="354379" y="112412"/>
                  <a:pt x="354379" y="126373"/>
                </a:cubicBezTo>
                <a:lnTo>
                  <a:pt x="354379" y="126462"/>
                </a:lnTo>
                <a:cubicBezTo>
                  <a:pt x="354379" y="140422"/>
                  <a:pt x="343086" y="151715"/>
                  <a:pt x="329126" y="151715"/>
                </a:cubicBezTo>
                <a:cubicBezTo>
                  <a:pt x="315166" y="151715"/>
                  <a:pt x="303784" y="140422"/>
                  <a:pt x="303784" y="126462"/>
                </a:cubicBezTo>
                <a:cubicBezTo>
                  <a:pt x="303784" y="112501"/>
                  <a:pt x="315166" y="101120"/>
                  <a:pt x="329126" y="101120"/>
                </a:cubicBezTo>
                <a:close/>
                <a:moveTo>
                  <a:pt x="227856" y="101120"/>
                </a:moveTo>
                <a:cubicBezTo>
                  <a:pt x="241821" y="101120"/>
                  <a:pt x="253118" y="112412"/>
                  <a:pt x="253118" y="126373"/>
                </a:cubicBezTo>
                <a:lnTo>
                  <a:pt x="253118" y="126462"/>
                </a:lnTo>
                <a:cubicBezTo>
                  <a:pt x="253118" y="140422"/>
                  <a:pt x="241821" y="151715"/>
                  <a:pt x="227856" y="151715"/>
                </a:cubicBezTo>
                <a:cubicBezTo>
                  <a:pt x="213890" y="151715"/>
                  <a:pt x="202593" y="140422"/>
                  <a:pt x="202593" y="126462"/>
                </a:cubicBezTo>
                <a:cubicBezTo>
                  <a:pt x="202593" y="112501"/>
                  <a:pt x="213890" y="101120"/>
                  <a:pt x="227856" y="101120"/>
                </a:cubicBezTo>
                <a:close/>
                <a:moveTo>
                  <a:pt x="25276" y="0"/>
                </a:moveTo>
                <a:lnTo>
                  <a:pt x="531608" y="0"/>
                </a:lnTo>
                <a:cubicBezTo>
                  <a:pt x="545581" y="0"/>
                  <a:pt x="556973" y="11376"/>
                  <a:pt x="556973" y="25329"/>
                </a:cubicBezTo>
                <a:lnTo>
                  <a:pt x="556973" y="328654"/>
                </a:lnTo>
                <a:cubicBezTo>
                  <a:pt x="556973" y="342607"/>
                  <a:pt x="545581" y="353983"/>
                  <a:pt x="531608" y="353983"/>
                </a:cubicBezTo>
                <a:cubicBezTo>
                  <a:pt x="517634" y="353983"/>
                  <a:pt x="506331" y="342607"/>
                  <a:pt x="506331" y="328654"/>
                </a:cubicBezTo>
                <a:lnTo>
                  <a:pt x="506331" y="50569"/>
                </a:lnTo>
                <a:lnTo>
                  <a:pt x="50642" y="50569"/>
                </a:lnTo>
                <a:lnTo>
                  <a:pt x="50642" y="455032"/>
                </a:lnTo>
                <a:lnTo>
                  <a:pt x="379770" y="455032"/>
                </a:lnTo>
                <a:cubicBezTo>
                  <a:pt x="393744" y="455032"/>
                  <a:pt x="405047" y="466408"/>
                  <a:pt x="405047" y="480361"/>
                </a:cubicBezTo>
                <a:cubicBezTo>
                  <a:pt x="405047" y="494314"/>
                  <a:pt x="393744" y="505601"/>
                  <a:pt x="379770" y="505601"/>
                </a:cubicBezTo>
                <a:lnTo>
                  <a:pt x="25276" y="505601"/>
                </a:lnTo>
                <a:cubicBezTo>
                  <a:pt x="11303" y="505601"/>
                  <a:pt x="0" y="494314"/>
                  <a:pt x="0" y="480361"/>
                </a:cubicBezTo>
                <a:lnTo>
                  <a:pt x="0" y="25329"/>
                </a:lnTo>
                <a:cubicBezTo>
                  <a:pt x="0" y="11376"/>
                  <a:pt x="11303" y="0"/>
                  <a:pt x="252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3" name="椭圆 11">
            <a:extLst>
              <a:ext uri="{FF2B5EF4-FFF2-40B4-BE49-F238E27FC236}">
                <a16:creationId xmlns:a16="http://schemas.microsoft.com/office/drawing/2014/main" id="{E5261C78-5EA1-41B5-B946-2F1CE52E7A60}"/>
              </a:ext>
            </a:extLst>
          </p:cNvPr>
          <p:cNvSpPr/>
          <p:nvPr/>
        </p:nvSpPr>
        <p:spPr>
          <a:xfrm>
            <a:off x="8107530" y="4124415"/>
            <a:ext cx="519654" cy="391572"/>
          </a:xfrm>
          <a:custGeom>
            <a:avLst/>
            <a:gdLst>
              <a:gd name="connsiteX0" fmla="*/ 302445 w 604961"/>
              <a:gd name="connsiteY0" fmla="*/ 388391 h 455853"/>
              <a:gd name="connsiteX1" fmla="*/ 336281 w 604961"/>
              <a:gd name="connsiteY1" fmla="*/ 422122 h 455853"/>
              <a:gd name="connsiteX2" fmla="*/ 302445 w 604961"/>
              <a:gd name="connsiteY2" fmla="*/ 455853 h 455853"/>
              <a:gd name="connsiteX3" fmla="*/ 268609 w 604961"/>
              <a:gd name="connsiteY3" fmla="*/ 422122 h 455853"/>
              <a:gd name="connsiteX4" fmla="*/ 302445 w 604961"/>
              <a:gd name="connsiteY4" fmla="*/ 388391 h 455853"/>
              <a:gd name="connsiteX5" fmla="*/ 302420 w 604961"/>
              <a:gd name="connsiteY5" fmla="*/ 268995 h 455853"/>
              <a:gd name="connsiteX6" fmla="*/ 405095 w 604961"/>
              <a:gd name="connsiteY6" fmla="*/ 311336 h 455853"/>
              <a:gd name="connsiteX7" fmla="*/ 405095 w 604961"/>
              <a:gd name="connsiteY7" fmla="*/ 354903 h 455853"/>
              <a:gd name="connsiteX8" fmla="*/ 383584 w 604961"/>
              <a:gd name="connsiteY8" fmla="*/ 363801 h 455853"/>
              <a:gd name="connsiteX9" fmla="*/ 361766 w 604961"/>
              <a:gd name="connsiteY9" fmla="*/ 354903 h 455853"/>
              <a:gd name="connsiteX10" fmla="*/ 243150 w 604961"/>
              <a:gd name="connsiteY10" fmla="*/ 354903 h 455853"/>
              <a:gd name="connsiteX11" fmla="*/ 199514 w 604961"/>
              <a:gd name="connsiteY11" fmla="*/ 354903 h 455853"/>
              <a:gd name="connsiteX12" fmla="*/ 199514 w 604961"/>
              <a:gd name="connsiteY12" fmla="*/ 311336 h 455853"/>
              <a:gd name="connsiteX13" fmla="*/ 302420 w 604961"/>
              <a:gd name="connsiteY13" fmla="*/ 268995 h 455853"/>
              <a:gd name="connsiteX14" fmla="*/ 302304 w 604961"/>
              <a:gd name="connsiteY14" fmla="*/ 141784 h 455853"/>
              <a:gd name="connsiteX15" fmla="*/ 495136 w 604961"/>
              <a:gd name="connsiteY15" fmla="*/ 221437 h 455853"/>
              <a:gd name="connsiteX16" fmla="*/ 495136 w 604961"/>
              <a:gd name="connsiteY16" fmla="*/ 264716 h 455853"/>
              <a:gd name="connsiteX17" fmla="*/ 473624 w 604961"/>
              <a:gd name="connsiteY17" fmla="*/ 273924 h 455853"/>
              <a:gd name="connsiteX18" fmla="*/ 451806 w 604961"/>
              <a:gd name="connsiteY18" fmla="*/ 264716 h 455853"/>
              <a:gd name="connsiteX19" fmla="*/ 153109 w 604961"/>
              <a:gd name="connsiteY19" fmla="*/ 264716 h 455853"/>
              <a:gd name="connsiteX20" fmla="*/ 109472 w 604961"/>
              <a:gd name="connsiteY20" fmla="*/ 264716 h 455853"/>
              <a:gd name="connsiteX21" fmla="*/ 109472 w 604961"/>
              <a:gd name="connsiteY21" fmla="*/ 221437 h 455853"/>
              <a:gd name="connsiteX22" fmla="*/ 302304 w 604961"/>
              <a:gd name="connsiteY22" fmla="*/ 141784 h 455853"/>
              <a:gd name="connsiteX23" fmla="*/ 302481 w 604961"/>
              <a:gd name="connsiteY23" fmla="*/ 0 h 455853"/>
              <a:gd name="connsiteX24" fmla="*/ 595973 w 604961"/>
              <a:gd name="connsiteY24" fmla="*/ 121091 h 455853"/>
              <a:gd name="connsiteX25" fmla="*/ 595973 w 604961"/>
              <a:gd name="connsiteY25" fmla="*/ 164371 h 455853"/>
              <a:gd name="connsiteX26" fmla="*/ 574153 w 604961"/>
              <a:gd name="connsiteY26" fmla="*/ 173579 h 455853"/>
              <a:gd name="connsiteX27" fmla="*/ 552333 w 604961"/>
              <a:gd name="connsiteY27" fmla="*/ 164371 h 455853"/>
              <a:gd name="connsiteX28" fmla="*/ 302481 w 604961"/>
              <a:gd name="connsiteY28" fmla="*/ 60929 h 455853"/>
              <a:gd name="connsiteX29" fmla="*/ 52628 w 604961"/>
              <a:gd name="connsiteY29" fmla="*/ 164371 h 455853"/>
              <a:gd name="connsiteX30" fmla="*/ 8988 w 604961"/>
              <a:gd name="connsiteY30" fmla="*/ 164371 h 455853"/>
              <a:gd name="connsiteX31" fmla="*/ 8988 w 604961"/>
              <a:gd name="connsiteY31" fmla="*/ 121091 h 455853"/>
              <a:gd name="connsiteX32" fmla="*/ 302481 w 604961"/>
              <a:gd name="connsiteY32" fmla="*/ 0 h 45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4961" h="455853">
                <a:moveTo>
                  <a:pt x="302445" y="388391"/>
                </a:moveTo>
                <a:cubicBezTo>
                  <a:pt x="321132" y="388391"/>
                  <a:pt x="336281" y="403493"/>
                  <a:pt x="336281" y="422122"/>
                </a:cubicBezTo>
                <a:cubicBezTo>
                  <a:pt x="336281" y="440751"/>
                  <a:pt x="321132" y="455853"/>
                  <a:pt x="302445" y="455853"/>
                </a:cubicBezTo>
                <a:cubicBezTo>
                  <a:pt x="283758" y="455853"/>
                  <a:pt x="268609" y="440751"/>
                  <a:pt x="268609" y="422122"/>
                </a:cubicBezTo>
                <a:cubicBezTo>
                  <a:pt x="268609" y="403493"/>
                  <a:pt x="283758" y="388391"/>
                  <a:pt x="302445" y="388391"/>
                </a:cubicBezTo>
                <a:close/>
                <a:moveTo>
                  <a:pt x="302420" y="268995"/>
                </a:moveTo>
                <a:cubicBezTo>
                  <a:pt x="339641" y="268996"/>
                  <a:pt x="376824" y="283109"/>
                  <a:pt x="405095" y="311336"/>
                </a:cubicBezTo>
                <a:cubicBezTo>
                  <a:pt x="417079" y="323301"/>
                  <a:pt x="417079" y="342631"/>
                  <a:pt x="405095" y="354903"/>
                </a:cubicBezTo>
                <a:cubicBezTo>
                  <a:pt x="399256" y="360733"/>
                  <a:pt x="391267" y="363801"/>
                  <a:pt x="383584" y="363801"/>
                </a:cubicBezTo>
                <a:cubicBezTo>
                  <a:pt x="375594" y="363801"/>
                  <a:pt x="367605" y="360733"/>
                  <a:pt x="361766" y="354903"/>
                </a:cubicBezTo>
                <a:cubicBezTo>
                  <a:pt x="328886" y="322074"/>
                  <a:pt x="275724" y="322074"/>
                  <a:pt x="243150" y="354903"/>
                </a:cubicBezTo>
                <a:cubicBezTo>
                  <a:pt x="231166" y="366869"/>
                  <a:pt x="211806" y="366869"/>
                  <a:pt x="199514" y="354903"/>
                </a:cubicBezTo>
                <a:cubicBezTo>
                  <a:pt x="187530" y="342631"/>
                  <a:pt x="187530" y="323301"/>
                  <a:pt x="199514" y="311336"/>
                </a:cubicBezTo>
                <a:cubicBezTo>
                  <a:pt x="227939" y="283109"/>
                  <a:pt x="265199" y="268996"/>
                  <a:pt x="302420" y="268995"/>
                </a:cubicBezTo>
                <a:close/>
                <a:moveTo>
                  <a:pt x="302304" y="141784"/>
                </a:moveTo>
                <a:cubicBezTo>
                  <a:pt x="372138" y="141784"/>
                  <a:pt x="441972" y="168335"/>
                  <a:pt x="495136" y="221437"/>
                </a:cubicBezTo>
                <a:cubicBezTo>
                  <a:pt x="507120" y="233408"/>
                  <a:pt x="507120" y="252745"/>
                  <a:pt x="495136" y="264716"/>
                </a:cubicBezTo>
                <a:cubicBezTo>
                  <a:pt x="489297" y="270855"/>
                  <a:pt x="481307" y="273924"/>
                  <a:pt x="473624" y="273924"/>
                </a:cubicBezTo>
                <a:cubicBezTo>
                  <a:pt x="465635" y="273924"/>
                  <a:pt x="457952" y="270855"/>
                  <a:pt x="451806" y="264716"/>
                </a:cubicBezTo>
                <a:cubicBezTo>
                  <a:pt x="369449" y="182454"/>
                  <a:pt x="235466" y="182454"/>
                  <a:pt x="153109" y="264716"/>
                </a:cubicBezTo>
                <a:cubicBezTo>
                  <a:pt x="141124" y="276687"/>
                  <a:pt x="121457" y="276687"/>
                  <a:pt x="109472" y="264716"/>
                </a:cubicBezTo>
                <a:cubicBezTo>
                  <a:pt x="97488" y="252745"/>
                  <a:pt x="97488" y="233408"/>
                  <a:pt x="109472" y="221437"/>
                </a:cubicBezTo>
                <a:cubicBezTo>
                  <a:pt x="162636" y="168335"/>
                  <a:pt x="232470" y="141784"/>
                  <a:pt x="302304" y="141784"/>
                </a:cubicBezTo>
                <a:close/>
                <a:moveTo>
                  <a:pt x="302481" y="0"/>
                </a:moveTo>
                <a:cubicBezTo>
                  <a:pt x="408737" y="0"/>
                  <a:pt x="514994" y="40364"/>
                  <a:pt x="595973" y="121091"/>
                </a:cubicBezTo>
                <a:cubicBezTo>
                  <a:pt x="607958" y="133062"/>
                  <a:pt x="607958" y="152400"/>
                  <a:pt x="595973" y="164371"/>
                </a:cubicBezTo>
                <a:cubicBezTo>
                  <a:pt x="589826" y="170510"/>
                  <a:pt x="581836" y="173579"/>
                  <a:pt x="574153" y="173579"/>
                </a:cubicBezTo>
                <a:cubicBezTo>
                  <a:pt x="566163" y="173579"/>
                  <a:pt x="558479" y="170510"/>
                  <a:pt x="552333" y="164371"/>
                </a:cubicBezTo>
                <a:cubicBezTo>
                  <a:pt x="485644" y="97763"/>
                  <a:pt x="396828" y="60929"/>
                  <a:pt x="302481" y="60929"/>
                </a:cubicBezTo>
                <a:cubicBezTo>
                  <a:pt x="208133" y="60929"/>
                  <a:pt x="119317" y="97763"/>
                  <a:pt x="52628" y="164371"/>
                </a:cubicBezTo>
                <a:cubicBezTo>
                  <a:pt x="40642" y="176342"/>
                  <a:pt x="20974" y="176342"/>
                  <a:pt x="8988" y="164371"/>
                </a:cubicBezTo>
                <a:cubicBezTo>
                  <a:pt x="-2997" y="152400"/>
                  <a:pt x="-2997" y="133062"/>
                  <a:pt x="8988" y="121091"/>
                </a:cubicBezTo>
                <a:cubicBezTo>
                  <a:pt x="89968" y="40364"/>
                  <a:pt x="196224" y="0"/>
                  <a:pt x="302481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3052DC2-A150-41BF-AA3B-BD3D4890B597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E710E70-75D3-4F79-B5E1-FDC2A99004B4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9" name="PA-文本框 8">
            <a:extLst>
              <a:ext uri="{FF2B5EF4-FFF2-40B4-BE49-F238E27FC236}">
                <a16:creationId xmlns:a16="http://schemas.microsoft.com/office/drawing/2014/main" id="{DC4DAC47-4454-409C-99B9-41FD97E6693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-文本框 8">
            <a:extLst>
              <a:ext uri="{FF2B5EF4-FFF2-40B4-BE49-F238E27FC236}">
                <a16:creationId xmlns:a16="http://schemas.microsoft.com/office/drawing/2014/main" id="{D6FD52DC-1BA3-4F18-ADA1-7D8CF07A1F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20556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4037 -0.04398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39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4036 0.04398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26D624C-B43D-419F-92F8-9CF291B4008A}"/>
              </a:ext>
            </a:extLst>
          </p:cNvPr>
          <p:cNvGrpSpPr/>
          <p:nvPr/>
        </p:nvGrpSpPr>
        <p:grpSpPr>
          <a:xfrm>
            <a:off x="1170902" y="2389052"/>
            <a:ext cx="4658443" cy="684055"/>
            <a:chOff x="7576976" y="2947217"/>
            <a:chExt cx="4658443" cy="68405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C2992B6-9D66-4B7B-B566-F5F4BE27BDCF}"/>
                </a:ext>
              </a:extLst>
            </p:cNvPr>
            <p:cNvSpPr/>
            <p:nvPr/>
          </p:nvSpPr>
          <p:spPr bwMode="auto">
            <a:xfrm>
              <a:off x="7576976" y="3322726"/>
              <a:ext cx="4658443" cy="308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559079B5-D6C9-4CB7-8C9C-349A55B4695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62FD65-8007-4BD4-A888-326FF49904A2}"/>
              </a:ext>
            </a:extLst>
          </p:cNvPr>
          <p:cNvGrpSpPr/>
          <p:nvPr/>
        </p:nvGrpSpPr>
        <p:grpSpPr>
          <a:xfrm>
            <a:off x="1877179" y="4025581"/>
            <a:ext cx="3914066" cy="530544"/>
            <a:chOff x="1877179" y="4025581"/>
            <a:chExt cx="3914066" cy="5305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0BEE459-523A-423A-9EB7-815BBDED5C42}"/>
                </a:ext>
              </a:extLst>
            </p:cNvPr>
            <p:cNvSpPr/>
            <p:nvPr/>
          </p:nvSpPr>
          <p:spPr bwMode="auto">
            <a:xfrm>
              <a:off x="1877179" y="42836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D1977E7D-0849-44B7-8231-0165DD9EC7A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877180" y="40255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7">
            <a:extLst>
              <a:ext uri="{FF2B5EF4-FFF2-40B4-BE49-F238E27FC236}">
                <a16:creationId xmlns:a16="http://schemas.microsoft.com/office/drawing/2014/main" id="{22A1C9DC-1F06-442D-BA24-230597E8B933}"/>
              </a:ext>
            </a:extLst>
          </p:cNvPr>
          <p:cNvSpPr/>
          <p:nvPr/>
        </p:nvSpPr>
        <p:spPr>
          <a:xfrm>
            <a:off x="1264031" y="4025253"/>
            <a:ext cx="509076" cy="519654"/>
          </a:xfrm>
          <a:custGeom>
            <a:avLst/>
            <a:gdLst>
              <a:gd name="connsiteX0" fmla="*/ 178388 w 594372"/>
              <a:gd name="connsiteY0" fmla="*/ 79098 h 606722"/>
              <a:gd name="connsiteX1" fmla="*/ 158538 w 594372"/>
              <a:gd name="connsiteY1" fmla="*/ 98917 h 606722"/>
              <a:gd name="connsiteX2" fmla="*/ 158538 w 594372"/>
              <a:gd name="connsiteY2" fmla="*/ 138465 h 606722"/>
              <a:gd name="connsiteX3" fmla="*/ 178388 w 594372"/>
              <a:gd name="connsiteY3" fmla="*/ 158284 h 606722"/>
              <a:gd name="connsiteX4" fmla="*/ 198239 w 594372"/>
              <a:gd name="connsiteY4" fmla="*/ 138465 h 606722"/>
              <a:gd name="connsiteX5" fmla="*/ 198239 w 594372"/>
              <a:gd name="connsiteY5" fmla="*/ 98917 h 606722"/>
              <a:gd name="connsiteX6" fmla="*/ 178388 w 594372"/>
              <a:gd name="connsiteY6" fmla="*/ 79098 h 606722"/>
              <a:gd name="connsiteX7" fmla="*/ 99075 w 594372"/>
              <a:gd name="connsiteY7" fmla="*/ 79098 h 606722"/>
              <a:gd name="connsiteX8" fmla="*/ 79313 w 594372"/>
              <a:gd name="connsiteY8" fmla="*/ 98917 h 606722"/>
              <a:gd name="connsiteX9" fmla="*/ 79313 w 594372"/>
              <a:gd name="connsiteY9" fmla="*/ 138465 h 606722"/>
              <a:gd name="connsiteX10" fmla="*/ 99075 w 594372"/>
              <a:gd name="connsiteY10" fmla="*/ 158284 h 606722"/>
              <a:gd name="connsiteX11" fmla="*/ 118925 w 594372"/>
              <a:gd name="connsiteY11" fmla="*/ 138465 h 606722"/>
              <a:gd name="connsiteX12" fmla="*/ 118925 w 594372"/>
              <a:gd name="connsiteY12" fmla="*/ 98917 h 606722"/>
              <a:gd name="connsiteX13" fmla="*/ 99075 w 594372"/>
              <a:gd name="connsiteY13" fmla="*/ 79098 h 606722"/>
              <a:gd name="connsiteX14" fmla="*/ 475551 w 594372"/>
              <a:gd name="connsiteY14" fmla="*/ 0 h 606722"/>
              <a:gd name="connsiteX15" fmla="*/ 594372 w 594372"/>
              <a:gd name="connsiteY15" fmla="*/ 118732 h 606722"/>
              <a:gd name="connsiteX16" fmla="*/ 594372 w 594372"/>
              <a:gd name="connsiteY16" fmla="*/ 352818 h 606722"/>
              <a:gd name="connsiteX17" fmla="*/ 574613 w 594372"/>
              <a:gd name="connsiteY17" fmla="*/ 372547 h 606722"/>
              <a:gd name="connsiteX18" fmla="*/ 554765 w 594372"/>
              <a:gd name="connsiteY18" fmla="*/ 352818 h 606722"/>
              <a:gd name="connsiteX19" fmla="*/ 554765 w 594372"/>
              <a:gd name="connsiteY19" fmla="*/ 118732 h 606722"/>
              <a:gd name="connsiteX20" fmla="*/ 475551 w 594372"/>
              <a:gd name="connsiteY20" fmla="*/ 39548 h 606722"/>
              <a:gd name="connsiteX21" fmla="*/ 396248 w 594372"/>
              <a:gd name="connsiteY21" fmla="*/ 118732 h 606722"/>
              <a:gd name="connsiteX22" fmla="*/ 396248 w 594372"/>
              <a:gd name="connsiteY22" fmla="*/ 468172 h 606722"/>
              <a:gd name="connsiteX23" fmla="*/ 257579 w 594372"/>
              <a:gd name="connsiteY23" fmla="*/ 606722 h 606722"/>
              <a:gd name="connsiteX24" fmla="*/ 120245 w 594372"/>
              <a:gd name="connsiteY24" fmla="*/ 486568 h 606722"/>
              <a:gd name="connsiteX25" fmla="*/ 0 w 594372"/>
              <a:gd name="connsiteY25" fmla="*/ 345441 h 606722"/>
              <a:gd name="connsiteX26" fmla="*/ 0 w 594372"/>
              <a:gd name="connsiteY26" fmla="*/ 277011 h 606722"/>
              <a:gd name="connsiteX27" fmla="*/ 277427 w 594372"/>
              <a:gd name="connsiteY27" fmla="*/ 277011 h 606722"/>
              <a:gd name="connsiteX28" fmla="*/ 277427 w 594372"/>
              <a:gd name="connsiteY28" fmla="*/ 349529 h 606722"/>
              <a:gd name="connsiteX29" fmla="*/ 160208 w 594372"/>
              <a:gd name="connsiteY29" fmla="*/ 486124 h 606722"/>
              <a:gd name="connsiteX30" fmla="*/ 257579 w 594372"/>
              <a:gd name="connsiteY30" fmla="*/ 567086 h 606722"/>
              <a:gd name="connsiteX31" fmla="*/ 356641 w 594372"/>
              <a:gd name="connsiteY31" fmla="*/ 468172 h 606722"/>
              <a:gd name="connsiteX32" fmla="*/ 356641 w 594372"/>
              <a:gd name="connsiteY32" fmla="*/ 118732 h 606722"/>
              <a:gd name="connsiteX33" fmla="*/ 475551 w 594372"/>
              <a:gd name="connsiteY33" fmla="*/ 0 h 606722"/>
              <a:gd name="connsiteX34" fmla="*/ 59463 w 594372"/>
              <a:gd name="connsiteY34" fmla="*/ 0 h 606722"/>
              <a:gd name="connsiteX35" fmla="*/ 218000 w 594372"/>
              <a:gd name="connsiteY35" fmla="*/ 0 h 606722"/>
              <a:gd name="connsiteX36" fmla="*/ 277463 w 594372"/>
              <a:gd name="connsiteY36" fmla="*/ 59368 h 606722"/>
              <a:gd name="connsiteX37" fmla="*/ 277463 w 594372"/>
              <a:gd name="connsiteY37" fmla="*/ 197833 h 606722"/>
              <a:gd name="connsiteX38" fmla="*/ 277463 w 594372"/>
              <a:gd name="connsiteY38" fmla="*/ 237382 h 606722"/>
              <a:gd name="connsiteX39" fmla="*/ 0 w 594372"/>
              <a:gd name="connsiteY39" fmla="*/ 237382 h 606722"/>
              <a:gd name="connsiteX40" fmla="*/ 0 w 594372"/>
              <a:gd name="connsiteY40" fmla="*/ 197833 h 606722"/>
              <a:gd name="connsiteX41" fmla="*/ 0 w 594372"/>
              <a:gd name="connsiteY41" fmla="*/ 59368 h 606722"/>
              <a:gd name="connsiteX42" fmla="*/ 59463 w 594372"/>
              <a:gd name="connsiteY4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4372" h="606722">
                <a:moveTo>
                  <a:pt x="178388" y="79098"/>
                </a:moveTo>
                <a:cubicBezTo>
                  <a:pt x="167439" y="79098"/>
                  <a:pt x="158538" y="87985"/>
                  <a:pt x="158538" y="98917"/>
                </a:cubicBezTo>
                <a:lnTo>
                  <a:pt x="158538" y="138465"/>
                </a:lnTo>
                <a:cubicBezTo>
                  <a:pt x="158538" y="149397"/>
                  <a:pt x="167439" y="158284"/>
                  <a:pt x="178388" y="158284"/>
                </a:cubicBezTo>
                <a:cubicBezTo>
                  <a:pt x="189337" y="158284"/>
                  <a:pt x="198239" y="149397"/>
                  <a:pt x="198239" y="138465"/>
                </a:cubicBezTo>
                <a:lnTo>
                  <a:pt x="198239" y="98917"/>
                </a:lnTo>
                <a:cubicBezTo>
                  <a:pt x="198239" y="87985"/>
                  <a:pt x="189337" y="79098"/>
                  <a:pt x="178388" y="79098"/>
                </a:cubicBezTo>
                <a:close/>
                <a:moveTo>
                  <a:pt x="99075" y="79098"/>
                </a:moveTo>
                <a:cubicBezTo>
                  <a:pt x="88126" y="79098"/>
                  <a:pt x="79313" y="87985"/>
                  <a:pt x="79313" y="98917"/>
                </a:cubicBezTo>
                <a:lnTo>
                  <a:pt x="79313" y="138465"/>
                </a:lnTo>
                <a:cubicBezTo>
                  <a:pt x="79313" y="149397"/>
                  <a:pt x="88126" y="158284"/>
                  <a:pt x="99075" y="158284"/>
                </a:cubicBezTo>
                <a:cubicBezTo>
                  <a:pt x="110024" y="158284"/>
                  <a:pt x="118925" y="149397"/>
                  <a:pt x="118925" y="138465"/>
                </a:cubicBezTo>
                <a:lnTo>
                  <a:pt x="118925" y="98917"/>
                </a:lnTo>
                <a:cubicBezTo>
                  <a:pt x="118925" y="87985"/>
                  <a:pt x="110024" y="79098"/>
                  <a:pt x="99075" y="79098"/>
                </a:cubicBezTo>
                <a:close/>
                <a:moveTo>
                  <a:pt x="475551" y="0"/>
                </a:moveTo>
                <a:cubicBezTo>
                  <a:pt x="541058" y="0"/>
                  <a:pt x="594372" y="53234"/>
                  <a:pt x="594372" y="118732"/>
                </a:cubicBezTo>
                <a:lnTo>
                  <a:pt x="594372" y="352818"/>
                </a:lnTo>
                <a:cubicBezTo>
                  <a:pt x="594372" y="363749"/>
                  <a:pt x="585561" y="372547"/>
                  <a:pt x="574613" y="372547"/>
                </a:cubicBezTo>
                <a:cubicBezTo>
                  <a:pt x="563665" y="372547"/>
                  <a:pt x="554765" y="363749"/>
                  <a:pt x="554765" y="352818"/>
                </a:cubicBezTo>
                <a:lnTo>
                  <a:pt x="554765" y="118732"/>
                </a:lnTo>
                <a:cubicBezTo>
                  <a:pt x="554765" y="75096"/>
                  <a:pt x="519252" y="39548"/>
                  <a:pt x="475551" y="39548"/>
                </a:cubicBezTo>
                <a:cubicBezTo>
                  <a:pt x="431850" y="39548"/>
                  <a:pt x="396248" y="75096"/>
                  <a:pt x="396248" y="118732"/>
                </a:cubicBezTo>
                <a:lnTo>
                  <a:pt x="396248" y="468172"/>
                </a:lnTo>
                <a:cubicBezTo>
                  <a:pt x="396248" y="544601"/>
                  <a:pt x="334034" y="606722"/>
                  <a:pt x="257579" y="606722"/>
                </a:cubicBezTo>
                <a:cubicBezTo>
                  <a:pt x="187354" y="606722"/>
                  <a:pt x="129324" y="554288"/>
                  <a:pt x="120245" y="486568"/>
                </a:cubicBezTo>
                <a:cubicBezTo>
                  <a:pt x="51000" y="477415"/>
                  <a:pt x="0" y="415827"/>
                  <a:pt x="0" y="345441"/>
                </a:cubicBezTo>
                <a:lnTo>
                  <a:pt x="0" y="277011"/>
                </a:lnTo>
                <a:lnTo>
                  <a:pt x="277427" y="277011"/>
                </a:lnTo>
                <a:lnTo>
                  <a:pt x="277427" y="349529"/>
                </a:lnTo>
                <a:cubicBezTo>
                  <a:pt x="277427" y="418493"/>
                  <a:pt x="226516" y="475726"/>
                  <a:pt x="160208" y="486124"/>
                </a:cubicBezTo>
                <a:cubicBezTo>
                  <a:pt x="168753" y="532159"/>
                  <a:pt x="209072" y="567086"/>
                  <a:pt x="257579" y="567086"/>
                </a:cubicBezTo>
                <a:cubicBezTo>
                  <a:pt x="312228" y="567086"/>
                  <a:pt x="356641" y="522739"/>
                  <a:pt x="356641" y="468172"/>
                </a:cubicBezTo>
                <a:lnTo>
                  <a:pt x="356641" y="118732"/>
                </a:lnTo>
                <a:cubicBezTo>
                  <a:pt x="356641" y="53234"/>
                  <a:pt x="409955" y="0"/>
                  <a:pt x="475551" y="0"/>
                </a:cubicBezTo>
                <a:close/>
                <a:moveTo>
                  <a:pt x="59463" y="0"/>
                </a:moveTo>
                <a:lnTo>
                  <a:pt x="218000" y="0"/>
                </a:lnTo>
                <a:cubicBezTo>
                  <a:pt x="250758" y="0"/>
                  <a:pt x="277463" y="26662"/>
                  <a:pt x="277463" y="59368"/>
                </a:cubicBezTo>
                <a:lnTo>
                  <a:pt x="277463" y="197833"/>
                </a:lnTo>
                <a:lnTo>
                  <a:pt x="277463" y="237382"/>
                </a:lnTo>
                <a:lnTo>
                  <a:pt x="0" y="237382"/>
                </a:lnTo>
                <a:lnTo>
                  <a:pt x="0" y="197833"/>
                </a:lnTo>
                <a:lnTo>
                  <a:pt x="0" y="59368"/>
                </a:lnTo>
                <a:cubicBezTo>
                  <a:pt x="0" y="26662"/>
                  <a:pt x="26705" y="0"/>
                  <a:pt x="5946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3D72BA-38EE-4AFC-974D-6E21194B4C9D}"/>
              </a:ext>
            </a:extLst>
          </p:cNvPr>
          <p:cNvGrpSpPr/>
          <p:nvPr/>
        </p:nvGrpSpPr>
        <p:grpSpPr>
          <a:xfrm>
            <a:off x="1877179" y="4889181"/>
            <a:ext cx="3914066" cy="530544"/>
            <a:chOff x="1877179" y="4889181"/>
            <a:chExt cx="3914066" cy="5305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6E7CF84-13C9-4602-85D4-A95C683CCF56}"/>
                </a:ext>
              </a:extLst>
            </p:cNvPr>
            <p:cNvSpPr/>
            <p:nvPr/>
          </p:nvSpPr>
          <p:spPr bwMode="auto">
            <a:xfrm>
              <a:off x="1877179" y="51472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1" name="PA-文本框 8">
              <a:extLst>
                <a:ext uri="{FF2B5EF4-FFF2-40B4-BE49-F238E27FC236}">
                  <a16:creationId xmlns:a16="http://schemas.microsoft.com/office/drawing/2014/main" id="{A939F8F9-B1C5-4768-BDBF-FC7A5FDC71D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877180" y="48891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椭圆 11">
            <a:extLst>
              <a:ext uri="{FF2B5EF4-FFF2-40B4-BE49-F238E27FC236}">
                <a16:creationId xmlns:a16="http://schemas.microsoft.com/office/drawing/2014/main" id="{811E207A-4C53-4018-A29A-F8102DBAC3BC}"/>
              </a:ext>
            </a:extLst>
          </p:cNvPr>
          <p:cNvSpPr/>
          <p:nvPr/>
        </p:nvSpPr>
        <p:spPr>
          <a:xfrm>
            <a:off x="1258742" y="4889246"/>
            <a:ext cx="519654" cy="518869"/>
          </a:xfrm>
          <a:custGeom>
            <a:avLst/>
            <a:gdLst>
              <a:gd name="T0" fmla="*/ 2918 w 5837"/>
              <a:gd name="T1" fmla="*/ 0 h 5837"/>
              <a:gd name="T2" fmla="*/ 0 w 5837"/>
              <a:gd name="T3" fmla="*/ 2918 h 5837"/>
              <a:gd name="T4" fmla="*/ 2918 w 5837"/>
              <a:gd name="T5" fmla="*/ 5837 h 5837"/>
              <a:gd name="T6" fmla="*/ 5837 w 5837"/>
              <a:gd name="T7" fmla="*/ 2918 h 5837"/>
              <a:gd name="T8" fmla="*/ 2918 w 5837"/>
              <a:gd name="T9" fmla="*/ 0 h 5837"/>
              <a:gd name="T10" fmla="*/ 1775 w 5837"/>
              <a:gd name="T11" fmla="*/ 1540 h 5837"/>
              <a:gd name="T12" fmla="*/ 1928 w 5837"/>
              <a:gd name="T13" fmla="*/ 1604 h 5837"/>
              <a:gd name="T14" fmla="*/ 3071 w 5837"/>
              <a:gd name="T15" fmla="*/ 2769 h 5837"/>
              <a:gd name="T16" fmla="*/ 3068 w 5837"/>
              <a:gd name="T17" fmla="*/ 3071 h 5837"/>
              <a:gd name="T18" fmla="*/ 2918 w 5837"/>
              <a:gd name="T19" fmla="*/ 3132 h 5837"/>
              <a:gd name="T20" fmla="*/ 2766 w 5837"/>
              <a:gd name="T21" fmla="*/ 3067 h 5837"/>
              <a:gd name="T22" fmla="*/ 1623 w 5837"/>
              <a:gd name="T23" fmla="*/ 1902 h 5837"/>
              <a:gd name="T24" fmla="*/ 1562 w 5837"/>
              <a:gd name="T25" fmla="*/ 1751 h 5837"/>
              <a:gd name="T26" fmla="*/ 1626 w 5837"/>
              <a:gd name="T27" fmla="*/ 1601 h 5837"/>
              <a:gd name="T28" fmla="*/ 1775 w 5837"/>
              <a:gd name="T29" fmla="*/ 1540 h 5837"/>
              <a:gd name="T30" fmla="*/ 2918 w 5837"/>
              <a:gd name="T31" fmla="*/ 5480 h 5837"/>
              <a:gd name="T32" fmla="*/ 357 w 5837"/>
              <a:gd name="T33" fmla="*/ 2918 h 5837"/>
              <a:gd name="T34" fmla="*/ 1209 w 5837"/>
              <a:gd name="T35" fmla="*/ 1011 h 5837"/>
              <a:gd name="T36" fmla="*/ 1351 w 5837"/>
              <a:gd name="T37" fmla="*/ 956 h 5837"/>
              <a:gd name="T38" fmla="*/ 1510 w 5837"/>
              <a:gd name="T39" fmla="*/ 1027 h 5837"/>
              <a:gd name="T40" fmla="*/ 1564 w 5837"/>
              <a:gd name="T41" fmla="*/ 1182 h 5837"/>
              <a:gd name="T42" fmla="*/ 1494 w 5837"/>
              <a:gd name="T43" fmla="*/ 1329 h 5837"/>
              <a:gd name="T44" fmla="*/ 784 w 5837"/>
              <a:gd name="T45" fmla="*/ 2918 h 5837"/>
              <a:gd name="T46" fmla="*/ 2919 w 5837"/>
              <a:gd name="T47" fmla="*/ 5053 h 5837"/>
              <a:gd name="T48" fmla="*/ 5053 w 5837"/>
              <a:gd name="T49" fmla="*/ 2918 h 5837"/>
              <a:gd name="T50" fmla="*/ 3132 w 5837"/>
              <a:gd name="T51" fmla="*/ 794 h 5837"/>
              <a:gd name="T52" fmla="*/ 3132 w 5837"/>
              <a:gd name="T53" fmla="*/ 1766 h 5837"/>
              <a:gd name="T54" fmla="*/ 2918 w 5837"/>
              <a:gd name="T55" fmla="*/ 1979 h 5837"/>
              <a:gd name="T56" fmla="*/ 2705 w 5837"/>
              <a:gd name="T57" fmla="*/ 1766 h 5837"/>
              <a:gd name="T58" fmla="*/ 2705 w 5837"/>
              <a:gd name="T59" fmla="*/ 570 h 5837"/>
              <a:gd name="T60" fmla="*/ 2918 w 5837"/>
              <a:gd name="T61" fmla="*/ 357 h 5837"/>
              <a:gd name="T62" fmla="*/ 2980 w 5837"/>
              <a:gd name="T63" fmla="*/ 358 h 5837"/>
              <a:gd name="T64" fmla="*/ 5480 w 5837"/>
              <a:gd name="T65" fmla="*/ 2918 h 5837"/>
              <a:gd name="T66" fmla="*/ 2918 w 5837"/>
              <a:gd name="T67" fmla="*/ 5480 h 5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37" h="5837">
                <a:moveTo>
                  <a:pt x="2918" y="0"/>
                </a:moveTo>
                <a:cubicBezTo>
                  <a:pt x="1307" y="0"/>
                  <a:pt x="0" y="1307"/>
                  <a:pt x="0" y="2918"/>
                </a:cubicBezTo>
                <a:cubicBezTo>
                  <a:pt x="0" y="4530"/>
                  <a:pt x="1307" y="5837"/>
                  <a:pt x="2918" y="5837"/>
                </a:cubicBezTo>
                <a:cubicBezTo>
                  <a:pt x="4530" y="5837"/>
                  <a:pt x="5837" y="4530"/>
                  <a:pt x="5837" y="2918"/>
                </a:cubicBezTo>
                <a:cubicBezTo>
                  <a:pt x="5837" y="1307"/>
                  <a:pt x="4530" y="0"/>
                  <a:pt x="2918" y="0"/>
                </a:cubicBezTo>
                <a:close/>
                <a:moveTo>
                  <a:pt x="1775" y="1540"/>
                </a:moveTo>
                <a:cubicBezTo>
                  <a:pt x="1833" y="1540"/>
                  <a:pt x="1887" y="1562"/>
                  <a:pt x="1928" y="1604"/>
                </a:cubicBezTo>
                <a:lnTo>
                  <a:pt x="3071" y="2769"/>
                </a:lnTo>
                <a:cubicBezTo>
                  <a:pt x="3153" y="2853"/>
                  <a:pt x="3152" y="2988"/>
                  <a:pt x="3068" y="3071"/>
                </a:cubicBezTo>
                <a:cubicBezTo>
                  <a:pt x="3028" y="3110"/>
                  <a:pt x="2975" y="3132"/>
                  <a:pt x="2918" y="3132"/>
                </a:cubicBezTo>
                <a:cubicBezTo>
                  <a:pt x="2860" y="3132"/>
                  <a:pt x="2806" y="3109"/>
                  <a:pt x="2766" y="3067"/>
                </a:cubicBezTo>
                <a:lnTo>
                  <a:pt x="1623" y="1902"/>
                </a:lnTo>
                <a:cubicBezTo>
                  <a:pt x="1583" y="1862"/>
                  <a:pt x="1562" y="1808"/>
                  <a:pt x="1562" y="1751"/>
                </a:cubicBezTo>
                <a:cubicBezTo>
                  <a:pt x="1562" y="1694"/>
                  <a:pt x="1585" y="1641"/>
                  <a:pt x="1626" y="1601"/>
                </a:cubicBezTo>
                <a:cubicBezTo>
                  <a:pt x="1666" y="1561"/>
                  <a:pt x="1719" y="1540"/>
                  <a:pt x="1775" y="1540"/>
                </a:cubicBezTo>
                <a:close/>
                <a:moveTo>
                  <a:pt x="2918" y="5480"/>
                </a:moveTo>
                <a:cubicBezTo>
                  <a:pt x="1506" y="5480"/>
                  <a:pt x="357" y="4331"/>
                  <a:pt x="357" y="2918"/>
                </a:cubicBezTo>
                <a:cubicBezTo>
                  <a:pt x="357" y="2192"/>
                  <a:pt x="668" y="1497"/>
                  <a:pt x="1209" y="1011"/>
                </a:cubicBezTo>
                <a:cubicBezTo>
                  <a:pt x="1248" y="976"/>
                  <a:pt x="1299" y="956"/>
                  <a:pt x="1351" y="956"/>
                </a:cubicBezTo>
                <a:cubicBezTo>
                  <a:pt x="1412" y="956"/>
                  <a:pt x="1470" y="982"/>
                  <a:pt x="1510" y="1027"/>
                </a:cubicBezTo>
                <a:cubicBezTo>
                  <a:pt x="1548" y="1070"/>
                  <a:pt x="1568" y="1125"/>
                  <a:pt x="1564" y="1182"/>
                </a:cubicBezTo>
                <a:cubicBezTo>
                  <a:pt x="1561" y="1238"/>
                  <a:pt x="1536" y="1291"/>
                  <a:pt x="1494" y="1329"/>
                </a:cubicBezTo>
                <a:cubicBezTo>
                  <a:pt x="1043" y="1733"/>
                  <a:pt x="784" y="2313"/>
                  <a:pt x="784" y="2918"/>
                </a:cubicBezTo>
                <a:cubicBezTo>
                  <a:pt x="784" y="4095"/>
                  <a:pt x="1741" y="5053"/>
                  <a:pt x="2919" y="5053"/>
                </a:cubicBezTo>
                <a:cubicBezTo>
                  <a:pt x="4095" y="5053"/>
                  <a:pt x="5053" y="4095"/>
                  <a:pt x="5053" y="2918"/>
                </a:cubicBezTo>
                <a:cubicBezTo>
                  <a:pt x="5053" y="1833"/>
                  <a:pt x="4201" y="903"/>
                  <a:pt x="3132" y="794"/>
                </a:cubicBezTo>
                <a:lnTo>
                  <a:pt x="3132" y="1766"/>
                </a:lnTo>
                <a:cubicBezTo>
                  <a:pt x="3132" y="1884"/>
                  <a:pt x="3036" y="1979"/>
                  <a:pt x="2918" y="1979"/>
                </a:cubicBezTo>
                <a:cubicBezTo>
                  <a:pt x="2801" y="1979"/>
                  <a:pt x="2705" y="1884"/>
                  <a:pt x="2705" y="1766"/>
                </a:cubicBezTo>
                <a:lnTo>
                  <a:pt x="2705" y="570"/>
                </a:lnTo>
                <a:cubicBezTo>
                  <a:pt x="2705" y="453"/>
                  <a:pt x="2801" y="357"/>
                  <a:pt x="2918" y="357"/>
                </a:cubicBezTo>
                <a:cubicBezTo>
                  <a:pt x="2939" y="357"/>
                  <a:pt x="2960" y="357"/>
                  <a:pt x="2980" y="358"/>
                </a:cubicBezTo>
                <a:cubicBezTo>
                  <a:pt x="4358" y="390"/>
                  <a:pt x="5480" y="1539"/>
                  <a:pt x="5480" y="2918"/>
                </a:cubicBezTo>
                <a:cubicBezTo>
                  <a:pt x="5480" y="4331"/>
                  <a:pt x="4331" y="5480"/>
                  <a:pt x="2918" y="548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6B38B88-E377-4164-95E3-39C2C9346C0B}"/>
              </a:ext>
            </a:extLst>
          </p:cNvPr>
          <p:cNvSpPr/>
          <p:nvPr/>
        </p:nvSpPr>
        <p:spPr>
          <a:xfrm rot="1796844">
            <a:off x="7104496" y="1903820"/>
            <a:ext cx="3283816" cy="4097657"/>
          </a:xfrm>
          <a:custGeom>
            <a:avLst/>
            <a:gdLst>
              <a:gd name="connsiteX0" fmla="*/ 2547788 w 3283816"/>
              <a:gd name="connsiteY0" fmla="*/ 798160 h 4097657"/>
              <a:gd name="connsiteX1" fmla="*/ 2811734 w 3283816"/>
              <a:gd name="connsiteY1" fmla="*/ 717536 h 4097657"/>
              <a:gd name="connsiteX2" fmla="*/ 3283816 w 3283816"/>
              <a:gd name="connsiteY2" fmla="*/ 1189618 h 4097657"/>
              <a:gd name="connsiteX3" fmla="*/ 3283815 w 3283816"/>
              <a:gd name="connsiteY3" fmla="*/ 2908040 h 4097657"/>
              <a:gd name="connsiteX4" fmla="*/ 2811733 w 3283816"/>
              <a:gd name="connsiteY4" fmla="*/ 3380122 h 4097657"/>
              <a:gd name="connsiteX5" fmla="*/ 2811734 w 3283816"/>
              <a:gd name="connsiteY5" fmla="*/ 3380121 h 4097657"/>
              <a:gd name="connsiteX6" fmla="*/ 2339652 w 3283816"/>
              <a:gd name="connsiteY6" fmla="*/ 2908039 h 4097657"/>
              <a:gd name="connsiteX7" fmla="*/ 2339652 w 3283816"/>
              <a:gd name="connsiteY7" fmla="*/ 1189618 h 4097657"/>
              <a:gd name="connsiteX8" fmla="*/ 2547788 w 3283816"/>
              <a:gd name="connsiteY8" fmla="*/ 798160 h 4097657"/>
              <a:gd name="connsiteX9" fmla="*/ 1377963 w 3283816"/>
              <a:gd name="connsiteY9" fmla="*/ 80624 h 4097657"/>
              <a:gd name="connsiteX10" fmla="*/ 1641909 w 3283816"/>
              <a:gd name="connsiteY10" fmla="*/ 0 h 4097657"/>
              <a:gd name="connsiteX11" fmla="*/ 2113991 w 3283816"/>
              <a:gd name="connsiteY11" fmla="*/ 472082 h 4097657"/>
              <a:gd name="connsiteX12" fmla="*/ 2113990 w 3283816"/>
              <a:gd name="connsiteY12" fmla="*/ 3625575 h 4097657"/>
              <a:gd name="connsiteX13" fmla="*/ 1641908 w 3283816"/>
              <a:gd name="connsiteY13" fmla="*/ 4097657 h 4097657"/>
              <a:gd name="connsiteX14" fmla="*/ 1641909 w 3283816"/>
              <a:gd name="connsiteY14" fmla="*/ 4097656 h 4097657"/>
              <a:gd name="connsiteX15" fmla="*/ 1169827 w 3283816"/>
              <a:gd name="connsiteY15" fmla="*/ 3625574 h 4097657"/>
              <a:gd name="connsiteX16" fmla="*/ 1169826 w 3283816"/>
              <a:gd name="connsiteY16" fmla="*/ 472082 h 4097657"/>
              <a:gd name="connsiteX17" fmla="*/ 1377963 w 3283816"/>
              <a:gd name="connsiteY17" fmla="*/ 80624 h 4097657"/>
              <a:gd name="connsiteX18" fmla="*/ 208136 w 3283816"/>
              <a:gd name="connsiteY18" fmla="*/ 583495 h 4097657"/>
              <a:gd name="connsiteX19" fmla="*/ 472082 w 3283816"/>
              <a:gd name="connsiteY19" fmla="*/ 502871 h 4097657"/>
              <a:gd name="connsiteX20" fmla="*/ 944164 w 3283816"/>
              <a:gd name="connsiteY20" fmla="*/ 974953 h 4097657"/>
              <a:gd name="connsiteX21" fmla="*/ 944163 w 3283816"/>
              <a:gd name="connsiteY21" fmla="*/ 3122704 h 4097657"/>
              <a:gd name="connsiteX22" fmla="*/ 472081 w 3283816"/>
              <a:gd name="connsiteY22" fmla="*/ 3594786 h 4097657"/>
              <a:gd name="connsiteX23" fmla="*/ 472082 w 3283816"/>
              <a:gd name="connsiteY23" fmla="*/ 3594785 h 4097657"/>
              <a:gd name="connsiteX24" fmla="*/ 0 w 3283816"/>
              <a:gd name="connsiteY24" fmla="*/ 3122703 h 4097657"/>
              <a:gd name="connsiteX25" fmla="*/ 0 w 3283816"/>
              <a:gd name="connsiteY25" fmla="*/ 974953 h 4097657"/>
              <a:gd name="connsiteX26" fmla="*/ 208136 w 3283816"/>
              <a:gd name="connsiteY26" fmla="*/ 583495 h 409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83816" h="4097657">
                <a:moveTo>
                  <a:pt x="2547788" y="798160"/>
                </a:moveTo>
                <a:cubicBezTo>
                  <a:pt x="2623133" y="747258"/>
                  <a:pt x="2713962" y="717536"/>
                  <a:pt x="2811734" y="717536"/>
                </a:cubicBezTo>
                <a:cubicBezTo>
                  <a:pt x="3072458" y="717536"/>
                  <a:pt x="3283816" y="928894"/>
                  <a:pt x="3283816" y="1189618"/>
                </a:cubicBezTo>
                <a:cubicBezTo>
                  <a:pt x="3283816" y="1762425"/>
                  <a:pt x="3283815" y="2335233"/>
                  <a:pt x="3283815" y="2908040"/>
                </a:cubicBezTo>
                <a:cubicBezTo>
                  <a:pt x="3283814" y="3168764"/>
                  <a:pt x="3072457" y="3380122"/>
                  <a:pt x="2811733" y="3380122"/>
                </a:cubicBezTo>
                <a:lnTo>
                  <a:pt x="2811734" y="3380121"/>
                </a:lnTo>
                <a:cubicBezTo>
                  <a:pt x="2551010" y="3380121"/>
                  <a:pt x="2339652" y="3168763"/>
                  <a:pt x="2339652" y="2908039"/>
                </a:cubicBezTo>
                <a:lnTo>
                  <a:pt x="2339652" y="1189618"/>
                </a:lnTo>
                <a:cubicBezTo>
                  <a:pt x="2339652" y="1026665"/>
                  <a:pt x="2422213" y="882997"/>
                  <a:pt x="2547788" y="798160"/>
                </a:cubicBezTo>
                <a:close/>
                <a:moveTo>
                  <a:pt x="1377963" y="80624"/>
                </a:moveTo>
                <a:cubicBezTo>
                  <a:pt x="1453307" y="29722"/>
                  <a:pt x="1544137" y="0"/>
                  <a:pt x="1641909" y="0"/>
                </a:cubicBezTo>
                <a:cubicBezTo>
                  <a:pt x="1902633" y="0"/>
                  <a:pt x="2113990" y="211358"/>
                  <a:pt x="2113991" y="472082"/>
                </a:cubicBezTo>
                <a:cubicBezTo>
                  <a:pt x="2113990" y="1523246"/>
                  <a:pt x="2113989" y="2574411"/>
                  <a:pt x="2113990" y="3625575"/>
                </a:cubicBezTo>
                <a:cubicBezTo>
                  <a:pt x="2113990" y="3886299"/>
                  <a:pt x="1902631" y="4097657"/>
                  <a:pt x="1641908" y="4097657"/>
                </a:cubicBezTo>
                <a:lnTo>
                  <a:pt x="1641909" y="4097656"/>
                </a:lnTo>
                <a:cubicBezTo>
                  <a:pt x="1381184" y="4097656"/>
                  <a:pt x="1169826" y="3886298"/>
                  <a:pt x="1169827" y="3625574"/>
                </a:cubicBezTo>
                <a:lnTo>
                  <a:pt x="1169826" y="472082"/>
                </a:lnTo>
                <a:cubicBezTo>
                  <a:pt x="1169826" y="309130"/>
                  <a:pt x="1252388" y="165461"/>
                  <a:pt x="1377963" y="80624"/>
                </a:cubicBezTo>
                <a:close/>
                <a:moveTo>
                  <a:pt x="208136" y="583495"/>
                </a:moveTo>
                <a:cubicBezTo>
                  <a:pt x="283481" y="532593"/>
                  <a:pt x="374311" y="502871"/>
                  <a:pt x="472082" y="502871"/>
                </a:cubicBezTo>
                <a:cubicBezTo>
                  <a:pt x="732806" y="502871"/>
                  <a:pt x="944164" y="714229"/>
                  <a:pt x="944164" y="974953"/>
                </a:cubicBezTo>
                <a:cubicBezTo>
                  <a:pt x="944164" y="1690870"/>
                  <a:pt x="944163" y="2406787"/>
                  <a:pt x="944163" y="3122704"/>
                </a:cubicBezTo>
                <a:cubicBezTo>
                  <a:pt x="944163" y="3383428"/>
                  <a:pt x="732805" y="3594786"/>
                  <a:pt x="472081" y="3594786"/>
                </a:cubicBezTo>
                <a:lnTo>
                  <a:pt x="472082" y="3594785"/>
                </a:lnTo>
                <a:cubicBezTo>
                  <a:pt x="211358" y="3594785"/>
                  <a:pt x="0" y="3383427"/>
                  <a:pt x="0" y="3122703"/>
                </a:cubicBezTo>
                <a:lnTo>
                  <a:pt x="0" y="974953"/>
                </a:lnTo>
                <a:cubicBezTo>
                  <a:pt x="0" y="812001"/>
                  <a:pt x="82562" y="668331"/>
                  <a:pt x="208136" y="583495"/>
                </a:cubicBezTo>
                <a:close/>
              </a:path>
            </a:pathLst>
          </a:cu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br"/>
          </a:blipFill>
          <a:ln w="444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0310370-CBCB-45AC-8FB9-060FE14C4684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F3E2B55-6CAF-4E5B-91BE-D7DB59B899CA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0" name="PA-文本框 8">
            <a:extLst>
              <a:ext uri="{FF2B5EF4-FFF2-40B4-BE49-F238E27FC236}">
                <a16:creationId xmlns:a16="http://schemas.microsoft.com/office/drawing/2014/main" id="{5CA8B1C2-0DD1-4085-9463-4CF863FBD7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PA-文本框 8">
            <a:extLst>
              <a:ext uri="{FF2B5EF4-FFF2-40B4-BE49-F238E27FC236}">
                <a16:creationId xmlns:a16="http://schemas.microsoft.com/office/drawing/2014/main" id="{3DCDE0C9-0619-42CE-A06E-C51C6887D1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23041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FC161B-F516-414E-9D77-E26CDB360AAA}"/>
              </a:ext>
            </a:extLst>
          </p:cNvPr>
          <p:cNvGrpSpPr/>
          <p:nvPr/>
        </p:nvGrpSpPr>
        <p:grpSpPr>
          <a:xfrm>
            <a:off x="5974512" y="2389052"/>
            <a:ext cx="4658443" cy="684055"/>
            <a:chOff x="7576976" y="2947217"/>
            <a:chExt cx="4658443" cy="68405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336B06D-6F38-4F2B-97AD-342C150DA746}"/>
                </a:ext>
              </a:extLst>
            </p:cNvPr>
            <p:cNvSpPr/>
            <p:nvPr/>
          </p:nvSpPr>
          <p:spPr bwMode="auto">
            <a:xfrm>
              <a:off x="7576976" y="3322726"/>
              <a:ext cx="4658443" cy="308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CD4F46CF-5C65-4882-AE0A-DD68D432D5A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D281345-986F-4C74-8B9D-CE98F58D4758}"/>
              </a:ext>
            </a:extLst>
          </p:cNvPr>
          <p:cNvGrpSpPr/>
          <p:nvPr/>
        </p:nvGrpSpPr>
        <p:grpSpPr>
          <a:xfrm>
            <a:off x="6680789" y="4025581"/>
            <a:ext cx="3914066" cy="530544"/>
            <a:chOff x="6680789" y="4025581"/>
            <a:chExt cx="3914066" cy="5305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8F8F7D5-4913-4B72-BBE6-1A6E97AA89A1}"/>
                </a:ext>
              </a:extLst>
            </p:cNvPr>
            <p:cNvSpPr/>
            <p:nvPr/>
          </p:nvSpPr>
          <p:spPr bwMode="auto">
            <a:xfrm>
              <a:off x="6680789" y="42836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001EF44B-2CF7-4966-912F-91686344A1D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80790" y="40255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2" name="椭圆 7">
            <a:extLst>
              <a:ext uri="{FF2B5EF4-FFF2-40B4-BE49-F238E27FC236}">
                <a16:creationId xmlns:a16="http://schemas.microsoft.com/office/drawing/2014/main" id="{F4A01B02-E4BC-4DEB-B548-B5C3973CEF70}"/>
              </a:ext>
            </a:extLst>
          </p:cNvPr>
          <p:cNvSpPr/>
          <p:nvPr/>
        </p:nvSpPr>
        <p:spPr>
          <a:xfrm>
            <a:off x="6162674" y="4054163"/>
            <a:ext cx="419331" cy="418791"/>
          </a:xfrm>
          <a:custGeom>
            <a:avLst/>
            <a:gdLst>
              <a:gd name="connsiteX0" fmla="*/ 78107 w 605170"/>
              <a:gd name="connsiteY0" fmla="*/ 178439 h 604391"/>
              <a:gd name="connsiteX1" fmla="*/ 103181 w 605170"/>
              <a:gd name="connsiteY1" fmla="*/ 189809 h 604391"/>
              <a:gd name="connsiteX2" fmla="*/ 131457 w 605170"/>
              <a:gd name="connsiteY2" fmla="*/ 217950 h 604391"/>
              <a:gd name="connsiteX3" fmla="*/ 158975 w 605170"/>
              <a:gd name="connsiteY3" fmla="*/ 245332 h 604391"/>
              <a:gd name="connsiteX4" fmla="*/ 159070 w 605170"/>
              <a:gd name="connsiteY4" fmla="*/ 296497 h 604391"/>
              <a:gd name="connsiteX5" fmla="*/ 124531 w 605170"/>
              <a:gd name="connsiteY5" fmla="*/ 330891 h 604391"/>
              <a:gd name="connsiteX6" fmla="*/ 122728 w 605170"/>
              <a:gd name="connsiteY6" fmla="*/ 340082 h 604391"/>
              <a:gd name="connsiteX7" fmla="*/ 154041 w 605170"/>
              <a:gd name="connsiteY7" fmla="*/ 390110 h 604391"/>
              <a:gd name="connsiteX8" fmla="*/ 241433 w 605170"/>
              <a:gd name="connsiteY8" fmla="*/ 469605 h 604391"/>
              <a:gd name="connsiteX9" fmla="*/ 264301 w 605170"/>
              <a:gd name="connsiteY9" fmla="*/ 481638 h 604391"/>
              <a:gd name="connsiteX10" fmla="*/ 273979 w 605170"/>
              <a:gd name="connsiteY10" fmla="*/ 479838 h 604391"/>
              <a:gd name="connsiteX11" fmla="*/ 308898 w 605170"/>
              <a:gd name="connsiteY11" fmla="*/ 444875 h 604391"/>
              <a:gd name="connsiteX12" fmla="*/ 358809 w 605170"/>
              <a:gd name="connsiteY12" fmla="*/ 444875 h 604391"/>
              <a:gd name="connsiteX13" fmla="*/ 414888 w 605170"/>
              <a:gd name="connsiteY13" fmla="*/ 500967 h 604391"/>
              <a:gd name="connsiteX14" fmla="*/ 414604 w 605170"/>
              <a:gd name="connsiteY14" fmla="*/ 551753 h 604391"/>
              <a:gd name="connsiteX15" fmla="*/ 382721 w 605170"/>
              <a:gd name="connsiteY15" fmla="*/ 583778 h 604391"/>
              <a:gd name="connsiteX16" fmla="*/ 328825 w 605170"/>
              <a:gd name="connsiteY16" fmla="*/ 604244 h 604391"/>
              <a:gd name="connsiteX17" fmla="*/ 243046 w 605170"/>
              <a:gd name="connsiteY17" fmla="*/ 579420 h 604391"/>
              <a:gd name="connsiteX18" fmla="*/ 88378 w 605170"/>
              <a:gd name="connsiteY18" fmla="*/ 458519 h 604391"/>
              <a:gd name="connsiteX19" fmla="*/ 12847 w 605170"/>
              <a:gd name="connsiteY19" fmla="*/ 332881 h 604391"/>
              <a:gd name="connsiteX20" fmla="*/ 322 w 605170"/>
              <a:gd name="connsiteY20" fmla="*/ 262956 h 604391"/>
              <a:gd name="connsiteX21" fmla="*/ 18161 w 605170"/>
              <a:gd name="connsiteY21" fmla="*/ 224487 h 604391"/>
              <a:gd name="connsiteX22" fmla="*/ 53175 w 605170"/>
              <a:gd name="connsiteY22" fmla="*/ 189809 h 604391"/>
              <a:gd name="connsiteX23" fmla="*/ 78107 w 605170"/>
              <a:gd name="connsiteY23" fmla="*/ 178439 h 604391"/>
              <a:gd name="connsiteX24" fmla="*/ 413491 w 605170"/>
              <a:gd name="connsiteY24" fmla="*/ 57616 h 604391"/>
              <a:gd name="connsiteX25" fmla="*/ 279505 w 605170"/>
              <a:gd name="connsiteY25" fmla="*/ 191421 h 604391"/>
              <a:gd name="connsiteX26" fmla="*/ 302469 w 605170"/>
              <a:gd name="connsiteY26" fmla="*/ 214259 h 604391"/>
              <a:gd name="connsiteX27" fmla="*/ 325338 w 605170"/>
              <a:gd name="connsiteY27" fmla="*/ 191421 h 604391"/>
              <a:gd name="connsiteX28" fmla="*/ 413396 w 605170"/>
              <a:gd name="connsiteY28" fmla="*/ 103481 h 604391"/>
              <a:gd name="connsiteX29" fmla="*/ 436454 w 605170"/>
              <a:gd name="connsiteY29" fmla="*/ 80454 h 604391"/>
              <a:gd name="connsiteX30" fmla="*/ 413491 w 605170"/>
              <a:gd name="connsiteY30" fmla="*/ 57616 h 604391"/>
              <a:gd name="connsiteX31" fmla="*/ 413396 w 605170"/>
              <a:gd name="connsiteY31" fmla="*/ 0 h 604391"/>
              <a:gd name="connsiteX32" fmla="*/ 605170 w 605170"/>
              <a:gd name="connsiteY32" fmla="*/ 191326 h 604391"/>
              <a:gd name="connsiteX33" fmla="*/ 413491 w 605170"/>
              <a:gd name="connsiteY33" fmla="*/ 382747 h 604391"/>
              <a:gd name="connsiteX34" fmla="*/ 315184 w 605170"/>
              <a:gd name="connsiteY34" fmla="*/ 355645 h 604391"/>
              <a:gd name="connsiteX35" fmla="*/ 236520 w 605170"/>
              <a:gd name="connsiteY35" fmla="*/ 376303 h 604391"/>
              <a:gd name="connsiteX36" fmla="*/ 234337 w 605170"/>
              <a:gd name="connsiteY36" fmla="*/ 362373 h 604391"/>
              <a:gd name="connsiteX37" fmla="*/ 272199 w 605170"/>
              <a:gd name="connsiteY37" fmla="*/ 320772 h 604391"/>
              <a:gd name="connsiteX38" fmla="*/ 221717 w 605170"/>
              <a:gd name="connsiteY38" fmla="*/ 191421 h 604391"/>
              <a:gd name="connsiteX39" fmla="*/ 413396 w 605170"/>
              <a:gd name="connsiteY39" fmla="*/ 0 h 6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5170" h="604391">
                <a:moveTo>
                  <a:pt x="78107" y="178439"/>
                </a:moveTo>
                <a:cubicBezTo>
                  <a:pt x="86765" y="178439"/>
                  <a:pt x="95448" y="182229"/>
                  <a:pt x="103181" y="189809"/>
                </a:cubicBezTo>
                <a:cubicBezTo>
                  <a:pt x="112764" y="199000"/>
                  <a:pt x="121969" y="208475"/>
                  <a:pt x="131457" y="217950"/>
                </a:cubicBezTo>
                <a:cubicBezTo>
                  <a:pt x="140567" y="227046"/>
                  <a:pt x="149866" y="236142"/>
                  <a:pt x="158975" y="245332"/>
                </a:cubicBezTo>
                <a:cubicBezTo>
                  <a:pt x="175011" y="261629"/>
                  <a:pt x="175011" y="280484"/>
                  <a:pt x="159070" y="296497"/>
                </a:cubicBezTo>
                <a:cubicBezTo>
                  <a:pt x="147683" y="308057"/>
                  <a:pt x="136202" y="319616"/>
                  <a:pt x="124531" y="330891"/>
                </a:cubicBezTo>
                <a:cubicBezTo>
                  <a:pt x="121494" y="333923"/>
                  <a:pt x="121209" y="336292"/>
                  <a:pt x="122728" y="340082"/>
                </a:cubicBezTo>
                <a:cubicBezTo>
                  <a:pt x="130319" y="358463"/>
                  <a:pt x="141515" y="374855"/>
                  <a:pt x="154041" y="390110"/>
                </a:cubicBezTo>
                <a:cubicBezTo>
                  <a:pt x="179186" y="420998"/>
                  <a:pt x="207558" y="448381"/>
                  <a:pt x="241433" y="469605"/>
                </a:cubicBezTo>
                <a:cubicBezTo>
                  <a:pt x="248739" y="474153"/>
                  <a:pt x="256710" y="477564"/>
                  <a:pt x="264301" y="481638"/>
                </a:cubicBezTo>
                <a:cubicBezTo>
                  <a:pt x="268096" y="483722"/>
                  <a:pt x="270753" y="482964"/>
                  <a:pt x="273979" y="479838"/>
                </a:cubicBezTo>
                <a:cubicBezTo>
                  <a:pt x="285461" y="467994"/>
                  <a:pt x="297227" y="456435"/>
                  <a:pt x="308898" y="444875"/>
                </a:cubicBezTo>
                <a:cubicBezTo>
                  <a:pt x="324175" y="429715"/>
                  <a:pt x="343438" y="429715"/>
                  <a:pt x="358809" y="444875"/>
                </a:cubicBezTo>
                <a:cubicBezTo>
                  <a:pt x="377597" y="463446"/>
                  <a:pt x="396290" y="482112"/>
                  <a:pt x="414888" y="500967"/>
                </a:cubicBezTo>
                <a:cubicBezTo>
                  <a:pt x="430450" y="516601"/>
                  <a:pt x="430355" y="535929"/>
                  <a:pt x="414604" y="551753"/>
                </a:cubicBezTo>
                <a:cubicBezTo>
                  <a:pt x="403976" y="562459"/>
                  <a:pt x="392779" y="572598"/>
                  <a:pt x="382721" y="583778"/>
                </a:cubicBezTo>
                <a:cubicBezTo>
                  <a:pt x="368203" y="600075"/>
                  <a:pt x="349890" y="605381"/>
                  <a:pt x="328825" y="604244"/>
                </a:cubicBezTo>
                <a:cubicBezTo>
                  <a:pt x="298366" y="602633"/>
                  <a:pt x="270184" y="592495"/>
                  <a:pt x="243046" y="579420"/>
                </a:cubicBezTo>
                <a:cubicBezTo>
                  <a:pt x="182887" y="550237"/>
                  <a:pt x="131362" y="509684"/>
                  <a:pt x="88378" y="458519"/>
                </a:cubicBezTo>
                <a:cubicBezTo>
                  <a:pt x="56496" y="420619"/>
                  <a:pt x="30117" y="379403"/>
                  <a:pt x="12847" y="332881"/>
                </a:cubicBezTo>
                <a:cubicBezTo>
                  <a:pt x="4497" y="310331"/>
                  <a:pt x="-1481" y="287306"/>
                  <a:pt x="322" y="262956"/>
                </a:cubicBezTo>
                <a:cubicBezTo>
                  <a:pt x="1461" y="247890"/>
                  <a:pt x="6964" y="235099"/>
                  <a:pt x="18161" y="224487"/>
                </a:cubicBezTo>
                <a:cubicBezTo>
                  <a:pt x="30022" y="213307"/>
                  <a:pt x="41408" y="201274"/>
                  <a:pt x="53175" y="189809"/>
                </a:cubicBezTo>
                <a:cubicBezTo>
                  <a:pt x="60814" y="182229"/>
                  <a:pt x="69448" y="178439"/>
                  <a:pt x="78107" y="178439"/>
                </a:cubicBezTo>
                <a:close/>
                <a:moveTo>
                  <a:pt x="413491" y="57616"/>
                </a:moveTo>
                <a:cubicBezTo>
                  <a:pt x="339666" y="57616"/>
                  <a:pt x="279505" y="117601"/>
                  <a:pt x="279505" y="191421"/>
                </a:cubicBezTo>
                <a:cubicBezTo>
                  <a:pt x="279505" y="204024"/>
                  <a:pt x="289754" y="214259"/>
                  <a:pt x="302469" y="214259"/>
                </a:cubicBezTo>
                <a:cubicBezTo>
                  <a:pt x="315089" y="214259"/>
                  <a:pt x="325338" y="204024"/>
                  <a:pt x="325338" y="191421"/>
                </a:cubicBezTo>
                <a:cubicBezTo>
                  <a:pt x="325338" y="142902"/>
                  <a:pt x="364812" y="103481"/>
                  <a:pt x="413396" y="103481"/>
                </a:cubicBezTo>
                <a:cubicBezTo>
                  <a:pt x="426017" y="103481"/>
                  <a:pt x="436265" y="93247"/>
                  <a:pt x="436454" y="80454"/>
                </a:cubicBezTo>
                <a:cubicBezTo>
                  <a:pt x="436454" y="67850"/>
                  <a:pt x="426206" y="57616"/>
                  <a:pt x="413491" y="57616"/>
                </a:cubicBezTo>
                <a:close/>
                <a:moveTo>
                  <a:pt x="413396" y="0"/>
                </a:moveTo>
                <a:cubicBezTo>
                  <a:pt x="519294" y="0"/>
                  <a:pt x="605075" y="85760"/>
                  <a:pt x="605170" y="191326"/>
                </a:cubicBezTo>
                <a:cubicBezTo>
                  <a:pt x="605170" y="297081"/>
                  <a:pt x="519389" y="382747"/>
                  <a:pt x="413491" y="382747"/>
                </a:cubicBezTo>
                <a:cubicBezTo>
                  <a:pt x="377622" y="382747"/>
                  <a:pt x="343936" y="372892"/>
                  <a:pt x="315184" y="355645"/>
                </a:cubicBezTo>
                <a:cubicBezTo>
                  <a:pt x="287097" y="376019"/>
                  <a:pt x="257396" y="379525"/>
                  <a:pt x="236520" y="376303"/>
                </a:cubicBezTo>
                <a:cubicBezTo>
                  <a:pt x="229403" y="375166"/>
                  <a:pt x="227885" y="365500"/>
                  <a:pt x="234337" y="362373"/>
                </a:cubicBezTo>
                <a:cubicBezTo>
                  <a:pt x="252841" y="353371"/>
                  <a:pt x="264892" y="335745"/>
                  <a:pt x="272199" y="320772"/>
                </a:cubicBezTo>
                <a:cubicBezTo>
                  <a:pt x="240790" y="286847"/>
                  <a:pt x="221717" y="241361"/>
                  <a:pt x="221717" y="191421"/>
                </a:cubicBezTo>
                <a:cubicBezTo>
                  <a:pt x="221717" y="85666"/>
                  <a:pt x="307498" y="0"/>
                  <a:pt x="41339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A49BD01-819A-480C-B99E-E4B11F6E72A9}"/>
              </a:ext>
            </a:extLst>
          </p:cNvPr>
          <p:cNvGrpSpPr/>
          <p:nvPr/>
        </p:nvGrpSpPr>
        <p:grpSpPr>
          <a:xfrm>
            <a:off x="6680789" y="4889181"/>
            <a:ext cx="3914066" cy="530544"/>
            <a:chOff x="6680789" y="4889181"/>
            <a:chExt cx="3914066" cy="5305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39E1A88-EE7E-4A35-8D26-67AA2DFA1055}"/>
                </a:ext>
              </a:extLst>
            </p:cNvPr>
            <p:cNvSpPr/>
            <p:nvPr/>
          </p:nvSpPr>
          <p:spPr bwMode="auto">
            <a:xfrm>
              <a:off x="6680789" y="51472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1" name="PA-文本框 8">
              <a:extLst>
                <a:ext uri="{FF2B5EF4-FFF2-40B4-BE49-F238E27FC236}">
                  <a16:creationId xmlns:a16="http://schemas.microsoft.com/office/drawing/2014/main" id="{38C9F6DC-3AA9-4B4A-81F4-73477DF8EC1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680790" y="48891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" name="椭圆 11">
            <a:extLst>
              <a:ext uri="{FF2B5EF4-FFF2-40B4-BE49-F238E27FC236}">
                <a16:creationId xmlns:a16="http://schemas.microsoft.com/office/drawing/2014/main" id="{4A00C35E-A735-447A-B4E7-DB25589B6480}"/>
              </a:ext>
            </a:extLst>
          </p:cNvPr>
          <p:cNvSpPr/>
          <p:nvPr/>
        </p:nvSpPr>
        <p:spPr>
          <a:xfrm>
            <a:off x="6162674" y="4967850"/>
            <a:ext cx="419331" cy="337956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3" name="六边形 122">
            <a:extLst>
              <a:ext uri="{FF2B5EF4-FFF2-40B4-BE49-F238E27FC236}">
                <a16:creationId xmlns:a16="http://schemas.microsoft.com/office/drawing/2014/main" id="{C07EC1A7-EE52-4EA3-86D4-7338EC14A2C6}"/>
              </a:ext>
            </a:extLst>
          </p:cNvPr>
          <p:cNvSpPr/>
          <p:nvPr/>
        </p:nvSpPr>
        <p:spPr>
          <a:xfrm rot="5400000">
            <a:off x="2490185" y="2311771"/>
            <a:ext cx="1772638" cy="1528137"/>
          </a:xfrm>
          <a:prstGeom prst="hexagon">
            <a:avLst/>
          </a:prstGeom>
          <a:blipFill dpi="0" rotWithShape="0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90000" sy="90000" flip="none" algn="ctr"/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4" name="六边形 123">
            <a:extLst>
              <a:ext uri="{FF2B5EF4-FFF2-40B4-BE49-F238E27FC236}">
                <a16:creationId xmlns:a16="http://schemas.microsoft.com/office/drawing/2014/main" id="{12C914B6-7373-4BA7-A010-D939FE156620}"/>
              </a:ext>
            </a:extLst>
          </p:cNvPr>
          <p:cNvSpPr/>
          <p:nvPr/>
        </p:nvSpPr>
        <p:spPr>
          <a:xfrm rot="5400000">
            <a:off x="1606691" y="3924835"/>
            <a:ext cx="1772638" cy="1528137"/>
          </a:xfrm>
          <a:prstGeom prst="hexagon">
            <a:avLst/>
          </a:prstGeom>
          <a:blipFill dpi="0" rotWithShape="0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90000" sy="90000" flip="none" algn="ctr"/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5" name="六边形 124">
            <a:extLst>
              <a:ext uri="{FF2B5EF4-FFF2-40B4-BE49-F238E27FC236}">
                <a16:creationId xmlns:a16="http://schemas.microsoft.com/office/drawing/2014/main" id="{33FAE14A-9786-4E9E-804B-FABE9156234C}"/>
              </a:ext>
            </a:extLst>
          </p:cNvPr>
          <p:cNvSpPr/>
          <p:nvPr/>
        </p:nvSpPr>
        <p:spPr>
          <a:xfrm rot="5400000">
            <a:off x="3373677" y="3924835"/>
            <a:ext cx="1772638" cy="1528137"/>
          </a:xfrm>
          <a:prstGeom prst="hexagon">
            <a:avLst/>
          </a:prstGeom>
          <a:blipFill dpi="0" rotWithShape="0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br"/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E5B32163-FE96-4C66-8023-A8CB4AFBA1E0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62C042EF-BF4F-4E7F-B37C-B1482B89054C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9" name="PA-文本框 8">
            <a:extLst>
              <a:ext uri="{FF2B5EF4-FFF2-40B4-BE49-F238E27FC236}">
                <a16:creationId xmlns:a16="http://schemas.microsoft.com/office/drawing/2014/main" id="{A73BA5E1-D01A-41D2-AE53-5D0D562D37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PA-文本框 8">
            <a:extLst>
              <a:ext uri="{FF2B5EF4-FFF2-40B4-BE49-F238E27FC236}">
                <a16:creationId xmlns:a16="http://schemas.microsoft.com/office/drawing/2014/main" id="{46776F13-C11D-491C-B894-2527F655F1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650611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23" grpId="0" animBg="1"/>
      <p:bldP spid="124" grpId="0" animBg="1"/>
      <p:bldP spid="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ïṩľíḑè">
            <a:extLst>
              <a:ext uri="{FF2B5EF4-FFF2-40B4-BE49-F238E27FC236}">
                <a16:creationId xmlns:a16="http://schemas.microsoft.com/office/drawing/2014/main" id="{9316CB88-AC6E-4A35-9C12-9A7D4EBA6D3A}"/>
              </a:ext>
            </a:extLst>
          </p:cNvPr>
          <p:cNvGrpSpPr/>
          <p:nvPr/>
        </p:nvGrpSpPr>
        <p:grpSpPr>
          <a:xfrm>
            <a:off x="5454701" y="2545338"/>
            <a:ext cx="5494618" cy="3038196"/>
            <a:chOff x="503602" y="2132856"/>
            <a:chExt cx="5859098" cy="3239723"/>
          </a:xfrm>
        </p:grpSpPr>
        <p:sp>
          <p:nvSpPr>
            <p:cNvPr id="5" name="iṩļîḋè">
              <a:extLst>
                <a:ext uri="{FF2B5EF4-FFF2-40B4-BE49-F238E27FC236}">
                  <a16:creationId xmlns:a16="http://schemas.microsoft.com/office/drawing/2014/main" id="{3E18EE2F-CDEB-4261-89B4-FD3429AE737C}"/>
                </a:ext>
              </a:extLst>
            </p:cNvPr>
            <p:cNvSpPr/>
            <p:nvPr/>
          </p:nvSpPr>
          <p:spPr>
            <a:xfrm>
              <a:off x="1166336" y="2313358"/>
              <a:ext cx="4544565" cy="269982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grpSp>
          <p:nvGrpSpPr>
            <p:cNvPr id="3" name="îṡľíḓé">
              <a:extLst>
                <a:ext uri="{FF2B5EF4-FFF2-40B4-BE49-F238E27FC236}">
                  <a16:creationId xmlns:a16="http://schemas.microsoft.com/office/drawing/2014/main" id="{8554378D-BCB8-491B-A272-3753838BF00E}"/>
                </a:ext>
              </a:extLst>
            </p:cNvPr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1" name="ïşľíḓê">
                <a:extLst>
                  <a:ext uri="{FF2B5EF4-FFF2-40B4-BE49-F238E27FC236}">
                    <a16:creationId xmlns:a16="http://schemas.microsoft.com/office/drawing/2014/main" id="{816A9C8D-EF01-4FA8-8BE7-06AE4DAEA504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12" name="ïṡ1îďé">
                <a:extLst>
                  <a:ext uri="{FF2B5EF4-FFF2-40B4-BE49-F238E27FC236}">
                    <a16:creationId xmlns:a16="http://schemas.microsoft.com/office/drawing/2014/main" id="{AD97F603-CEA8-4D09-A9B4-1AA6D3AFC920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</p:grpSp>
        <p:grpSp>
          <p:nvGrpSpPr>
            <p:cNvPr id="4" name="í$ḷïďê">
              <a:extLst>
                <a:ext uri="{FF2B5EF4-FFF2-40B4-BE49-F238E27FC236}">
                  <a16:creationId xmlns:a16="http://schemas.microsoft.com/office/drawing/2014/main" id="{BAB377D7-E7A5-4BB0-87DA-B8215071F0B9}"/>
                </a:ext>
              </a:extLst>
            </p:cNvPr>
            <p:cNvGrpSpPr/>
            <p:nvPr/>
          </p:nvGrpSpPr>
          <p:grpSpPr>
            <a:xfrm>
              <a:off x="1014129" y="2132856"/>
              <a:ext cx="4849502" cy="3080807"/>
              <a:chOff x="-358012" y="1139528"/>
              <a:chExt cx="7398305" cy="4700016"/>
            </a:xfrm>
          </p:grpSpPr>
          <p:grpSp>
            <p:nvGrpSpPr>
              <p:cNvPr id="6" name="îŝḷíďè">
                <a:extLst>
                  <a:ext uri="{FF2B5EF4-FFF2-40B4-BE49-F238E27FC236}">
                    <a16:creationId xmlns:a16="http://schemas.microsoft.com/office/drawing/2014/main" id="{61BDCB92-5F6E-4D57-87E5-05B55B0EAE8E}"/>
                  </a:ext>
                </a:extLst>
              </p:cNvPr>
              <p:cNvGrpSpPr/>
              <p:nvPr/>
            </p:nvGrpSpPr>
            <p:grpSpPr>
              <a:xfrm>
                <a:off x="-358012" y="1139528"/>
                <a:ext cx="7398305" cy="4700016"/>
                <a:chOff x="-358012" y="1139528"/>
                <a:chExt cx="7398305" cy="4700016"/>
              </a:xfrm>
            </p:grpSpPr>
            <p:sp>
              <p:nvSpPr>
                <p:cNvPr id="9" name="îśḻide">
                  <a:extLst>
                    <a:ext uri="{FF2B5EF4-FFF2-40B4-BE49-F238E27FC236}">
                      <a16:creationId xmlns:a16="http://schemas.microsoft.com/office/drawing/2014/main" id="{60803D79-4ACB-4B00-BE97-B9896E7879FD}"/>
                    </a:ext>
                  </a:extLst>
                </p:cNvPr>
                <p:cNvSpPr/>
                <p:nvPr/>
              </p:nvSpPr>
              <p:spPr>
                <a:xfrm>
                  <a:off x="-358012" y="1160081"/>
                  <a:ext cx="7380821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 dirty="0"/>
                </a:p>
              </p:txBody>
            </p:sp>
            <p:sp>
              <p:nvSpPr>
                <p:cNvPr id="10" name="íś1íde" hidden="1">
                  <a:extLst>
                    <a:ext uri="{FF2B5EF4-FFF2-40B4-BE49-F238E27FC236}">
                      <a16:creationId xmlns:a16="http://schemas.microsoft.com/office/drawing/2014/main" id="{AEB3B4BE-557B-4DEA-9BAD-CAAEE3071AF3}"/>
                    </a:ext>
                  </a:extLst>
                </p:cNvPr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1" dirty="0"/>
                </a:p>
              </p:txBody>
            </p:sp>
          </p:grpSp>
          <p:sp>
            <p:nvSpPr>
              <p:cNvPr id="7" name="íSļíḍê">
                <a:extLst>
                  <a:ext uri="{FF2B5EF4-FFF2-40B4-BE49-F238E27FC236}">
                    <a16:creationId xmlns:a16="http://schemas.microsoft.com/office/drawing/2014/main" id="{13CDF2A0-0587-40D5-9D67-5BB1EEED0741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5" cy="1440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 dirty="0"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9759F6-E8AE-4F09-90A6-594203A9357F}"/>
              </a:ext>
            </a:extLst>
          </p:cNvPr>
          <p:cNvGrpSpPr/>
          <p:nvPr/>
        </p:nvGrpSpPr>
        <p:grpSpPr>
          <a:xfrm>
            <a:off x="1946293" y="2343956"/>
            <a:ext cx="3340990" cy="655201"/>
            <a:chOff x="7576977" y="2947217"/>
            <a:chExt cx="3340990" cy="65520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DC5068C-1A70-45A6-BB35-A6C1E632AEDC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5" name="PA-文本框 8">
              <a:extLst>
                <a:ext uri="{FF2B5EF4-FFF2-40B4-BE49-F238E27FC236}">
                  <a16:creationId xmlns:a16="http://schemas.microsoft.com/office/drawing/2014/main" id="{DDA145EB-7AAA-444C-AE6A-3317C6C0754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DBA6117-F9BF-4733-9489-6121A059FC15}"/>
              </a:ext>
            </a:extLst>
          </p:cNvPr>
          <p:cNvGrpSpPr/>
          <p:nvPr/>
        </p:nvGrpSpPr>
        <p:grpSpPr>
          <a:xfrm>
            <a:off x="1946293" y="3614991"/>
            <a:ext cx="3340990" cy="655201"/>
            <a:chOff x="7576977" y="2947217"/>
            <a:chExt cx="3340990" cy="6552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3836B79-8CB0-416B-8569-C0C2596C99FE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8" name="PA-文本框 8">
              <a:extLst>
                <a:ext uri="{FF2B5EF4-FFF2-40B4-BE49-F238E27FC236}">
                  <a16:creationId xmlns:a16="http://schemas.microsoft.com/office/drawing/2014/main" id="{6577C823-50C7-4F5E-90FA-D61FD569C07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8324168-B328-45C4-91B2-6BAD32EEEA2A}"/>
              </a:ext>
            </a:extLst>
          </p:cNvPr>
          <p:cNvGrpSpPr/>
          <p:nvPr/>
        </p:nvGrpSpPr>
        <p:grpSpPr>
          <a:xfrm>
            <a:off x="1946293" y="4886027"/>
            <a:ext cx="3340990" cy="655201"/>
            <a:chOff x="7576977" y="2947217"/>
            <a:chExt cx="3340990" cy="65520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9B85E4-B512-40EB-AD2F-F06AF60A9B2E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1" name="PA-文本框 8">
              <a:extLst>
                <a:ext uri="{FF2B5EF4-FFF2-40B4-BE49-F238E27FC236}">
                  <a16:creationId xmlns:a16="http://schemas.microsoft.com/office/drawing/2014/main" id="{FE76D525-271C-4B6C-A63B-1EE37B1BA23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1">
            <a:extLst>
              <a:ext uri="{FF2B5EF4-FFF2-40B4-BE49-F238E27FC236}">
                <a16:creationId xmlns:a16="http://schemas.microsoft.com/office/drawing/2014/main" id="{9BD23125-4547-4B3B-B756-29DB7B270D2A}"/>
              </a:ext>
            </a:extLst>
          </p:cNvPr>
          <p:cNvSpPr/>
          <p:nvPr/>
        </p:nvSpPr>
        <p:spPr>
          <a:xfrm>
            <a:off x="1309344" y="2382761"/>
            <a:ext cx="519654" cy="494454"/>
          </a:xfrm>
          <a:custGeom>
            <a:avLst/>
            <a:gdLst>
              <a:gd name="T0" fmla="*/ 8171 w 8232"/>
              <a:gd name="T1" fmla="*/ 2946 h 7844"/>
              <a:gd name="T2" fmla="*/ 7750 w 8232"/>
              <a:gd name="T3" fmla="*/ 2592 h 7844"/>
              <a:gd name="T4" fmla="*/ 5562 w 8232"/>
              <a:gd name="T5" fmla="*/ 2274 h 7844"/>
              <a:gd name="T6" fmla="*/ 4583 w 8232"/>
              <a:gd name="T7" fmla="*/ 290 h 7844"/>
              <a:gd name="T8" fmla="*/ 4116 w 8232"/>
              <a:gd name="T9" fmla="*/ 0 h 7844"/>
              <a:gd name="T10" fmla="*/ 3649 w 8232"/>
              <a:gd name="T11" fmla="*/ 290 h 7844"/>
              <a:gd name="T12" fmla="*/ 2670 w 8232"/>
              <a:gd name="T13" fmla="*/ 2274 h 7844"/>
              <a:gd name="T14" fmla="*/ 482 w 8232"/>
              <a:gd name="T15" fmla="*/ 2592 h 7844"/>
              <a:gd name="T16" fmla="*/ 61 w 8232"/>
              <a:gd name="T17" fmla="*/ 2946 h 7844"/>
              <a:gd name="T18" fmla="*/ 193 w 8232"/>
              <a:gd name="T19" fmla="*/ 3480 h 7844"/>
              <a:gd name="T20" fmla="*/ 1777 w 8232"/>
              <a:gd name="T21" fmla="*/ 5023 h 7844"/>
              <a:gd name="T22" fmla="*/ 1403 w 8232"/>
              <a:gd name="T23" fmla="*/ 7203 h 7844"/>
              <a:gd name="T24" fmla="*/ 1610 w 8232"/>
              <a:gd name="T25" fmla="*/ 7712 h 7844"/>
              <a:gd name="T26" fmla="*/ 2158 w 8232"/>
              <a:gd name="T27" fmla="*/ 7752 h 7844"/>
              <a:gd name="T28" fmla="*/ 4116 w 8232"/>
              <a:gd name="T29" fmla="*/ 6723 h 7844"/>
              <a:gd name="T30" fmla="*/ 6074 w 8232"/>
              <a:gd name="T31" fmla="*/ 7752 h 7844"/>
              <a:gd name="T32" fmla="*/ 6316 w 8232"/>
              <a:gd name="T33" fmla="*/ 7812 h 7844"/>
              <a:gd name="T34" fmla="*/ 6622 w 8232"/>
              <a:gd name="T35" fmla="*/ 7712 h 7844"/>
              <a:gd name="T36" fmla="*/ 6829 w 8232"/>
              <a:gd name="T37" fmla="*/ 7203 h 7844"/>
              <a:gd name="T38" fmla="*/ 6455 w 8232"/>
              <a:gd name="T39" fmla="*/ 5023 h 7844"/>
              <a:gd name="T40" fmla="*/ 8039 w 8232"/>
              <a:gd name="T41" fmla="*/ 3480 h 7844"/>
              <a:gd name="T42" fmla="*/ 8171 w 8232"/>
              <a:gd name="T43" fmla="*/ 2946 h 7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32" h="7844">
                <a:moveTo>
                  <a:pt x="8171" y="2946"/>
                </a:moveTo>
                <a:cubicBezTo>
                  <a:pt x="8109" y="2758"/>
                  <a:pt x="7946" y="2620"/>
                  <a:pt x="7750" y="2592"/>
                </a:cubicBezTo>
                <a:lnTo>
                  <a:pt x="5562" y="2274"/>
                </a:lnTo>
                <a:lnTo>
                  <a:pt x="4583" y="290"/>
                </a:lnTo>
                <a:cubicBezTo>
                  <a:pt x="4495" y="113"/>
                  <a:pt x="4314" y="0"/>
                  <a:pt x="4116" y="0"/>
                </a:cubicBezTo>
                <a:cubicBezTo>
                  <a:pt x="3918" y="0"/>
                  <a:pt x="3737" y="113"/>
                  <a:pt x="3649" y="290"/>
                </a:cubicBezTo>
                <a:lnTo>
                  <a:pt x="2670" y="2274"/>
                </a:lnTo>
                <a:lnTo>
                  <a:pt x="482" y="2592"/>
                </a:lnTo>
                <a:cubicBezTo>
                  <a:pt x="286" y="2620"/>
                  <a:pt x="123" y="2758"/>
                  <a:pt x="61" y="2946"/>
                </a:cubicBezTo>
                <a:cubicBezTo>
                  <a:pt x="0" y="3134"/>
                  <a:pt x="51" y="3341"/>
                  <a:pt x="193" y="3480"/>
                </a:cubicBezTo>
                <a:lnTo>
                  <a:pt x="1777" y="5023"/>
                </a:lnTo>
                <a:lnTo>
                  <a:pt x="1403" y="7203"/>
                </a:lnTo>
                <a:cubicBezTo>
                  <a:pt x="1370" y="7399"/>
                  <a:pt x="1450" y="7596"/>
                  <a:pt x="1610" y="7712"/>
                </a:cubicBezTo>
                <a:cubicBezTo>
                  <a:pt x="1770" y="7829"/>
                  <a:pt x="1983" y="7844"/>
                  <a:pt x="2158" y="7752"/>
                </a:cubicBezTo>
                <a:lnTo>
                  <a:pt x="4116" y="6723"/>
                </a:lnTo>
                <a:lnTo>
                  <a:pt x="6074" y="7752"/>
                </a:lnTo>
                <a:cubicBezTo>
                  <a:pt x="6150" y="7792"/>
                  <a:pt x="6233" y="7812"/>
                  <a:pt x="6316" y="7812"/>
                </a:cubicBezTo>
                <a:cubicBezTo>
                  <a:pt x="6424" y="7812"/>
                  <a:pt x="6531" y="7778"/>
                  <a:pt x="6622" y="7712"/>
                </a:cubicBezTo>
                <a:cubicBezTo>
                  <a:pt x="6782" y="7596"/>
                  <a:pt x="6862" y="7399"/>
                  <a:pt x="6829" y="7203"/>
                </a:cubicBezTo>
                <a:lnTo>
                  <a:pt x="6455" y="5023"/>
                </a:lnTo>
                <a:lnTo>
                  <a:pt x="8039" y="3480"/>
                </a:lnTo>
                <a:cubicBezTo>
                  <a:pt x="8181" y="3341"/>
                  <a:pt x="8232" y="3134"/>
                  <a:pt x="8171" y="2946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1" name="椭圆 22">
            <a:extLst>
              <a:ext uri="{FF2B5EF4-FFF2-40B4-BE49-F238E27FC236}">
                <a16:creationId xmlns:a16="http://schemas.microsoft.com/office/drawing/2014/main" id="{C4530393-EC80-4C4F-BF80-D7F1C1C45459}"/>
              </a:ext>
            </a:extLst>
          </p:cNvPr>
          <p:cNvSpPr/>
          <p:nvPr/>
        </p:nvSpPr>
        <p:spPr>
          <a:xfrm>
            <a:off x="1309344" y="3641531"/>
            <a:ext cx="519654" cy="518985"/>
          </a:xfrm>
          <a:custGeom>
            <a:avLst/>
            <a:gdLst>
              <a:gd name="connsiteX0" fmla="*/ 78107 w 605170"/>
              <a:gd name="connsiteY0" fmla="*/ 178439 h 604391"/>
              <a:gd name="connsiteX1" fmla="*/ 103181 w 605170"/>
              <a:gd name="connsiteY1" fmla="*/ 189809 h 604391"/>
              <a:gd name="connsiteX2" fmla="*/ 131457 w 605170"/>
              <a:gd name="connsiteY2" fmla="*/ 217950 h 604391"/>
              <a:gd name="connsiteX3" fmla="*/ 158975 w 605170"/>
              <a:gd name="connsiteY3" fmla="*/ 245332 h 604391"/>
              <a:gd name="connsiteX4" fmla="*/ 159070 w 605170"/>
              <a:gd name="connsiteY4" fmla="*/ 296497 h 604391"/>
              <a:gd name="connsiteX5" fmla="*/ 124531 w 605170"/>
              <a:gd name="connsiteY5" fmla="*/ 330891 h 604391"/>
              <a:gd name="connsiteX6" fmla="*/ 122728 w 605170"/>
              <a:gd name="connsiteY6" fmla="*/ 340082 h 604391"/>
              <a:gd name="connsiteX7" fmla="*/ 154041 w 605170"/>
              <a:gd name="connsiteY7" fmla="*/ 390110 h 604391"/>
              <a:gd name="connsiteX8" fmla="*/ 241433 w 605170"/>
              <a:gd name="connsiteY8" fmla="*/ 469605 h 604391"/>
              <a:gd name="connsiteX9" fmla="*/ 264301 w 605170"/>
              <a:gd name="connsiteY9" fmla="*/ 481638 h 604391"/>
              <a:gd name="connsiteX10" fmla="*/ 273979 w 605170"/>
              <a:gd name="connsiteY10" fmla="*/ 479838 h 604391"/>
              <a:gd name="connsiteX11" fmla="*/ 308898 w 605170"/>
              <a:gd name="connsiteY11" fmla="*/ 444875 h 604391"/>
              <a:gd name="connsiteX12" fmla="*/ 358809 w 605170"/>
              <a:gd name="connsiteY12" fmla="*/ 444875 h 604391"/>
              <a:gd name="connsiteX13" fmla="*/ 414888 w 605170"/>
              <a:gd name="connsiteY13" fmla="*/ 500967 h 604391"/>
              <a:gd name="connsiteX14" fmla="*/ 414604 w 605170"/>
              <a:gd name="connsiteY14" fmla="*/ 551753 h 604391"/>
              <a:gd name="connsiteX15" fmla="*/ 382721 w 605170"/>
              <a:gd name="connsiteY15" fmla="*/ 583778 h 604391"/>
              <a:gd name="connsiteX16" fmla="*/ 328825 w 605170"/>
              <a:gd name="connsiteY16" fmla="*/ 604244 h 604391"/>
              <a:gd name="connsiteX17" fmla="*/ 243046 w 605170"/>
              <a:gd name="connsiteY17" fmla="*/ 579420 h 604391"/>
              <a:gd name="connsiteX18" fmla="*/ 88378 w 605170"/>
              <a:gd name="connsiteY18" fmla="*/ 458519 h 604391"/>
              <a:gd name="connsiteX19" fmla="*/ 12847 w 605170"/>
              <a:gd name="connsiteY19" fmla="*/ 332881 h 604391"/>
              <a:gd name="connsiteX20" fmla="*/ 322 w 605170"/>
              <a:gd name="connsiteY20" fmla="*/ 262956 h 604391"/>
              <a:gd name="connsiteX21" fmla="*/ 18161 w 605170"/>
              <a:gd name="connsiteY21" fmla="*/ 224487 h 604391"/>
              <a:gd name="connsiteX22" fmla="*/ 53175 w 605170"/>
              <a:gd name="connsiteY22" fmla="*/ 189809 h 604391"/>
              <a:gd name="connsiteX23" fmla="*/ 78107 w 605170"/>
              <a:gd name="connsiteY23" fmla="*/ 178439 h 604391"/>
              <a:gd name="connsiteX24" fmla="*/ 413491 w 605170"/>
              <a:gd name="connsiteY24" fmla="*/ 57616 h 604391"/>
              <a:gd name="connsiteX25" fmla="*/ 279505 w 605170"/>
              <a:gd name="connsiteY25" fmla="*/ 191421 h 604391"/>
              <a:gd name="connsiteX26" fmla="*/ 302469 w 605170"/>
              <a:gd name="connsiteY26" fmla="*/ 214259 h 604391"/>
              <a:gd name="connsiteX27" fmla="*/ 325338 w 605170"/>
              <a:gd name="connsiteY27" fmla="*/ 191421 h 604391"/>
              <a:gd name="connsiteX28" fmla="*/ 413396 w 605170"/>
              <a:gd name="connsiteY28" fmla="*/ 103481 h 604391"/>
              <a:gd name="connsiteX29" fmla="*/ 436454 w 605170"/>
              <a:gd name="connsiteY29" fmla="*/ 80454 h 604391"/>
              <a:gd name="connsiteX30" fmla="*/ 413491 w 605170"/>
              <a:gd name="connsiteY30" fmla="*/ 57616 h 604391"/>
              <a:gd name="connsiteX31" fmla="*/ 413396 w 605170"/>
              <a:gd name="connsiteY31" fmla="*/ 0 h 604391"/>
              <a:gd name="connsiteX32" fmla="*/ 605170 w 605170"/>
              <a:gd name="connsiteY32" fmla="*/ 191326 h 604391"/>
              <a:gd name="connsiteX33" fmla="*/ 413491 w 605170"/>
              <a:gd name="connsiteY33" fmla="*/ 382747 h 604391"/>
              <a:gd name="connsiteX34" fmla="*/ 315184 w 605170"/>
              <a:gd name="connsiteY34" fmla="*/ 355645 h 604391"/>
              <a:gd name="connsiteX35" fmla="*/ 236520 w 605170"/>
              <a:gd name="connsiteY35" fmla="*/ 376303 h 604391"/>
              <a:gd name="connsiteX36" fmla="*/ 234337 w 605170"/>
              <a:gd name="connsiteY36" fmla="*/ 362373 h 604391"/>
              <a:gd name="connsiteX37" fmla="*/ 272199 w 605170"/>
              <a:gd name="connsiteY37" fmla="*/ 320772 h 604391"/>
              <a:gd name="connsiteX38" fmla="*/ 221717 w 605170"/>
              <a:gd name="connsiteY38" fmla="*/ 191421 h 604391"/>
              <a:gd name="connsiteX39" fmla="*/ 413396 w 605170"/>
              <a:gd name="connsiteY39" fmla="*/ 0 h 6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5170" h="604391">
                <a:moveTo>
                  <a:pt x="78107" y="178439"/>
                </a:moveTo>
                <a:cubicBezTo>
                  <a:pt x="86765" y="178439"/>
                  <a:pt x="95448" y="182229"/>
                  <a:pt x="103181" y="189809"/>
                </a:cubicBezTo>
                <a:cubicBezTo>
                  <a:pt x="112764" y="199000"/>
                  <a:pt x="121969" y="208475"/>
                  <a:pt x="131457" y="217950"/>
                </a:cubicBezTo>
                <a:cubicBezTo>
                  <a:pt x="140567" y="227046"/>
                  <a:pt x="149866" y="236142"/>
                  <a:pt x="158975" y="245332"/>
                </a:cubicBezTo>
                <a:cubicBezTo>
                  <a:pt x="175011" y="261629"/>
                  <a:pt x="175011" y="280484"/>
                  <a:pt x="159070" y="296497"/>
                </a:cubicBezTo>
                <a:cubicBezTo>
                  <a:pt x="147683" y="308057"/>
                  <a:pt x="136202" y="319616"/>
                  <a:pt x="124531" y="330891"/>
                </a:cubicBezTo>
                <a:cubicBezTo>
                  <a:pt x="121494" y="333923"/>
                  <a:pt x="121209" y="336292"/>
                  <a:pt x="122728" y="340082"/>
                </a:cubicBezTo>
                <a:cubicBezTo>
                  <a:pt x="130319" y="358463"/>
                  <a:pt x="141515" y="374855"/>
                  <a:pt x="154041" y="390110"/>
                </a:cubicBezTo>
                <a:cubicBezTo>
                  <a:pt x="179186" y="420998"/>
                  <a:pt x="207558" y="448381"/>
                  <a:pt x="241433" y="469605"/>
                </a:cubicBezTo>
                <a:cubicBezTo>
                  <a:pt x="248739" y="474153"/>
                  <a:pt x="256710" y="477564"/>
                  <a:pt x="264301" y="481638"/>
                </a:cubicBezTo>
                <a:cubicBezTo>
                  <a:pt x="268096" y="483722"/>
                  <a:pt x="270753" y="482964"/>
                  <a:pt x="273979" y="479838"/>
                </a:cubicBezTo>
                <a:cubicBezTo>
                  <a:pt x="285461" y="467994"/>
                  <a:pt x="297227" y="456435"/>
                  <a:pt x="308898" y="444875"/>
                </a:cubicBezTo>
                <a:cubicBezTo>
                  <a:pt x="324175" y="429715"/>
                  <a:pt x="343438" y="429715"/>
                  <a:pt x="358809" y="444875"/>
                </a:cubicBezTo>
                <a:cubicBezTo>
                  <a:pt x="377597" y="463446"/>
                  <a:pt x="396290" y="482112"/>
                  <a:pt x="414888" y="500967"/>
                </a:cubicBezTo>
                <a:cubicBezTo>
                  <a:pt x="430450" y="516601"/>
                  <a:pt x="430355" y="535929"/>
                  <a:pt x="414604" y="551753"/>
                </a:cubicBezTo>
                <a:cubicBezTo>
                  <a:pt x="403976" y="562459"/>
                  <a:pt x="392779" y="572598"/>
                  <a:pt x="382721" y="583778"/>
                </a:cubicBezTo>
                <a:cubicBezTo>
                  <a:pt x="368203" y="600075"/>
                  <a:pt x="349890" y="605381"/>
                  <a:pt x="328825" y="604244"/>
                </a:cubicBezTo>
                <a:cubicBezTo>
                  <a:pt x="298366" y="602633"/>
                  <a:pt x="270184" y="592495"/>
                  <a:pt x="243046" y="579420"/>
                </a:cubicBezTo>
                <a:cubicBezTo>
                  <a:pt x="182887" y="550237"/>
                  <a:pt x="131362" y="509684"/>
                  <a:pt x="88378" y="458519"/>
                </a:cubicBezTo>
                <a:cubicBezTo>
                  <a:pt x="56496" y="420619"/>
                  <a:pt x="30117" y="379403"/>
                  <a:pt x="12847" y="332881"/>
                </a:cubicBezTo>
                <a:cubicBezTo>
                  <a:pt x="4497" y="310331"/>
                  <a:pt x="-1481" y="287306"/>
                  <a:pt x="322" y="262956"/>
                </a:cubicBezTo>
                <a:cubicBezTo>
                  <a:pt x="1461" y="247890"/>
                  <a:pt x="6964" y="235099"/>
                  <a:pt x="18161" y="224487"/>
                </a:cubicBezTo>
                <a:cubicBezTo>
                  <a:pt x="30022" y="213307"/>
                  <a:pt x="41408" y="201274"/>
                  <a:pt x="53175" y="189809"/>
                </a:cubicBezTo>
                <a:cubicBezTo>
                  <a:pt x="60814" y="182229"/>
                  <a:pt x="69448" y="178439"/>
                  <a:pt x="78107" y="178439"/>
                </a:cubicBezTo>
                <a:close/>
                <a:moveTo>
                  <a:pt x="413491" y="57616"/>
                </a:moveTo>
                <a:cubicBezTo>
                  <a:pt x="339666" y="57616"/>
                  <a:pt x="279505" y="117601"/>
                  <a:pt x="279505" y="191421"/>
                </a:cubicBezTo>
                <a:cubicBezTo>
                  <a:pt x="279505" y="204024"/>
                  <a:pt x="289754" y="214259"/>
                  <a:pt x="302469" y="214259"/>
                </a:cubicBezTo>
                <a:cubicBezTo>
                  <a:pt x="315089" y="214259"/>
                  <a:pt x="325338" y="204024"/>
                  <a:pt x="325338" y="191421"/>
                </a:cubicBezTo>
                <a:cubicBezTo>
                  <a:pt x="325338" y="142902"/>
                  <a:pt x="364812" y="103481"/>
                  <a:pt x="413396" y="103481"/>
                </a:cubicBezTo>
                <a:cubicBezTo>
                  <a:pt x="426017" y="103481"/>
                  <a:pt x="436265" y="93247"/>
                  <a:pt x="436454" y="80454"/>
                </a:cubicBezTo>
                <a:cubicBezTo>
                  <a:pt x="436454" y="67850"/>
                  <a:pt x="426206" y="57616"/>
                  <a:pt x="413491" y="57616"/>
                </a:cubicBezTo>
                <a:close/>
                <a:moveTo>
                  <a:pt x="413396" y="0"/>
                </a:moveTo>
                <a:cubicBezTo>
                  <a:pt x="519294" y="0"/>
                  <a:pt x="605075" y="85760"/>
                  <a:pt x="605170" y="191326"/>
                </a:cubicBezTo>
                <a:cubicBezTo>
                  <a:pt x="605170" y="297081"/>
                  <a:pt x="519389" y="382747"/>
                  <a:pt x="413491" y="382747"/>
                </a:cubicBezTo>
                <a:cubicBezTo>
                  <a:pt x="377622" y="382747"/>
                  <a:pt x="343936" y="372892"/>
                  <a:pt x="315184" y="355645"/>
                </a:cubicBezTo>
                <a:cubicBezTo>
                  <a:pt x="287097" y="376019"/>
                  <a:pt x="257396" y="379525"/>
                  <a:pt x="236520" y="376303"/>
                </a:cubicBezTo>
                <a:cubicBezTo>
                  <a:pt x="229403" y="375166"/>
                  <a:pt x="227885" y="365500"/>
                  <a:pt x="234337" y="362373"/>
                </a:cubicBezTo>
                <a:cubicBezTo>
                  <a:pt x="252841" y="353371"/>
                  <a:pt x="264892" y="335745"/>
                  <a:pt x="272199" y="320772"/>
                </a:cubicBezTo>
                <a:cubicBezTo>
                  <a:pt x="240790" y="286847"/>
                  <a:pt x="221717" y="241361"/>
                  <a:pt x="221717" y="191421"/>
                </a:cubicBezTo>
                <a:cubicBezTo>
                  <a:pt x="221717" y="85666"/>
                  <a:pt x="307498" y="0"/>
                  <a:pt x="413396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2" name="椭圆 23">
            <a:extLst>
              <a:ext uri="{FF2B5EF4-FFF2-40B4-BE49-F238E27FC236}">
                <a16:creationId xmlns:a16="http://schemas.microsoft.com/office/drawing/2014/main" id="{0756ECAE-9D24-470A-B98A-86E4506F581C}"/>
              </a:ext>
            </a:extLst>
          </p:cNvPr>
          <p:cNvSpPr/>
          <p:nvPr/>
        </p:nvSpPr>
        <p:spPr>
          <a:xfrm>
            <a:off x="1309344" y="4919745"/>
            <a:ext cx="519653" cy="504629"/>
          </a:xfrm>
          <a:custGeom>
            <a:avLst/>
            <a:gdLst>
              <a:gd name="connsiteX0" fmla="*/ 300221 w 600370"/>
              <a:gd name="connsiteY0" fmla="*/ 101473 h 583012"/>
              <a:gd name="connsiteX1" fmla="*/ 368070 w 600370"/>
              <a:gd name="connsiteY1" fmla="*/ 169216 h 583012"/>
              <a:gd name="connsiteX2" fmla="*/ 300221 w 600370"/>
              <a:gd name="connsiteY2" fmla="*/ 236959 h 583012"/>
              <a:gd name="connsiteX3" fmla="*/ 232372 w 600370"/>
              <a:gd name="connsiteY3" fmla="*/ 169216 h 583012"/>
              <a:gd name="connsiteX4" fmla="*/ 300221 w 600370"/>
              <a:gd name="connsiteY4" fmla="*/ 101473 h 583012"/>
              <a:gd name="connsiteX5" fmla="*/ 300185 w 600370"/>
              <a:gd name="connsiteY5" fmla="*/ 33712 h 583012"/>
              <a:gd name="connsiteX6" fmla="*/ 164489 w 600370"/>
              <a:gd name="connsiteY6" fmla="*/ 169219 h 583012"/>
              <a:gd name="connsiteX7" fmla="*/ 300185 w 600370"/>
              <a:gd name="connsiteY7" fmla="*/ 406522 h 583012"/>
              <a:gd name="connsiteX8" fmla="*/ 435881 w 600370"/>
              <a:gd name="connsiteY8" fmla="*/ 169219 h 583012"/>
              <a:gd name="connsiteX9" fmla="*/ 300185 w 600370"/>
              <a:gd name="connsiteY9" fmla="*/ 33712 h 583012"/>
              <a:gd name="connsiteX10" fmla="*/ 300185 w 600370"/>
              <a:gd name="connsiteY10" fmla="*/ 0 h 583012"/>
              <a:gd name="connsiteX11" fmla="*/ 469639 w 600370"/>
              <a:gd name="connsiteY11" fmla="*/ 169219 h 583012"/>
              <a:gd name="connsiteX12" fmla="*/ 417347 w 600370"/>
              <a:gd name="connsiteY12" fmla="*/ 321252 h 583012"/>
              <a:gd name="connsiteX13" fmla="*/ 472287 w 600370"/>
              <a:gd name="connsiteY13" fmla="*/ 321252 h 583012"/>
              <a:gd name="connsiteX14" fmla="*/ 600370 w 600370"/>
              <a:gd name="connsiteY14" fmla="*/ 583012 h 583012"/>
              <a:gd name="connsiteX15" fmla="*/ 0 w 600370"/>
              <a:gd name="connsiteY15" fmla="*/ 583012 h 583012"/>
              <a:gd name="connsiteX16" fmla="*/ 128083 w 600370"/>
              <a:gd name="connsiteY16" fmla="*/ 321252 h 583012"/>
              <a:gd name="connsiteX17" fmla="*/ 183023 w 600370"/>
              <a:gd name="connsiteY17" fmla="*/ 321252 h 583012"/>
              <a:gd name="connsiteX18" fmla="*/ 130400 w 600370"/>
              <a:gd name="connsiteY18" fmla="*/ 169219 h 583012"/>
              <a:gd name="connsiteX19" fmla="*/ 300185 w 600370"/>
              <a:gd name="connsiteY19" fmla="*/ 0 h 5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370" h="583012">
                <a:moveTo>
                  <a:pt x="300221" y="101473"/>
                </a:moveTo>
                <a:cubicBezTo>
                  <a:pt x="337693" y="101473"/>
                  <a:pt x="368070" y="131803"/>
                  <a:pt x="368070" y="169216"/>
                </a:cubicBezTo>
                <a:cubicBezTo>
                  <a:pt x="368070" y="206629"/>
                  <a:pt x="337693" y="236959"/>
                  <a:pt x="300221" y="236959"/>
                </a:cubicBezTo>
                <a:cubicBezTo>
                  <a:pt x="262749" y="236959"/>
                  <a:pt x="232372" y="206629"/>
                  <a:pt x="232372" y="169216"/>
                </a:cubicBezTo>
                <a:cubicBezTo>
                  <a:pt x="232372" y="131803"/>
                  <a:pt x="262749" y="101473"/>
                  <a:pt x="300221" y="101473"/>
                </a:cubicBezTo>
                <a:close/>
                <a:moveTo>
                  <a:pt x="300185" y="33712"/>
                </a:moveTo>
                <a:cubicBezTo>
                  <a:pt x="225387" y="33712"/>
                  <a:pt x="164489" y="94525"/>
                  <a:pt x="164489" y="169219"/>
                </a:cubicBezTo>
                <a:cubicBezTo>
                  <a:pt x="164489" y="269032"/>
                  <a:pt x="257160" y="366861"/>
                  <a:pt x="300185" y="406522"/>
                </a:cubicBezTo>
                <a:cubicBezTo>
                  <a:pt x="342880" y="366531"/>
                  <a:pt x="435881" y="268701"/>
                  <a:pt x="435881" y="169219"/>
                </a:cubicBezTo>
                <a:cubicBezTo>
                  <a:pt x="435881" y="94525"/>
                  <a:pt x="374983" y="33712"/>
                  <a:pt x="300185" y="33712"/>
                </a:cubicBezTo>
                <a:close/>
                <a:moveTo>
                  <a:pt x="300185" y="0"/>
                </a:moveTo>
                <a:cubicBezTo>
                  <a:pt x="393848" y="0"/>
                  <a:pt x="469639" y="75686"/>
                  <a:pt x="469639" y="169219"/>
                </a:cubicBezTo>
                <a:cubicBezTo>
                  <a:pt x="469639" y="223752"/>
                  <a:pt x="446472" y="276303"/>
                  <a:pt x="417347" y="321252"/>
                </a:cubicBezTo>
                <a:lnTo>
                  <a:pt x="472287" y="321252"/>
                </a:lnTo>
                <a:lnTo>
                  <a:pt x="600370" y="583012"/>
                </a:lnTo>
                <a:lnTo>
                  <a:pt x="0" y="583012"/>
                </a:lnTo>
                <a:lnTo>
                  <a:pt x="128083" y="321252"/>
                </a:lnTo>
                <a:lnTo>
                  <a:pt x="183023" y="321252"/>
                </a:lnTo>
                <a:cubicBezTo>
                  <a:pt x="153898" y="276303"/>
                  <a:pt x="130400" y="223752"/>
                  <a:pt x="130400" y="169219"/>
                </a:cubicBezTo>
                <a:cubicBezTo>
                  <a:pt x="130400" y="76016"/>
                  <a:pt x="206522" y="0"/>
                  <a:pt x="300185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356CE68-D505-46F7-8737-FB8B74D291EC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AE46C72-B0B1-43E5-A95E-2C0360FFB672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7" name="PA-文本框 8">
            <a:extLst>
              <a:ext uri="{FF2B5EF4-FFF2-40B4-BE49-F238E27FC236}">
                <a16:creationId xmlns:a16="http://schemas.microsoft.com/office/drawing/2014/main" id="{1E8B7246-2F4E-4E9B-A30E-A10EFF573BF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-文本框 8">
            <a:extLst>
              <a:ext uri="{FF2B5EF4-FFF2-40B4-BE49-F238E27FC236}">
                <a16:creationId xmlns:a16="http://schemas.microsoft.com/office/drawing/2014/main" id="{27EBE065-2AAD-46B5-8B91-6433AC2C036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FAE4312-5BBF-4942-A89F-1E1BEAB7E72D}"/>
              </a:ext>
            </a:extLst>
          </p:cNvPr>
          <p:cNvSpPr/>
          <p:nvPr/>
        </p:nvSpPr>
        <p:spPr>
          <a:xfrm>
            <a:off x="9349483" y="2733792"/>
            <a:ext cx="978310" cy="2502424"/>
          </a:xfrm>
          <a:prstGeom prst="rect">
            <a:avLst/>
          </a:prstGeom>
          <a:gradFill flip="none" rotWithShape="1">
            <a:gsLst>
              <a:gs pos="0">
                <a:srgbClr val="FF5353">
                  <a:lumMod val="75000"/>
                  <a:alpha val="20000"/>
                </a:srgbClr>
              </a:gs>
              <a:gs pos="100000">
                <a:srgbClr val="FF5353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628663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209132-B7B4-478C-B30D-2078BE5D3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3FA9F1-0385-4FDD-9355-AA046DE94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6A5D1D-FDFA-4B1F-8B15-2F373F63415A}"/>
              </a:ext>
            </a:extLst>
          </p:cNvPr>
          <p:cNvGrpSpPr/>
          <p:nvPr/>
        </p:nvGrpSpPr>
        <p:grpSpPr>
          <a:xfrm>
            <a:off x="4718538" y="2051538"/>
            <a:ext cx="2754924" cy="2754924"/>
            <a:chOff x="4718538" y="2051538"/>
            <a:chExt cx="2754924" cy="275492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A11B7CF-C5F7-45AF-9115-C2E97FD02745}"/>
                </a:ext>
              </a:extLst>
            </p:cNvPr>
            <p:cNvSpPr/>
            <p:nvPr/>
          </p:nvSpPr>
          <p:spPr>
            <a:xfrm>
              <a:off x="4718538" y="2051538"/>
              <a:ext cx="2754924" cy="2754924"/>
            </a:xfrm>
            <a:prstGeom prst="roundRect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F9235A67-A235-47EF-BC1D-D876ABA386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820491" y="3672300"/>
              <a:ext cx="255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PA-文本框 8">
              <a:extLst>
                <a:ext uri="{FF2B5EF4-FFF2-40B4-BE49-F238E27FC236}">
                  <a16:creationId xmlns:a16="http://schemas.microsoft.com/office/drawing/2014/main" id="{0132AD8D-AFEA-4BA3-AD3E-C5E1530FBAF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433000" y="2400519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FCDF001-72BC-4A01-9522-51DE5E11D22C}"/>
              </a:ext>
            </a:extLst>
          </p:cNvPr>
          <p:cNvSpPr/>
          <p:nvPr/>
        </p:nvSpPr>
        <p:spPr>
          <a:xfrm>
            <a:off x="5372385" y="2444751"/>
            <a:ext cx="1443036" cy="721518"/>
          </a:xfrm>
          <a:custGeom>
            <a:avLst/>
            <a:gdLst>
              <a:gd name="connsiteX0" fmla="*/ 721518 w 1443036"/>
              <a:gd name="connsiteY0" fmla="*/ 0 h 721518"/>
              <a:gd name="connsiteX1" fmla="*/ 1443036 w 1443036"/>
              <a:gd name="connsiteY1" fmla="*/ 721518 h 721518"/>
              <a:gd name="connsiteX2" fmla="*/ 0 w 1443036"/>
              <a:gd name="connsiteY2" fmla="*/ 721518 h 721518"/>
              <a:gd name="connsiteX3" fmla="*/ 721518 w 1443036"/>
              <a:gd name="connsiteY3" fmla="*/ 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36" h="721518">
                <a:moveTo>
                  <a:pt x="721518" y="0"/>
                </a:moveTo>
                <a:lnTo>
                  <a:pt x="1443036" y="721518"/>
                </a:lnTo>
                <a:lnTo>
                  <a:pt x="0" y="721518"/>
                </a:lnTo>
                <a:lnTo>
                  <a:pt x="721518" y="0"/>
                </a:ln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BC3B3B7-870C-4B61-881B-D539E44130FE}"/>
              </a:ext>
            </a:extLst>
          </p:cNvPr>
          <p:cNvSpPr/>
          <p:nvPr/>
        </p:nvSpPr>
        <p:spPr>
          <a:xfrm>
            <a:off x="4460367" y="3356769"/>
            <a:ext cx="3267072" cy="721518"/>
          </a:xfrm>
          <a:custGeom>
            <a:avLst/>
            <a:gdLst>
              <a:gd name="connsiteX0" fmla="*/ 721518 w 3267072"/>
              <a:gd name="connsiteY0" fmla="*/ 0 h 721518"/>
              <a:gd name="connsiteX1" fmla="*/ 2545554 w 3267072"/>
              <a:gd name="connsiteY1" fmla="*/ 0 h 721518"/>
              <a:gd name="connsiteX2" fmla="*/ 3267072 w 3267072"/>
              <a:gd name="connsiteY2" fmla="*/ 721518 h 721518"/>
              <a:gd name="connsiteX3" fmla="*/ 0 w 3267072"/>
              <a:gd name="connsiteY3" fmla="*/ 721518 h 721518"/>
              <a:gd name="connsiteX4" fmla="*/ 721518 w 3267072"/>
              <a:gd name="connsiteY4" fmla="*/ 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072" h="721518">
                <a:moveTo>
                  <a:pt x="721518" y="0"/>
                </a:moveTo>
                <a:lnTo>
                  <a:pt x="2545554" y="0"/>
                </a:lnTo>
                <a:lnTo>
                  <a:pt x="3267072" y="721518"/>
                </a:lnTo>
                <a:lnTo>
                  <a:pt x="0" y="721518"/>
                </a:lnTo>
                <a:lnTo>
                  <a:pt x="721518" y="0"/>
                </a:ln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E490493-7308-4700-A4B5-128A2CAC63E1}"/>
              </a:ext>
            </a:extLst>
          </p:cNvPr>
          <p:cNvSpPr/>
          <p:nvPr/>
        </p:nvSpPr>
        <p:spPr>
          <a:xfrm>
            <a:off x="4460365" y="4268787"/>
            <a:ext cx="3267076" cy="721518"/>
          </a:xfrm>
          <a:custGeom>
            <a:avLst/>
            <a:gdLst>
              <a:gd name="connsiteX0" fmla="*/ 0 w 3267076"/>
              <a:gd name="connsiteY0" fmla="*/ 0 h 721518"/>
              <a:gd name="connsiteX1" fmla="*/ 3267076 w 3267076"/>
              <a:gd name="connsiteY1" fmla="*/ 0 h 721518"/>
              <a:gd name="connsiteX2" fmla="*/ 2545558 w 3267076"/>
              <a:gd name="connsiteY2" fmla="*/ 721518 h 721518"/>
              <a:gd name="connsiteX3" fmla="*/ 721518 w 3267076"/>
              <a:gd name="connsiteY3" fmla="*/ 721518 h 721518"/>
              <a:gd name="connsiteX4" fmla="*/ 0 w 3267076"/>
              <a:gd name="connsiteY4" fmla="*/ 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076" h="721518">
                <a:moveTo>
                  <a:pt x="0" y="0"/>
                </a:moveTo>
                <a:lnTo>
                  <a:pt x="3267076" y="0"/>
                </a:lnTo>
                <a:lnTo>
                  <a:pt x="2545558" y="721518"/>
                </a:lnTo>
                <a:lnTo>
                  <a:pt x="721518" y="721518"/>
                </a:lnTo>
                <a:lnTo>
                  <a:pt x="0" y="0"/>
                </a:ln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DFF0565-6977-4540-BABE-C897D0F580CE}"/>
              </a:ext>
            </a:extLst>
          </p:cNvPr>
          <p:cNvSpPr/>
          <p:nvPr/>
        </p:nvSpPr>
        <p:spPr>
          <a:xfrm>
            <a:off x="5372383" y="5180805"/>
            <a:ext cx="1443040" cy="721520"/>
          </a:xfrm>
          <a:custGeom>
            <a:avLst/>
            <a:gdLst>
              <a:gd name="connsiteX0" fmla="*/ 0 w 1443040"/>
              <a:gd name="connsiteY0" fmla="*/ 0 h 721520"/>
              <a:gd name="connsiteX1" fmla="*/ 1443040 w 1443040"/>
              <a:gd name="connsiteY1" fmla="*/ 0 h 721520"/>
              <a:gd name="connsiteX2" fmla="*/ 721520 w 1443040"/>
              <a:gd name="connsiteY2" fmla="*/ 721520 h 721520"/>
              <a:gd name="connsiteX3" fmla="*/ 0 w 1443040"/>
              <a:gd name="connsiteY3" fmla="*/ 0 h 72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040" h="721520">
                <a:moveTo>
                  <a:pt x="0" y="0"/>
                </a:moveTo>
                <a:lnTo>
                  <a:pt x="1443040" y="0"/>
                </a:lnTo>
                <a:lnTo>
                  <a:pt x="721520" y="7215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537BBD-2283-44B5-A1A7-F2BFC364DAA9}"/>
              </a:ext>
            </a:extLst>
          </p:cNvPr>
          <p:cNvGrpSpPr/>
          <p:nvPr/>
        </p:nvGrpSpPr>
        <p:grpSpPr>
          <a:xfrm>
            <a:off x="7984235" y="3211239"/>
            <a:ext cx="2950465" cy="865258"/>
            <a:chOff x="7576977" y="2947217"/>
            <a:chExt cx="2950465" cy="86525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038E841-A494-4F9B-AE2F-DC1C8CE8FA97}"/>
                </a:ext>
              </a:extLst>
            </p:cNvPr>
            <p:cNvSpPr/>
            <p:nvPr/>
          </p:nvSpPr>
          <p:spPr bwMode="auto">
            <a:xfrm>
              <a:off x="7576977" y="3322726"/>
              <a:ext cx="2950465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3" name="PA-文本框 8">
              <a:extLst>
                <a:ext uri="{FF2B5EF4-FFF2-40B4-BE49-F238E27FC236}">
                  <a16:creationId xmlns:a16="http://schemas.microsoft.com/office/drawing/2014/main" id="{E723CA3A-8CD5-461A-AC10-22268364923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B60EE0A-BE44-43D5-85B5-2B78959167AD}"/>
              </a:ext>
            </a:extLst>
          </p:cNvPr>
          <p:cNvGrpSpPr/>
          <p:nvPr/>
        </p:nvGrpSpPr>
        <p:grpSpPr>
          <a:xfrm>
            <a:off x="2146300" y="2334495"/>
            <a:ext cx="2929382" cy="865258"/>
            <a:chOff x="7988585" y="2947217"/>
            <a:chExt cx="2929382" cy="86525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632F78-0301-44C8-8925-A5E26EA3D8C6}"/>
                </a:ext>
              </a:extLst>
            </p:cNvPr>
            <p:cNvSpPr/>
            <p:nvPr/>
          </p:nvSpPr>
          <p:spPr bwMode="auto">
            <a:xfrm>
              <a:off x="7988585" y="3322726"/>
              <a:ext cx="2929382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6" name="PA-文本框 8">
              <a:extLst>
                <a:ext uri="{FF2B5EF4-FFF2-40B4-BE49-F238E27FC236}">
                  <a16:creationId xmlns:a16="http://schemas.microsoft.com/office/drawing/2014/main" id="{C2C62F59-04F5-456D-B49F-7552EF280ED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442883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5A537C7-CE04-452A-9E82-11F00D2E9088}"/>
              </a:ext>
            </a:extLst>
          </p:cNvPr>
          <p:cNvGrpSpPr/>
          <p:nvPr/>
        </p:nvGrpSpPr>
        <p:grpSpPr>
          <a:xfrm>
            <a:off x="1320230" y="4192587"/>
            <a:ext cx="2929383" cy="865258"/>
            <a:chOff x="7988584" y="2947217"/>
            <a:chExt cx="2929383" cy="86525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FCAA5C1-8570-403C-A3AC-1852484F3602}"/>
                </a:ext>
              </a:extLst>
            </p:cNvPr>
            <p:cNvSpPr/>
            <p:nvPr/>
          </p:nvSpPr>
          <p:spPr bwMode="auto">
            <a:xfrm>
              <a:off x="7988584" y="3322726"/>
              <a:ext cx="2929382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9" name="PA-文本框 8">
              <a:extLst>
                <a:ext uri="{FF2B5EF4-FFF2-40B4-BE49-F238E27FC236}">
                  <a16:creationId xmlns:a16="http://schemas.microsoft.com/office/drawing/2014/main" id="{8967A33E-4FA6-4C32-893F-40B6F34E43A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9442883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54FB12-228E-47AE-965A-BEEFCC6636A6}"/>
              </a:ext>
            </a:extLst>
          </p:cNvPr>
          <p:cNvGrpSpPr/>
          <p:nvPr/>
        </p:nvGrpSpPr>
        <p:grpSpPr>
          <a:xfrm>
            <a:off x="7107935" y="5118372"/>
            <a:ext cx="2950465" cy="865258"/>
            <a:chOff x="7576977" y="2947217"/>
            <a:chExt cx="2950465" cy="865258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BFAB9D7-1275-46B7-832C-F8B6ED11A3D8}"/>
                </a:ext>
              </a:extLst>
            </p:cNvPr>
            <p:cNvSpPr/>
            <p:nvPr/>
          </p:nvSpPr>
          <p:spPr bwMode="auto">
            <a:xfrm>
              <a:off x="7576977" y="3322726"/>
              <a:ext cx="2950465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2" name="PA-文本框 8">
              <a:extLst>
                <a:ext uri="{FF2B5EF4-FFF2-40B4-BE49-F238E27FC236}">
                  <a16:creationId xmlns:a16="http://schemas.microsoft.com/office/drawing/2014/main" id="{F5682F3F-3007-4A26-A433-49FDCEB9F4D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2F02C0B3-77EB-49CB-8B35-A470E907046C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25A0DB53-5377-4585-8DB5-585E923FA6C2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5" name="PA-文本框 8">
            <a:extLst>
              <a:ext uri="{FF2B5EF4-FFF2-40B4-BE49-F238E27FC236}">
                <a16:creationId xmlns:a16="http://schemas.microsoft.com/office/drawing/2014/main" id="{B38DC92F-D2B1-4CA4-9622-89EFE12C5D6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-文本框 8">
            <a:extLst>
              <a:ext uri="{FF2B5EF4-FFF2-40B4-BE49-F238E27FC236}">
                <a16:creationId xmlns:a16="http://schemas.microsoft.com/office/drawing/2014/main" id="{A1A7B745-CEC7-4BFB-A4E6-3D9DBE68A9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PA-文本框 8">
            <a:extLst>
              <a:ext uri="{FF2B5EF4-FFF2-40B4-BE49-F238E27FC236}">
                <a16:creationId xmlns:a16="http://schemas.microsoft.com/office/drawing/2014/main" id="{0994F1FA-959F-40A6-AB2B-3D118B0E063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46724" y="2806250"/>
            <a:ext cx="8985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NO.01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PA-文本框 8">
            <a:extLst>
              <a:ext uri="{FF2B5EF4-FFF2-40B4-BE49-F238E27FC236}">
                <a16:creationId xmlns:a16="http://schemas.microsoft.com/office/drawing/2014/main" id="{93CFF14B-D5F9-4E69-B531-2595D400F4E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46724" y="3594848"/>
            <a:ext cx="8985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NO.02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PA-文本框 8">
            <a:extLst>
              <a:ext uri="{FF2B5EF4-FFF2-40B4-BE49-F238E27FC236}">
                <a16:creationId xmlns:a16="http://schemas.microsoft.com/office/drawing/2014/main" id="{D755525B-FAEA-49F5-8753-BC1AA0B629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646724" y="4475657"/>
            <a:ext cx="8985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NO.03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PA-文本框 8">
            <a:extLst>
              <a:ext uri="{FF2B5EF4-FFF2-40B4-BE49-F238E27FC236}">
                <a16:creationId xmlns:a16="http://schemas.microsoft.com/office/drawing/2014/main" id="{413F1E77-706A-48DB-B2B5-EF06CBC440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646724" y="5242584"/>
            <a:ext cx="8985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NO.04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99776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47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52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57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62" dur="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8" grpId="0" animBg="1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DC14FD-24C7-4E1E-BC85-CDB2770BAA13}"/>
              </a:ext>
            </a:extLst>
          </p:cNvPr>
          <p:cNvGrpSpPr/>
          <p:nvPr/>
        </p:nvGrpSpPr>
        <p:grpSpPr>
          <a:xfrm>
            <a:off x="1915886" y="5219540"/>
            <a:ext cx="8360228" cy="684055"/>
            <a:chOff x="5726084" y="2947217"/>
            <a:chExt cx="8360228" cy="68405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75FDE1C-80FD-4036-9BDF-CB1E708E5D1E}"/>
                </a:ext>
              </a:extLst>
            </p:cNvPr>
            <p:cNvSpPr/>
            <p:nvPr/>
          </p:nvSpPr>
          <p:spPr bwMode="auto">
            <a:xfrm>
              <a:off x="5726084" y="3322726"/>
              <a:ext cx="8360228" cy="308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080E2B30-BE61-4C41-A924-CB26437C17C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827601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FF42C90-52F8-48FD-B519-E646D50AFDA4}"/>
              </a:ext>
            </a:extLst>
          </p:cNvPr>
          <p:cNvGrpSpPr/>
          <p:nvPr/>
        </p:nvGrpSpPr>
        <p:grpSpPr>
          <a:xfrm>
            <a:off x="1545353" y="2178049"/>
            <a:ext cx="9046448" cy="2297793"/>
            <a:chOff x="1765090" y="1480457"/>
            <a:chExt cx="8606973" cy="3160486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B38E373-E871-4C36-8B7D-DC30D7BC0174}"/>
                </a:ext>
              </a:extLst>
            </p:cNvPr>
            <p:cNvSpPr/>
            <p:nvPr/>
          </p:nvSpPr>
          <p:spPr>
            <a:xfrm>
              <a:off x="1765090" y="2217057"/>
              <a:ext cx="1616740" cy="2423886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1459F66-18E0-4922-B204-9A04ABD2398E}"/>
                </a:ext>
              </a:extLst>
            </p:cNvPr>
            <p:cNvSpPr/>
            <p:nvPr/>
          </p:nvSpPr>
          <p:spPr>
            <a:xfrm>
              <a:off x="3163137" y="3033485"/>
              <a:ext cx="1616740" cy="1607457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5021AC5-C89B-41B7-B24E-139E5E53A615}"/>
                </a:ext>
              </a:extLst>
            </p:cNvPr>
            <p:cNvSpPr/>
            <p:nvPr/>
          </p:nvSpPr>
          <p:spPr>
            <a:xfrm>
              <a:off x="4561184" y="1480457"/>
              <a:ext cx="1616740" cy="3160486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5660E783-3559-4520-8B67-C5F86F5D9B06}"/>
                </a:ext>
              </a:extLst>
            </p:cNvPr>
            <p:cNvSpPr/>
            <p:nvPr/>
          </p:nvSpPr>
          <p:spPr>
            <a:xfrm>
              <a:off x="5959231" y="2539999"/>
              <a:ext cx="1616740" cy="2100943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9025F67-B62D-42AF-8DF9-801259080CF8}"/>
                </a:ext>
              </a:extLst>
            </p:cNvPr>
            <p:cNvSpPr/>
            <p:nvPr/>
          </p:nvSpPr>
          <p:spPr>
            <a:xfrm>
              <a:off x="7357278" y="3585029"/>
              <a:ext cx="1616740" cy="1055914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47FAEA35-E789-4375-838E-3EAABB2A6F30}"/>
                </a:ext>
              </a:extLst>
            </p:cNvPr>
            <p:cNvSpPr/>
            <p:nvPr/>
          </p:nvSpPr>
          <p:spPr>
            <a:xfrm>
              <a:off x="8755323" y="1989138"/>
              <a:ext cx="1616740" cy="2651805"/>
            </a:xfrm>
            <a:custGeom>
              <a:avLst/>
              <a:gdLst>
                <a:gd name="connsiteX0" fmla="*/ 1733064 w 3439085"/>
                <a:gd name="connsiteY0" fmla="*/ 0 h 2423886"/>
                <a:gd name="connsiteX1" fmla="*/ 3434764 w 3439085"/>
                <a:gd name="connsiteY1" fmla="*/ 2361406 h 2423886"/>
                <a:gd name="connsiteX2" fmla="*/ 3439085 w 3439085"/>
                <a:gd name="connsiteY2" fmla="*/ 2423886 h 2423886"/>
                <a:gd name="connsiteX3" fmla="*/ 0 w 3439085"/>
                <a:gd name="connsiteY3" fmla="*/ 2423886 h 2423886"/>
                <a:gd name="connsiteX4" fmla="*/ 4971 w 3439085"/>
                <a:gd name="connsiteY4" fmla="*/ 2362101 h 2423886"/>
                <a:gd name="connsiteX5" fmla="*/ 1733064 w 3439085"/>
                <a:gd name="connsiteY5" fmla="*/ 0 h 24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9085" h="2423886">
                  <a:moveTo>
                    <a:pt x="1733064" y="0"/>
                  </a:moveTo>
                  <a:cubicBezTo>
                    <a:pt x="2224131" y="0"/>
                    <a:pt x="3350462" y="1655762"/>
                    <a:pt x="3434764" y="2361406"/>
                  </a:cubicBezTo>
                  <a:lnTo>
                    <a:pt x="3439085" y="2423886"/>
                  </a:lnTo>
                  <a:lnTo>
                    <a:pt x="0" y="2423886"/>
                  </a:lnTo>
                  <a:lnTo>
                    <a:pt x="4971" y="2362101"/>
                  </a:lnTo>
                  <a:cubicBezTo>
                    <a:pt x="97145" y="1657614"/>
                    <a:pt x="1241998" y="0"/>
                    <a:pt x="173306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14" name="PA-文本框 8">
            <a:extLst>
              <a:ext uri="{FF2B5EF4-FFF2-40B4-BE49-F238E27FC236}">
                <a16:creationId xmlns:a16="http://schemas.microsoft.com/office/drawing/2014/main" id="{7C15689E-8F84-4699-8A8B-91C5820C37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45722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NO.01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PA-文本框 8">
            <a:extLst>
              <a:ext uri="{FF2B5EF4-FFF2-40B4-BE49-F238E27FC236}">
                <a16:creationId xmlns:a16="http://schemas.microsoft.com/office/drawing/2014/main" id="{E51075CC-3528-461C-99AE-AF4810286A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15154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NO.02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PA-文本框 8">
            <a:extLst>
              <a:ext uri="{FF2B5EF4-FFF2-40B4-BE49-F238E27FC236}">
                <a16:creationId xmlns:a16="http://schemas.microsoft.com/office/drawing/2014/main" id="{6403585F-4FCF-481D-99E8-FA2894B5F0E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84586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NO.03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PA-文本框 8">
            <a:extLst>
              <a:ext uri="{FF2B5EF4-FFF2-40B4-BE49-F238E27FC236}">
                <a16:creationId xmlns:a16="http://schemas.microsoft.com/office/drawing/2014/main" id="{4CB9336A-C56F-474F-93E6-B79B206DE3F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54018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NO.04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PA-文本框 8">
            <a:extLst>
              <a:ext uri="{FF2B5EF4-FFF2-40B4-BE49-F238E27FC236}">
                <a16:creationId xmlns:a16="http://schemas.microsoft.com/office/drawing/2014/main" id="{B6611358-1A49-4FF3-929B-A108038F11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23450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NO.05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PA-文本框 8">
            <a:extLst>
              <a:ext uri="{FF2B5EF4-FFF2-40B4-BE49-F238E27FC236}">
                <a16:creationId xmlns:a16="http://schemas.microsoft.com/office/drawing/2014/main" id="{968F368A-833D-44BC-854A-941E86E26D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92882" y="4651714"/>
            <a:ext cx="8985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1" algn="ctr"/>
            <a:r>
              <a:rPr lang="en-US" altLang="zh-CN" sz="1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NO.06</a:t>
            </a:r>
            <a:endParaRPr lang="zh-CN" altLang="en-US" sz="1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3844024-4A21-4E20-AE31-3F76EDAE9A95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F89DD66-F1D7-45A8-ABC3-82F44587CBE6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2" name="PA-文本框 8">
            <a:extLst>
              <a:ext uri="{FF2B5EF4-FFF2-40B4-BE49-F238E27FC236}">
                <a16:creationId xmlns:a16="http://schemas.microsoft.com/office/drawing/2014/main" id="{CD177703-3F45-4DBA-95CC-81D6341A0FD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-文本框 8">
            <a:extLst>
              <a:ext uri="{FF2B5EF4-FFF2-40B4-BE49-F238E27FC236}">
                <a16:creationId xmlns:a16="http://schemas.microsoft.com/office/drawing/2014/main" id="{B867922E-857A-4E90-BE76-541D794112A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72020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52C5136-B752-4C03-B40A-66B038A76DAE}"/>
              </a:ext>
            </a:extLst>
          </p:cNvPr>
          <p:cNvGrpSpPr/>
          <p:nvPr/>
        </p:nvGrpSpPr>
        <p:grpSpPr>
          <a:xfrm>
            <a:off x="6295352" y="2389052"/>
            <a:ext cx="4658443" cy="684055"/>
            <a:chOff x="7576976" y="2947217"/>
            <a:chExt cx="4658443" cy="68405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24EB5D1-7CE7-4677-8134-A208F1436D8C}"/>
                </a:ext>
              </a:extLst>
            </p:cNvPr>
            <p:cNvSpPr/>
            <p:nvPr/>
          </p:nvSpPr>
          <p:spPr bwMode="auto">
            <a:xfrm>
              <a:off x="7576976" y="3322726"/>
              <a:ext cx="4658443" cy="308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16F827E1-2F5D-4009-A776-DB868B69B45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F564E5B-F3C6-4AE0-B813-343694DE6E24}"/>
              </a:ext>
            </a:extLst>
          </p:cNvPr>
          <p:cNvGrpSpPr/>
          <p:nvPr/>
        </p:nvGrpSpPr>
        <p:grpSpPr>
          <a:xfrm>
            <a:off x="7001629" y="4025581"/>
            <a:ext cx="3914066" cy="530544"/>
            <a:chOff x="7001629" y="4025581"/>
            <a:chExt cx="3914066" cy="53054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695FBB-5EB3-42A1-B9FA-664010CE271D}"/>
                </a:ext>
              </a:extLst>
            </p:cNvPr>
            <p:cNvSpPr/>
            <p:nvPr/>
          </p:nvSpPr>
          <p:spPr bwMode="auto">
            <a:xfrm>
              <a:off x="7001629" y="42836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4B951F57-AA92-45F3-8698-D8E2A40AB0A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001630" y="40255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">
            <a:extLst>
              <a:ext uri="{FF2B5EF4-FFF2-40B4-BE49-F238E27FC236}">
                <a16:creationId xmlns:a16="http://schemas.microsoft.com/office/drawing/2014/main" id="{7769A8E2-9E8F-47DA-B2EC-DB85CFEF6ACC}"/>
              </a:ext>
            </a:extLst>
          </p:cNvPr>
          <p:cNvSpPr/>
          <p:nvPr/>
        </p:nvSpPr>
        <p:spPr>
          <a:xfrm>
            <a:off x="6383192" y="4030811"/>
            <a:ext cx="519654" cy="508538"/>
          </a:xfrm>
          <a:custGeom>
            <a:avLst/>
            <a:gdLst>
              <a:gd name="T0" fmla="*/ 3915 w 4537"/>
              <a:gd name="T1" fmla="*/ 1659 h 4447"/>
              <a:gd name="T2" fmla="*/ 3838 w 4537"/>
              <a:gd name="T3" fmla="*/ 1476 h 4447"/>
              <a:gd name="T4" fmla="*/ 4033 w 4537"/>
              <a:gd name="T5" fmla="*/ 808 h 4447"/>
              <a:gd name="T6" fmla="*/ 3695 w 4537"/>
              <a:gd name="T7" fmla="*/ 478 h 4447"/>
              <a:gd name="T8" fmla="*/ 3662 w 4537"/>
              <a:gd name="T9" fmla="*/ 450 h 4447"/>
              <a:gd name="T10" fmla="*/ 3623 w 4537"/>
              <a:gd name="T11" fmla="*/ 450 h 4447"/>
              <a:gd name="T12" fmla="*/ 3027 w 4537"/>
              <a:gd name="T13" fmla="*/ 683 h 4447"/>
              <a:gd name="T14" fmla="*/ 2837 w 4537"/>
              <a:gd name="T15" fmla="*/ 606 h 4447"/>
              <a:gd name="T16" fmla="*/ 2496 w 4537"/>
              <a:gd name="T17" fmla="*/ 1 h 4447"/>
              <a:gd name="T18" fmla="*/ 2020 w 4537"/>
              <a:gd name="T19" fmla="*/ 1 h 4447"/>
              <a:gd name="T20" fmla="*/ 1694 w 4537"/>
              <a:gd name="T21" fmla="*/ 609 h 4447"/>
              <a:gd name="T22" fmla="*/ 1505 w 4537"/>
              <a:gd name="T23" fmla="*/ 685 h 4447"/>
              <a:gd name="T24" fmla="*/ 899 w 4537"/>
              <a:gd name="T25" fmla="*/ 464 h 4447"/>
              <a:gd name="T26" fmla="*/ 854 w 4537"/>
              <a:gd name="T27" fmla="*/ 466 h 4447"/>
              <a:gd name="T28" fmla="*/ 491 w 4537"/>
              <a:gd name="T29" fmla="*/ 822 h 4447"/>
              <a:gd name="T30" fmla="*/ 696 w 4537"/>
              <a:gd name="T31" fmla="*/ 1481 h 4447"/>
              <a:gd name="T32" fmla="*/ 619 w 4537"/>
              <a:gd name="T33" fmla="*/ 1664 h 4447"/>
              <a:gd name="T34" fmla="*/ 0 w 4537"/>
              <a:gd name="T35" fmla="*/ 1999 h 4447"/>
              <a:gd name="T36" fmla="*/ 0 w 4537"/>
              <a:gd name="T37" fmla="*/ 2467 h 4447"/>
              <a:gd name="T38" fmla="*/ 621 w 4537"/>
              <a:gd name="T39" fmla="*/ 2789 h 4447"/>
              <a:gd name="T40" fmla="*/ 698 w 4537"/>
              <a:gd name="T41" fmla="*/ 2971 h 4447"/>
              <a:gd name="T42" fmla="*/ 503 w 4537"/>
              <a:gd name="T43" fmla="*/ 3638 h 4447"/>
              <a:gd name="T44" fmla="*/ 841 w 4537"/>
              <a:gd name="T45" fmla="*/ 3969 h 4447"/>
              <a:gd name="T46" fmla="*/ 874 w 4537"/>
              <a:gd name="T47" fmla="*/ 3998 h 4447"/>
              <a:gd name="T48" fmla="*/ 914 w 4537"/>
              <a:gd name="T49" fmla="*/ 3998 h 4447"/>
              <a:gd name="T50" fmla="*/ 1510 w 4537"/>
              <a:gd name="T51" fmla="*/ 3764 h 4447"/>
              <a:gd name="T52" fmla="*/ 1698 w 4537"/>
              <a:gd name="T53" fmla="*/ 3841 h 4447"/>
              <a:gd name="T54" fmla="*/ 2040 w 4537"/>
              <a:gd name="T55" fmla="*/ 4446 h 4447"/>
              <a:gd name="T56" fmla="*/ 2517 w 4537"/>
              <a:gd name="T57" fmla="*/ 4446 h 4447"/>
              <a:gd name="T58" fmla="*/ 2843 w 4537"/>
              <a:gd name="T59" fmla="*/ 3839 h 4447"/>
              <a:gd name="T60" fmla="*/ 3032 w 4537"/>
              <a:gd name="T61" fmla="*/ 3762 h 4447"/>
              <a:gd name="T62" fmla="*/ 3637 w 4537"/>
              <a:gd name="T63" fmla="*/ 3983 h 4447"/>
              <a:gd name="T64" fmla="*/ 3682 w 4537"/>
              <a:gd name="T65" fmla="*/ 3982 h 4447"/>
              <a:gd name="T66" fmla="*/ 4048 w 4537"/>
              <a:gd name="T67" fmla="*/ 3623 h 4447"/>
              <a:gd name="T68" fmla="*/ 3841 w 4537"/>
              <a:gd name="T69" fmla="*/ 2966 h 4447"/>
              <a:gd name="T70" fmla="*/ 3917 w 4537"/>
              <a:gd name="T71" fmla="*/ 2783 h 4447"/>
              <a:gd name="T72" fmla="*/ 4537 w 4537"/>
              <a:gd name="T73" fmla="*/ 2447 h 4447"/>
              <a:gd name="T74" fmla="*/ 4537 w 4537"/>
              <a:gd name="T75" fmla="*/ 1980 h 4447"/>
              <a:gd name="T76" fmla="*/ 3915 w 4537"/>
              <a:gd name="T77" fmla="*/ 1659 h 4447"/>
              <a:gd name="T78" fmla="*/ 2268 w 4537"/>
              <a:gd name="T79" fmla="*/ 3001 h 4447"/>
              <a:gd name="T80" fmla="*/ 1475 w 4537"/>
              <a:gd name="T81" fmla="*/ 2223 h 4447"/>
              <a:gd name="T82" fmla="*/ 2268 w 4537"/>
              <a:gd name="T83" fmla="*/ 1446 h 4447"/>
              <a:gd name="T84" fmla="*/ 3061 w 4537"/>
              <a:gd name="T85" fmla="*/ 2223 h 4447"/>
              <a:gd name="T86" fmla="*/ 2268 w 4537"/>
              <a:gd name="T87" fmla="*/ 3001 h 4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37" h="4447">
                <a:moveTo>
                  <a:pt x="3915" y="1659"/>
                </a:moveTo>
                <a:lnTo>
                  <a:pt x="3838" y="1476"/>
                </a:lnTo>
                <a:cubicBezTo>
                  <a:pt x="4102" y="878"/>
                  <a:pt x="4085" y="860"/>
                  <a:pt x="4033" y="808"/>
                </a:cubicBezTo>
                <a:lnTo>
                  <a:pt x="3695" y="478"/>
                </a:lnTo>
                <a:lnTo>
                  <a:pt x="3662" y="450"/>
                </a:lnTo>
                <a:lnTo>
                  <a:pt x="3623" y="450"/>
                </a:lnTo>
                <a:cubicBezTo>
                  <a:pt x="3602" y="450"/>
                  <a:pt x="3540" y="450"/>
                  <a:pt x="3027" y="683"/>
                </a:cubicBezTo>
                <a:lnTo>
                  <a:pt x="2837" y="606"/>
                </a:lnTo>
                <a:cubicBezTo>
                  <a:pt x="2593" y="1"/>
                  <a:pt x="2568" y="1"/>
                  <a:pt x="2496" y="1"/>
                </a:cubicBezTo>
                <a:lnTo>
                  <a:pt x="2020" y="1"/>
                </a:lnTo>
                <a:cubicBezTo>
                  <a:pt x="1948" y="1"/>
                  <a:pt x="1920" y="0"/>
                  <a:pt x="1694" y="609"/>
                </a:cubicBezTo>
                <a:lnTo>
                  <a:pt x="1505" y="685"/>
                </a:lnTo>
                <a:cubicBezTo>
                  <a:pt x="1158" y="538"/>
                  <a:pt x="954" y="464"/>
                  <a:pt x="899" y="464"/>
                </a:cubicBezTo>
                <a:lnTo>
                  <a:pt x="854" y="466"/>
                </a:lnTo>
                <a:lnTo>
                  <a:pt x="491" y="822"/>
                </a:lnTo>
                <a:cubicBezTo>
                  <a:pt x="436" y="874"/>
                  <a:pt x="416" y="892"/>
                  <a:pt x="696" y="1481"/>
                </a:cubicBezTo>
                <a:lnTo>
                  <a:pt x="619" y="1664"/>
                </a:lnTo>
                <a:cubicBezTo>
                  <a:pt x="0" y="1903"/>
                  <a:pt x="0" y="1926"/>
                  <a:pt x="0" y="1999"/>
                </a:cubicBezTo>
                <a:lnTo>
                  <a:pt x="0" y="2467"/>
                </a:lnTo>
                <a:cubicBezTo>
                  <a:pt x="0" y="2540"/>
                  <a:pt x="0" y="2566"/>
                  <a:pt x="621" y="2789"/>
                </a:cubicBezTo>
                <a:lnTo>
                  <a:pt x="698" y="2971"/>
                </a:lnTo>
                <a:cubicBezTo>
                  <a:pt x="434" y="3569"/>
                  <a:pt x="451" y="3587"/>
                  <a:pt x="503" y="3638"/>
                </a:cubicBezTo>
                <a:lnTo>
                  <a:pt x="841" y="3969"/>
                </a:lnTo>
                <a:lnTo>
                  <a:pt x="874" y="3998"/>
                </a:lnTo>
                <a:lnTo>
                  <a:pt x="914" y="3998"/>
                </a:lnTo>
                <a:cubicBezTo>
                  <a:pt x="934" y="3998"/>
                  <a:pt x="995" y="3998"/>
                  <a:pt x="1510" y="3764"/>
                </a:cubicBezTo>
                <a:lnTo>
                  <a:pt x="1698" y="3841"/>
                </a:lnTo>
                <a:cubicBezTo>
                  <a:pt x="1943" y="4447"/>
                  <a:pt x="1968" y="4446"/>
                  <a:pt x="2040" y="4446"/>
                </a:cubicBezTo>
                <a:lnTo>
                  <a:pt x="2517" y="4446"/>
                </a:lnTo>
                <a:cubicBezTo>
                  <a:pt x="2589" y="4446"/>
                  <a:pt x="2615" y="4446"/>
                  <a:pt x="2843" y="3839"/>
                </a:cubicBezTo>
                <a:lnTo>
                  <a:pt x="3032" y="3762"/>
                </a:lnTo>
                <a:cubicBezTo>
                  <a:pt x="3379" y="3909"/>
                  <a:pt x="3582" y="3983"/>
                  <a:pt x="3637" y="3983"/>
                </a:cubicBezTo>
                <a:lnTo>
                  <a:pt x="3682" y="3982"/>
                </a:lnTo>
                <a:lnTo>
                  <a:pt x="4048" y="3623"/>
                </a:lnTo>
                <a:cubicBezTo>
                  <a:pt x="4101" y="3571"/>
                  <a:pt x="4119" y="3552"/>
                  <a:pt x="3841" y="2966"/>
                </a:cubicBezTo>
                <a:lnTo>
                  <a:pt x="3917" y="2783"/>
                </a:lnTo>
                <a:cubicBezTo>
                  <a:pt x="4537" y="2544"/>
                  <a:pt x="4537" y="2519"/>
                  <a:pt x="4537" y="2447"/>
                </a:cubicBezTo>
                <a:lnTo>
                  <a:pt x="4537" y="1980"/>
                </a:lnTo>
                <a:cubicBezTo>
                  <a:pt x="4537" y="1906"/>
                  <a:pt x="4537" y="1881"/>
                  <a:pt x="3915" y="1659"/>
                </a:cubicBezTo>
                <a:close/>
                <a:moveTo>
                  <a:pt x="2268" y="3001"/>
                </a:moveTo>
                <a:cubicBezTo>
                  <a:pt x="1831" y="3001"/>
                  <a:pt x="1475" y="2652"/>
                  <a:pt x="1475" y="2223"/>
                </a:cubicBezTo>
                <a:cubicBezTo>
                  <a:pt x="1475" y="1794"/>
                  <a:pt x="1831" y="1446"/>
                  <a:pt x="2268" y="1446"/>
                </a:cubicBezTo>
                <a:cubicBezTo>
                  <a:pt x="2705" y="1446"/>
                  <a:pt x="3061" y="1795"/>
                  <a:pt x="3061" y="2223"/>
                </a:cubicBezTo>
                <a:cubicBezTo>
                  <a:pt x="3061" y="2652"/>
                  <a:pt x="2705" y="3001"/>
                  <a:pt x="2268" y="3001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888E33B0-EB40-4286-B69C-8C69F2BAB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560133"/>
              </p:ext>
            </p:extLst>
          </p:nvPr>
        </p:nvGraphicFramePr>
        <p:xfrm>
          <a:off x="1055187" y="2389052"/>
          <a:ext cx="4791722" cy="342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3" name="组合 32">
            <a:extLst>
              <a:ext uri="{FF2B5EF4-FFF2-40B4-BE49-F238E27FC236}">
                <a16:creationId xmlns:a16="http://schemas.microsoft.com/office/drawing/2014/main" id="{5D21B5D7-FE55-4439-942B-4B81CBE0DAE5}"/>
              </a:ext>
            </a:extLst>
          </p:cNvPr>
          <p:cNvGrpSpPr/>
          <p:nvPr/>
        </p:nvGrpSpPr>
        <p:grpSpPr>
          <a:xfrm>
            <a:off x="7001629" y="4889181"/>
            <a:ext cx="3914066" cy="530544"/>
            <a:chOff x="7001629" y="4889181"/>
            <a:chExt cx="3914066" cy="5305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8FDF57-8E42-42BE-80EB-AE040F0F91D0}"/>
                </a:ext>
              </a:extLst>
            </p:cNvPr>
            <p:cNvSpPr/>
            <p:nvPr/>
          </p:nvSpPr>
          <p:spPr bwMode="auto">
            <a:xfrm>
              <a:off x="7001629" y="5147215"/>
              <a:ext cx="3914066" cy="2725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1" name="PA-文本框 8">
              <a:extLst>
                <a:ext uri="{FF2B5EF4-FFF2-40B4-BE49-F238E27FC236}">
                  <a16:creationId xmlns:a16="http://schemas.microsoft.com/office/drawing/2014/main" id="{94386DB7-26CE-4750-87E2-466DC63553F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001630" y="4889181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21">
            <a:extLst>
              <a:ext uri="{FF2B5EF4-FFF2-40B4-BE49-F238E27FC236}">
                <a16:creationId xmlns:a16="http://schemas.microsoft.com/office/drawing/2014/main" id="{778BD5DC-1FE9-4CBB-A6BF-A3F2DE624EB4}"/>
              </a:ext>
            </a:extLst>
          </p:cNvPr>
          <p:cNvSpPr/>
          <p:nvPr/>
        </p:nvSpPr>
        <p:spPr>
          <a:xfrm>
            <a:off x="6426195" y="4888853"/>
            <a:ext cx="433649" cy="519654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34DDD1B-C967-4554-A317-BEA71AA750BD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FE4985F-CFFB-4FF2-AFF6-7480031AD270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7" name="PA-文本框 8">
            <a:extLst>
              <a:ext uri="{FF2B5EF4-FFF2-40B4-BE49-F238E27FC236}">
                <a16:creationId xmlns:a16="http://schemas.microsoft.com/office/drawing/2014/main" id="{FA975765-BDA0-44CC-AE6A-528A86BF04E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PA-文本框 8">
            <a:extLst>
              <a:ext uri="{FF2B5EF4-FFF2-40B4-BE49-F238E27FC236}">
                <a16:creationId xmlns:a16="http://schemas.microsoft.com/office/drawing/2014/main" id="{E439BF77-BA84-425C-BAA6-FC9F0DF0B4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5339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Graphic spid="18" grpId="0">
        <p:bldAsOne/>
      </p:bldGraphic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0544008-CF64-493A-B775-5B2629BB0A05}"/>
              </a:ext>
            </a:extLst>
          </p:cNvPr>
          <p:cNvSpPr/>
          <p:nvPr/>
        </p:nvSpPr>
        <p:spPr>
          <a:xfrm>
            <a:off x="5121954" y="3365259"/>
            <a:ext cx="1976194" cy="1976194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ctr"/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F409BBE-2E5F-4263-9C64-FF9BF708BB0B}"/>
              </a:ext>
            </a:extLst>
          </p:cNvPr>
          <p:cNvGrpSpPr/>
          <p:nvPr/>
        </p:nvGrpSpPr>
        <p:grpSpPr>
          <a:xfrm>
            <a:off x="6729438" y="2017713"/>
            <a:ext cx="2751113" cy="848074"/>
            <a:chOff x="7576977" y="2947217"/>
            <a:chExt cx="2944464" cy="848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CE50394-55F7-476C-B6DB-25BDE75A9F39}"/>
                </a:ext>
              </a:extLst>
            </p:cNvPr>
            <p:cNvSpPr/>
            <p:nvPr/>
          </p:nvSpPr>
          <p:spPr bwMode="auto">
            <a:xfrm>
              <a:off x="7576977" y="3322726"/>
              <a:ext cx="2944464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1" name="PA-文本框 8">
              <a:extLst>
                <a:ext uri="{FF2B5EF4-FFF2-40B4-BE49-F238E27FC236}">
                  <a16:creationId xmlns:a16="http://schemas.microsoft.com/office/drawing/2014/main" id="{CF326F1E-FDD1-47F7-9FCD-702D785B587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230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9CB734-F00D-4082-B9F3-45492FB7F202}"/>
              </a:ext>
            </a:extLst>
          </p:cNvPr>
          <p:cNvGrpSpPr/>
          <p:nvPr/>
        </p:nvGrpSpPr>
        <p:grpSpPr>
          <a:xfrm>
            <a:off x="8224216" y="4581525"/>
            <a:ext cx="2710484" cy="848074"/>
            <a:chOff x="7576977" y="2947217"/>
            <a:chExt cx="2900980" cy="84807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7908DE0-93F9-4E87-94C5-9302080D26D2}"/>
                </a:ext>
              </a:extLst>
            </p:cNvPr>
            <p:cNvSpPr/>
            <p:nvPr/>
          </p:nvSpPr>
          <p:spPr bwMode="auto">
            <a:xfrm>
              <a:off x="7576977" y="3322726"/>
              <a:ext cx="2900980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4" name="PA-文本框 8">
              <a:extLst>
                <a:ext uri="{FF2B5EF4-FFF2-40B4-BE49-F238E27FC236}">
                  <a16:creationId xmlns:a16="http://schemas.microsoft.com/office/drawing/2014/main" id="{24B724C6-D8E0-4614-B7D0-399E3E9A0B8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230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D0445A-9947-4A73-AAF7-EEFF22167A34}"/>
              </a:ext>
            </a:extLst>
          </p:cNvPr>
          <p:cNvGrpSpPr/>
          <p:nvPr/>
        </p:nvGrpSpPr>
        <p:grpSpPr>
          <a:xfrm>
            <a:off x="1581149" y="3341570"/>
            <a:ext cx="2695576" cy="848074"/>
            <a:chOff x="8076503" y="2947217"/>
            <a:chExt cx="2885024" cy="84807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22CB1CC-590B-4C0A-8B4D-9A2632655473}"/>
                </a:ext>
              </a:extLst>
            </p:cNvPr>
            <p:cNvSpPr/>
            <p:nvPr/>
          </p:nvSpPr>
          <p:spPr bwMode="auto">
            <a:xfrm>
              <a:off x="8076503" y="3322726"/>
              <a:ext cx="2885023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7" name="PA-文本框 8">
              <a:extLst>
                <a:ext uri="{FF2B5EF4-FFF2-40B4-BE49-F238E27FC236}">
                  <a16:creationId xmlns:a16="http://schemas.microsoft.com/office/drawing/2014/main" id="{97199992-225D-4EF7-B3BD-113CC472CF3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652723" y="2947217"/>
              <a:ext cx="2308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240B64B-B993-4971-9B19-2A1B49027FD2}"/>
              </a:ext>
            </a:extLst>
          </p:cNvPr>
          <p:cNvGrpSpPr/>
          <p:nvPr/>
        </p:nvGrpSpPr>
        <p:grpSpPr>
          <a:xfrm>
            <a:off x="4177357" y="4758506"/>
            <a:ext cx="813382" cy="813382"/>
            <a:chOff x="4177357" y="4758506"/>
            <a:chExt cx="813382" cy="813382"/>
          </a:xfrm>
        </p:grpSpPr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12CF44CA-7A33-49DA-988E-13B9779A0478}"/>
                </a:ext>
              </a:extLst>
            </p:cNvPr>
            <p:cNvSpPr/>
            <p:nvPr/>
          </p:nvSpPr>
          <p:spPr>
            <a:xfrm>
              <a:off x="4177357" y="4758506"/>
              <a:ext cx="813382" cy="813382"/>
            </a:xfrm>
            <a:prstGeom prst="teardrop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A31724A-2ED9-47BE-8C5F-C94B625628DE}"/>
                </a:ext>
              </a:extLst>
            </p:cNvPr>
            <p:cNvSpPr/>
            <p:nvPr/>
          </p:nvSpPr>
          <p:spPr>
            <a:xfrm>
              <a:off x="4277008" y="4858157"/>
              <a:ext cx="614080" cy="614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CA6D2423-C328-4435-A727-AE4FBDCFE73F}"/>
                </a:ext>
              </a:extLst>
            </p:cNvPr>
            <p:cNvSpPr/>
            <p:nvPr/>
          </p:nvSpPr>
          <p:spPr>
            <a:xfrm>
              <a:off x="4457983" y="5070204"/>
              <a:ext cx="252130" cy="189986"/>
            </a:xfrm>
            <a:custGeom>
              <a:avLst/>
              <a:gdLst>
                <a:gd name="connsiteX0" fmla="*/ 302445 w 604961"/>
                <a:gd name="connsiteY0" fmla="*/ 388391 h 455853"/>
                <a:gd name="connsiteX1" fmla="*/ 336281 w 604961"/>
                <a:gd name="connsiteY1" fmla="*/ 422122 h 455853"/>
                <a:gd name="connsiteX2" fmla="*/ 302445 w 604961"/>
                <a:gd name="connsiteY2" fmla="*/ 455853 h 455853"/>
                <a:gd name="connsiteX3" fmla="*/ 268609 w 604961"/>
                <a:gd name="connsiteY3" fmla="*/ 422122 h 455853"/>
                <a:gd name="connsiteX4" fmla="*/ 302445 w 604961"/>
                <a:gd name="connsiteY4" fmla="*/ 388391 h 455853"/>
                <a:gd name="connsiteX5" fmla="*/ 302420 w 604961"/>
                <a:gd name="connsiteY5" fmla="*/ 268995 h 455853"/>
                <a:gd name="connsiteX6" fmla="*/ 405095 w 604961"/>
                <a:gd name="connsiteY6" fmla="*/ 311336 h 455853"/>
                <a:gd name="connsiteX7" fmla="*/ 405095 w 604961"/>
                <a:gd name="connsiteY7" fmla="*/ 354903 h 455853"/>
                <a:gd name="connsiteX8" fmla="*/ 383584 w 604961"/>
                <a:gd name="connsiteY8" fmla="*/ 363801 h 455853"/>
                <a:gd name="connsiteX9" fmla="*/ 361766 w 604961"/>
                <a:gd name="connsiteY9" fmla="*/ 354903 h 455853"/>
                <a:gd name="connsiteX10" fmla="*/ 243150 w 604961"/>
                <a:gd name="connsiteY10" fmla="*/ 354903 h 455853"/>
                <a:gd name="connsiteX11" fmla="*/ 199514 w 604961"/>
                <a:gd name="connsiteY11" fmla="*/ 354903 h 455853"/>
                <a:gd name="connsiteX12" fmla="*/ 199514 w 604961"/>
                <a:gd name="connsiteY12" fmla="*/ 311336 h 455853"/>
                <a:gd name="connsiteX13" fmla="*/ 302420 w 604961"/>
                <a:gd name="connsiteY13" fmla="*/ 268995 h 455853"/>
                <a:gd name="connsiteX14" fmla="*/ 302304 w 604961"/>
                <a:gd name="connsiteY14" fmla="*/ 141784 h 455853"/>
                <a:gd name="connsiteX15" fmla="*/ 495136 w 604961"/>
                <a:gd name="connsiteY15" fmla="*/ 221437 h 455853"/>
                <a:gd name="connsiteX16" fmla="*/ 495136 w 604961"/>
                <a:gd name="connsiteY16" fmla="*/ 264716 h 455853"/>
                <a:gd name="connsiteX17" fmla="*/ 473624 w 604961"/>
                <a:gd name="connsiteY17" fmla="*/ 273924 h 455853"/>
                <a:gd name="connsiteX18" fmla="*/ 451806 w 604961"/>
                <a:gd name="connsiteY18" fmla="*/ 264716 h 455853"/>
                <a:gd name="connsiteX19" fmla="*/ 153109 w 604961"/>
                <a:gd name="connsiteY19" fmla="*/ 264716 h 455853"/>
                <a:gd name="connsiteX20" fmla="*/ 109472 w 604961"/>
                <a:gd name="connsiteY20" fmla="*/ 264716 h 455853"/>
                <a:gd name="connsiteX21" fmla="*/ 109472 w 604961"/>
                <a:gd name="connsiteY21" fmla="*/ 221437 h 455853"/>
                <a:gd name="connsiteX22" fmla="*/ 302304 w 604961"/>
                <a:gd name="connsiteY22" fmla="*/ 141784 h 455853"/>
                <a:gd name="connsiteX23" fmla="*/ 302481 w 604961"/>
                <a:gd name="connsiteY23" fmla="*/ 0 h 455853"/>
                <a:gd name="connsiteX24" fmla="*/ 595973 w 604961"/>
                <a:gd name="connsiteY24" fmla="*/ 121091 h 455853"/>
                <a:gd name="connsiteX25" fmla="*/ 595973 w 604961"/>
                <a:gd name="connsiteY25" fmla="*/ 164371 h 455853"/>
                <a:gd name="connsiteX26" fmla="*/ 574153 w 604961"/>
                <a:gd name="connsiteY26" fmla="*/ 173579 h 455853"/>
                <a:gd name="connsiteX27" fmla="*/ 552333 w 604961"/>
                <a:gd name="connsiteY27" fmla="*/ 164371 h 455853"/>
                <a:gd name="connsiteX28" fmla="*/ 302481 w 604961"/>
                <a:gd name="connsiteY28" fmla="*/ 60929 h 455853"/>
                <a:gd name="connsiteX29" fmla="*/ 52628 w 604961"/>
                <a:gd name="connsiteY29" fmla="*/ 164371 h 455853"/>
                <a:gd name="connsiteX30" fmla="*/ 8988 w 604961"/>
                <a:gd name="connsiteY30" fmla="*/ 164371 h 455853"/>
                <a:gd name="connsiteX31" fmla="*/ 8988 w 604961"/>
                <a:gd name="connsiteY31" fmla="*/ 121091 h 455853"/>
                <a:gd name="connsiteX32" fmla="*/ 302481 w 604961"/>
                <a:gd name="connsiteY32" fmla="*/ 0 h 45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4961" h="455853">
                  <a:moveTo>
                    <a:pt x="302445" y="388391"/>
                  </a:moveTo>
                  <a:cubicBezTo>
                    <a:pt x="321132" y="388391"/>
                    <a:pt x="336281" y="403493"/>
                    <a:pt x="336281" y="422122"/>
                  </a:cubicBezTo>
                  <a:cubicBezTo>
                    <a:pt x="336281" y="440751"/>
                    <a:pt x="321132" y="455853"/>
                    <a:pt x="302445" y="455853"/>
                  </a:cubicBezTo>
                  <a:cubicBezTo>
                    <a:pt x="283758" y="455853"/>
                    <a:pt x="268609" y="440751"/>
                    <a:pt x="268609" y="422122"/>
                  </a:cubicBezTo>
                  <a:cubicBezTo>
                    <a:pt x="268609" y="403493"/>
                    <a:pt x="283758" y="388391"/>
                    <a:pt x="302445" y="388391"/>
                  </a:cubicBezTo>
                  <a:close/>
                  <a:moveTo>
                    <a:pt x="302420" y="268995"/>
                  </a:moveTo>
                  <a:cubicBezTo>
                    <a:pt x="339641" y="268996"/>
                    <a:pt x="376824" y="283109"/>
                    <a:pt x="405095" y="311336"/>
                  </a:cubicBezTo>
                  <a:cubicBezTo>
                    <a:pt x="417079" y="323301"/>
                    <a:pt x="417079" y="342631"/>
                    <a:pt x="405095" y="354903"/>
                  </a:cubicBezTo>
                  <a:cubicBezTo>
                    <a:pt x="399256" y="360733"/>
                    <a:pt x="391267" y="363801"/>
                    <a:pt x="383584" y="363801"/>
                  </a:cubicBezTo>
                  <a:cubicBezTo>
                    <a:pt x="375594" y="363801"/>
                    <a:pt x="367605" y="360733"/>
                    <a:pt x="361766" y="354903"/>
                  </a:cubicBezTo>
                  <a:cubicBezTo>
                    <a:pt x="328886" y="322074"/>
                    <a:pt x="275724" y="322074"/>
                    <a:pt x="243150" y="354903"/>
                  </a:cubicBezTo>
                  <a:cubicBezTo>
                    <a:pt x="231166" y="366869"/>
                    <a:pt x="211806" y="366869"/>
                    <a:pt x="199514" y="354903"/>
                  </a:cubicBezTo>
                  <a:cubicBezTo>
                    <a:pt x="187530" y="342631"/>
                    <a:pt x="187530" y="323301"/>
                    <a:pt x="199514" y="311336"/>
                  </a:cubicBezTo>
                  <a:cubicBezTo>
                    <a:pt x="227939" y="283109"/>
                    <a:pt x="265199" y="268996"/>
                    <a:pt x="302420" y="268995"/>
                  </a:cubicBezTo>
                  <a:close/>
                  <a:moveTo>
                    <a:pt x="302304" y="141784"/>
                  </a:moveTo>
                  <a:cubicBezTo>
                    <a:pt x="372138" y="141784"/>
                    <a:pt x="441972" y="168335"/>
                    <a:pt x="495136" y="221437"/>
                  </a:cubicBezTo>
                  <a:cubicBezTo>
                    <a:pt x="507120" y="233408"/>
                    <a:pt x="507120" y="252745"/>
                    <a:pt x="495136" y="264716"/>
                  </a:cubicBezTo>
                  <a:cubicBezTo>
                    <a:pt x="489297" y="270855"/>
                    <a:pt x="481307" y="273924"/>
                    <a:pt x="473624" y="273924"/>
                  </a:cubicBezTo>
                  <a:cubicBezTo>
                    <a:pt x="465635" y="273924"/>
                    <a:pt x="457952" y="270855"/>
                    <a:pt x="451806" y="264716"/>
                  </a:cubicBezTo>
                  <a:cubicBezTo>
                    <a:pt x="369449" y="182454"/>
                    <a:pt x="235466" y="182454"/>
                    <a:pt x="153109" y="264716"/>
                  </a:cubicBezTo>
                  <a:cubicBezTo>
                    <a:pt x="141124" y="276687"/>
                    <a:pt x="121457" y="276687"/>
                    <a:pt x="109472" y="264716"/>
                  </a:cubicBezTo>
                  <a:cubicBezTo>
                    <a:pt x="97488" y="252745"/>
                    <a:pt x="97488" y="233408"/>
                    <a:pt x="109472" y="221437"/>
                  </a:cubicBezTo>
                  <a:cubicBezTo>
                    <a:pt x="162636" y="168335"/>
                    <a:pt x="232470" y="141784"/>
                    <a:pt x="302304" y="141784"/>
                  </a:cubicBezTo>
                  <a:close/>
                  <a:moveTo>
                    <a:pt x="302481" y="0"/>
                  </a:moveTo>
                  <a:cubicBezTo>
                    <a:pt x="408737" y="0"/>
                    <a:pt x="514994" y="40364"/>
                    <a:pt x="595973" y="121091"/>
                  </a:cubicBezTo>
                  <a:cubicBezTo>
                    <a:pt x="607958" y="133062"/>
                    <a:pt x="607958" y="152400"/>
                    <a:pt x="595973" y="164371"/>
                  </a:cubicBezTo>
                  <a:cubicBezTo>
                    <a:pt x="589826" y="170510"/>
                    <a:pt x="581836" y="173579"/>
                    <a:pt x="574153" y="173579"/>
                  </a:cubicBezTo>
                  <a:cubicBezTo>
                    <a:pt x="566163" y="173579"/>
                    <a:pt x="558479" y="170510"/>
                    <a:pt x="552333" y="164371"/>
                  </a:cubicBezTo>
                  <a:cubicBezTo>
                    <a:pt x="485644" y="97763"/>
                    <a:pt x="396828" y="60929"/>
                    <a:pt x="302481" y="60929"/>
                  </a:cubicBezTo>
                  <a:cubicBezTo>
                    <a:pt x="208133" y="60929"/>
                    <a:pt x="119317" y="97763"/>
                    <a:pt x="52628" y="164371"/>
                  </a:cubicBezTo>
                  <a:cubicBezTo>
                    <a:pt x="40642" y="176342"/>
                    <a:pt x="20974" y="176342"/>
                    <a:pt x="8988" y="164371"/>
                  </a:cubicBezTo>
                  <a:cubicBezTo>
                    <a:pt x="-2997" y="152400"/>
                    <a:pt x="-2997" y="133062"/>
                    <a:pt x="8988" y="121091"/>
                  </a:cubicBezTo>
                  <a:cubicBezTo>
                    <a:pt x="89968" y="40364"/>
                    <a:pt x="196224" y="0"/>
                    <a:pt x="3024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4E68533-B3FC-46E3-BE7D-98CBAED0C8D4}"/>
              </a:ext>
            </a:extLst>
          </p:cNvPr>
          <p:cNvGrpSpPr/>
          <p:nvPr/>
        </p:nvGrpSpPr>
        <p:grpSpPr>
          <a:xfrm>
            <a:off x="7229362" y="4758506"/>
            <a:ext cx="813382" cy="813382"/>
            <a:chOff x="7229362" y="4758506"/>
            <a:chExt cx="813382" cy="813382"/>
          </a:xfrm>
        </p:grpSpPr>
        <p:sp>
          <p:nvSpPr>
            <p:cNvPr id="19" name="泪滴形 18">
              <a:extLst>
                <a:ext uri="{FF2B5EF4-FFF2-40B4-BE49-F238E27FC236}">
                  <a16:creationId xmlns:a16="http://schemas.microsoft.com/office/drawing/2014/main" id="{9734EBF8-986F-4E6D-94D7-CB4380771BFD}"/>
                </a:ext>
              </a:extLst>
            </p:cNvPr>
            <p:cNvSpPr/>
            <p:nvPr/>
          </p:nvSpPr>
          <p:spPr>
            <a:xfrm flipH="1">
              <a:off x="7229362" y="4758506"/>
              <a:ext cx="813382" cy="813382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5C962F2-0EB3-45BD-9659-A11E1C9D8D67}"/>
                </a:ext>
              </a:extLst>
            </p:cNvPr>
            <p:cNvSpPr/>
            <p:nvPr/>
          </p:nvSpPr>
          <p:spPr>
            <a:xfrm>
              <a:off x="7328090" y="4858157"/>
              <a:ext cx="614080" cy="614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4" name="椭圆 24">
              <a:extLst>
                <a:ext uri="{FF2B5EF4-FFF2-40B4-BE49-F238E27FC236}">
                  <a16:creationId xmlns:a16="http://schemas.microsoft.com/office/drawing/2014/main" id="{8866BC73-4DC3-4631-81DD-2692F1F1FB56}"/>
                </a:ext>
              </a:extLst>
            </p:cNvPr>
            <p:cNvSpPr/>
            <p:nvPr/>
          </p:nvSpPr>
          <p:spPr>
            <a:xfrm>
              <a:off x="7509065" y="5051328"/>
              <a:ext cx="252130" cy="227737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3 w 609050"/>
                <a:gd name="connsiteY1" fmla="*/ 426310 h 550128"/>
                <a:gd name="connsiteX2" fmla="*/ 202989 w 609050"/>
                <a:gd name="connsiteY2" fmla="*/ 463367 h 550128"/>
                <a:gd name="connsiteX3" fmla="*/ 219808 w 609050"/>
                <a:gd name="connsiteY3" fmla="*/ 462933 h 550128"/>
                <a:gd name="connsiteX4" fmla="*/ 251707 w 609050"/>
                <a:gd name="connsiteY4" fmla="*/ 518375 h 550128"/>
                <a:gd name="connsiteX5" fmla="*/ 202989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0 w 609050"/>
                <a:gd name="connsiteY9" fmla="*/ 347531 h 550128"/>
                <a:gd name="connsiteX10" fmla="*/ 204781 w 609050"/>
                <a:gd name="connsiteY10" fmla="*/ 347531 h 550128"/>
                <a:gd name="connsiteX11" fmla="*/ 203040 w 609050"/>
                <a:gd name="connsiteY11" fmla="*/ 376355 h 550128"/>
                <a:gd name="connsiteX12" fmla="*/ 204781 w 609050"/>
                <a:gd name="connsiteY12" fmla="*/ 405469 h 550128"/>
                <a:gd name="connsiteX13" fmla="*/ 203040 w 609050"/>
                <a:gd name="connsiteY13" fmla="*/ 405469 h 550128"/>
                <a:gd name="connsiteX14" fmla="*/ 0 w 609050"/>
                <a:gd name="connsiteY14" fmla="*/ 318562 h 550128"/>
                <a:gd name="connsiteX15" fmla="*/ 435036 w 609050"/>
                <a:gd name="connsiteY15" fmla="*/ 202593 h 550128"/>
                <a:gd name="connsiteX16" fmla="*/ 609050 w 609050"/>
                <a:gd name="connsiteY16" fmla="*/ 376361 h 550128"/>
                <a:gd name="connsiteX17" fmla="*/ 435036 w 609050"/>
                <a:gd name="connsiteY17" fmla="*/ 550128 h 550128"/>
                <a:gd name="connsiteX18" fmla="*/ 317721 w 609050"/>
                <a:gd name="connsiteY18" fmla="*/ 504659 h 550128"/>
                <a:gd name="connsiteX19" fmla="*/ 280888 w 609050"/>
                <a:gd name="connsiteY19" fmla="*/ 457018 h 550128"/>
                <a:gd name="connsiteX20" fmla="*/ 262761 w 609050"/>
                <a:gd name="connsiteY20" fmla="*/ 401267 h 550128"/>
                <a:gd name="connsiteX21" fmla="*/ 261021 w 609050"/>
                <a:gd name="connsiteY21" fmla="*/ 376361 h 550128"/>
                <a:gd name="connsiteX22" fmla="*/ 264067 w 609050"/>
                <a:gd name="connsiteY22" fmla="*/ 343634 h 550128"/>
                <a:gd name="connsiteX23" fmla="*/ 290024 w 609050"/>
                <a:gd name="connsiteY23" fmla="*/ 280499 h 550128"/>
                <a:gd name="connsiteX24" fmla="*/ 405888 w 609050"/>
                <a:gd name="connsiteY24" fmla="*/ 205055 h 550128"/>
                <a:gd name="connsiteX25" fmla="*/ 435036 w 609050"/>
                <a:gd name="connsiteY25" fmla="*/ 202593 h 550128"/>
                <a:gd name="connsiteX26" fmla="*/ 0 w 609050"/>
                <a:gd name="connsiteY26" fmla="*/ 179589 h 550128"/>
                <a:gd name="connsiteX27" fmla="*/ 25955 w 609050"/>
                <a:gd name="connsiteY27" fmla="*/ 194643 h 550128"/>
                <a:gd name="connsiteX28" fmla="*/ 203003 w 609050"/>
                <a:gd name="connsiteY28" fmla="*/ 231699 h 550128"/>
                <a:gd name="connsiteX29" fmla="*/ 256364 w 609050"/>
                <a:gd name="connsiteY29" fmla="*/ 228804 h 550128"/>
                <a:gd name="connsiteX30" fmla="*/ 219968 w 609050"/>
                <a:gd name="connsiteY30" fmla="*/ 289166 h 550128"/>
                <a:gd name="connsiteX31" fmla="*/ 203003 w 609050"/>
                <a:gd name="connsiteY31" fmla="*/ 289600 h 550128"/>
                <a:gd name="connsiteX32" fmla="*/ 0 w 609050"/>
                <a:gd name="connsiteY32" fmla="*/ 202749 h 550128"/>
                <a:gd name="connsiteX33" fmla="*/ 203017 w 609050"/>
                <a:gd name="connsiteY33" fmla="*/ 0 h 550128"/>
                <a:gd name="connsiteX34" fmla="*/ 406034 w 609050"/>
                <a:gd name="connsiteY34" fmla="*/ 86902 h 550128"/>
                <a:gd name="connsiteX35" fmla="*/ 203017 w 609050"/>
                <a:gd name="connsiteY35" fmla="*/ 173804 h 550128"/>
                <a:gd name="connsiteX36" fmla="*/ 0 w 609050"/>
                <a:gd name="connsiteY36" fmla="*/ 86902 h 550128"/>
                <a:gd name="connsiteX37" fmla="*/ 203017 w 609050"/>
                <a:gd name="connsiteY37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4" y="416611"/>
                    <a:pt x="16529" y="421677"/>
                    <a:pt x="25953" y="426310"/>
                  </a:cubicBezTo>
                  <a:cubicBezTo>
                    <a:pt x="73656" y="450194"/>
                    <a:pt x="136583" y="463367"/>
                    <a:pt x="202989" y="463367"/>
                  </a:cubicBezTo>
                  <a:cubicBezTo>
                    <a:pt x="208644" y="463367"/>
                    <a:pt x="214154" y="463222"/>
                    <a:pt x="219808" y="462933"/>
                  </a:cubicBezTo>
                  <a:cubicBezTo>
                    <a:pt x="227783" y="483054"/>
                    <a:pt x="238657" y="501583"/>
                    <a:pt x="251707" y="518375"/>
                  </a:cubicBezTo>
                  <a:cubicBezTo>
                    <a:pt x="236193" y="520256"/>
                    <a:pt x="219953" y="521125"/>
                    <a:pt x="202989" y="521125"/>
                  </a:cubicBezTo>
                  <a:cubicBezTo>
                    <a:pt x="86850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6" y="300746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0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0" y="366651"/>
                    <a:pt x="203040" y="376355"/>
                  </a:cubicBezTo>
                  <a:cubicBezTo>
                    <a:pt x="203040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0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4" y="532896"/>
                    <a:pt x="317721" y="504659"/>
                  </a:cubicBezTo>
                  <a:cubicBezTo>
                    <a:pt x="302785" y="491192"/>
                    <a:pt x="290314" y="474974"/>
                    <a:pt x="280888" y="457018"/>
                  </a:cubicBezTo>
                  <a:cubicBezTo>
                    <a:pt x="271897" y="439930"/>
                    <a:pt x="265517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0"/>
                    <a:pt x="262036" y="354350"/>
                    <a:pt x="264067" y="343634"/>
                  </a:cubicBezTo>
                  <a:cubicBezTo>
                    <a:pt x="268417" y="320755"/>
                    <a:pt x="277408" y="299324"/>
                    <a:pt x="290024" y="280499"/>
                  </a:cubicBezTo>
                  <a:cubicBezTo>
                    <a:pt x="316126" y="241256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699"/>
                    <a:pt x="203003" y="231699"/>
                  </a:cubicBezTo>
                  <a:cubicBezTo>
                    <a:pt x="221128" y="231699"/>
                    <a:pt x="238963" y="230686"/>
                    <a:pt x="256364" y="228804"/>
                  </a:cubicBezTo>
                  <a:cubicBezTo>
                    <a:pt x="241284" y="246754"/>
                    <a:pt x="228958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3AA03C7-45E5-4B21-8660-E3E82F4866FE}"/>
              </a:ext>
            </a:extLst>
          </p:cNvPr>
          <p:cNvGrpSpPr/>
          <p:nvPr/>
        </p:nvGrpSpPr>
        <p:grpSpPr>
          <a:xfrm>
            <a:off x="5690974" y="2153166"/>
            <a:ext cx="813382" cy="813382"/>
            <a:chOff x="5690974" y="2153166"/>
            <a:chExt cx="813382" cy="813382"/>
          </a:xfrm>
        </p:grpSpPr>
        <p:sp>
          <p:nvSpPr>
            <p:cNvPr id="20" name="泪滴形 19">
              <a:extLst>
                <a:ext uri="{FF2B5EF4-FFF2-40B4-BE49-F238E27FC236}">
                  <a16:creationId xmlns:a16="http://schemas.microsoft.com/office/drawing/2014/main" id="{FE18EF79-6A7C-4E7F-85F6-690EEBC60EE2}"/>
                </a:ext>
              </a:extLst>
            </p:cNvPr>
            <p:cNvSpPr/>
            <p:nvPr/>
          </p:nvSpPr>
          <p:spPr>
            <a:xfrm rot="13516741" flipH="1">
              <a:off x="5690974" y="2153166"/>
              <a:ext cx="813382" cy="813382"/>
            </a:xfrm>
            <a:prstGeom prst="teardrop">
              <a:avLst/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A2EF44E-26FC-48BC-9506-92B331C26A0A}"/>
                </a:ext>
              </a:extLst>
            </p:cNvPr>
            <p:cNvSpPr/>
            <p:nvPr/>
          </p:nvSpPr>
          <p:spPr>
            <a:xfrm>
              <a:off x="5788960" y="2252817"/>
              <a:ext cx="614080" cy="614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3" name="椭圆 25">
              <a:extLst>
                <a:ext uri="{FF2B5EF4-FFF2-40B4-BE49-F238E27FC236}">
                  <a16:creationId xmlns:a16="http://schemas.microsoft.com/office/drawing/2014/main" id="{3C03F1B0-72CD-4FDC-91F9-A703492DB0FF}"/>
                </a:ext>
              </a:extLst>
            </p:cNvPr>
            <p:cNvSpPr/>
            <p:nvPr/>
          </p:nvSpPr>
          <p:spPr>
            <a:xfrm>
              <a:off x="6008160" y="2433792"/>
              <a:ext cx="175680" cy="252130"/>
            </a:xfrm>
            <a:custGeom>
              <a:avLst/>
              <a:gdLst>
                <a:gd name="T0" fmla="*/ 120 w 240"/>
                <a:gd name="T1" fmla="*/ 0 h 345"/>
                <a:gd name="T2" fmla="*/ 0 w 240"/>
                <a:gd name="T3" fmla="*/ 225 h 345"/>
                <a:gd name="T4" fmla="*/ 120 w 240"/>
                <a:gd name="T5" fmla="*/ 345 h 345"/>
                <a:gd name="T6" fmla="*/ 240 w 240"/>
                <a:gd name="T7" fmla="*/ 225 h 345"/>
                <a:gd name="T8" fmla="*/ 120 w 240"/>
                <a:gd name="T9" fmla="*/ 0 h 345"/>
                <a:gd name="T10" fmla="*/ 67 w 240"/>
                <a:gd name="T11" fmla="*/ 233 h 345"/>
                <a:gd name="T12" fmla="*/ 82 w 240"/>
                <a:gd name="T13" fmla="*/ 306 h 345"/>
                <a:gd name="T14" fmla="*/ 31 w 240"/>
                <a:gd name="T15" fmla="*/ 219 h 345"/>
                <a:gd name="T16" fmla="*/ 108 w 240"/>
                <a:gd name="T17" fmla="*/ 57 h 345"/>
                <a:gd name="T18" fmla="*/ 67 w 240"/>
                <a:gd name="T19" fmla="*/ 23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345">
                  <a:moveTo>
                    <a:pt x="120" y="0"/>
                  </a:moveTo>
                  <a:cubicBezTo>
                    <a:pt x="120" y="0"/>
                    <a:pt x="0" y="145"/>
                    <a:pt x="0" y="225"/>
                  </a:cubicBezTo>
                  <a:cubicBezTo>
                    <a:pt x="0" y="292"/>
                    <a:pt x="53" y="345"/>
                    <a:pt x="120" y="345"/>
                  </a:cubicBezTo>
                  <a:cubicBezTo>
                    <a:pt x="186" y="345"/>
                    <a:pt x="240" y="292"/>
                    <a:pt x="240" y="225"/>
                  </a:cubicBezTo>
                  <a:cubicBezTo>
                    <a:pt x="240" y="145"/>
                    <a:pt x="120" y="0"/>
                    <a:pt x="120" y="0"/>
                  </a:cubicBezTo>
                  <a:close/>
                  <a:moveTo>
                    <a:pt x="67" y="233"/>
                  </a:moveTo>
                  <a:cubicBezTo>
                    <a:pt x="67" y="252"/>
                    <a:pt x="76" y="290"/>
                    <a:pt x="82" y="306"/>
                  </a:cubicBezTo>
                  <a:cubicBezTo>
                    <a:pt x="42" y="286"/>
                    <a:pt x="31" y="247"/>
                    <a:pt x="31" y="219"/>
                  </a:cubicBezTo>
                  <a:cubicBezTo>
                    <a:pt x="31" y="177"/>
                    <a:pt x="80" y="115"/>
                    <a:pt x="108" y="57"/>
                  </a:cubicBezTo>
                  <a:cubicBezTo>
                    <a:pt x="105" y="88"/>
                    <a:pt x="67" y="176"/>
                    <a:pt x="67" y="233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32712B31-3407-4F40-B287-738721E04D66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169782D-69F9-4388-B116-14A61C3BAB54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9" name="PA-文本框 8">
            <a:extLst>
              <a:ext uri="{FF2B5EF4-FFF2-40B4-BE49-F238E27FC236}">
                <a16:creationId xmlns:a16="http://schemas.microsoft.com/office/drawing/2014/main" id="{EBCE27F1-D3AB-4147-98C6-4A483353E5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PA-文本框 8">
            <a:extLst>
              <a:ext uri="{FF2B5EF4-FFF2-40B4-BE49-F238E27FC236}">
                <a16:creationId xmlns:a16="http://schemas.microsoft.com/office/drawing/2014/main" id="{FAEE5BFB-5FDA-4155-A19D-F11D265C24F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14631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31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36" dur="1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41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FD3E63F9-56D9-42F2-94A6-46597DC4FD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793FFFD-F46C-4471-BFC0-0DC58F8221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75D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1EB2D-3AE9-4981-8CC6-A70913E2530B}"/>
              </a:ext>
            </a:extLst>
          </p:cNvPr>
          <p:cNvSpPr/>
          <p:nvPr/>
        </p:nvSpPr>
        <p:spPr>
          <a:xfrm>
            <a:off x="1019174" y="866776"/>
            <a:ext cx="2952075" cy="5124449"/>
          </a:xfrm>
          <a:prstGeom prst="roundRect">
            <a:avLst>
              <a:gd name="adj" fmla="val 123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5510591-F9AC-4026-9CC5-38F682FCB469}"/>
              </a:ext>
            </a:extLst>
          </p:cNvPr>
          <p:cNvSpPr/>
          <p:nvPr/>
        </p:nvSpPr>
        <p:spPr>
          <a:xfrm>
            <a:off x="4210050" y="866776"/>
            <a:ext cx="6962775" cy="5124449"/>
          </a:xfrm>
          <a:prstGeom prst="roundRect">
            <a:avLst>
              <a:gd name="adj" fmla="val 74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3326200-AFB2-42E8-8234-B82BF7AB5873}"/>
              </a:ext>
            </a:extLst>
          </p:cNvPr>
          <p:cNvGrpSpPr/>
          <p:nvPr/>
        </p:nvGrpSpPr>
        <p:grpSpPr>
          <a:xfrm>
            <a:off x="4835874" y="1639874"/>
            <a:ext cx="5866823" cy="3405063"/>
            <a:chOff x="4835874" y="1596454"/>
            <a:chExt cx="5866823" cy="340506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B23A19D-DD2B-4A5D-B642-2BCFFC50C77C}"/>
                </a:ext>
              </a:extLst>
            </p:cNvPr>
            <p:cNvGrpSpPr/>
            <p:nvPr/>
          </p:nvGrpSpPr>
          <p:grpSpPr>
            <a:xfrm>
              <a:off x="4854346" y="2319919"/>
              <a:ext cx="5848351" cy="809974"/>
              <a:chOff x="4806949" y="2314477"/>
              <a:chExt cx="5848351" cy="80997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8BA1957E-4AE0-458E-8BBB-817B206A41AA}"/>
                  </a:ext>
                </a:extLst>
              </p:cNvPr>
              <p:cNvGrpSpPr/>
              <p:nvPr/>
            </p:nvGrpSpPr>
            <p:grpSpPr>
              <a:xfrm>
                <a:off x="4806949" y="2314477"/>
                <a:ext cx="2809876" cy="809974"/>
                <a:chOff x="7576978" y="2966267"/>
                <a:chExt cx="2809876" cy="809974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E2DE2D6E-65F0-4BD2-B20B-A275B04E89F4}"/>
                    </a:ext>
                  </a:extLst>
                </p:cNvPr>
                <p:cNvSpPr/>
                <p:nvPr/>
              </p:nvSpPr>
              <p:spPr bwMode="auto">
                <a:xfrm>
                  <a:off x="7576978" y="3303676"/>
                  <a:ext cx="2809876" cy="47256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ea typeface="+mj-ea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7" name="PA-文本框 8">
                  <a:extLst>
                    <a:ext uri="{FF2B5EF4-FFF2-40B4-BE49-F238E27FC236}">
                      <a16:creationId xmlns:a16="http://schemas.microsoft.com/office/drawing/2014/main" id="{89AD19D7-0344-43F6-97A3-7D413F6EB5BB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7576978" y="2966267"/>
                  <a:ext cx="1962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TITLE TEXT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AD39F4E2-FF53-42C4-8D2E-7F36AEC94575}"/>
                  </a:ext>
                </a:extLst>
              </p:cNvPr>
              <p:cNvGrpSpPr/>
              <p:nvPr/>
            </p:nvGrpSpPr>
            <p:grpSpPr>
              <a:xfrm>
                <a:off x="7845424" y="2314477"/>
                <a:ext cx="2809876" cy="809974"/>
                <a:chOff x="7576978" y="2966267"/>
                <a:chExt cx="2809876" cy="809974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E0594DD-B98A-4D71-AB20-EDFE7A0A3478}"/>
                    </a:ext>
                  </a:extLst>
                </p:cNvPr>
                <p:cNvSpPr/>
                <p:nvPr/>
              </p:nvSpPr>
              <p:spPr bwMode="auto">
                <a:xfrm>
                  <a:off x="7576978" y="3303676"/>
                  <a:ext cx="2809876" cy="47256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ea typeface="+mj-ea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0" name="PA-文本框 8">
                  <a:extLst>
                    <a:ext uri="{FF2B5EF4-FFF2-40B4-BE49-F238E27FC236}">
                      <a16:creationId xmlns:a16="http://schemas.microsoft.com/office/drawing/2014/main" id="{E73734BB-F70F-48ED-96D9-6A6718E40734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576978" y="2966267"/>
                  <a:ext cx="1962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TITLE TEXT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204AE93-B0D4-4F27-90C2-2D6D7F86425C}"/>
                </a:ext>
              </a:extLst>
            </p:cNvPr>
            <p:cNvGrpSpPr/>
            <p:nvPr/>
          </p:nvGrpSpPr>
          <p:grpSpPr>
            <a:xfrm>
              <a:off x="4854346" y="4191543"/>
              <a:ext cx="5848351" cy="809974"/>
              <a:chOff x="4806949" y="2314477"/>
              <a:chExt cx="5848351" cy="80997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C49D73B7-66AD-452C-9A8F-AF69513D8D7F}"/>
                  </a:ext>
                </a:extLst>
              </p:cNvPr>
              <p:cNvGrpSpPr/>
              <p:nvPr/>
            </p:nvGrpSpPr>
            <p:grpSpPr>
              <a:xfrm>
                <a:off x="4806949" y="2314477"/>
                <a:ext cx="2809876" cy="809974"/>
                <a:chOff x="7576978" y="2966267"/>
                <a:chExt cx="2809876" cy="809974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4E11E2DE-BAF5-493F-A7A2-AD7D0F559D8A}"/>
                    </a:ext>
                  </a:extLst>
                </p:cNvPr>
                <p:cNvSpPr/>
                <p:nvPr/>
              </p:nvSpPr>
              <p:spPr bwMode="auto">
                <a:xfrm>
                  <a:off x="7576978" y="3303676"/>
                  <a:ext cx="2809876" cy="47256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ea typeface="+mj-ea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8" name="PA-文本框 8">
                  <a:extLst>
                    <a:ext uri="{FF2B5EF4-FFF2-40B4-BE49-F238E27FC236}">
                      <a16:creationId xmlns:a16="http://schemas.microsoft.com/office/drawing/2014/main" id="{7CB1993C-4EBF-48D1-829D-9F6FE40923A8}"/>
                    </a:ext>
                  </a:extLst>
                </p:cNvPr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7576978" y="2966267"/>
                  <a:ext cx="1962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TITLE TEXT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F851EB3D-2471-467B-9D53-440215C9E22D}"/>
                  </a:ext>
                </a:extLst>
              </p:cNvPr>
              <p:cNvGrpSpPr/>
              <p:nvPr/>
            </p:nvGrpSpPr>
            <p:grpSpPr>
              <a:xfrm>
                <a:off x="7845424" y="2314477"/>
                <a:ext cx="2809876" cy="809974"/>
                <a:chOff x="7576978" y="2966267"/>
                <a:chExt cx="2809876" cy="809974"/>
              </a:xfrm>
            </p:grpSpPr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6A09DF0-C15E-4F28-A9DD-C08ACC3328EB}"/>
                    </a:ext>
                  </a:extLst>
                </p:cNvPr>
                <p:cNvSpPr/>
                <p:nvPr/>
              </p:nvSpPr>
              <p:spPr bwMode="auto">
                <a:xfrm>
                  <a:off x="7576978" y="3303676"/>
                  <a:ext cx="2809876" cy="472565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ea typeface="+mj-ea"/>
                    </a:rPr>
                    <a:t>Click here to add content that matches the title.</a:t>
                  </a:r>
                  <a:endPara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6" name="PA-文本框 8">
                  <a:extLst>
                    <a:ext uri="{FF2B5EF4-FFF2-40B4-BE49-F238E27FC236}">
                      <a16:creationId xmlns:a16="http://schemas.microsoft.com/office/drawing/2014/main" id="{5E10FE61-CC6A-4F1A-AAD3-A7D78253C35C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7576978" y="2966267"/>
                  <a:ext cx="1962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TITLE TEXT</a:t>
                  </a: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PA-文本框 8">
              <a:extLst>
                <a:ext uri="{FF2B5EF4-FFF2-40B4-BE49-F238E27FC236}">
                  <a16:creationId xmlns:a16="http://schemas.microsoft.com/office/drawing/2014/main" id="{B085DF1B-43B6-4A74-B43E-53EE68CAB29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835874" y="1596454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FF444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rgbClr val="FF44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PA-文本框 8">
              <a:extLst>
                <a:ext uri="{FF2B5EF4-FFF2-40B4-BE49-F238E27FC236}">
                  <a16:creationId xmlns:a16="http://schemas.microsoft.com/office/drawing/2014/main" id="{E3D7F651-9E4B-4873-9471-4DBE9A94730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875359" y="1596454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FF444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rgbClr val="FF44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PA-文本框 8">
              <a:extLst>
                <a:ext uri="{FF2B5EF4-FFF2-40B4-BE49-F238E27FC236}">
                  <a16:creationId xmlns:a16="http://schemas.microsoft.com/office/drawing/2014/main" id="{AAB79F1D-3F4C-4756-BE7F-758F4C8D52A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835874" y="34733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FF444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dirty="0">
                <a:solidFill>
                  <a:srgbClr val="FF44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PA-文本框 8">
              <a:extLst>
                <a:ext uri="{FF2B5EF4-FFF2-40B4-BE49-F238E27FC236}">
                  <a16:creationId xmlns:a16="http://schemas.microsoft.com/office/drawing/2014/main" id="{C89BA452-E22D-49B4-93B6-359A784C1E7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875359" y="34733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FF444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rgbClr val="FF44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PA-文本框 8">
            <a:extLst>
              <a:ext uri="{FF2B5EF4-FFF2-40B4-BE49-F238E27FC236}">
                <a16:creationId xmlns:a16="http://schemas.microsoft.com/office/drawing/2014/main" id="{305FE5A5-3574-47E1-8DDA-D8097BE636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13789" y="3105834"/>
            <a:ext cx="298334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latin typeface="Century Gothic" panose="020B050202020202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36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6002 3.33333E-6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209132-B7B4-478C-B30D-2078BE5D3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3FA9F1-0385-4FDD-9355-AA046DE94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6A5D1D-FDFA-4B1F-8B15-2F373F63415A}"/>
              </a:ext>
            </a:extLst>
          </p:cNvPr>
          <p:cNvGrpSpPr/>
          <p:nvPr/>
        </p:nvGrpSpPr>
        <p:grpSpPr>
          <a:xfrm>
            <a:off x="4718538" y="2051538"/>
            <a:ext cx="2754924" cy="2754924"/>
            <a:chOff x="4718538" y="2051538"/>
            <a:chExt cx="2754924" cy="275492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A11B7CF-C5F7-45AF-9115-C2E97FD02745}"/>
                </a:ext>
              </a:extLst>
            </p:cNvPr>
            <p:cNvSpPr/>
            <p:nvPr/>
          </p:nvSpPr>
          <p:spPr>
            <a:xfrm>
              <a:off x="4718538" y="2051538"/>
              <a:ext cx="2754924" cy="2754924"/>
            </a:xfrm>
            <a:prstGeom prst="roundRect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F9235A67-A235-47EF-BC1D-D876ABA386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820491" y="3672300"/>
              <a:ext cx="255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PA-文本框 8">
              <a:extLst>
                <a:ext uri="{FF2B5EF4-FFF2-40B4-BE49-F238E27FC236}">
                  <a16:creationId xmlns:a16="http://schemas.microsoft.com/office/drawing/2014/main" id="{0132AD8D-AFEA-4BA3-AD3E-C5E1530FBAF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433000" y="2400519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6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E0C8FFE-8B47-4A24-B829-07156D717B5F}"/>
              </a:ext>
            </a:extLst>
          </p:cNvPr>
          <p:cNvSpPr/>
          <p:nvPr/>
        </p:nvSpPr>
        <p:spPr>
          <a:xfrm rot="2700000">
            <a:off x="1593578" y="3285461"/>
            <a:ext cx="1248477" cy="1248477"/>
          </a:xfrm>
          <a:prstGeom prst="roundRect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9A78E3B-B05A-4B2D-B115-802032313C80}"/>
              </a:ext>
            </a:extLst>
          </p:cNvPr>
          <p:cNvSpPr/>
          <p:nvPr/>
        </p:nvSpPr>
        <p:spPr>
          <a:xfrm rot="2700000">
            <a:off x="5471762" y="3285461"/>
            <a:ext cx="1248477" cy="1248477"/>
          </a:xfrm>
          <a:prstGeom prst="roundRect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B42F8B3-F1DD-418D-B42A-A17B39A90680}"/>
              </a:ext>
            </a:extLst>
          </p:cNvPr>
          <p:cNvSpPr/>
          <p:nvPr/>
        </p:nvSpPr>
        <p:spPr>
          <a:xfrm rot="2700000">
            <a:off x="9349945" y="3285461"/>
            <a:ext cx="1248477" cy="1248477"/>
          </a:xfrm>
          <a:prstGeom prst="roundRect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D6E7184-F8ED-42E7-AE09-D17B7D1CCC77}"/>
              </a:ext>
            </a:extLst>
          </p:cNvPr>
          <p:cNvSpPr/>
          <p:nvPr/>
        </p:nvSpPr>
        <p:spPr>
          <a:xfrm rot="2700000">
            <a:off x="3776592" y="3529383"/>
            <a:ext cx="760634" cy="760634"/>
          </a:xfrm>
          <a:prstGeom prst="roundRect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3060603-C36E-42A0-9006-5B1C69134B94}"/>
              </a:ext>
            </a:extLst>
          </p:cNvPr>
          <p:cNvSpPr/>
          <p:nvPr/>
        </p:nvSpPr>
        <p:spPr>
          <a:xfrm rot="2700000">
            <a:off x="7654776" y="3529383"/>
            <a:ext cx="760634" cy="760634"/>
          </a:xfrm>
          <a:prstGeom prst="roundRect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E37CFEF-FE35-4C11-954F-A19F3E5D1480}"/>
              </a:ext>
            </a:extLst>
          </p:cNvPr>
          <p:cNvGrpSpPr/>
          <p:nvPr/>
        </p:nvGrpSpPr>
        <p:grpSpPr>
          <a:xfrm>
            <a:off x="1156218" y="4930426"/>
            <a:ext cx="2123196" cy="781399"/>
            <a:chOff x="4144254" y="4542426"/>
            <a:chExt cx="2123196" cy="7813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91BB28-F581-4777-A2F8-0E5D062E999E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9" name="PA-文本框 8">
              <a:extLst>
                <a:ext uri="{FF2B5EF4-FFF2-40B4-BE49-F238E27FC236}">
                  <a16:creationId xmlns:a16="http://schemas.microsoft.com/office/drawing/2014/main" id="{A6436103-1F98-4AEA-BC04-7F031599319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1962EA-4B88-461B-8F4D-677FED45957D}"/>
              </a:ext>
            </a:extLst>
          </p:cNvPr>
          <p:cNvGrpSpPr/>
          <p:nvPr/>
        </p:nvGrpSpPr>
        <p:grpSpPr>
          <a:xfrm>
            <a:off x="5034402" y="4930426"/>
            <a:ext cx="2123196" cy="781399"/>
            <a:chOff x="4144254" y="4542426"/>
            <a:chExt cx="2123196" cy="78139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14D27C2-7EA7-41FF-8183-791631725D79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3" name="PA-文本框 8">
              <a:extLst>
                <a:ext uri="{FF2B5EF4-FFF2-40B4-BE49-F238E27FC236}">
                  <a16:creationId xmlns:a16="http://schemas.microsoft.com/office/drawing/2014/main" id="{9F858C44-1B97-411E-98F8-F2FFBBD196D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6663EC-90C9-486C-B59B-71487540FDFB}"/>
              </a:ext>
            </a:extLst>
          </p:cNvPr>
          <p:cNvGrpSpPr/>
          <p:nvPr/>
        </p:nvGrpSpPr>
        <p:grpSpPr>
          <a:xfrm>
            <a:off x="8912588" y="4930426"/>
            <a:ext cx="2123196" cy="781399"/>
            <a:chOff x="4144254" y="4542426"/>
            <a:chExt cx="2123196" cy="78139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210B310-6169-495D-9A24-5722BA70BEA9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6" name="PA-文本框 8">
              <a:extLst>
                <a:ext uri="{FF2B5EF4-FFF2-40B4-BE49-F238E27FC236}">
                  <a16:creationId xmlns:a16="http://schemas.microsoft.com/office/drawing/2014/main" id="{1E8639DC-82EC-4C2A-B0B6-9E3B910DF00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65D4ED1-F973-43FB-A2B8-1B4EE5E002E2}"/>
              </a:ext>
            </a:extLst>
          </p:cNvPr>
          <p:cNvGrpSpPr/>
          <p:nvPr/>
        </p:nvGrpSpPr>
        <p:grpSpPr>
          <a:xfrm>
            <a:off x="3076261" y="2245493"/>
            <a:ext cx="2123196" cy="781399"/>
            <a:chOff x="4144254" y="4542426"/>
            <a:chExt cx="2123196" cy="78139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34EDAED-3011-4A43-AAA2-5CBD058D812A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9" name="PA-文本框 8">
              <a:extLst>
                <a:ext uri="{FF2B5EF4-FFF2-40B4-BE49-F238E27FC236}">
                  <a16:creationId xmlns:a16="http://schemas.microsoft.com/office/drawing/2014/main" id="{83534061-F1BA-40DF-899D-2A4F3AEC512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D0DA30F-360D-4C30-9EC6-9580E773E4C6}"/>
              </a:ext>
            </a:extLst>
          </p:cNvPr>
          <p:cNvGrpSpPr/>
          <p:nvPr/>
        </p:nvGrpSpPr>
        <p:grpSpPr>
          <a:xfrm>
            <a:off x="6973495" y="2245493"/>
            <a:ext cx="2123196" cy="781399"/>
            <a:chOff x="4144254" y="4542426"/>
            <a:chExt cx="2123196" cy="78139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A45DF5D-90BE-43F2-BAC0-C4F5CE4F3476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2" name="PA-文本框 8">
              <a:extLst>
                <a:ext uri="{FF2B5EF4-FFF2-40B4-BE49-F238E27FC236}">
                  <a16:creationId xmlns:a16="http://schemas.microsoft.com/office/drawing/2014/main" id="{908C2C2E-DE06-4E81-A0C6-D9849A93F13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箭头: V 形 22">
            <a:extLst>
              <a:ext uri="{FF2B5EF4-FFF2-40B4-BE49-F238E27FC236}">
                <a16:creationId xmlns:a16="http://schemas.microsoft.com/office/drawing/2014/main" id="{1D5D4A23-E572-461F-ABB6-DC75EA71651A}"/>
              </a:ext>
            </a:extLst>
          </p:cNvPr>
          <p:cNvSpPr/>
          <p:nvPr/>
        </p:nvSpPr>
        <p:spPr>
          <a:xfrm>
            <a:off x="3214067" y="3686333"/>
            <a:ext cx="291546" cy="4381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>
            <a:extLst>
              <a:ext uri="{FF2B5EF4-FFF2-40B4-BE49-F238E27FC236}">
                <a16:creationId xmlns:a16="http://schemas.microsoft.com/office/drawing/2014/main" id="{9F089BD2-C1A8-4C8F-B33E-55506DDEB183}"/>
              </a:ext>
            </a:extLst>
          </p:cNvPr>
          <p:cNvSpPr/>
          <p:nvPr/>
        </p:nvSpPr>
        <p:spPr>
          <a:xfrm>
            <a:off x="4808202" y="3686333"/>
            <a:ext cx="291546" cy="4381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>
            <a:extLst>
              <a:ext uri="{FF2B5EF4-FFF2-40B4-BE49-F238E27FC236}">
                <a16:creationId xmlns:a16="http://schemas.microsoft.com/office/drawing/2014/main" id="{8DCC9613-A94E-4BE2-B861-02C671B288FB}"/>
              </a:ext>
            </a:extLst>
          </p:cNvPr>
          <p:cNvSpPr/>
          <p:nvPr/>
        </p:nvSpPr>
        <p:spPr>
          <a:xfrm>
            <a:off x="7092251" y="3686333"/>
            <a:ext cx="291546" cy="4381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V 形 25">
            <a:extLst>
              <a:ext uri="{FF2B5EF4-FFF2-40B4-BE49-F238E27FC236}">
                <a16:creationId xmlns:a16="http://schemas.microsoft.com/office/drawing/2014/main" id="{5E951AD6-17AF-4836-A68F-4167D736D97A}"/>
              </a:ext>
            </a:extLst>
          </p:cNvPr>
          <p:cNvSpPr/>
          <p:nvPr/>
        </p:nvSpPr>
        <p:spPr>
          <a:xfrm>
            <a:off x="8686386" y="3686333"/>
            <a:ext cx="291546" cy="4381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椭圆 26">
            <a:extLst>
              <a:ext uri="{FF2B5EF4-FFF2-40B4-BE49-F238E27FC236}">
                <a16:creationId xmlns:a16="http://schemas.microsoft.com/office/drawing/2014/main" id="{76814776-65FA-4A22-97A1-912F22F3B620}"/>
              </a:ext>
            </a:extLst>
          </p:cNvPr>
          <p:cNvSpPr/>
          <p:nvPr/>
        </p:nvSpPr>
        <p:spPr>
          <a:xfrm>
            <a:off x="1957987" y="3664137"/>
            <a:ext cx="519654" cy="482543"/>
          </a:xfrm>
          <a:custGeom>
            <a:avLst/>
            <a:gdLst>
              <a:gd name="connsiteX0" fmla="*/ 200709 w 571189"/>
              <a:gd name="connsiteY0" fmla="*/ 404730 h 530398"/>
              <a:gd name="connsiteX1" fmla="*/ 357464 w 571189"/>
              <a:gd name="connsiteY1" fmla="*/ 404730 h 530398"/>
              <a:gd name="connsiteX2" fmla="*/ 372008 w 571189"/>
              <a:gd name="connsiteY2" fmla="*/ 467435 h 530398"/>
              <a:gd name="connsiteX3" fmla="*/ 187781 w 571189"/>
              <a:gd name="connsiteY3" fmla="*/ 467435 h 530398"/>
              <a:gd name="connsiteX4" fmla="*/ 76465 w 571189"/>
              <a:gd name="connsiteY4" fmla="*/ 325655 h 530398"/>
              <a:gd name="connsiteX5" fmla="*/ 76465 w 571189"/>
              <a:gd name="connsiteY5" fmla="*/ 327267 h 530398"/>
              <a:gd name="connsiteX6" fmla="*/ 39322 w 571189"/>
              <a:gd name="connsiteY6" fmla="*/ 467524 h 530398"/>
              <a:gd name="connsiteX7" fmla="*/ 42552 w 571189"/>
              <a:gd name="connsiteY7" fmla="*/ 485258 h 530398"/>
              <a:gd name="connsiteX8" fmla="*/ 58701 w 571189"/>
              <a:gd name="connsiteY8" fmla="*/ 491706 h 530398"/>
              <a:gd name="connsiteX9" fmla="*/ 512488 w 571189"/>
              <a:gd name="connsiteY9" fmla="*/ 491706 h 530398"/>
              <a:gd name="connsiteX10" fmla="*/ 530252 w 571189"/>
              <a:gd name="connsiteY10" fmla="*/ 485258 h 530398"/>
              <a:gd name="connsiteX11" fmla="*/ 531867 w 571189"/>
              <a:gd name="connsiteY11" fmla="*/ 467524 h 530398"/>
              <a:gd name="connsiteX12" fmla="*/ 494724 w 571189"/>
              <a:gd name="connsiteY12" fmla="*/ 327267 h 530398"/>
              <a:gd name="connsiteX13" fmla="*/ 494724 w 571189"/>
              <a:gd name="connsiteY13" fmla="*/ 325655 h 530398"/>
              <a:gd name="connsiteX14" fmla="*/ 108719 w 571189"/>
              <a:gd name="connsiteY14" fmla="*/ 58041 h 530398"/>
              <a:gd name="connsiteX15" fmla="*/ 462471 w 571189"/>
              <a:gd name="connsiteY15" fmla="*/ 58041 h 530398"/>
              <a:gd name="connsiteX16" fmla="*/ 475393 w 571189"/>
              <a:gd name="connsiteY16" fmla="*/ 70929 h 530398"/>
              <a:gd name="connsiteX17" fmla="*/ 475393 w 571189"/>
              <a:gd name="connsiteY17" fmla="*/ 281979 h 530398"/>
              <a:gd name="connsiteX18" fmla="*/ 462471 w 571189"/>
              <a:gd name="connsiteY18" fmla="*/ 294867 h 530398"/>
              <a:gd name="connsiteX19" fmla="*/ 108719 w 571189"/>
              <a:gd name="connsiteY19" fmla="*/ 294867 h 530398"/>
              <a:gd name="connsiteX20" fmla="*/ 95797 w 571189"/>
              <a:gd name="connsiteY20" fmla="*/ 281979 h 530398"/>
              <a:gd name="connsiteX21" fmla="*/ 95797 w 571189"/>
              <a:gd name="connsiteY21" fmla="*/ 70929 h 530398"/>
              <a:gd name="connsiteX22" fmla="*/ 108719 w 571189"/>
              <a:gd name="connsiteY22" fmla="*/ 58041 h 530398"/>
              <a:gd name="connsiteX23" fmla="*/ 108763 w 571189"/>
              <a:gd name="connsiteY23" fmla="*/ 38692 h 530398"/>
              <a:gd name="connsiteX24" fmla="*/ 78080 w 571189"/>
              <a:gd name="connsiteY24" fmla="*/ 69323 h 530398"/>
              <a:gd name="connsiteX25" fmla="*/ 78080 w 571189"/>
              <a:gd name="connsiteY25" fmla="*/ 312757 h 530398"/>
              <a:gd name="connsiteX26" fmla="*/ 494724 w 571189"/>
              <a:gd name="connsiteY26" fmla="*/ 312757 h 530398"/>
              <a:gd name="connsiteX27" fmla="*/ 494724 w 571189"/>
              <a:gd name="connsiteY27" fmla="*/ 69323 h 530398"/>
              <a:gd name="connsiteX28" fmla="*/ 462426 w 571189"/>
              <a:gd name="connsiteY28" fmla="*/ 38692 h 530398"/>
              <a:gd name="connsiteX29" fmla="*/ 108763 w 571189"/>
              <a:gd name="connsiteY29" fmla="*/ 0 h 530398"/>
              <a:gd name="connsiteX30" fmla="*/ 462426 w 571189"/>
              <a:gd name="connsiteY30" fmla="*/ 0 h 530398"/>
              <a:gd name="connsiteX31" fmla="*/ 531867 w 571189"/>
              <a:gd name="connsiteY31" fmla="*/ 69323 h 530398"/>
              <a:gd name="connsiteX32" fmla="*/ 531867 w 571189"/>
              <a:gd name="connsiteY32" fmla="*/ 319206 h 530398"/>
              <a:gd name="connsiteX33" fmla="*/ 569010 w 571189"/>
              <a:gd name="connsiteY33" fmla="*/ 457851 h 530398"/>
              <a:gd name="connsiteX34" fmla="*/ 559320 w 571189"/>
              <a:gd name="connsiteY34" fmla="*/ 507828 h 530398"/>
              <a:gd name="connsiteX35" fmla="*/ 512488 w 571189"/>
              <a:gd name="connsiteY35" fmla="*/ 530398 h 530398"/>
              <a:gd name="connsiteX36" fmla="*/ 58701 w 571189"/>
              <a:gd name="connsiteY36" fmla="*/ 530398 h 530398"/>
              <a:gd name="connsiteX37" fmla="*/ 11869 w 571189"/>
              <a:gd name="connsiteY37" fmla="*/ 507828 h 530398"/>
              <a:gd name="connsiteX38" fmla="*/ 2179 w 571189"/>
              <a:gd name="connsiteY38" fmla="*/ 457851 h 530398"/>
              <a:gd name="connsiteX39" fmla="*/ 39322 w 571189"/>
              <a:gd name="connsiteY39" fmla="*/ 319206 h 530398"/>
              <a:gd name="connsiteX40" fmla="*/ 39322 w 571189"/>
              <a:gd name="connsiteY40" fmla="*/ 69323 h 530398"/>
              <a:gd name="connsiteX41" fmla="*/ 108763 w 571189"/>
              <a:gd name="connsiteY41" fmla="*/ 0 h 53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1189" h="530398">
                <a:moveTo>
                  <a:pt x="200709" y="404730"/>
                </a:moveTo>
                <a:lnTo>
                  <a:pt x="357464" y="404730"/>
                </a:lnTo>
                <a:lnTo>
                  <a:pt x="372008" y="467435"/>
                </a:lnTo>
                <a:lnTo>
                  <a:pt x="187781" y="467435"/>
                </a:lnTo>
                <a:close/>
                <a:moveTo>
                  <a:pt x="76465" y="325655"/>
                </a:moveTo>
                <a:lnTo>
                  <a:pt x="76465" y="327267"/>
                </a:lnTo>
                <a:lnTo>
                  <a:pt x="39322" y="467524"/>
                </a:lnTo>
                <a:cubicBezTo>
                  <a:pt x="37707" y="473973"/>
                  <a:pt x="37707" y="480421"/>
                  <a:pt x="42552" y="485258"/>
                </a:cubicBezTo>
                <a:cubicBezTo>
                  <a:pt x="45782" y="490094"/>
                  <a:pt x="50626" y="491706"/>
                  <a:pt x="58701" y="491706"/>
                </a:cubicBezTo>
                <a:lnTo>
                  <a:pt x="512488" y="491706"/>
                </a:lnTo>
                <a:cubicBezTo>
                  <a:pt x="520563" y="491706"/>
                  <a:pt x="527022" y="490094"/>
                  <a:pt x="530252" y="485258"/>
                </a:cubicBezTo>
                <a:cubicBezTo>
                  <a:pt x="533482" y="480421"/>
                  <a:pt x="533482" y="473973"/>
                  <a:pt x="531867" y="467524"/>
                </a:cubicBezTo>
                <a:lnTo>
                  <a:pt x="494724" y="327267"/>
                </a:lnTo>
                <a:lnTo>
                  <a:pt x="494724" y="325655"/>
                </a:lnTo>
                <a:close/>
                <a:moveTo>
                  <a:pt x="108719" y="58041"/>
                </a:moveTo>
                <a:lnTo>
                  <a:pt x="462471" y="58041"/>
                </a:lnTo>
                <a:cubicBezTo>
                  <a:pt x="468932" y="58041"/>
                  <a:pt x="475393" y="64485"/>
                  <a:pt x="475393" y="70929"/>
                </a:cubicBezTo>
                <a:lnTo>
                  <a:pt x="475393" y="281979"/>
                </a:lnTo>
                <a:cubicBezTo>
                  <a:pt x="475393" y="288423"/>
                  <a:pt x="468932" y="294867"/>
                  <a:pt x="462471" y="294867"/>
                </a:cubicBezTo>
                <a:lnTo>
                  <a:pt x="108719" y="294867"/>
                </a:lnTo>
                <a:cubicBezTo>
                  <a:pt x="102258" y="294867"/>
                  <a:pt x="95797" y="288423"/>
                  <a:pt x="95797" y="281979"/>
                </a:cubicBezTo>
                <a:lnTo>
                  <a:pt x="95797" y="70929"/>
                </a:lnTo>
                <a:cubicBezTo>
                  <a:pt x="95797" y="64485"/>
                  <a:pt x="102258" y="58041"/>
                  <a:pt x="108719" y="58041"/>
                </a:cubicBezTo>
                <a:close/>
                <a:moveTo>
                  <a:pt x="108763" y="38692"/>
                </a:moveTo>
                <a:cubicBezTo>
                  <a:pt x="90999" y="38692"/>
                  <a:pt x="78080" y="53201"/>
                  <a:pt x="78080" y="69323"/>
                </a:cubicBezTo>
                <a:lnTo>
                  <a:pt x="78080" y="312757"/>
                </a:lnTo>
                <a:lnTo>
                  <a:pt x="494724" y="312757"/>
                </a:lnTo>
                <a:lnTo>
                  <a:pt x="494724" y="69323"/>
                </a:lnTo>
                <a:cubicBezTo>
                  <a:pt x="494724" y="53201"/>
                  <a:pt x="480190" y="38692"/>
                  <a:pt x="462426" y="38692"/>
                </a:cubicBezTo>
                <a:close/>
                <a:moveTo>
                  <a:pt x="108763" y="0"/>
                </a:moveTo>
                <a:lnTo>
                  <a:pt x="462426" y="0"/>
                </a:lnTo>
                <a:cubicBezTo>
                  <a:pt x="501184" y="0"/>
                  <a:pt x="531867" y="32243"/>
                  <a:pt x="531867" y="69323"/>
                </a:cubicBezTo>
                <a:lnTo>
                  <a:pt x="531867" y="319206"/>
                </a:lnTo>
                <a:lnTo>
                  <a:pt x="569010" y="457851"/>
                </a:lnTo>
                <a:cubicBezTo>
                  <a:pt x="573854" y="475585"/>
                  <a:pt x="570624" y="494931"/>
                  <a:pt x="559320" y="507828"/>
                </a:cubicBezTo>
                <a:cubicBezTo>
                  <a:pt x="549631" y="522337"/>
                  <a:pt x="531867" y="530398"/>
                  <a:pt x="512488" y="530398"/>
                </a:cubicBezTo>
                <a:lnTo>
                  <a:pt x="58701" y="530398"/>
                </a:lnTo>
                <a:cubicBezTo>
                  <a:pt x="39322" y="530398"/>
                  <a:pt x="23173" y="522337"/>
                  <a:pt x="11869" y="507828"/>
                </a:cubicBezTo>
                <a:cubicBezTo>
                  <a:pt x="565" y="494931"/>
                  <a:pt x="-2665" y="475585"/>
                  <a:pt x="2179" y="457851"/>
                </a:cubicBezTo>
                <a:lnTo>
                  <a:pt x="39322" y="319206"/>
                </a:lnTo>
                <a:lnTo>
                  <a:pt x="39322" y="69323"/>
                </a:lnTo>
                <a:cubicBezTo>
                  <a:pt x="39322" y="32243"/>
                  <a:pt x="71620" y="0"/>
                  <a:pt x="108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/>
          </a:p>
        </p:txBody>
      </p:sp>
      <p:sp>
        <p:nvSpPr>
          <p:cNvPr id="39" name="椭圆 27">
            <a:extLst>
              <a:ext uri="{FF2B5EF4-FFF2-40B4-BE49-F238E27FC236}">
                <a16:creationId xmlns:a16="http://schemas.microsoft.com/office/drawing/2014/main" id="{9DF93974-89D4-47E0-8B93-0C5C06014F92}"/>
              </a:ext>
            </a:extLst>
          </p:cNvPr>
          <p:cNvSpPr/>
          <p:nvPr/>
        </p:nvSpPr>
        <p:spPr>
          <a:xfrm>
            <a:off x="5836173" y="3670718"/>
            <a:ext cx="519654" cy="469380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/>
          </a:p>
        </p:txBody>
      </p:sp>
      <p:sp>
        <p:nvSpPr>
          <p:cNvPr id="41" name="椭圆 28">
            <a:extLst>
              <a:ext uri="{FF2B5EF4-FFF2-40B4-BE49-F238E27FC236}">
                <a16:creationId xmlns:a16="http://schemas.microsoft.com/office/drawing/2014/main" id="{7F0A79AB-3F91-47B1-8BA2-E7CD3E2907A4}"/>
              </a:ext>
            </a:extLst>
          </p:cNvPr>
          <p:cNvSpPr/>
          <p:nvPr/>
        </p:nvSpPr>
        <p:spPr>
          <a:xfrm>
            <a:off x="9714359" y="3645974"/>
            <a:ext cx="519654" cy="518869"/>
          </a:xfrm>
          <a:custGeom>
            <a:avLst/>
            <a:gdLst>
              <a:gd name="T0" fmla="*/ 2283 w 4567"/>
              <a:gd name="T1" fmla="*/ 0 h 4567"/>
              <a:gd name="T2" fmla="*/ 0 w 4567"/>
              <a:gd name="T3" fmla="*/ 2283 h 4567"/>
              <a:gd name="T4" fmla="*/ 2283 w 4567"/>
              <a:gd name="T5" fmla="*/ 4567 h 4567"/>
              <a:gd name="T6" fmla="*/ 4567 w 4567"/>
              <a:gd name="T7" fmla="*/ 2283 h 4567"/>
              <a:gd name="T8" fmla="*/ 2283 w 4567"/>
              <a:gd name="T9" fmla="*/ 0 h 4567"/>
              <a:gd name="T10" fmla="*/ 3272 w 4567"/>
              <a:gd name="T11" fmla="*/ 1815 h 4567"/>
              <a:gd name="T12" fmla="*/ 2076 w 4567"/>
              <a:gd name="T13" fmla="*/ 3011 h 4567"/>
              <a:gd name="T14" fmla="*/ 1946 w 4567"/>
              <a:gd name="T15" fmla="*/ 3065 h 4567"/>
              <a:gd name="T16" fmla="*/ 1815 w 4567"/>
              <a:gd name="T17" fmla="*/ 3011 h 4567"/>
              <a:gd name="T18" fmla="*/ 1295 w 4567"/>
              <a:gd name="T19" fmla="*/ 2491 h 4567"/>
              <a:gd name="T20" fmla="*/ 1295 w 4567"/>
              <a:gd name="T21" fmla="*/ 2231 h 4567"/>
              <a:gd name="T22" fmla="*/ 1556 w 4567"/>
              <a:gd name="T23" fmla="*/ 2231 h 4567"/>
              <a:gd name="T24" fmla="*/ 1946 w 4567"/>
              <a:gd name="T25" fmla="*/ 2621 h 4567"/>
              <a:gd name="T26" fmla="*/ 3012 w 4567"/>
              <a:gd name="T27" fmla="*/ 1555 h 4567"/>
              <a:gd name="T28" fmla="*/ 3272 w 4567"/>
              <a:gd name="T29" fmla="*/ 1555 h 4567"/>
              <a:gd name="T30" fmla="*/ 3272 w 4567"/>
              <a:gd name="T31" fmla="*/ 1815 h 4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67" h="4567">
                <a:moveTo>
                  <a:pt x="2283" y="0"/>
                </a:moveTo>
                <a:cubicBezTo>
                  <a:pt x="1024" y="0"/>
                  <a:pt x="0" y="1024"/>
                  <a:pt x="0" y="2283"/>
                </a:cubicBezTo>
                <a:cubicBezTo>
                  <a:pt x="0" y="3542"/>
                  <a:pt x="1024" y="4567"/>
                  <a:pt x="2283" y="4567"/>
                </a:cubicBezTo>
                <a:cubicBezTo>
                  <a:pt x="3543" y="4567"/>
                  <a:pt x="4567" y="3542"/>
                  <a:pt x="4567" y="2283"/>
                </a:cubicBezTo>
                <a:cubicBezTo>
                  <a:pt x="4567" y="1024"/>
                  <a:pt x="3543" y="0"/>
                  <a:pt x="2283" y="0"/>
                </a:cubicBezTo>
                <a:close/>
                <a:moveTo>
                  <a:pt x="3272" y="1815"/>
                </a:moveTo>
                <a:lnTo>
                  <a:pt x="2076" y="3011"/>
                </a:lnTo>
                <a:cubicBezTo>
                  <a:pt x="2040" y="3047"/>
                  <a:pt x="1993" y="3065"/>
                  <a:pt x="1946" y="3065"/>
                </a:cubicBezTo>
                <a:cubicBezTo>
                  <a:pt x="1898" y="3065"/>
                  <a:pt x="1852" y="3047"/>
                  <a:pt x="1815" y="3011"/>
                </a:cubicBezTo>
                <a:lnTo>
                  <a:pt x="1295" y="2491"/>
                </a:lnTo>
                <a:cubicBezTo>
                  <a:pt x="1223" y="2419"/>
                  <a:pt x="1223" y="2303"/>
                  <a:pt x="1295" y="2231"/>
                </a:cubicBezTo>
                <a:cubicBezTo>
                  <a:pt x="1367" y="2159"/>
                  <a:pt x="1484" y="2159"/>
                  <a:pt x="1556" y="2231"/>
                </a:cubicBezTo>
                <a:lnTo>
                  <a:pt x="1946" y="2621"/>
                </a:lnTo>
                <a:lnTo>
                  <a:pt x="3012" y="1555"/>
                </a:lnTo>
                <a:cubicBezTo>
                  <a:pt x="3083" y="1483"/>
                  <a:pt x="3200" y="1483"/>
                  <a:pt x="3272" y="1555"/>
                </a:cubicBezTo>
                <a:cubicBezTo>
                  <a:pt x="3344" y="1627"/>
                  <a:pt x="3344" y="1744"/>
                  <a:pt x="3272" y="18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/>
          </a:p>
        </p:txBody>
      </p:sp>
      <p:sp>
        <p:nvSpPr>
          <p:cNvPr id="38" name="椭圆 29">
            <a:extLst>
              <a:ext uri="{FF2B5EF4-FFF2-40B4-BE49-F238E27FC236}">
                <a16:creationId xmlns:a16="http://schemas.microsoft.com/office/drawing/2014/main" id="{33265B57-D944-43BE-880D-1C54DF5ECD00}"/>
              </a:ext>
            </a:extLst>
          </p:cNvPr>
          <p:cNvSpPr/>
          <p:nvPr/>
        </p:nvSpPr>
        <p:spPr>
          <a:xfrm>
            <a:off x="4010701" y="3759439"/>
            <a:ext cx="292416" cy="291939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/>
          </a:p>
        </p:txBody>
      </p:sp>
      <p:sp>
        <p:nvSpPr>
          <p:cNvPr id="40" name="椭圆 30">
            <a:extLst>
              <a:ext uri="{FF2B5EF4-FFF2-40B4-BE49-F238E27FC236}">
                <a16:creationId xmlns:a16="http://schemas.microsoft.com/office/drawing/2014/main" id="{787D43D5-0FFC-448A-A0AC-49EFD6F33FB1}"/>
              </a:ext>
            </a:extLst>
          </p:cNvPr>
          <p:cNvSpPr/>
          <p:nvPr/>
        </p:nvSpPr>
        <p:spPr>
          <a:xfrm>
            <a:off x="7911612" y="3759200"/>
            <a:ext cx="249257" cy="29241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5577323-A638-470E-AB50-A380CD307E2F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F7A7AD1-00DC-4905-A7DE-0FC5028C7EF3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4" name="PA-文本框 8">
            <a:extLst>
              <a:ext uri="{FF2B5EF4-FFF2-40B4-BE49-F238E27FC236}">
                <a16:creationId xmlns:a16="http://schemas.microsoft.com/office/drawing/2014/main" id="{F9B065E8-DB78-421F-8FB6-A18274744A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PA-文本框 8">
            <a:extLst>
              <a:ext uri="{FF2B5EF4-FFF2-40B4-BE49-F238E27FC236}">
                <a16:creationId xmlns:a16="http://schemas.microsoft.com/office/drawing/2014/main" id="{E968EC62-E28D-470E-9E73-7D3064171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1295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3" grpId="0" animBg="1"/>
      <p:bldP spid="24" grpId="0" animBg="1"/>
      <p:bldP spid="25" grpId="0" animBg="1"/>
      <p:bldP spid="26" grpId="0" animBg="1"/>
      <p:bldP spid="37" grpId="0" animBg="1"/>
      <p:bldP spid="39" grpId="0" animBg="1"/>
      <p:bldP spid="41" grpId="0" animBg="1"/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6C77F1-81E6-4FE2-A3EE-EB1017EF4206}"/>
              </a:ext>
            </a:extLst>
          </p:cNvPr>
          <p:cNvSpPr/>
          <p:nvPr/>
        </p:nvSpPr>
        <p:spPr>
          <a:xfrm>
            <a:off x="2068516" y="2408404"/>
            <a:ext cx="3701933" cy="132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E295590-3973-4CFE-9878-7FC951CAEC2D}"/>
              </a:ext>
            </a:extLst>
          </p:cNvPr>
          <p:cNvSpPr/>
          <p:nvPr/>
        </p:nvSpPr>
        <p:spPr>
          <a:xfrm>
            <a:off x="1573778" y="1989138"/>
            <a:ext cx="1081934" cy="1081934"/>
          </a:xfrm>
          <a:prstGeom prst="ellipse">
            <a:avLst/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tl"/>
          </a:blipFill>
          <a:ln w="317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A52A4D-55B1-400F-9C54-9A0048AB2A06}"/>
              </a:ext>
            </a:extLst>
          </p:cNvPr>
          <p:cNvGrpSpPr/>
          <p:nvPr/>
        </p:nvGrpSpPr>
        <p:grpSpPr>
          <a:xfrm>
            <a:off x="2798196" y="2608106"/>
            <a:ext cx="2867024" cy="924121"/>
            <a:chOff x="7576977" y="2947217"/>
            <a:chExt cx="3068522" cy="92412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DF6FFD-9B9E-45E6-B642-B60BE4415E74}"/>
                </a:ext>
              </a:extLst>
            </p:cNvPr>
            <p:cNvSpPr/>
            <p:nvPr/>
          </p:nvSpPr>
          <p:spPr bwMode="auto">
            <a:xfrm>
              <a:off x="7576977" y="3322726"/>
              <a:ext cx="3068522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91078531-C596-4162-B910-5493E92FAB4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76978" y="2947217"/>
              <a:ext cx="1578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DC58C9D3-BA7F-4700-BA21-1F8B0650FE23}"/>
              </a:ext>
            </a:extLst>
          </p:cNvPr>
          <p:cNvSpPr/>
          <p:nvPr/>
        </p:nvSpPr>
        <p:spPr>
          <a:xfrm>
            <a:off x="6945316" y="2408404"/>
            <a:ext cx="3701933" cy="132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342D472-ABEF-4D96-B82F-5BFC95BEC6DE}"/>
              </a:ext>
            </a:extLst>
          </p:cNvPr>
          <p:cNvSpPr/>
          <p:nvPr/>
        </p:nvSpPr>
        <p:spPr>
          <a:xfrm>
            <a:off x="6450578" y="1989138"/>
            <a:ext cx="1081934" cy="1081934"/>
          </a:xfrm>
          <a:prstGeom prst="ellipse">
            <a:avLst/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 w="317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2D59E56-E4D7-4CE8-9D6E-00E90BBCA685}"/>
              </a:ext>
            </a:extLst>
          </p:cNvPr>
          <p:cNvGrpSpPr/>
          <p:nvPr/>
        </p:nvGrpSpPr>
        <p:grpSpPr>
          <a:xfrm>
            <a:off x="7674996" y="2608106"/>
            <a:ext cx="2867024" cy="924121"/>
            <a:chOff x="7576977" y="2947217"/>
            <a:chExt cx="3068522" cy="92412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A1E26B1-CAFC-4CAD-8BBE-ED296DE22F54}"/>
                </a:ext>
              </a:extLst>
            </p:cNvPr>
            <p:cNvSpPr/>
            <p:nvPr/>
          </p:nvSpPr>
          <p:spPr bwMode="auto">
            <a:xfrm>
              <a:off x="7576977" y="3322726"/>
              <a:ext cx="3068522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3" name="PA-文本框 8">
              <a:extLst>
                <a:ext uri="{FF2B5EF4-FFF2-40B4-BE49-F238E27FC236}">
                  <a16:creationId xmlns:a16="http://schemas.microsoft.com/office/drawing/2014/main" id="{A6B12C1C-5FAB-481A-A070-E2996B81790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1578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A757FC3-92A1-493E-8B6E-1D8071032E68}"/>
              </a:ext>
            </a:extLst>
          </p:cNvPr>
          <p:cNvSpPr/>
          <p:nvPr/>
        </p:nvSpPr>
        <p:spPr>
          <a:xfrm>
            <a:off x="2068516" y="4498461"/>
            <a:ext cx="3701933" cy="132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32824A9-1352-41E0-9838-B73919F319A8}"/>
              </a:ext>
            </a:extLst>
          </p:cNvPr>
          <p:cNvSpPr/>
          <p:nvPr/>
        </p:nvSpPr>
        <p:spPr>
          <a:xfrm>
            <a:off x="1573778" y="4079195"/>
            <a:ext cx="1081934" cy="1081934"/>
          </a:xfrm>
          <a:prstGeom prst="ellipse">
            <a:avLst/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b"/>
          </a:blipFill>
          <a:ln w="317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21AEDEF-5A02-48C6-AB61-4E78DBAB724C}"/>
              </a:ext>
            </a:extLst>
          </p:cNvPr>
          <p:cNvGrpSpPr/>
          <p:nvPr/>
        </p:nvGrpSpPr>
        <p:grpSpPr>
          <a:xfrm>
            <a:off x="2798196" y="4698163"/>
            <a:ext cx="2867024" cy="924121"/>
            <a:chOff x="7576977" y="2947217"/>
            <a:chExt cx="3068522" cy="92412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A80D491-0069-49D1-9E29-28C2A8E4020F}"/>
                </a:ext>
              </a:extLst>
            </p:cNvPr>
            <p:cNvSpPr/>
            <p:nvPr/>
          </p:nvSpPr>
          <p:spPr bwMode="auto">
            <a:xfrm>
              <a:off x="7576977" y="3322726"/>
              <a:ext cx="3068522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0" name="PA-文本框 8">
              <a:extLst>
                <a:ext uri="{FF2B5EF4-FFF2-40B4-BE49-F238E27FC236}">
                  <a16:creationId xmlns:a16="http://schemas.microsoft.com/office/drawing/2014/main" id="{0926E761-C8E4-4683-824F-0A0C6A6A3DC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1578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8AC36E7D-418C-4A2A-936A-9122F952D566}"/>
              </a:ext>
            </a:extLst>
          </p:cNvPr>
          <p:cNvSpPr/>
          <p:nvPr/>
        </p:nvSpPr>
        <p:spPr>
          <a:xfrm>
            <a:off x="6945316" y="4498461"/>
            <a:ext cx="3701933" cy="132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D639B86-1694-4D8F-9FAA-9CFCE9A762D0}"/>
              </a:ext>
            </a:extLst>
          </p:cNvPr>
          <p:cNvSpPr/>
          <p:nvPr/>
        </p:nvSpPr>
        <p:spPr>
          <a:xfrm>
            <a:off x="6450578" y="4079195"/>
            <a:ext cx="1081934" cy="1081934"/>
          </a:xfrm>
          <a:prstGeom prst="ellipse">
            <a:avLst/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br"/>
          </a:blipFill>
          <a:ln w="317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524B111-BB53-449B-9A71-7CAE51F49B9D}"/>
              </a:ext>
            </a:extLst>
          </p:cNvPr>
          <p:cNvGrpSpPr/>
          <p:nvPr/>
        </p:nvGrpSpPr>
        <p:grpSpPr>
          <a:xfrm>
            <a:off x="7674996" y="4698163"/>
            <a:ext cx="2867024" cy="924121"/>
            <a:chOff x="7576977" y="2947217"/>
            <a:chExt cx="3068522" cy="92412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700CB3B-6355-422D-9D0B-69B55E178591}"/>
                </a:ext>
              </a:extLst>
            </p:cNvPr>
            <p:cNvSpPr/>
            <p:nvPr/>
          </p:nvSpPr>
          <p:spPr bwMode="auto">
            <a:xfrm>
              <a:off x="7576977" y="3322726"/>
              <a:ext cx="3068522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7" name="PA-文本框 8">
              <a:extLst>
                <a:ext uri="{FF2B5EF4-FFF2-40B4-BE49-F238E27FC236}">
                  <a16:creationId xmlns:a16="http://schemas.microsoft.com/office/drawing/2014/main" id="{5CCE5060-2ED4-4289-9596-D7FD5B8A3F8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76978" y="2947217"/>
              <a:ext cx="1578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3E736DC9-169E-41B3-A1F6-5AC309DC67EB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3FFC03A-F9FB-479B-AE93-926FD539A06C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3" name="PA-文本框 8">
            <a:extLst>
              <a:ext uri="{FF2B5EF4-FFF2-40B4-BE49-F238E27FC236}">
                <a16:creationId xmlns:a16="http://schemas.microsoft.com/office/drawing/2014/main" id="{C25111B0-681C-4D79-A23D-C11FC289109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PA-文本框 8">
            <a:extLst>
              <a:ext uri="{FF2B5EF4-FFF2-40B4-BE49-F238E27FC236}">
                <a16:creationId xmlns:a16="http://schemas.microsoft.com/office/drawing/2014/main" id="{D56890B6-EB50-407D-9558-916B3AAAAC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47154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30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40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45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50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55" dur="1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60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65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14" grpId="0" animBg="1"/>
      <p:bldP spid="14" grpId="1" animBg="1"/>
      <p:bldP spid="15" grpId="0" animBg="1"/>
      <p:bldP spid="21" grpId="0" animBg="1"/>
      <p:bldP spid="21" grpId="1" animBg="1"/>
      <p:bldP spid="22" grpId="0" animBg="1"/>
      <p:bldP spid="28" grpId="0" animBg="1"/>
      <p:bldP spid="28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79D88DD8-444E-41AB-B4CB-EEFC33DB58D8}"/>
              </a:ext>
            </a:extLst>
          </p:cNvPr>
          <p:cNvGrpSpPr/>
          <p:nvPr/>
        </p:nvGrpSpPr>
        <p:grpSpPr>
          <a:xfrm>
            <a:off x="4481969" y="1989139"/>
            <a:ext cx="3253462" cy="3921296"/>
            <a:chOff x="4323888" y="1796429"/>
            <a:chExt cx="3552165" cy="4281315"/>
          </a:xfrm>
        </p:grpSpPr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BCDCEA3F-A3C7-4F5D-9D0D-1475CF14559D}"/>
                </a:ext>
              </a:extLst>
            </p:cNvPr>
            <p:cNvSpPr/>
            <p:nvPr/>
          </p:nvSpPr>
          <p:spPr>
            <a:xfrm>
              <a:off x="5162550" y="2911640"/>
              <a:ext cx="1866900" cy="160939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7DFCC70-0547-4441-895A-40BB95272FC5}"/>
                </a:ext>
              </a:extLst>
            </p:cNvPr>
            <p:cNvSpPr/>
            <p:nvPr/>
          </p:nvSpPr>
          <p:spPr>
            <a:xfrm rot="10800000">
              <a:off x="4617569" y="4741784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17F46F4-BBDA-4587-9A61-405CBDAA6A12}"/>
                </a:ext>
              </a:extLst>
            </p:cNvPr>
            <p:cNvSpPr/>
            <p:nvPr/>
          </p:nvSpPr>
          <p:spPr>
            <a:xfrm rot="14610161">
              <a:off x="3772088" y="3610063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0A37BEB-8A76-45B1-B553-5081600504F8}"/>
                </a:ext>
              </a:extLst>
            </p:cNvPr>
            <p:cNvSpPr/>
            <p:nvPr/>
          </p:nvSpPr>
          <p:spPr>
            <a:xfrm>
              <a:off x="5591194" y="2244812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B3B78F5A-A13E-4563-A485-F1D6A93265F4}"/>
                </a:ext>
              </a:extLst>
            </p:cNvPr>
            <p:cNvSpPr/>
            <p:nvPr/>
          </p:nvSpPr>
          <p:spPr>
            <a:xfrm rot="3810161">
              <a:off x="6436675" y="3376533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49058C6-382D-4E0B-9758-FCD5167D4439}"/>
                </a:ext>
              </a:extLst>
            </p:cNvPr>
            <p:cNvSpPr/>
            <p:nvPr/>
          </p:nvSpPr>
          <p:spPr>
            <a:xfrm rot="7620028">
              <a:off x="5804047" y="4638367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C69E974-E0B8-4AFA-B00D-7BBB41F53294}"/>
                </a:ext>
              </a:extLst>
            </p:cNvPr>
            <p:cNvSpPr/>
            <p:nvPr/>
          </p:nvSpPr>
          <p:spPr>
            <a:xfrm rot="18420028">
              <a:off x="4404716" y="2348229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FFC56E3-366C-49ED-8164-E5157B79FE30}"/>
              </a:ext>
            </a:extLst>
          </p:cNvPr>
          <p:cNvGrpSpPr/>
          <p:nvPr/>
        </p:nvGrpSpPr>
        <p:grpSpPr>
          <a:xfrm>
            <a:off x="8015414" y="2544045"/>
            <a:ext cx="2973832" cy="865258"/>
            <a:chOff x="7576977" y="2947217"/>
            <a:chExt cx="3340990" cy="86525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73E90D9-E803-47BA-85D4-1F58A57F2AC5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3" name="PA-文本框 8">
              <a:extLst>
                <a:ext uri="{FF2B5EF4-FFF2-40B4-BE49-F238E27FC236}">
                  <a16:creationId xmlns:a16="http://schemas.microsoft.com/office/drawing/2014/main" id="{810C1C77-81A6-40C1-873B-C8DDB8739A5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76978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346197C-5C5C-4DEB-8902-338DE75161DF}"/>
              </a:ext>
            </a:extLst>
          </p:cNvPr>
          <p:cNvGrpSpPr/>
          <p:nvPr/>
        </p:nvGrpSpPr>
        <p:grpSpPr>
          <a:xfrm>
            <a:off x="8015414" y="4835060"/>
            <a:ext cx="2973832" cy="865258"/>
            <a:chOff x="7576977" y="2947217"/>
            <a:chExt cx="3340990" cy="865258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D749B85-7B34-4AB8-ACBD-F84CFA6BD69C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6" name="PA-文本框 8">
              <a:extLst>
                <a:ext uri="{FF2B5EF4-FFF2-40B4-BE49-F238E27FC236}">
                  <a16:creationId xmlns:a16="http://schemas.microsoft.com/office/drawing/2014/main" id="{4C9B1AFF-AA6E-4C31-A52A-908D3EC481A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69475D8-9E95-48EF-A62E-A149B63A2604}"/>
              </a:ext>
            </a:extLst>
          </p:cNvPr>
          <p:cNvGrpSpPr/>
          <p:nvPr/>
        </p:nvGrpSpPr>
        <p:grpSpPr>
          <a:xfrm>
            <a:off x="1244602" y="2544045"/>
            <a:ext cx="2973832" cy="865258"/>
            <a:chOff x="7576977" y="2947217"/>
            <a:chExt cx="3340990" cy="86525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5B7611E-FA73-496E-9E75-53A4CF36BEF3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9" name="PA-文本框 8">
              <a:extLst>
                <a:ext uri="{FF2B5EF4-FFF2-40B4-BE49-F238E27FC236}">
                  <a16:creationId xmlns:a16="http://schemas.microsoft.com/office/drawing/2014/main" id="{89610135-D4DB-455E-84CC-D65A31BA4BD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9260765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F507708-673B-4B62-BB30-957974FA97D4}"/>
              </a:ext>
            </a:extLst>
          </p:cNvPr>
          <p:cNvGrpSpPr/>
          <p:nvPr/>
        </p:nvGrpSpPr>
        <p:grpSpPr>
          <a:xfrm>
            <a:off x="1244602" y="4835060"/>
            <a:ext cx="2973832" cy="865258"/>
            <a:chOff x="7576977" y="2947217"/>
            <a:chExt cx="3340990" cy="86525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CCC039A-D7E1-4547-87BB-909679DB2DA1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2" name="PA-文本框 8">
              <a:extLst>
                <a:ext uri="{FF2B5EF4-FFF2-40B4-BE49-F238E27FC236}">
                  <a16:creationId xmlns:a16="http://schemas.microsoft.com/office/drawing/2014/main" id="{364C15C8-256E-4B9B-94D4-DB2D7C9930A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9260765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D760CF63-7059-4463-9002-1917A25E02A5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B3F6E8E-3580-413A-B9D3-9DDEFEE238ED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45" name="PA-文本框 8">
            <a:extLst>
              <a:ext uri="{FF2B5EF4-FFF2-40B4-BE49-F238E27FC236}">
                <a16:creationId xmlns:a16="http://schemas.microsoft.com/office/drawing/2014/main" id="{0A125258-558C-4235-BBB6-943C5231A1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PA-文本框 8">
            <a:extLst>
              <a:ext uri="{FF2B5EF4-FFF2-40B4-BE49-F238E27FC236}">
                <a16:creationId xmlns:a16="http://schemas.microsoft.com/office/drawing/2014/main" id="{58FB0F75-9CCF-4B88-8E75-9A1FECA1B8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椭圆 28">
            <a:extLst>
              <a:ext uri="{FF2B5EF4-FFF2-40B4-BE49-F238E27FC236}">
                <a16:creationId xmlns:a16="http://schemas.microsoft.com/office/drawing/2014/main" id="{E52BFF16-306F-4A4C-B90E-57216EDB4AFD}"/>
              </a:ext>
            </a:extLst>
          </p:cNvPr>
          <p:cNvSpPr/>
          <p:nvPr/>
        </p:nvSpPr>
        <p:spPr>
          <a:xfrm>
            <a:off x="5876127" y="3693834"/>
            <a:ext cx="544829" cy="544071"/>
          </a:xfrm>
          <a:custGeom>
            <a:avLst/>
            <a:gdLst>
              <a:gd name="T0" fmla="*/ 7722 w 7722"/>
              <a:gd name="T1" fmla="*/ 4718 h 7722"/>
              <a:gd name="T2" fmla="*/ 7722 w 7722"/>
              <a:gd name="T3" fmla="*/ 3167 h 7722"/>
              <a:gd name="T4" fmla="*/ 7600 w 7722"/>
              <a:gd name="T5" fmla="*/ 3045 h 7722"/>
              <a:gd name="T6" fmla="*/ 6396 w 7722"/>
              <a:gd name="T7" fmla="*/ 2481 h 7722"/>
              <a:gd name="T8" fmla="*/ 7168 w 7722"/>
              <a:gd name="T9" fmla="*/ 1708 h 7722"/>
              <a:gd name="T10" fmla="*/ 6072 w 7722"/>
              <a:gd name="T11" fmla="*/ 612 h 7722"/>
              <a:gd name="T12" fmla="*/ 5899 w 7722"/>
              <a:gd name="T13" fmla="*/ 612 h 7722"/>
              <a:gd name="T14" fmla="*/ 4677 w 7722"/>
              <a:gd name="T15" fmla="*/ 1079 h 7722"/>
              <a:gd name="T16" fmla="*/ 4677 w 7722"/>
              <a:gd name="T17" fmla="*/ 0 h 7722"/>
              <a:gd name="T18" fmla="*/ 3127 w 7722"/>
              <a:gd name="T19" fmla="*/ 0 h 7722"/>
              <a:gd name="T20" fmla="*/ 3004 w 7722"/>
              <a:gd name="T21" fmla="*/ 122 h 7722"/>
              <a:gd name="T22" fmla="*/ 2498 w 7722"/>
              <a:gd name="T23" fmla="*/ 1286 h 7722"/>
              <a:gd name="T24" fmla="*/ 1737 w 7722"/>
              <a:gd name="T25" fmla="*/ 525 h 7722"/>
              <a:gd name="T26" fmla="*/ 640 w 7722"/>
              <a:gd name="T27" fmla="*/ 1621 h 7722"/>
              <a:gd name="T28" fmla="*/ 640 w 7722"/>
              <a:gd name="T29" fmla="*/ 1794 h 7722"/>
              <a:gd name="T30" fmla="*/ 1065 w 7722"/>
              <a:gd name="T31" fmla="*/ 3004 h 7722"/>
              <a:gd name="T32" fmla="*/ 0 w 7722"/>
              <a:gd name="T33" fmla="*/ 3004 h 7722"/>
              <a:gd name="T34" fmla="*/ 0 w 7722"/>
              <a:gd name="T35" fmla="*/ 4555 h 7722"/>
              <a:gd name="T36" fmla="*/ 122 w 7722"/>
              <a:gd name="T37" fmla="*/ 4677 h 7722"/>
              <a:gd name="T38" fmla="*/ 1300 w 7722"/>
              <a:gd name="T39" fmla="*/ 5268 h 7722"/>
              <a:gd name="T40" fmla="*/ 554 w 7722"/>
              <a:gd name="T41" fmla="*/ 6014 h 7722"/>
              <a:gd name="T42" fmla="*/ 1650 w 7722"/>
              <a:gd name="T43" fmla="*/ 7111 h 7722"/>
              <a:gd name="T44" fmla="*/ 1823 w 7722"/>
              <a:gd name="T45" fmla="*/ 7111 h 7722"/>
              <a:gd name="T46" fmla="*/ 3045 w 7722"/>
              <a:gd name="T47" fmla="*/ 6654 h 7722"/>
              <a:gd name="T48" fmla="*/ 3045 w 7722"/>
              <a:gd name="T49" fmla="*/ 7722 h 7722"/>
              <a:gd name="T50" fmla="*/ 4595 w 7722"/>
              <a:gd name="T51" fmla="*/ 7722 h 7722"/>
              <a:gd name="T52" fmla="*/ 4718 w 7722"/>
              <a:gd name="T53" fmla="*/ 7600 h 7722"/>
              <a:gd name="T54" fmla="*/ 5210 w 7722"/>
              <a:gd name="T55" fmla="*/ 6422 h 7722"/>
              <a:gd name="T56" fmla="*/ 5985 w 7722"/>
              <a:gd name="T57" fmla="*/ 7197 h 7722"/>
              <a:gd name="T58" fmla="*/ 7082 w 7722"/>
              <a:gd name="T59" fmla="*/ 6101 h 7722"/>
              <a:gd name="T60" fmla="*/ 7082 w 7722"/>
              <a:gd name="T61" fmla="*/ 5928 h 7722"/>
              <a:gd name="T62" fmla="*/ 6616 w 7722"/>
              <a:gd name="T63" fmla="*/ 4718 h 7722"/>
              <a:gd name="T64" fmla="*/ 7600 w 7722"/>
              <a:gd name="T65" fmla="*/ 4718 h 7722"/>
              <a:gd name="T66" fmla="*/ 3841 w 7722"/>
              <a:gd name="T67" fmla="*/ 5595 h 7722"/>
              <a:gd name="T68" fmla="*/ 3841 w 7722"/>
              <a:gd name="T69" fmla="*/ 2127 h 7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22" h="7722">
                <a:moveTo>
                  <a:pt x="7600" y="4718"/>
                </a:moveTo>
                <a:lnTo>
                  <a:pt x="7722" y="4718"/>
                </a:lnTo>
                <a:lnTo>
                  <a:pt x="7722" y="4595"/>
                </a:lnTo>
                <a:lnTo>
                  <a:pt x="7722" y="3167"/>
                </a:lnTo>
                <a:lnTo>
                  <a:pt x="7722" y="3045"/>
                </a:lnTo>
                <a:lnTo>
                  <a:pt x="7600" y="3045"/>
                </a:lnTo>
                <a:lnTo>
                  <a:pt x="6628" y="3045"/>
                </a:lnTo>
                <a:cubicBezTo>
                  <a:pt x="6571" y="2849"/>
                  <a:pt x="6493" y="2660"/>
                  <a:pt x="6396" y="2481"/>
                </a:cubicBezTo>
                <a:lnTo>
                  <a:pt x="7082" y="1794"/>
                </a:lnTo>
                <a:lnTo>
                  <a:pt x="7168" y="1708"/>
                </a:lnTo>
                <a:lnTo>
                  <a:pt x="7082" y="1621"/>
                </a:lnTo>
                <a:lnTo>
                  <a:pt x="6072" y="612"/>
                </a:lnTo>
                <a:lnTo>
                  <a:pt x="5985" y="525"/>
                </a:lnTo>
                <a:lnTo>
                  <a:pt x="5899" y="612"/>
                </a:lnTo>
                <a:lnTo>
                  <a:pt x="5210" y="1300"/>
                </a:lnTo>
                <a:cubicBezTo>
                  <a:pt x="5040" y="1209"/>
                  <a:pt x="4861" y="1135"/>
                  <a:pt x="4677" y="1079"/>
                </a:cubicBezTo>
                <a:lnTo>
                  <a:pt x="4677" y="122"/>
                </a:lnTo>
                <a:lnTo>
                  <a:pt x="4677" y="0"/>
                </a:lnTo>
                <a:lnTo>
                  <a:pt x="4555" y="0"/>
                </a:lnTo>
                <a:lnTo>
                  <a:pt x="3127" y="0"/>
                </a:lnTo>
                <a:lnTo>
                  <a:pt x="3004" y="0"/>
                </a:lnTo>
                <a:lnTo>
                  <a:pt x="3004" y="122"/>
                </a:lnTo>
                <a:lnTo>
                  <a:pt x="3004" y="1080"/>
                </a:lnTo>
                <a:cubicBezTo>
                  <a:pt x="2829" y="1132"/>
                  <a:pt x="2660" y="1201"/>
                  <a:pt x="2498" y="1286"/>
                </a:cubicBezTo>
                <a:lnTo>
                  <a:pt x="1823" y="612"/>
                </a:lnTo>
                <a:lnTo>
                  <a:pt x="1737" y="525"/>
                </a:lnTo>
                <a:lnTo>
                  <a:pt x="1650" y="612"/>
                </a:lnTo>
                <a:lnTo>
                  <a:pt x="640" y="1621"/>
                </a:lnTo>
                <a:lnTo>
                  <a:pt x="554" y="1708"/>
                </a:lnTo>
                <a:lnTo>
                  <a:pt x="640" y="1794"/>
                </a:lnTo>
                <a:lnTo>
                  <a:pt x="1300" y="2454"/>
                </a:lnTo>
                <a:cubicBezTo>
                  <a:pt x="1203" y="2630"/>
                  <a:pt x="1124" y="2814"/>
                  <a:pt x="1065" y="3004"/>
                </a:cubicBezTo>
                <a:lnTo>
                  <a:pt x="122" y="3004"/>
                </a:lnTo>
                <a:lnTo>
                  <a:pt x="0" y="3004"/>
                </a:lnTo>
                <a:lnTo>
                  <a:pt x="0" y="3127"/>
                </a:lnTo>
                <a:lnTo>
                  <a:pt x="0" y="4555"/>
                </a:lnTo>
                <a:lnTo>
                  <a:pt x="0" y="4677"/>
                </a:lnTo>
                <a:lnTo>
                  <a:pt x="122" y="4677"/>
                </a:lnTo>
                <a:lnTo>
                  <a:pt x="1053" y="4677"/>
                </a:lnTo>
                <a:cubicBezTo>
                  <a:pt x="1113" y="4882"/>
                  <a:pt x="1196" y="5080"/>
                  <a:pt x="1300" y="5268"/>
                </a:cubicBezTo>
                <a:lnTo>
                  <a:pt x="640" y="5928"/>
                </a:lnTo>
                <a:lnTo>
                  <a:pt x="554" y="6014"/>
                </a:lnTo>
                <a:lnTo>
                  <a:pt x="640" y="6101"/>
                </a:lnTo>
                <a:lnTo>
                  <a:pt x="1650" y="7111"/>
                </a:lnTo>
                <a:lnTo>
                  <a:pt x="1737" y="7197"/>
                </a:lnTo>
                <a:lnTo>
                  <a:pt x="1823" y="7111"/>
                </a:lnTo>
                <a:lnTo>
                  <a:pt x="2498" y="6436"/>
                </a:lnTo>
                <a:cubicBezTo>
                  <a:pt x="2672" y="6527"/>
                  <a:pt x="2855" y="6600"/>
                  <a:pt x="3045" y="6654"/>
                </a:cubicBezTo>
                <a:lnTo>
                  <a:pt x="3045" y="7600"/>
                </a:lnTo>
                <a:lnTo>
                  <a:pt x="3045" y="7722"/>
                </a:lnTo>
                <a:lnTo>
                  <a:pt x="3167" y="7722"/>
                </a:lnTo>
                <a:lnTo>
                  <a:pt x="4595" y="7722"/>
                </a:lnTo>
                <a:lnTo>
                  <a:pt x="4718" y="7722"/>
                </a:lnTo>
                <a:lnTo>
                  <a:pt x="4718" y="7600"/>
                </a:lnTo>
                <a:lnTo>
                  <a:pt x="4718" y="6630"/>
                </a:lnTo>
                <a:cubicBezTo>
                  <a:pt x="4888" y="6576"/>
                  <a:pt x="5053" y="6507"/>
                  <a:pt x="5210" y="6422"/>
                </a:cubicBezTo>
                <a:lnTo>
                  <a:pt x="5899" y="7110"/>
                </a:lnTo>
                <a:lnTo>
                  <a:pt x="5985" y="7197"/>
                </a:lnTo>
                <a:lnTo>
                  <a:pt x="6072" y="7110"/>
                </a:lnTo>
                <a:lnTo>
                  <a:pt x="7082" y="6101"/>
                </a:lnTo>
                <a:lnTo>
                  <a:pt x="7168" y="6014"/>
                </a:lnTo>
                <a:lnTo>
                  <a:pt x="7082" y="5928"/>
                </a:lnTo>
                <a:lnTo>
                  <a:pt x="6396" y="5242"/>
                </a:lnTo>
                <a:cubicBezTo>
                  <a:pt x="6486" y="5074"/>
                  <a:pt x="6560" y="4898"/>
                  <a:pt x="6616" y="4718"/>
                </a:cubicBezTo>
                <a:lnTo>
                  <a:pt x="7600" y="4718"/>
                </a:lnTo>
                <a:lnTo>
                  <a:pt x="7600" y="4718"/>
                </a:lnTo>
                <a:close/>
                <a:moveTo>
                  <a:pt x="5575" y="3861"/>
                </a:moveTo>
                <a:cubicBezTo>
                  <a:pt x="5575" y="4817"/>
                  <a:pt x="4797" y="5595"/>
                  <a:pt x="3841" y="5595"/>
                </a:cubicBezTo>
                <a:cubicBezTo>
                  <a:pt x="2885" y="5595"/>
                  <a:pt x="2107" y="4817"/>
                  <a:pt x="2107" y="3861"/>
                </a:cubicBezTo>
                <a:cubicBezTo>
                  <a:pt x="2107" y="2905"/>
                  <a:pt x="2885" y="2127"/>
                  <a:pt x="3841" y="2127"/>
                </a:cubicBezTo>
                <a:cubicBezTo>
                  <a:pt x="4797" y="2127"/>
                  <a:pt x="5575" y="2905"/>
                  <a:pt x="5575" y="3861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4335201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32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B3EC0E9F-73DB-4FE1-B26E-663BD1536A8A}"/>
              </a:ext>
            </a:extLst>
          </p:cNvPr>
          <p:cNvGrpSpPr/>
          <p:nvPr/>
        </p:nvGrpSpPr>
        <p:grpSpPr>
          <a:xfrm>
            <a:off x="1427316" y="2867780"/>
            <a:ext cx="2752798" cy="848451"/>
            <a:chOff x="1427316" y="2867780"/>
            <a:chExt cx="2752798" cy="84845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26C0260-15C2-4CCD-916B-3D250E524D36}"/>
                </a:ext>
              </a:extLst>
            </p:cNvPr>
            <p:cNvSpPr/>
            <p:nvPr/>
          </p:nvSpPr>
          <p:spPr bwMode="auto">
            <a:xfrm>
              <a:off x="1427316" y="3205642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72F29934-3D98-460F-B659-429DC040727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427317" y="2867780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椭圆 4">
            <a:extLst>
              <a:ext uri="{FF2B5EF4-FFF2-40B4-BE49-F238E27FC236}">
                <a16:creationId xmlns:a16="http://schemas.microsoft.com/office/drawing/2014/main" id="{41397C34-A95E-468A-93D4-7E319EA02377}"/>
              </a:ext>
            </a:extLst>
          </p:cNvPr>
          <p:cNvSpPr/>
          <p:nvPr/>
        </p:nvSpPr>
        <p:spPr>
          <a:xfrm>
            <a:off x="1548408" y="2121649"/>
            <a:ext cx="507625" cy="570136"/>
          </a:xfrm>
          <a:custGeom>
            <a:avLst/>
            <a:gdLst>
              <a:gd name="T0" fmla="*/ 665 w 1804"/>
              <a:gd name="T1" fmla="*/ 866 h 2029"/>
              <a:gd name="T2" fmla="*/ 911 w 1804"/>
              <a:gd name="T3" fmla="*/ 586 h 2029"/>
              <a:gd name="T4" fmla="*/ 1203 w 1804"/>
              <a:gd name="T5" fmla="*/ 507 h 2029"/>
              <a:gd name="T6" fmla="*/ 1446 w 1804"/>
              <a:gd name="T7" fmla="*/ 561 h 2029"/>
              <a:gd name="T8" fmla="*/ 1446 w 1804"/>
              <a:gd name="T9" fmla="*/ 289 h 2029"/>
              <a:gd name="T10" fmla="*/ 723 w 1804"/>
              <a:gd name="T11" fmla="*/ 0 h 2029"/>
              <a:gd name="T12" fmla="*/ 1 w 1804"/>
              <a:gd name="T13" fmla="*/ 289 h 2029"/>
              <a:gd name="T14" fmla="*/ 1 w 1804"/>
              <a:gd name="T15" fmla="*/ 578 h 2029"/>
              <a:gd name="T16" fmla="*/ 665 w 1804"/>
              <a:gd name="T17" fmla="*/ 866 h 2029"/>
              <a:gd name="T18" fmla="*/ 723 w 1804"/>
              <a:gd name="T19" fmla="*/ 72 h 2029"/>
              <a:gd name="T20" fmla="*/ 1373 w 1804"/>
              <a:gd name="T21" fmla="*/ 289 h 2029"/>
              <a:gd name="T22" fmla="*/ 723 w 1804"/>
              <a:gd name="T23" fmla="*/ 506 h 2029"/>
              <a:gd name="T24" fmla="*/ 73 w 1804"/>
              <a:gd name="T25" fmla="*/ 289 h 2029"/>
              <a:gd name="T26" fmla="*/ 723 w 1804"/>
              <a:gd name="T27" fmla="*/ 72 h 2029"/>
              <a:gd name="T28" fmla="*/ 0 w 1804"/>
              <a:gd name="T29" fmla="*/ 1012 h 2029"/>
              <a:gd name="T30" fmla="*/ 0 w 1804"/>
              <a:gd name="T31" fmla="*/ 723 h 2029"/>
              <a:gd name="T32" fmla="*/ 625 w 1804"/>
              <a:gd name="T33" fmla="*/ 1009 h 2029"/>
              <a:gd name="T34" fmla="*/ 657 w 1804"/>
              <a:gd name="T35" fmla="*/ 1299 h 2029"/>
              <a:gd name="T36" fmla="*/ 0 w 1804"/>
              <a:gd name="T37" fmla="*/ 1012 h 2029"/>
              <a:gd name="T38" fmla="*/ 1160 w 1804"/>
              <a:gd name="T39" fmla="*/ 1675 h 2029"/>
              <a:gd name="T40" fmla="*/ 723 w 1804"/>
              <a:gd name="T41" fmla="*/ 1734 h 2029"/>
              <a:gd name="T42" fmla="*/ 0 w 1804"/>
              <a:gd name="T43" fmla="*/ 1445 h 2029"/>
              <a:gd name="T44" fmla="*/ 0 w 1804"/>
              <a:gd name="T45" fmla="*/ 1156 h 2029"/>
              <a:gd name="T46" fmla="*/ 723 w 1804"/>
              <a:gd name="T47" fmla="*/ 1445 h 2029"/>
              <a:gd name="T48" fmla="*/ 737 w 1804"/>
              <a:gd name="T49" fmla="*/ 1445 h 2029"/>
              <a:gd name="T50" fmla="*/ 1160 w 1804"/>
              <a:gd name="T51" fmla="*/ 1675 h 2029"/>
              <a:gd name="T52" fmla="*/ 1639 w 1804"/>
              <a:gd name="T53" fmla="*/ 841 h 2029"/>
              <a:gd name="T54" fmla="*/ 952 w 1804"/>
              <a:gd name="T55" fmla="*/ 658 h 2029"/>
              <a:gd name="T56" fmla="*/ 769 w 1804"/>
              <a:gd name="T57" fmla="*/ 1344 h 2029"/>
              <a:gd name="T58" fmla="*/ 1455 w 1804"/>
              <a:gd name="T59" fmla="*/ 1528 h 2029"/>
              <a:gd name="T60" fmla="*/ 1639 w 1804"/>
              <a:gd name="T61" fmla="*/ 841 h 2029"/>
              <a:gd name="T62" fmla="*/ 841 w 1804"/>
              <a:gd name="T63" fmla="*/ 1302 h 2029"/>
              <a:gd name="T64" fmla="*/ 994 w 1804"/>
              <a:gd name="T65" fmla="*/ 730 h 2029"/>
              <a:gd name="T66" fmla="*/ 1567 w 1804"/>
              <a:gd name="T67" fmla="*/ 883 h 2029"/>
              <a:gd name="T68" fmla="*/ 1413 w 1804"/>
              <a:gd name="T69" fmla="*/ 1456 h 2029"/>
              <a:gd name="T70" fmla="*/ 841 w 1804"/>
              <a:gd name="T71" fmla="*/ 1302 h 2029"/>
              <a:gd name="T72" fmla="*/ 1747 w 1804"/>
              <a:gd name="T73" fmla="*/ 1785 h 2029"/>
              <a:gd name="T74" fmla="*/ 1531 w 1804"/>
              <a:gd name="T75" fmla="*/ 1909 h 2029"/>
              <a:gd name="T76" fmla="*/ 1365 w 1804"/>
              <a:gd name="T77" fmla="*/ 1621 h 2029"/>
              <a:gd name="T78" fmla="*/ 1581 w 1804"/>
              <a:gd name="T79" fmla="*/ 1497 h 2029"/>
              <a:gd name="T80" fmla="*/ 1747 w 1804"/>
              <a:gd name="T81" fmla="*/ 1785 h 2029"/>
              <a:gd name="T82" fmla="*/ 1724 w 1804"/>
              <a:gd name="T83" fmla="*/ 1994 h 2029"/>
              <a:gd name="T84" fmla="*/ 1554 w 1804"/>
              <a:gd name="T85" fmla="*/ 1948 h 2029"/>
              <a:gd name="T86" fmla="*/ 1770 w 1804"/>
              <a:gd name="T87" fmla="*/ 1824 h 2029"/>
              <a:gd name="T88" fmla="*/ 1724 w 1804"/>
              <a:gd name="T89" fmla="*/ 1994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4" h="2029">
                <a:moveTo>
                  <a:pt x="665" y="866"/>
                </a:moveTo>
                <a:cubicBezTo>
                  <a:pt x="713" y="752"/>
                  <a:pt x="796" y="652"/>
                  <a:pt x="911" y="586"/>
                </a:cubicBezTo>
                <a:cubicBezTo>
                  <a:pt x="1000" y="534"/>
                  <a:pt x="1101" y="507"/>
                  <a:pt x="1203" y="507"/>
                </a:cubicBezTo>
                <a:cubicBezTo>
                  <a:pt x="1288" y="507"/>
                  <a:pt x="1371" y="527"/>
                  <a:pt x="1446" y="561"/>
                </a:cubicBezTo>
                <a:lnTo>
                  <a:pt x="1446" y="289"/>
                </a:lnTo>
                <a:cubicBezTo>
                  <a:pt x="1446" y="129"/>
                  <a:pt x="1122" y="0"/>
                  <a:pt x="723" y="0"/>
                </a:cubicBezTo>
                <a:cubicBezTo>
                  <a:pt x="324" y="0"/>
                  <a:pt x="1" y="129"/>
                  <a:pt x="1" y="289"/>
                </a:cubicBezTo>
                <a:lnTo>
                  <a:pt x="1" y="578"/>
                </a:lnTo>
                <a:cubicBezTo>
                  <a:pt x="0" y="730"/>
                  <a:pt x="293" y="854"/>
                  <a:pt x="665" y="866"/>
                </a:cubicBezTo>
                <a:close/>
                <a:moveTo>
                  <a:pt x="723" y="72"/>
                </a:moveTo>
                <a:cubicBezTo>
                  <a:pt x="1120" y="72"/>
                  <a:pt x="1373" y="201"/>
                  <a:pt x="1373" y="289"/>
                </a:cubicBezTo>
                <a:cubicBezTo>
                  <a:pt x="1373" y="377"/>
                  <a:pt x="1120" y="506"/>
                  <a:pt x="723" y="506"/>
                </a:cubicBezTo>
                <a:cubicBezTo>
                  <a:pt x="326" y="506"/>
                  <a:pt x="73" y="377"/>
                  <a:pt x="73" y="289"/>
                </a:cubicBezTo>
                <a:cubicBezTo>
                  <a:pt x="73" y="201"/>
                  <a:pt x="326" y="72"/>
                  <a:pt x="723" y="72"/>
                </a:cubicBezTo>
                <a:close/>
                <a:moveTo>
                  <a:pt x="0" y="1012"/>
                </a:moveTo>
                <a:lnTo>
                  <a:pt x="0" y="723"/>
                </a:lnTo>
                <a:cubicBezTo>
                  <a:pt x="0" y="869"/>
                  <a:pt x="272" y="990"/>
                  <a:pt x="625" y="1009"/>
                </a:cubicBezTo>
                <a:cubicBezTo>
                  <a:pt x="611" y="1105"/>
                  <a:pt x="621" y="1205"/>
                  <a:pt x="657" y="1299"/>
                </a:cubicBezTo>
                <a:cubicBezTo>
                  <a:pt x="289" y="1286"/>
                  <a:pt x="0" y="1162"/>
                  <a:pt x="0" y="1012"/>
                </a:cubicBezTo>
                <a:close/>
                <a:moveTo>
                  <a:pt x="1160" y="1675"/>
                </a:moveTo>
                <a:cubicBezTo>
                  <a:pt x="1039" y="1712"/>
                  <a:pt x="888" y="1734"/>
                  <a:pt x="723" y="1734"/>
                </a:cubicBezTo>
                <a:cubicBezTo>
                  <a:pt x="324" y="1734"/>
                  <a:pt x="0" y="1605"/>
                  <a:pt x="0" y="1445"/>
                </a:cubicBezTo>
                <a:lnTo>
                  <a:pt x="0" y="1156"/>
                </a:lnTo>
                <a:cubicBezTo>
                  <a:pt x="0" y="1316"/>
                  <a:pt x="324" y="1445"/>
                  <a:pt x="723" y="1445"/>
                </a:cubicBezTo>
                <a:cubicBezTo>
                  <a:pt x="728" y="1445"/>
                  <a:pt x="732" y="1445"/>
                  <a:pt x="737" y="1445"/>
                </a:cubicBezTo>
                <a:cubicBezTo>
                  <a:pt x="838" y="1578"/>
                  <a:pt x="992" y="1662"/>
                  <a:pt x="1160" y="1675"/>
                </a:cubicBezTo>
                <a:close/>
                <a:moveTo>
                  <a:pt x="1639" y="841"/>
                </a:moveTo>
                <a:cubicBezTo>
                  <a:pt x="1500" y="602"/>
                  <a:pt x="1192" y="519"/>
                  <a:pt x="952" y="658"/>
                </a:cubicBezTo>
                <a:cubicBezTo>
                  <a:pt x="713" y="796"/>
                  <a:pt x="630" y="1104"/>
                  <a:pt x="769" y="1344"/>
                </a:cubicBezTo>
                <a:cubicBezTo>
                  <a:pt x="907" y="1584"/>
                  <a:pt x="1215" y="1666"/>
                  <a:pt x="1455" y="1528"/>
                </a:cubicBezTo>
                <a:cubicBezTo>
                  <a:pt x="1695" y="1389"/>
                  <a:pt x="1777" y="1081"/>
                  <a:pt x="1639" y="841"/>
                </a:cubicBezTo>
                <a:close/>
                <a:moveTo>
                  <a:pt x="841" y="1302"/>
                </a:moveTo>
                <a:cubicBezTo>
                  <a:pt x="725" y="1102"/>
                  <a:pt x="794" y="845"/>
                  <a:pt x="994" y="730"/>
                </a:cubicBezTo>
                <a:cubicBezTo>
                  <a:pt x="1194" y="614"/>
                  <a:pt x="1451" y="683"/>
                  <a:pt x="1567" y="883"/>
                </a:cubicBezTo>
                <a:cubicBezTo>
                  <a:pt x="1682" y="1083"/>
                  <a:pt x="1613" y="1340"/>
                  <a:pt x="1413" y="1456"/>
                </a:cubicBezTo>
                <a:cubicBezTo>
                  <a:pt x="1213" y="1571"/>
                  <a:pt x="956" y="1502"/>
                  <a:pt x="841" y="1302"/>
                </a:cubicBezTo>
                <a:close/>
                <a:moveTo>
                  <a:pt x="1747" y="1785"/>
                </a:moveTo>
                <a:lnTo>
                  <a:pt x="1531" y="1909"/>
                </a:lnTo>
                <a:lnTo>
                  <a:pt x="1365" y="1621"/>
                </a:lnTo>
                <a:lnTo>
                  <a:pt x="1581" y="1497"/>
                </a:lnTo>
                <a:lnTo>
                  <a:pt x="1747" y="1785"/>
                </a:lnTo>
                <a:close/>
                <a:moveTo>
                  <a:pt x="1724" y="1994"/>
                </a:moveTo>
                <a:cubicBezTo>
                  <a:pt x="1664" y="2029"/>
                  <a:pt x="1588" y="2008"/>
                  <a:pt x="1554" y="1948"/>
                </a:cubicBezTo>
                <a:lnTo>
                  <a:pt x="1770" y="1824"/>
                </a:lnTo>
                <a:cubicBezTo>
                  <a:pt x="1804" y="1884"/>
                  <a:pt x="1784" y="1960"/>
                  <a:pt x="1724" y="1994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EAE7096-EBAC-4814-93F9-9888264FEAAB}"/>
              </a:ext>
            </a:extLst>
          </p:cNvPr>
          <p:cNvGrpSpPr/>
          <p:nvPr/>
        </p:nvGrpSpPr>
        <p:grpSpPr>
          <a:xfrm>
            <a:off x="4719601" y="2867780"/>
            <a:ext cx="2752798" cy="848451"/>
            <a:chOff x="4719601" y="2867780"/>
            <a:chExt cx="2752798" cy="84845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581F013-C4A8-4D6B-AE14-908F0CC0C3E0}"/>
                </a:ext>
              </a:extLst>
            </p:cNvPr>
            <p:cNvSpPr/>
            <p:nvPr/>
          </p:nvSpPr>
          <p:spPr bwMode="auto">
            <a:xfrm>
              <a:off x="4719601" y="3205642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8" name="PA-文本框 8">
              <a:extLst>
                <a:ext uri="{FF2B5EF4-FFF2-40B4-BE49-F238E27FC236}">
                  <a16:creationId xmlns:a16="http://schemas.microsoft.com/office/drawing/2014/main" id="{C347FC10-C9C5-439B-9D0C-996DED0B5C7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719602" y="2867780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椭圆 18">
            <a:extLst>
              <a:ext uri="{FF2B5EF4-FFF2-40B4-BE49-F238E27FC236}">
                <a16:creationId xmlns:a16="http://schemas.microsoft.com/office/drawing/2014/main" id="{6F510B62-5B78-471E-9990-973E282177C0}"/>
              </a:ext>
            </a:extLst>
          </p:cNvPr>
          <p:cNvSpPr/>
          <p:nvPr/>
        </p:nvSpPr>
        <p:spPr>
          <a:xfrm>
            <a:off x="4869908" y="2121649"/>
            <a:ext cx="443519" cy="570136"/>
          </a:xfrm>
          <a:custGeom>
            <a:avLst/>
            <a:gdLst>
              <a:gd name="T0" fmla="*/ 4401 w 4401"/>
              <a:gd name="T1" fmla="*/ 2201 h 5666"/>
              <a:gd name="T2" fmla="*/ 2201 w 4401"/>
              <a:gd name="T3" fmla="*/ 0 h 5666"/>
              <a:gd name="T4" fmla="*/ 0 w 4401"/>
              <a:gd name="T5" fmla="*/ 2201 h 5666"/>
              <a:gd name="T6" fmla="*/ 1913 w 4401"/>
              <a:gd name="T7" fmla="*/ 5121 h 5666"/>
              <a:gd name="T8" fmla="*/ 1151 w 4401"/>
              <a:gd name="T9" fmla="*/ 5388 h 5666"/>
              <a:gd name="T10" fmla="*/ 2201 w 4401"/>
              <a:gd name="T11" fmla="*/ 5666 h 5666"/>
              <a:gd name="T12" fmla="*/ 3251 w 4401"/>
              <a:gd name="T13" fmla="*/ 5388 h 5666"/>
              <a:gd name="T14" fmla="*/ 2488 w 4401"/>
              <a:gd name="T15" fmla="*/ 5121 h 5666"/>
              <a:gd name="T16" fmla="*/ 4401 w 4401"/>
              <a:gd name="T17" fmla="*/ 2201 h 5666"/>
              <a:gd name="T18" fmla="*/ 2201 w 4401"/>
              <a:gd name="T19" fmla="*/ 3594 h 5666"/>
              <a:gd name="T20" fmla="*/ 738 w 4401"/>
              <a:gd name="T21" fmla="*/ 2132 h 5666"/>
              <a:gd name="T22" fmla="*/ 2201 w 4401"/>
              <a:gd name="T23" fmla="*/ 670 h 5666"/>
              <a:gd name="T24" fmla="*/ 3663 w 4401"/>
              <a:gd name="T25" fmla="*/ 2132 h 5666"/>
              <a:gd name="T26" fmla="*/ 2201 w 4401"/>
              <a:gd name="T27" fmla="*/ 3594 h 5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01" h="5666">
                <a:moveTo>
                  <a:pt x="4401" y="2201"/>
                </a:moveTo>
                <a:cubicBezTo>
                  <a:pt x="4401" y="1028"/>
                  <a:pt x="3373" y="0"/>
                  <a:pt x="2201" y="0"/>
                </a:cubicBezTo>
                <a:cubicBezTo>
                  <a:pt x="1029" y="0"/>
                  <a:pt x="0" y="1028"/>
                  <a:pt x="0" y="2201"/>
                </a:cubicBezTo>
                <a:cubicBezTo>
                  <a:pt x="0" y="3128"/>
                  <a:pt x="1308" y="4524"/>
                  <a:pt x="1913" y="5121"/>
                </a:cubicBezTo>
                <a:cubicBezTo>
                  <a:pt x="1473" y="5154"/>
                  <a:pt x="1151" y="5261"/>
                  <a:pt x="1151" y="5388"/>
                </a:cubicBezTo>
                <a:cubicBezTo>
                  <a:pt x="1151" y="5541"/>
                  <a:pt x="1621" y="5666"/>
                  <a:pt x="2201" y="5666"/>
                </a:cubicBezTo>
                <a:cubicBezTo>
                  <a:pt x="2781" y="5666"/>
                  <a:pt x="3251" y="5541"/>
                  <a:pt x="3251" y="5388"/>
                </a:cubicBezTo>
                <a:cubicBezTo>
                  <a:pt x="3251" y="5261"/>
                  <a:pt x="2928" y="5154"/>
                  <a:pt x="2488" y="5121"/>
                </a:cubicBezTo>
                <a:cubicBezTo>
                  <a:pt x="3093" y="4524"/>
                  <a:pt x="4401" y="3128"/>
                  <a:pt x="4401" y="2201"/>
                </a:cubicBezTo>
                <a:close/>
                <a:moveTo>
                  <a:pt x="2201" y="3594"/>
                </a:moveTo>
                <a:cubicBezTo>
                  <a:pt x="1394" y="3594"/>
                  <a:pt x="738" y="2938"/>
                  <a:pt x="738" y="2132"/>
                </a:cubicBezTo>
                <a:cubicBezTo>
                  <a:pt x="738" y="1326"/>
                  <a:pt x="1394" y="670"/>
                  <a:pt x="2201" y="670"/>
                </a:cubicBezTo>
                <a:cubicBezTo>
                  <a:pt x="3007" y="670"/>
                  <a:pt x="3663" y="1326"/>
                  <a:pt x="3663" y="2132"/>
                </a:cubicBezTo>
                <a:cubicBezTo>
                  <a:pt x="3663" y="2938"/>
                  <a:pt x="3007" y="3594"/>
                  <a:pt x="2201" y="3594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7F3DEE9-F65C-4286-AE8C-7EA0FABDA4AA}"/>
              </a:ext>
            </a:extLst>
          </p:cNvPr>
          <p:cNvGrpSpPr/>
          <p:nvPr/>
        </p:nvGrpSpPr>
        <p:grpSpPr>
          <a:xfrm>
            <a:off x="8011885" y="2867780"/>
            <a:ext cx="2752798" cy="848451"/>
            <a:chOff x="8011885" y="2867780"/>
            <a:chExt cx="2752798" cy="84845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B94CC41-4543-4B42-BC82-5A52A706B084}"/>
                </a:ext>
              </a:extLst>
            </p:cNvPr>
            <p:cNvSpPr/>
            <p:nvPr/>
          </p:nvSpPr>
          <p:spPr bwMode="auto">
            <a:xfrm>
              <a:off x="8011885" y="3205642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2" name="PA-文本框 8">
              <a:extLst>
                <a:ext uri="{FF2B5EF4-FFF2-40B4-BE49-F238E27FC236}">
                  <a16:creationId xmlns:a16="http://schemas.microsoft.com/office/drawing/2014/main" id="{C478C2ED-D889-40C2-BD62-9B90B72A351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011886" y="2867780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椭圆 22">
            <a:extLst>
              <a:ext uri="{FF2B5EF4-FFF2-40B4-BE49-F238E27FC236}">
                <a16:creationId xmlns:a16="http://schemas.microsoft.com/office/drawing/2014/main" id="{AEF30D3B-D072-47EB-971B-3F0779661BB3}"/>
              </a:ext>
            </a:extLst>
          </p:cNvPr>
          <p:cNvSpPr/>
          <p:nvPr/>
        </p:nvSpPr>
        <p:spPr>
          <a:xfrm>
            <a:off x="8106704" y="2121649"/>
            <a:ext cx="565276" cy="570136"/>
          </a:xfrm>
          <a:custGeom>
            <a:avLst/>
            <a:gdLst>
              <a:gd name="connsiteX0" fmla="*/ 551665 w 603645"/>
              <a:gd name="connsiteY0" fmla="*/ 323014 h 608835"/>
              <a:gd name="connsiteX1" fmla="*/ 564291 w 603645"/>
              <a:gd name="connsiteY1" fmla="*/ 337864 h 608835"/>
              <a:gd name="connsiteX2" fmla="*/ 600767 w 603645"/>
              <a:gd name="connsiteY2" fmla="*/ 432281 h 608835"/>
              <a:gd name="connsiteX3" fmla="*/ 603573 w 603645"/>
              <a:gd name="connsiteY3" fmla="*/ 444609 h 608835"/>
              <a:gd name="connsiteX4" fmla="*/ 598803 w 603645"/>
              <a:gd name="connsiteY4" fmla="*/ 466742 h 608835"/>
              <a:gd name="connsiteX5" fmla="*/ 593472 w 603645"/>
              <a:gd name="connsiteY5" fmla="*/ 475288 h 608835"/>
              <a:gd name="connsiteX6" fmla="*/ 540722 w 603645"/>
              <a:gd name="connsiteY6" fmla="*/ 537906 h 608835"/>
              <a:gd name="connsiteX7" fmla="*/ 531744 w 603645"/>
              <a:gd name="connsiteY7" fmla="*/ 547712 h 608835"/>
              <a:gd name="connsiteX8" fmla="*/ 472962 w 603645"/>
              <a:gd name="connsiteY8" fmla="*/ 549393 h 608835"/>
              <a:gd name="connsiteX9" fmla="*/ 442939 w 603645"/>
              <a:gd name="connsiteY9" fmla="*/ 549393 h 608835"/>
              <a:gd name="connsiteX10" fmla="*/ 395801 w 603645"/>
              <a:gd name="connsiteY10" fmla="*/ 576429 h 608835"/>
              <a:gd name="connsiteX11" fmla="*/ 395380 w 603645"/>
              <a:gd name="connsiteY11" fmla="*/ 603326 h 608835"/>
              <a:gd name="connsiteX12" fmla="*/ 367042 w 603645"/>
              <a:gd name="connsiteY12" fmla="*/ 593520 h 608835"/>
              <a:gd name="connsiteX13" fmla="*/ 280903 w 603645"/>
              <a:gd name="connsiteY13" fmla="*/ 506947 h 608835"/>
              <a:gd name="connsiteX14" fmla="*/ 274169 w 603645"/>
              <a:gd name="connsiteY14" fmla="*/ 492518 h 608835"/>
              <a:gd name="connsiteX15" fmla="*/ 314292 w 603645"/>
              <a:gd name="connsiteY15" fmla="*/ 445449 h 608835"/>
              <a:gd name="connsiteX16" fmla="*/ 351610 w 603645"/>
              <a:gd name="connsiteY16" fmla="*/ 400202 h 608835"/>
              <a:gd name="connsiteX17" fmla="*/ 392294 w 603645"/>
              <a:gd name="connsiteY17" fmla="*/ 363779 h 608835"/>
              <a:gd name="connsiteX18" fmla="*/ 394398 w 603645"/>
              <a:gd name="connsiteY18" fmla="*/ 375967 h 608835"/>
              <a:gd name="connsiteX19" fmla="*/ 394398 w 603645"/>
              <a:gd name="connsiteY19" fmla="*/ 411549 h 608835"/>
              <a:gd name="connsiteX20" fmla="*/ 440835 w 603645"/>
              <a:gd name="connsiteY20" fmla="*/ 446850 h 608835"/>
              <a:gd name="connsiteX21" fmla="*/ 466789 w 603645"/>
              <a:gd name="connsiteY21" fmla="*/ 446710 h 608835"/>
              <a:gd name="connsiteX22" fmla="*/ 488113 w 603645"/>
              <a:gd name="connsiteY22" fmla="*/ 440266 h 608835"/>
              <a:gd name="connsiteX23" fmla="*/ 484325 w 603645"/>
              <a:gd name="connsiteY23" fmla="*/ 433542 h 608835"/>
              <a:gd name="connsiteX24" fmla="*/ 461738 w 603645"/>
              <a:gd name="connsiteY24" fmla="*/ 383531 h 608835"/>
              <a:gd name="connsiteX25" fmla="*/ 463141 w 603645"/>
              <a:gd name="connsiteY25" fmla="*/ 360137 h 608835"/>
              <a:gd name="connsiteX26" fmla="*/ 507754 w 603645"/>
              <a:gd name="connsiteY26" fmla="*/ 333381 h 608835"/>
              <a:gd name="connsiteX27" fmla="*/ 551665 w 603645"/>
              <a:gd name="connsiteY27" fmla="*/ 323014 h 608835"/>
              <a:gd name="connsiteX28" fmla="*/ 172645 w 603645"/>
              <a:gd name="connsiteY28" fmla="*/ 192065 h 608835"/>
              <a:gd name="connsiteX29" fmla="*/ 193829 w 603645"/>
              <a:gd name="connsiteY29" fmla="*/ 204531 h 608835"/>
              <a:gd name="connsiteX30" fmla="*/ 210243 w 603645"/>
              <a:gd name="connsiteY30" fmla="*/ 276110 h 608835"/>
              <a:gd name="connsiteX31" fmla="*/ 233392 w 603645"/>
              <a:gd name="connsiteY31" fmla="*/ 377804 h 608835"/>
              <a:gd name="connsiteX32" fmla="*/ 229042 w 603645"/>
              <a:gd name="connsiteY32" fmla="*/ 387890 h 608835"/>
              <a:gd name="connsiteX33" fmla="*/ 186534 w 603645"/>
              <a:gd name="connsiteY33" fmla="*/ 371781 h 608835"/>
              <a:gd name="connsiteX34" fmla="*/ 134626 w 603645"/>
              <a:gd name="connsiteY34" fmla="*/ 400496 h 608835"/>
              <a:gd name="connsiteX35" fmla="*/ 123263 w 603645"/>
              <a:gd name="connsiteY35" fmla="*/ 422488 h 608835"/>
              <a:gd name="connsiteX36" fmla="*/ 121719 w 603645"/>
              <a:gd name="connsiteY36" fmla="*/ 442379 h 608835"/>
              <a:gd name="connsiteX37" fmla="*/ 131820 w 603645"/>
              <a:gd name="connsiteY37" fmla="*/ 441679 h 608835"/>
              <a:gd name="connsiteX38" fmla="*/ 182325 w 603645"/>
              <a:gd name="connsiteY38" fmla="*/ 442379 h 608835"/>
              <a:gd name="connsiteX39" fmla="*/ 230866 w 603645"/>
              <a:gd name="connsiteY39" fmla="*/ 494627 h 608835"/>
              <a:gd name="connsiteX40" fmla="*/ 180081 w 603645"/>
              <a:gd name="connsiteY40" fmla="*/ 543933 h 608835"/>
              <a:gd name="connsiteX41" fmla="*/ 69250 w 603645"/>
              <a:gd name="connsiteY41" fmla="*/ 544214 h 608835"/>
              <a:gd name="connsiteX42" fmla="*/ 62516 w 603645"/>
              <a:gd name="connsiteY42" fmla="*/ 543793 h 608835"/>
              <a:gd name="connsiteX43" fmla="*/ 45261 w 603645"/>
              <a:gd name="connsiteY43" fmla="*/ 535669 h 608835"/>
              <a:gd name="connsiteX44" fmla="*/ 38106 w 603645"/>
              <a:gd name="connsiteY44" fmla="*/ 524883 h 608835"/>
              <a:gd name="connsiteX45" fmla="*/ 4997 w 603645"/>
              <a:gd name="connsiteY45" fmla="*/ 447142 h 608835"/>
              <a:gd name="connsiteX46" fmla="*/ 87 w 603645"/>
              <a:gd name="connsiteY46" fmla="*/ 434395 h 608835"/>
              <a:gd name="connsiteX47" fmla="*/ 21692 w 603645"/>
              <a:gd name="connsiteY47" fmla="*/ 379205 h 608835"/>
              <a:gd name="connsiteX48" fmla="*/ 40070 w 603645"/>
              <a:gd name="connsiteY48" fmla="*/ 335361 h 608835"/>
              <a:gd name="connsiteX49" fmla="*/ 31512 w 603645"/>
              <a:gd name="connsiteY49" fmla="*/ 272748 h 608835"/>
              <a:gd name="connsiteX50" fmla="*/ 6400 w 603645"/>
              <a:gd name="connsiteY50" fmla="*/ 239130 h 608835"/>
              <a:gd name="connsiteX51" fmla="*/ 65883 w 603645"/>
              <a:gd name="connsiteY51" fmla="*/ 218119 h 608835"/>
              <a:gd name="connsiteX52" fmla="*/ 368044 w 603645"/>
              <a:gd name="connsiteY52" fmla="*/ 1 h 608835"/>
              <a:gd name="connsiteX53" fmla="*/ 380952 w 603645"/>
              <a:gd name="connsiteY53" fmla="*/ 2382 h 608835"/>
              <a:gd name="connsiteX54" fmla="*/ 413503 w 603645"/>
              <a:gd name="connsiteY54" fmla="*/ 50432 h 608835"/>
              <a:gd name="connsiteX55" fmla="*/ 442405 w 603645"/>
              <a:gd name="connsiteY55" fmla="*/ 88395 h 608835"/>
              <a:gd name="connsiteX56" fmla="*/ 497966 w 603645"/>
              <a:gd name="connsiteY56" fmla="*/ 111089 h 608835"/>
              <a:gd name="connsiteX57" fmla="*/ 536970 w 603645"/>
              <a:gd name="connsiteY57" fmla="*/ 104225 h 608835"/>
              <a:gd name="connsiteX58" fmla="*/ 522378 w 603645"/>
              <a:gd name="connsiteY58" fmla="*/ 165163 h 608835"/>
              <a:gd name="connsiteX59" fmla="*/ 508208 w 603645"/>
              <a:gd name="connsiteY59" fmla="*/ 202286 h 608835"/>
              <a:gd name="connsiteX60" fmla="*/ 483655 w 603645"/>
              <a:gd name="connsiteY60" fmla="*/ 259441 h 608835"/>
              <a:gd name="connsiteX61" fmla="*/ 422061 w 603645"/>
              <a:gd name="connsiteY61" fmla="*/ 251596 h 608835"/>
              <a:gd name="connsiteX62" fmla="*/ 362573 w 603645"/>
              <a:gd name="connsiteY62" fmla="*/ 244312 h 608835"/>
              <a:gd name="connsiteX63" fmla="*/ 309678 w 603645"/>
              <a:gd name="connsiteY63" fmla="*/ 229743 h 608835"/>
              <a:gd name="connsiteX64" fmla="*/ 341667 w 603645"/>
              <a:gd name="connsiteY64" fmla="*/ 200184 h 608835"/>
              <a:gd name="connsiteX65" fmla="*/ 339703 w 603645"/>
              <a:gd name="connsiteY65" fmla="*/ 140227 h 608835"/>
              <a:gd name="connsiteX66" fmla="*/ 328759 w 603645"/>
              <a:gd name="connsiteY66" fmla="*/ 123277 h 608835"/>
              <a:gd name="connsiteX67" fmla="*/ 313607 w 603645"/>
              <a:gd name="connsiteY67" fmla="*/ 115432 h 608835"/>
              <a:gd name="connsiteX68" fmla="*/ 307854 w 603645"/>
              <a:gd name="connsiteY68" fmla="*/ 123977 h 608835"/>
              <a:gd name="connsiteX69" fmla="*/ 272919 w 603645"/>
              <a:gd name="connsiteY69" fmla="*/ 166564 h 608835"/>
              <a:gd name="connsiteX70" fmla="*/ 252855 w 603645"/>
              <a:gd name="connsiteY70" fmla="*/ 178891 h 608835"/>
              <a:gd name="connsiteX71" fmla="*/ 210764 w 603645"/>
              <a:gd name="connsiteY71" fmla="*/ 146251 h 608835"/>
              <a:gd name="connsiteX72" fmla="*/ 181861 w 603645"/>
              <a:gd name="connsiteY72" fmla="*/ 105626 h 608835"/>
              <a:gd name="connsiteX73" fmla="*/ 215534 w 603645"/>
              <a:gd name="connsiteY73" fmla="*/ 51693 h 608835"/>
              <a:gd name="connsiteX74" fmla="*/ 248506 w 603645"/>
              <a:gd name="connsiteY74" fmla="*/ 13169 h 608835"/>
              <a:gd name="connsiteX75" fmla="*/ 261133 w 603645"/>
              <a:gd name="connsiteY75" fmla="*/ 3083 h 608835"/>
              <a:gd name="connsiteX76" fmla="*/ 280214 w 603645"/>
              <a:gd name="connsiteY76" fmla="*/ 141 h 608835"/>
              <a:gd name="connsiteX77" fmla="*/ 283582 w 603645"/>
              <a:gd name="connsiteY77" fmla="*/ 141 h 60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3645" h="608835">
                <a:moveTo>
                  <a:pt x="551665" y="323014"/>
                </a:moveTo>
                <a:cubicBezTo>
                  <a:pt x="560504" y="328338"/>
                  <a:pt x="564291" y="337864"/>
                  <a:pt x="564291" y="337864"/>
                </a:cubicBezTo>
                <a:lnTo>
                  <a:pt x="600767" y="432281"/>
                </a:lnTo>
                <a:cubicBezTo>
                  <a:pt x="602451" y="436484"/>
                  <a:pt x="603433" y="440686"/>
                  <a:pt x="603573" y="444609"/>
                </a:cubicBezTo>
                <a:cubicBezTo>
                  <a:pt x="604134" y="451613"/>
                  <a:pt x="601328" y="461699"/>
                  <a:pt x="598803" y="466742"/>
                </a:cubicBezTo>
                <a:cubicBezTo>
                  <a:pt x="596418" y="471505"/>
                  <a:pt x="593472" y="475288"/>
                  <a:pt x="593472" y="475288"/>
                </a:cubicBezTo>
                <a:lnTo>
                  <a:pt x="540722" y="537906"/>
                </a:lnTo>
                <a:cubicBezTo>
                  <a:pt x="537355" y="542669"/>
                  <a:pt x="534409" y="545751"/>
                  <a:pt x="531744" y="547712"/>
                </a:cubicBezTo>
                <a:cubicBezTo>
                  <a:pt x="525992" y="552054"/>
                  <a:pt x="498775" y="549253"/>
                  <a:pt x="472962" y="549393"/>
                </a:cubicBezTo>
                <a:lnTo>
                  <a:pt x="442939" y="549393"/>
                </a:lnTo>
                <a:cubicBezTo>
                  <a:pt x="417266" y="549533"/>
                  <a:pt x="396082" y="561580"/>
                  <a:pt x="395801" y="576429"/>
                </a:cubicBezTo>
                <a:lnTo>
                  <a:pt x="395380" y="603326"/>
                </a:lnTo>
                <a:cubicBezTo>
                  <a:pt x="395521" y="619996"/>
                  <a:pt x="367042" y="593520"/>
                  <a:pt x="367042" y="593520"/>
                </a:cubicBezTo>
                <a:lnTo>
                  <a:pt x="280903" y="506947"/>
                </a:lnTo>
                <a:cubicBezTo>
                  <a:pt x="275572" y="500923"/>
                  <a:pt x="273888" y="496300"/>
                  <a:pt x="274169" y="492518"/>
                </a:cubicBezTo>
                <a:cubicBezTo>
                  <a:pt x="274870" y="483553"/>
                  <a:pt x="298018" y="465341"/>
                  <a:pt x="314292" y="445449"/>
                </a:cubicBezTo>
                <a:lnTo>
                  <a:pt x="351610" y="400202"/>
                </a:lnTo>
                <a:cubicBezTo>
                  <a:pt x="368024" y="380450"/>
                  <a:pt x="388506" y="358036"/>
                  <a:pt x="392294" y="363779"/>
                </a:cubicBezTo>
                <a:cubicBezTo>
                  <a:pt x="394960" y="367982"/>
                  <a:pt x="394398" y="375967"/>
                  <a:pt x="394398" y="375967"/>
                </a:cubicBezTo>
                <a:cubicBezTo>
                  <a:pt x="394398" y="375967"/>
                  <a:pt x="394398" y="391937"/>
                  <a:pt x="394398" y="411549"/>
                </a:cubicBezTo>
                <a:cubicBezTo>
                  <a:pt x="394258" y="431161"/>
                  <a:pt x="415162" y="446990"/>
                  <a:pt x="440835" y="446850"/>
                </a:cubicBezTo>
                <a:lnTo>
                  <a:pt x="466789" y="446710"/>
                </a:lnTo>
                <a:cubicBezTo>
                  <a:pt x="481099" y="446570"/>
                  <a:pt x="490358" y="443908"/>
                  <a:pt x="488113" y="440266"/>
                </a:cubicBezTo>
                <a:cubicBezTo>
                  <a:pt x="486570" y="438165"/>
                  <a:pt x="485307" y="435923"/>
                  <a:pt x="484325" y="433542"/>
                </a:cubicBezTo>
                <a:lnTo>
                  <a:pt x="461738" y="383531"/>
                </a:lnTo>
                <a:cubicBezTo>
                  <a:pt x="457950" y="373305"/>
                  <a:pt x="459494" y="365600"/>
                  <a:pt x="463141" y="360137"/>
                </a:cubicBezTo>
                <a:cubicBezTo>
                  <a:pt x="470577" y="348790"/>
                  <a:pt x="494005" y="340665"/>
                  <a:pt x="507754" y="333381"/>
                </a:cubicBezTo>
                <a:cubicBezTo>
                  <a:pt x="521362" y="326236"/>
                  <a:pt x="542266" y="317411"/>
                  <a:pt x="551665" y="323014"/>
                </a:cubicBezTo>
                <a:close/>
                <a:moveTo>
                  <a:pt x="172645" y="192065"/>
                </a:moveTo>
                <a:cubicBezTo>
                  <a:pt x="183307" y="189123"/>
                  <a:pt x="189901" y="195847"/>
                  <a:pt x="193829" y="204531"/>
                </a:cubicBezTo>
                <a:cubicBezTo>
                  <a:pt x="200142" y="218119"/>
                  <a:pt x="204491" y="251176"/>
                  <a:pt x="210243" y="276110"/>
                </a:cubicBezTo>
                <a:lnTo>
                  <a:pt x="233392" y="377804"/>
                </a:lnTo>
                <a:cubicBezTo>
                  <a:pt x="234654" y="385088"/>
                  <a:pt x="232269" y="387469"/>
                  <a:pt x="229042" y="387890"/>
                </a:cubicBezTo>
                <a:cubicBezTo>
                  <a:pt x="222168" y="388730"/>
                  <a:pt x="203509" y="378785"/>
                  <a:pt x="186534" y="371781"/>
                </a:cubicBezTo>
                <a:cubicBezTo>
                  <a:pt x="169559" y="364777"/>
                  <a:pt x="146270" y="377664"/>
                  <a:pt x="134626" y="400496"/>
                </a:cubicBezTo>
                <a:lnTo>
                  <a:pt x="123263" y="422488"/>
                </a:lnTo>
                <a:cubicBezTo>
                  <a:pt x="117090" y="434675"/>
                  <a:pt x="116248" y="443219"/>
                  <a:pt x="121719" y="442379"/>
                </a:cubicBezTo>
                <a:cubicBezTo>
                  <a:pt x="125086" y="441959"/>
                  <a:pt x="128453" y="441679"/>
                  <a:pt x="131820" y="441679"/>
                </a:cubicBezTo>
                <a:lnTo>
                  <a:pt x="182325" y="442379"/>
                </a:lnTo>
                <a:cubicBezTo>
                  <a:pt x="228762" y="442379"/>
                  <a:pt x="230866" y="494627"/>
                  <a:pt x="230866" y="494627"/>
                </a:cubicBezTo>
                <a:cubicBezTo>
                  <a:pt x="230445" y="544914"/>
                  <a:pt x="180081" y="543933"/>
                  <a:pt x="180081" y="543933"/>
                </a:cubicBezTo>
                <a:lnTo>
                  <a:pt x="69250" y="544214"/>
                </a:lnTo>
                <a:cubicBezTo>
                  <a:pt x="66866" y="544214"/>
                  <a:pt x="64621" y="544074"/>
                  <a:pt x="62516" y="543793"/>
                </a:cubicBezTo>
                <a:cubicBezTo>
                  <a:pt x="58869" y="543093"/>
                  <a:pt x="50031" y="541132"/>
                  <a:pt x="45261" y="535669"/>
                </a:cubicBezTo>
                <a:cubicBezTo>
                  <a:pt x="40912" y="530766"/>
                  <a:pt x="38106" y="524883"/>
                  <a:pt x="38106" y="524883"/>
                </a:cubicBezTo>
                <a:lnTo>
                  <a:pt x="4997" y="447142"/>
                </a:lnTo>
                <a:cubicBezTo>
                  <a:pt x="2191" y="441959"/>
                  <a:pt x="788" y="437756"/>
                  <a:pt x="87" y="434395"/>
                </a:cubicBezTo>
                <a:cubicBezTo>
                  <a:pt x="-1176" y="426971"/>
                  <a:pt x="11731" y="402878"/>
                  <a:pt x="21692" y="379205"/>
                </a:cubicBezTo>
                <a:lnTo>
                  <a:pt x="40070" y="335361"/>
                </a:lnTo>
                <a:cubicBezTo>
                  <a:pt x="49890" y="311689"/>
                  <a:pt x="46102" y="283534"/>
                  <a:pt x="31512" y="272748"/>
                </a:cubicBezTo>
                <a:cubicBezTo>
                  <a:pt x="17062" y="261822"/>
                  <a:pt x="-615" y="245713"/>
                  <a:pt x="6400" y="239130"/>
                </a:cubicBezTo>
                <a:cubicBezTo>
                  <a:pt x="13555" y="232686"/>
                  <a:pt x="40912" y="224282"/>
                  <a:pt x="65883" y="218119"/>
                </a:cubicBezTo>
                <a:close/>
                <a:moveTo>
                  <a:pt x="368044" y="1"/>
                </a:moveTo>
                <a:cubicBezTo>
                  <a:pt x="374077" y="1"/>
                  <a:pt x="378287" y="981"/>
                  <a:pt x="380952" y="2382"/>
                </a:cubicBezTo>
                <a:cubicBezTo>
                  <a:pt x="387406" y="5604"/>
                  <a:pt x="397929" y="29979"/>
                  <a:pt x="413503" y="50432"/>
                </a:cubicBezTo>
                <a:lnTo>
                  <a:pt x="442405" y="88395"/>
                </a:lnTo>
                <a:cubicBezTo>
                  <a:pt x="457979" y="108848"/>
                  <a:pt x="482813" y="118934"/>
                  <a:pt x="497966" y="111089"/>
                </a:cubicBezTo>
                <a:cubicBezTo>
                  <a:pt x="513118" y="103104"/>
                  <a:pt x="534585" y="94979"/>
                  <a:pt x="536970" y="104225"/>
                </a:cubicBezTo>
                <a:cubicBezTo>
                  <a:pt x="539355" y="113611"/>
                  <a:pt x="531498" y="141068"/>
                  <a:pt x="522378" y="165163"/>
                </a:cubicBezTo>
                <a:lnTo>
                  <a:pt x="508208" y="202286"/>
                </a:lnTo>
                <a:cubicBezTo>
                  <a:pt x="499088" y="226241"/>
                  <a:pt x="491371" y="254818"/>
                  <a:pt x="483655" y="259441"/>
                </a:cubicBezTo>
                <a:cubicBezTo>
                  <a:pt x="475798" y="264064"/>
                  <a:pt x="447597" y="254818"/>
                  <a:pt x="422061" y="251596"/>
                </a:cubicBezTo>
                <a:lnTo>
                  <a:pt x="362573" y="244312"/>
                </a:lnTo>
                <a:cubicBezTo>
                  <a:pt x="337037" y="241090"/>
                  <a:pt x="307012" y="236187"/>
                  <a:pt x="309678" y="229743"/>
                </a:cubicBezTo>
                <a:cubicBezTo>
                  <a:pt x="312204" y="223439"/>
                  <a:pt x="328900" y="211672"/>
                  <a:pt x="341667" y="200184"/>
                </a:cubicBezTo>
                <a:cubicBezTo>
                  <a:pt x="354575" y="188697"/>
                  <a:pt x="353733" y="161801"/>
                  <a:pt x="339703" y="140227"/>
                </a:cubicBezTo>
                <a:lnTo>
                  <a:pt x="328759" y="123277"/>
                </a:lnTo>
                <a:cubicBezTo>
                  <a:pt x="322726" y="113891"/>
                  <a:pt x="316272" y="110529"/>
                  <a:pt x="313607" y="115432"/>
                </a:cubicBezTo>
                <a:cubicBezTo>
                  <a:pt x="311923" y="118514"/>
                  <a:pt x="309959" y="121316"/>
                  <a:pt x="307854" y="123977"/>
                </a:cubicBezTo>
                <a:lnTo>
                  <a:pt x="272919" y="166564"/>
                </a:lnTo>
                <a:cubicBezTo>
                  <a:pt x="266745" y="175669"/>
                  <a:pt x="259590" y="178751"/>
                  <a:pt x="252855" y="178891"/>
                </a:cubicBezTo>
                <a:cubicBezTo>
                  <a:pt x="239386" y="179452"/>
                  <a:pt x="221567" y="159699"/>
                  <a:pt x="210764" y="146251"/>
                </a:cubicBezTo>
                <a:cubicBezTo>
                  <a:pt x="199961" y="132803"/>
                  <a:pt x="183545" y="116132"/>
                  <a:pt x="181861" y="105626"/>
                </a:cubicBezTo>
                <a:cubicBezTo>
                  <a:pt x="180318" y="95119"/>
                  <a:pt x="198838" y="71305"/>
                  <a:pt x="215534" y="51693"/>
                </a:cubicBezTo>
                <a:lnTo>
                  <a:pt x="248506" y="13169"/>
                </a:lnTo>
                <a:cubicBezTo>
                  <a:pt x="252434" y="8546"/>
                  <a:pt x="256643" y="5184"/>
                  <a:pt x="261133" y="3083"/>
                </a:cubicBezTo>
                <a:cubicBezTo>
                  <a:pt x="269130" y="-980"/>
                  <a:pt x="278390" y="141"/>
                  <a:pt x="280214" y="141"/>
                </a:cubicBezTo>
                <a:cubicBezTo>
                  <a:pt x="282319" y="141"/>
                  <a:pt x="283582" y="141"/>
                  <a:pt x="283582" y="141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039D9C6-8BA0-46F1-80AD-E5C6D6A3B553}"/>
              </a:ext>
            </a:extLst>
          </p:cNvPr>
          <p:cNvGrpSpPr/>
          <p:nvPr/>
        </p:nvGrpSpPr>
        <p:grpSpPr>
          <a:xfrm>
            <a:off x="1427316" y="4943323"/>
            <a:ext cx="2752798" cy="848451"/>
            <a:chOff x="1427316" y="4943323"/>
            <a:chExt cx="2752798" cy="84845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18ADD73-3D3E-455D-A942-311E87FFC93F}"/>
                </a:ext>
              </a:extLst>
            </p:cNvPr>
            <p:cNvSpPr/>
            <p:nvPr/>
          </p:nvSpPr>
          <p:spPr bwMode="auto">
            <a:xfrm>
              <a:off x="1427316" y="5281185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6" name="PA-文本框 8">
              <a:extLst>
                <a:ext uri="{FF2B5EF4-FFF2-40B4-BE49-F238E27FC236}">
                  <a16:creationId xmlns:a16="http://schemas.microsoft.com/office/drawing/2014/main" id="{10BDF353-603B-4ED4-906B-94A6B93DA03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27317" y="494332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椭圆 26">
            <a:extLst>
              <a:ext uri="{FF2B5EF4-FFF2-40B4-BE49-F238E27FC236}">
                <a16:creationId xmlns:a16="http://schemas.microsoft.com/office/drawing/2014/main" id="{61329E93-392B-4C12-B31C-D65ED94571F0}"/>
              </a:ext>
            </a:extLst>
          </p:cNvPr>
          <p:cNvSpPr/>
          <p:nvPr/>
        </p:nvSpPr>
        <p:spPr>
          <a:xfrm>
            <a:off x="1519921" y="4212247"/>
            <a:ext cx="570136" cy="542475"/>
          </a:xfrm>
          <a:custGeom>
            <a:avLst/>
            <a:gdLst>
              <a:gd name="connsiteX0" fmla="*/ 459367 w 567225"/>
              <a:gd name="connsiteY0" fmla="*/ 36841 h 539706"/>
              <a:gd name="connsiteX1" fmla="*/ 439086 w 567225"/>
              <a:gd name="connsiteY1" fmla="*/ 58945 h 539706"/>
              <a:gd name="connsiteX2" fmla="*/ 439086 w 567225"/>
              <a:gd name="connsiteY2" fmla="*/ 99470 h 539706"/>
              <a:gd name="connsiteX3" fmla="*/ 487023 w 567225"/>
              <a:gd name="connsiteY3" fmla="*/ 99470 h 539706"/>
              <a:gd name="connsiteX4" fmla="*/ 487023 w 567225"/>
              <a:gd name="connsiteY4" fmla="*/ 58945 h 539706"/>
              <a:gd name="connsiteX5" fmla="*/ 465820 w 567225"/>
              <a:gd name="connsiteY5" fmla="*/ 36841 h 539706"/>
              <a:gd name="connsiteX6" fmla="*/ 256464 w 567225"/>
              <a:gd name="connsiteY6" fmla="*/ 26778 h 539706"/>
              <a:gd name="connsiteX7" fmla="*/ 388387 w 567225"/>
              <a:gd name="connsiteY7" fmla="*/ 62692 h 539706"/>
              <a:gd name="connsiteX8" fmla="*/ 382852 w 567225"/>
              <a:gd name="connsiteY8" fmla="*/ 62692 h 539706"/>
              <a:gd name="connsiteX9" fmla="*/ 342260 w 567225"/>
              <a:gd name="connsiteY9" fmla="*/ 79268 h 539706"/>
              <a:gd name="connsiteX10" fmla="*/ 322887 w 567225"/>
              <a:gd name="connsiteY10" fmla="*/ 123470 h 539706"/>
              <a:gd name="connsiteX11" fmla="*/ 322887 w 567225"/>
              <a:gd name="connsiteY11" fmla="*/ 239501 h 539706"/>
              <a:gd name="connsiteX12" fmla="*/ 339492 w 567225"/>
              <a:gd name="connsiteY12" fmla="*/ 280940 h 539706"/>
              <a:gd name="connsiteX13" fmla="*/ 348718 w 567225"/>
              <a:gd name="connsiteY13" fmla="*/ 302120 h 539706"/>
              <a:gd name="connsiteX14" fmla="*/ 305359 w 567225"/>
              <a:gd name="connsiteY14" fmla="*/ 310408 h 539706"/>
              <a:gd name="connsiteX15" fmla="*/ 256464 w 567225"/>
              <a:gd name="connsiteY15" fmla="*/ 242263 h 539706"/>
              <a:gd name="connsiteX16" fmla="*/ 179894 w 567225"/>
              <a:gd name="connsiteY16" fmla="*/ 163989 h 539706"/>
              <a:gd name="connsiteX17" fmla="*/ 105169 w 567225"/>
              <a:gd name="connsiteY17" fmla="*/ 143729 h 539706"/>
              <a:gd name="connsiteX18" fmla="*/ 92253 w 567225"/>
              <a:gd name="connsiteY18" fmla="*/ 159384 h 539706"/>
              <a:gd name="connsiteX19" fmla="*/ 87641 w 567225"/>
              <a:gd name="connsiteY19" fmla="*/ 179644 h 539706"/>
              <a:gd name="connsiteX20" fmla="*/ 98711 w 567225"/>
              <a:gd name="connsiteY20" fmla="*/ 196219 h 539706"/>
              <a:gd name="connsiteX21" fmla="*/ 124542 w 567225"/>
              <a:gd name="connsiteY21" fmla="*/ 216479 h 539706"/>
              <a:gd name="connsiteX22" fmla="*/ 138380 w 567225"/>
              <a:gd name="connsiteY22" fmla="*/ 291070 h 539706"/>
              <a:gd name="connsiteX23" fmla="*/ 180817 w 567225"/>
              <a:gd name="connsiteY23" fmla="*/ 369344 h 539706"/>
              <a:gd name="connsiteX24" fmla="*/ 238014 w 567225"/>
              <a:gd name="connsiteY24" fmla="*/ 405258 h 539706"/>
              <a:gd name="connsiteX25" fmla="*/ 346873 w 567225"/>
              <a:gd name="connsiteY25" fmla="*/ 451302 h 539706"/>
              <a:gd name="connsiteX26" fmla="*/ 395767 w 567225"/>
              <a:gd name="connsiteY26" fmla="*/ 437489 h 539706"/>
              <a:gd name="connsiteX27" fmla="*/ 464035 w 567225"/>
              <a:gd name="connsiteY27" fmla="*/ 300278 h 539706"/>
              <a:gd name="connsiteX28" fmla="*/ 512929 w 567225"/>
              <a:gd name="connsiteY28" fmla="*/ 300278 h 539706"/>
              <a:gd name="connsiteX29" fmla="*/ 256464 w 567225"/>
              <a:gd name="connsiteY29" fmla="*/ 539706 h 539706"/>
              <a:gd name="connsiteX30" fmla="*/ 0 w 567225"/>
              <a:gd name="connsiteY30" fmla="*/ 283703 h 539706"/>
              <a:gd name="connsiteX31" fmla="*/ 256464 w 567225"/>
              <a:gd name="connsiteY31" fmla="*/ 26778 h 539706"/>
              <a:gd name="connsiteX32" fmla="*/ 459367 w 567225"/>
              <a:gd name="connsiteY32" fmla="*/ 0 h 539706"/>
              <a:gd name="connsiteX33" fmla="*/ 465820 w 567225"/>
              <a:gd name="connsiteY33" fmla="*/ 0 h 539706"/>
              <a:gd name="connsiteX34" fmla="*/ 523897 w 567225"/>
              <a:gd name="connsiteY34" fmla="*/ 58945 h 539706"/>
              <a:gd name="connsiteX35" fmla="*/ 523897 w 567225"/>
              <a:gd name="connsiteY35" fmla="*/ 99470 h 539706"/>
              <a:gd name="connsiteX36" fmla="*/ 544178 w 567225"/>
              <a:gd name="connsiteY36" fmla="*/ 99470 h 539706"/>
              <a:gd name="connsiteX37" fmla="*/ 567225 w 567225"/>
              <a:gd name="connsiteY37" fmla="*/ 122495 h 539706"/>
              <a:gd name="connsiteX38" fmla="*/ 567225 w 567225"/>
              <a:gd name="connsiteY38" fmla="*/ 238543 h 539706"/>
              <a:gd name="connsiteX39" fmla="*/ 544178 w 567225"/>
              <a:gd name="connsiteY39" fmla="*/ 261568 h 539706"/>
              <a:gd name="connsiteX40" fmla="*/ 382852 w 567225"/>
              <a:gd name="connsiteY40" fmla="*/ 261568 h 539706"/>
              <a:gd name="connsiteX41" fmla="*/ 359805 w 567225"/>
              <a:gd name="connsiteY41" fmla="*/ 238543 h 539706"/>
              <a:gd name="connsiteX42" fmla="*/ 359805 w 567225"/>
              <a:gd name="connsiteY42" fmla="*/ 122495 h 539706"/>
              <a:gd name="connsiteX43" fmla="*/ 382852 w 567225"/>
              <a:gd name="connsiteY43" fmla="*/ 99470 h 539706"/>
              <a:gd name="connsiteX44" fmla="*/ 402211 w 567225"/>
              <a:gd name="connsiteY44" fmla="*/ 99470 h 539706"/>
              <a:gd name="connsiteX45" fmla="*/ 402211 w 567225"/>
              <a:gd name="connsiteY45" fmla="*/ 58945 h 539706"/>
              <a:gd name="connsiteX46" fmla="*/ 459367 w 567225"/>
              <a:gd name="connsiteY46" fmla="*/ 0 h 53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7225" h="539706">
                <a:moveTo>
                  <a:pt x="459367" y="36841"/>
                </a:moveTo>
                <a:cubicBezTo>
                  <a:pt x="448304" y="36841"/>
                  <a:pt x="439086" y="46972"/>
                  <a:pt x="439086" y="58945"/>
                </a:cubicBezTo>
                <a:lnTo>
                  <a:pt x="439086" y="99470"/>
                </a:lnTo>
                <a:lnTo>
                  <a:pt x="487023" y="99470"/>
                </a:lnTo>
                <a:lnTo>
                  <a:pt x="487023" y="58945"/>
                </a:lnTo>
                <a:cubicBezTo>
                  <a:pt x="487023" y="46972"/>
                  <a:pt x="477804" y="36841"/>
                  <a:pt x="465820" y="36841"/>
                </a:cubicBezTo>
                <a:close/>
                <a:moveTo>
                  <a:pt x="256464" y="26778"/>
                </a:moveTo>
                <a:cubicBezTo>
                  <a:pt x="304436" y="26778"/>
                  <a:pt x="349640" y="40591"/>
                  <a:pt x="388387" y="62692"/>
                </a:cubicBezTo>
                <a:lnTo>
                  <a:pt x="382852" y="62692"/>
                </a:lnTo>
                <a:cubicBezTo>
                  <a:pt x="367169" y="62692"/>
                  <a:pt x="350563" y="71901"/>
                  <a:pt x="342260" y="79268"/>
                </a:cubicBezTo>
                <a:cubicBezTo>
                  <a:pt x="333957" y="87556"/>
                  <a:pt x="322887" y="105973"/>
                  <a:pt x="322887" y="123470"/>
                </a:cubicBezTo>
                <a:lnTo>
                  <a:pt x="322887" y="239501"/>
                </a:lnTo>
                <a:cubicBezTo>
                  <a:pt x="322887" y="255155"/>
                  <a:pt x="329345" y="269889"/>
                  <a:pt x="339492" y="280940"/>
                </a:cubicBezTo>
                <a:cubicBezTo>
                  <a:pt x="345028" y="286465"/>
                  <a:pt x="348718" y="294753"/>
                  <a:pt x="348718" y="302120"/>
                </a:cubicBezTo>
                <a:cubicBezTo>
                  <a:pt x="351485" y="350006"/>
                  <a:pt x="302591" y="342639"/>
                  <a:pt x="305359" y="310408"/>
                </a:cubicBezTo>
                <a:cubicBezTo>
                  <a:pt x="307204" y="278177"/>
                  <a:pt x="274915" y="265285"/>
                  <a:pt x="256464" y="242263"/>
                </a:cubicBezTo>
                <a:cubicBezTo>
                  <a:pt x="238014" y="219241"/>
                  <a:pt x="180817" y="203586"/>
                  <a:pt x="179894" y="163989"/>
                </a:cubicBezTo>
                <a:cubicBezTo>
                  <a:pt x="178049" y="103211"/>
                  <a:pt x="125465" y="119787"/>
                  <a:pt x="105169" y="143729"/>
                </a:cubicBezTo>
                <a:cubicBezTo>
                  <a:pt x="102401" y="145571"/>
                  <a:pt x="97788" y="152017"/>
                  <a:pt x="92253" y="159384"/>
                </a:cubicBezTo>
                <a:cubicBezTo>
                  <a:pt x="87641" y="164910"/>
                  <a:pt x="85796" y="172277"/>
                  <a:pt x="87641" y="179644"/>
                </a:cubicBezTo>
                <a:cubicBezTo>
                  <a:pt x="88563" y="186090"/>
                  <a:pt x="93176" y="192536"/>
                  <a:pt x="98711" y="196219"/>
                </a:cubicBezTo>
                <a:cubicBezTo>
                  <a:pt x="107936" y="202665"/>
                  <a:pt x="108859" y="200824"/>
                  <a:pt x="124542" y="216479"/>
                </a:cubicBezTo>
                <a:cubicBezTo>
                  <a:pt x="143915" y="235817"/>
                  <a:pt x="128232" y="248709"/>
                  <a:pt x="138380" y="291070"/>
                </a:cubicBezTo>
                <a:cubicBezTo>
                  <a:pt x="148528" y="333430"/>
                  <a:pt x="138380" y="383157"/>
                  <a:pt x="180817" y="369344"/>
                </a:cubicBezTo>
                <a:cubicBezTo>
                  <a:pt x="224176" y="355531"/>
                  <a:pt x="264767" y="375790"/>
                  <a:pt x="238014" y="405258"/>
                </a:cubicBezTo>
                <a:cubicBezTo>
                  <a:pt x="220486" y="424597"/>
                  <a:pt x="303514" y="443014"/>
                  <a:pt x="346873" y="451302"/>
                </a:cubicBezTo>
                <a:cubicBezTo>
                  <a:pt x="364401" y="454065"/>
                  <a:pt x="382852" y="449460"/>
                  <a:pt x="395767" y="437489"/>
                </a:cubicBezTo>
                <a:cubicBezTo>
                  <a:pt x="434514" y="402496"/>
                  <a:pt x="459422" y="353689"/>
                  <a:pt x="464035" y="300278"/>
                </a:cubicBezTo>
                <a:lnTo>
                  <a:pt x="512929" y="300278"/>
                </a:lnTo>
                <a:cubicBezTo>
                  <a:pt x="504626" y="432885"/>
                  <a:pt x="393000" y="539706"/>
                  <a:pt x="256464" y="539706"/>
                </a:cubicBezTo>
                <a:cubicBezTo>
                  <a:pt x="115317" y="539706"/>
                  <a:pt x="0" y="424597"/>
                  <a:pt x="0" y="283703"/>
                </a:cubicBezTo>
                <a:cubicBezTo>
                  <a:pt x="0" y="141888"/>
                  <a:pt x="115317" y="26778"/>
                  <a:pt x="256464" y="26778"/>
                </a:cubicBezTo>
                <a:close/>
                <a:moveTo>
                  <a:pt x="459367" y="0"/>
                </a:moveTo>
                <a:lnTo>
                  <a:pt x="465820" y="0"/>
                </a:lnTo>
                <a:cubicBezTo>
                  <a:pt x="498085" y="0"/>
                  <a:pt x="523897" y="26710"/>
                  <a:pt x="523897" y="58945"/>
                </a:cubicBezTo>
                <a:lnTo>
                  <a:pt x="523897" y="99470"/>
                </a:lnTo>
                <a:lnTo>
                  <a:pt x="544178" y="99470"/>
                </a:lnTo>
                <a:cubicBezTo>
                  <a:pt x="557085" y="99470"/>
                  <a:pt x="567225" y="109601"/>
                  <a:pt x="567225" y="122495"/>
                </a:cubicBezTo>
                <a:lnTo>
                  <a:pt x="567225" y="238543"/>
                </a:lnTo>
                <a:cubicBezTo>
                  <a:pt x="567225" y="251437"/>
                  <a:pt x="557085" y="261568"/>
                  <a:pt x="544178" y="261568"/>
                </a:cubicBezTo>
                <a:lnTo>
                  <a:pt x="382852" y="261568"/>
                </a:lnTo>
                <a:cubicBezTo>
                  <a:pt x="369946" y="261568"/>
                  <a:pt x="359805" y="251437"/>
                  <a:pt x="359805" y="238543"/>
                </a:cubicBezTo>
                <a:lnTo>
                  <a:pt x="359805" y="122495"/>
                </a:lnTo>
                <a:cubicBezTo>
                  <a:pt x="359805" y="109601"/>
                  <a:pt x="369946" y="99470"/>
                  <a:pt x="382852" y="99470"/>
                </a:cubicBezTo>
                <a:lnTo>
                  <a:pt x="402211" y="99470"/>
                </a:lnTo>
                <a:lnTo>
                  <a:pt x="402211" y="58945"/>
                </a:lnTo>
                <a:cubicBezTo>
                  <a:pt x="402211" y="26710"/>
                  <a:pt x="428023" y="0"/>
                  <a:pt x="459367" y="0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1F8E57E-E696-496D-B139-15BA407C4850}"/>
              </a:ext>
            </a:extLst>
          </p:cNvPr>
          <p:cNvGrpSpPr/>
          <p:nvPr/>
        </p:nvGrpSpPr>
        <p:grpSpPr>
          <a:xfrm>
            <a:off x="4719601" y="4943323"/>
            <a:ext cx="2752798" cy="848451"/>
            <a:chOff x="4719601" y="4943323"/>
            <a:chExt cx="2752798" cy="84845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FDE5082-016B-4278-ACB1-F05A189B8BF9}"/>
                </a:ext>
              </a:extLst>
            </p:cNvPr>
            <p:cNvSpPr/>
            <p:nvPr/>
          </p:nvSpPr>
          <p:spPr bwMode="auto">
            <a:xfrm>
              <a:off x="4719601" y="5281185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0" name="PA-文本框 8">
              <a:extLst>
                <a:ext uri="{FF2B5EF4-FFF2-40B4-BE49-F238E27FC236}">
                  <a16:creationId xmlns:a16="http://schemas.microsoft.com/office/drawing/2014/main" id="{CDF818BB-225D-4FFE-BF7B-765A93B556B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719602" y="494332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椭圆 30">
            <a:extLst>
              <a:ext uri="{FF2B5EF4-FFF2-40B4-BE49-F238E27FC236}">
                <a16:creationId xmlns:a16="http://schemas.microsoft.com/office/drawing/2014/main" id="{CB57E41A-62F2-449A-AA63-0E4A3892E44D}"/>
              </a:ext>
            </a:extLst>
          </p:cNvPr>
          <p:cNvSpPr/>
          <p:nvPr/>
        </p:nvSpPr>
        <p:spPr>
          <a:xfrm>
            <a:off x="4812206" y="4226041"/>
            <a:ext cx="570136" cy="517134"/>
          </a:xfrm>
          <a:custGeom>
            <a:avLst/>
            <a:gdLst>
              <a:gd name="connsiteX0" fmla="*/ 0 w 605733"/>
              <a:gd name="connsiteY0" fmla="*/ 17006 h 549422"/>
              <a:gd name="connsiteX1" fmla="*/ 452449 w 605733"/>
              <a:gd name="connsiteY1" fmla="*/ 17006 h 549422"/>
              <a:gd name="connsiteX2" fmla="*/ 369848 w 605733"/>
              <a:gd name="connsiteY2" fmla="*/ 99487 h 549422"/>
              <a:gd name="connsiteX3" fmla="*/ 82601 w 605733"/>
              <a:gd name="connsiteY3" fmla="*/ 99487 h 549422"/>
              <a:gd name="connsiteX4" fmla="*/ 82601 w 605733"/>
              <a:gd name="connsiteY4" fmla="*/ 466941 h 549422"/>
              <a:gd name="connsiteX5" fmla="*/ 450591 w 605733"/>
              <a:gd name="connsiteY5" fmla="*/ 466941 h 549422"/>
              <a:gd name="connsiteX6" fmla="*/ 450591 w 605733"/>
              <a:gd name="connsiteY6" fmla="*/ 290947 h 549422"/>
              <a:gd name="connsiteX7" fmla="*/ 533192 w 605733"/>
              <a:gd name="connsiteY7" fmla="*/ 208466 h 549422"/>
              <a:gd name="connsiteX8" fmla="*/ 533192 w 605733"/>
              <a:gd name="connsiteY8" fmla="*/ 549422 h 549422"/>
              <a:gd name="connsiteX9" fmla="*/ 0 w 605733"/>
              <a:gd name="connsiteY9" fmla="*/ 549422 h 549422"/>
              <a:gd name="connsiteX10" fmla="*/ 547301 w 605733"/>
              <a:gd name="connsiteY10" fmla="*/ 0 h 549422"/>
              <a:gd name="connsiteX11" fmla="*/ 605733 w 605733"/>
              <a:gd name="connsiteY11" fmla="*/ 58245 h 549422"/>
              <a:gd name="connsiteX12" fmla="*/ 254935 w 605733"/>
              <a:gd name="connsiteY12" fmla="*/ 408644 h 549422"/>
              <a:gd name="connsiteX13" fmla="*/ 114739 w 605733"/>
              <a:gd name="connsiteY13" fmla="*/ 268650 h 549422"/>
              <a:gd name="connsiteX14" fmla="*/ 173068 w 605733"/>
              <a:gd name="connsiteY14" fmla="*/ 210301 h 549422"/>
              <a:gd name="connsiteX15" fmla="*/ 254935 w 605733"/>
              <a:gd name="connsiteY15" fmla="*/ 291948 h 54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733" h="549422">
                <a:moveTo>
                  <a:pt x="0" y="17006"/>
                </a:moveTo>
                <a:lnTo>
                  <a:pt x="452449" y="17006"/>
                </a:lnTo>
                <a:lnTo>
                  <a:pt x="369848" y="99487"/>
                </a:lnTo>
                <a:lnTo>
                  <a:pt x="82601" y="99487"/>
                </a:lnTo>
                <a:lnTo>
                  <a:pt x="82601" y="466941"/>
                </a:lnTo>
                <a:lnTo>
                  <a:pt x="450591" y="466941"/>
                </a:lnTo>
                <a:lnTo>
                  <a:pt x="450591" y="290947"/>
                </a:lnTo>
                <a:lnTo>
                  <a:pt x="533192" y="208466"/>
                </a:lnTo>
                <a:lnTo>
                  <a:pt x="533192" y="549422"/>
                </a:lnTo>
                <a:lnTo>
                  <a:pt x="0" y="549422"/>
                </a:lnTo>
                <a:close/>
                <a:moveTo>
                  <a:pt x="547301" y="0"/>
                </a:moveTo>
                <a:lnTo>
                  <a:pt x="605733" y="58245"/>
                </a:lnTo>
                <a:lnTo>
                  <a:pt x="254935" y="408644"/>
                </a:lnTo>
                <a:lnTo>
                  <a:pt x="114739" y="268650"/>
                </a:lnTo>
                <a:lnTo>
                  <a:pt x="173068" y="210301"/>
                </a:lnTo>
                <a:lnTo>
                  <a:pt x="254935" y="291948"/>
                </a:ln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850FB0D-57CF-4812-95B6-4E61B977A6C0}"/>
              </a:ext>
            </a:extLst>
          </p:cNvPr>
          <p:cNvGrpSpPr/>
          <p:nvPr/>
        </p:nvGrpSpPr>
        <p:grpSpPr>
          <a:xfrm>
            <a:off x="8011885" y="4943323"/>
            <a:ext cx="2752798" cy="848451"/>
            <a:chOff x="8011885" y="4943323"/>
            <a:chExt cx="2752798" cy="848451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56A9430-2827-46A5-B02F-8ACDEE1222D1}"/>
                </a:ext>
              </a:extLst>
            </p:cNvPr>
            <p:cNvSpPr/>
            <p:nvPr/>
          </p:nvSpPr>
          <p:spPr bwMode="auto">
            <a:xfrm>
              <a:off x="8011885" y="5281185"/>
              <a:ext cx="2752798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4" name="PA-文本框 8">
              <a:extLst>
                <a:ext uri="{FF2B5EF4-FFF2-40B4-BE49-F238E27FC236}">
                  <a16:creationId xmlns:a16="http://schemas.microsoft.com/office/drawing/2014/main" id="{F49C000F-CD0C-4B48-AA8A-9AB4766B9C0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011886" y="494332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椭圆 34">
            <a:extLst>
              <a:ext uri="{FF2B5EF4-FFF2-40B4-BE49-F238E27FC236}">
                <a16:creationId xmlns:a16="http://schemas.microsoft.com/office/drawing/2014/main" id="{96183D64-2EA3-41BB-BE8A-D5A03BE062FC}"/>
              </a:ext>
            </a:extLst>
          </p:cNvPr>
          <p:cNvSpPr/>
          <p:nvPr/>
        </p:nvSpPr>
        <p:spPr>
          <a:xfrm>
            <a:off x="8104490" y="4197625"/>
            <a:ext cx="570136" cy="569341"/>
          </a:xfrm>
          <a:custGeom>
            <a:avLst/>
            <a:gdLst>
              <a:gd name="T0" fmla="*/ 7722 w 7722"/>
              <a:gd name="T1" fmla="*/ 4718 h 7722"/>
              <a:gd name="T2" fmla="*/ 7722 w 7722"/>
              <a:gd name="T3" fmla="*/ 3167 h 7722"/>
              <a:gd name="T4" fmla="*/ 7600 w 7722"/>
              <a:gd name="T5" fmla="*/ 3045 h 7722"/>
              <a:gd name="T6" fmla="*/ 6396 w 7722"/>
              <a:gd name="T7" fmla="*/ 2481 h 7722"/>
              <a:gd name="T8" fmla="*/ 7168 w 7722"/>
              <a:gd name="T9" fmla="*/ 1708 h 7722"/>
              <a:gd name="T10" fmla="*/ 6072 w 7722"/>
              <a:gd name="T11" fmla="*/ 612 h 7722"/>
              <a:gd name="T12" fmla="*/ 5899 w 7722"/>
              <a:gd name="T13" fmla="*/ 612 h 7722"/>
              <a:gd name="T14" fmla="*/ 4677 w 7722"/>
              <a:gd name="T15" fmla="*/ 1079 h 7722"/>
              <a:gd name="T16" fmla="*/ 4677 w 7722"/>
              <a:gd name="T17" fmla="*/ 0 h 7722"/>
              <a:gd name="T18" fmla="*/ 3127 w 7722"/>
              <a:gd name="T19" fmla="*/ 0 h 7722"/>
              <a:gd name="T20" fmla="*/ 3004 w 7722"/>
              <a:gd name="T21" fmla="*/ 122 h 7722"/>
              <a:gd name="T22" fmla="*/ 2498 w 7722"/>
              <a:gd name="T23" fmla="*/ 1286 h 7722"/>
              <a:gd name="T24" fmla="*/ 1737 w 7722"/>
              <a:gd name="T25" fmla="*/ 525 h 7722"/>
              <a:gd name="T26" fmla="*/ 640 w 7722"/>
              <a:gd name="T27" fmla="*/ 1621 h 7722"/>
              <a:gd name="T28" fmla="*/ 640 w 7722"/>
              <a:gd name="T29" fmla="*/ 1794 h 7722"/>
              <a:gd name="T30" fmla="*/ 1065 w 7722"/>
              <a:gd name="T31" fmla="*/ 3004 h 7722"/>
              <a:gd name="T32" fmla="*/ 0 w 7722"/>
              <a:gd name="T33" fmla="*/ 3004 h 7722"/>
              <a:gd name="T34" fmla="*/ 0 w 7722"/>
              <a:gd name="T35" fmla="*/ 4555 h 7722"/>
              <a:gd name="T36" fmla="*/ 122 w 7722"/>
              <a:gd name="T37" fmla="*/ 4677 h 7722"/>
              <a:gd name="T38" fmla="*/ 1300 w 7722"/>
              <a:gd name="T39" fmla="*/ 5268 h 7722"/>
              <a:gd name="T40" fmla="*/ 554 w 7722"/>
              <a:gd name="T41" fmla="*/ 6014 h 7722"/>
              <a:gd name="T42" fmla="*/ 1650 w 7722"/>
              <a:gd name="T43" fmla="*/ 7111 h 7722"/>
              <a:gd name="T44" fmla="*/ 1823 w 7722"/>
              <a:gd name="T45" fmla="*/ 7111 h 7722"/>
              <a:gd name="T46" fmla="*/ 3045 w 7722"/>
              <a:gd name="T47" fmla="*/ 6654 h 7722"/>
              <a:gd name="T48" fmla="*/ 3045 w 7722"/>
              <a:gd name="T49" fmla="*/ 7722 h 7722"/>
              <a:gd name="T50" fmla="*/ 4595 w 7722"/>
              <a:gd name="T51" fmla="*/ 7722 h 7722"/>
              <a:gd name="T52" fmla="*/ 4718 w 7722"/>
              <a:gd name="T53" fmla="*/ 7600 h 7722"/>
              <a:gd name="T54" fmla="*/ 5210 w 7722"/>
              <a:gd name="T55" fmla="*/ 6422 h 7722"/>
              <a:gd name="T56" fmla="*/ 5985 w 7722"/>
              <a:gd name="T57" fmla="*/ 7197 h 7722"/>
              <a:gd name="T58" fmla="*/ 7082 w 7722"/>
              <a:gd name="T59" fmla="*/ 6101 h 7722"/>
              <a:gd name="T60" fmla="*/ 7082 w 7722"/>
              <a:gd name="T61" fmla="*/ 5928 h 7722"/>
              <a:gd name="T62" fmla="*/ 6616 w 7722"/>
              <a:gd name="T63" fmla="*/ 4718 h 7722"/>
              <a:gd name="T64" fmla="*/ 7600 w 7722"/>
              <a:gd name="T65" fmla="*/ 4718 h 7722"/>
              <a:gd name="T66" fmla="*/ 3841 w 7722"/>
              <a:gd name="T67" fmla="*/ 5595 h 7722"/>
              <a:gd name="T68" fmla="*/ 3841 w 7722"/>
              <a:gd name="T69" fmla="*/ 2127 h 7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22" h="7722">
                <a:moveTo>
                  <a:pt x="7600" y="4718"/>
                </a:moveTo>
                <a:lnTo>
                  <a:pt x="7722" y="4718"/>
                </a:lnTo>
                <a:lnTo>
                  <a:pt x="7722" y="4595"/>
                </a:lnTo>
                <a:lnTo>
                  <a:pt x="7722" y="3167"/>
                </a:lnTo>
                <a:lnTo>
                  <a:pt x="7722" y="3045"/>
                </a:lnTo>
                <a:lnTo>
                  <a:pt x="7600" y="3045"/>
                </a:lnTo>
                <a:lnTo>
                  <a:pt x="6628" y="3045"/>
                </a:lnTo>
                <a:cubicBezTo>
                  <a:pt x="6571" y="2849"/>
                  <a:pt x="6493" y="2660"/>
                  <a:pt x="6396" y="2481"/>
                </a:cubicBezTo>
                <a:lnTo>
                  <a:pt x="7082" y="1794"/>
                </a:lnTo>
                <a:lnTo>
                  <a:pt x="7168" y="1708"/>
                </a:lnTo>
                <a:lnTo>
                  <a:pt x="7082" y="1621"/>
                </a:lnTo>
                <a:lnTo>
                  <a:pt x="6072" y="612"/>
                </a:lnTo>
                <a:lnTo>
                  <a:pt x="5985" y="525"/>
                </a:lnTo>
                <a:lnTo>
                  <a:pt x="5899" y="612"/>
                </a:lnTo>
                <a:lnTo>
                  <a:pt x="5210" y="1300"/>
                </a:lnTo>
                <a:cubicBezTo>
                  <a:pt x="5040" y="1209"/>
                  <a:pt x="4861" y="1135"/>
                  <a:pt x="4677" y="1079"/>
                </a:cubicBezTo>
                <a:lnTo>
                  <a:pt x="4677" y="122"/>
                </a:lnTo>
                <a:lnTo>
                  <a:pt x="4677" y="0"/>
                </a:lnTo>
                <a:lnTo>
                  <a:pt x="4555" y="0"/>
                </a:lnTo>
                <a:lnTo>
                  <a:pt x="3127" y="0"/>
                </a:lnTo>
                <a:lnTo>
                  <a:pt x="3004" y="0"/>
                </a:lnTo>
                <a:lnTo>
                  <a:pt x="3004" y="122"/>
                </a:lnTo>
                <a:lnTo>
                  <a:pt x="3004" y="1080"/>
                </a:lnTo>
                <a:cubicBezTo>
                  <a:pt x="2829" y="1132"/>
                  <a:pt x="2660" y="1201"/>
                  <a:pt x="2498" y="1286"/>
                </a:cubicBezTo>
                <a:lnTo>
                  <a:pt x="1823" y="612"/>
                </a:lnTo>
                <a:lnTo>
                  <a:pt x="1737" y="525"/>
                </a:lnTo>
                <a:lnTo>
                  <a:pt x="1650" y="612"/>
                </a:lnTo>
                <a:lnTo>
                  <a:pt x="640" y="1621"/>
                </a:lnTo>
                <a:lnTo>
                  <a:pt x="554" y="1708"/>
                </a:lnTo>
                <a:lnTo>
                  <a:pt x="640" y="1794"/>
                </a:lnTo>
                <a:lnTo>
                  <a:pt x="1300" y="2454"/>
                </a:lnTo>
                <a:cubicBezTo>
                  <a:pt x="1203" y="2630"/>
                  <a:pt x="1124" y="2814"/>
                  <a:pt x="1065" y="3004"/>
                </a:cubicBezTo>
                <a:lnTo>
                  <a:pt x="122" y="3004"/>
                </a:lnTo>
                <a:lnTo>
                  <a:pt x="0" y="3004"/>
                </a:lnTo>
                <a:lnTo>
                  <a:pt x="0" y="3127"/>
                </a:lnTo>
                <a:lnTo>
                  <a:pt x="0" y="4555"/>
                </a:lnTo>
                <a:lnTo>
                  <a:pt x="0" y="4677"/>
                </a:lnTo>
                <a:lnTo>
                  <a:pt x="122" y="4677"/>
                </a:lnTo>
                <a:lnTo>
                  <a:pt x="1053" y="4677"/>
                </a:lnTo>
                <a:cubicBezTo>
                  <a:pt x="1113" y="4882"/>
                  <a:pt x="1196" y="5080"/>
                  <a:pt x="1300" y="5268"/>
                </a:cubicBezTo>
                <a:lnTo>
                  <a:pt x="640" y="5928"/>
                </a:lnTo>
                <a:lnTo>
                  <a:pt x="554" y="6014"/>
                </a:lnTo>
                <a:lnTo>
                  <a:pt x="640" y="6101"/>
                </a:lnTo>
                <a:lnTo>
                  <a:pt x="1650" y="7111"/>
                </a:lnTo>
                <a:lnTo>
                  <a:pt x="1737" y="7197"/>
                </a:lnTo>
                <a:lnTo>
                  <a:pt x="1823" y="7111"/>
                </a:lnTo>
                <a:lnTo>
                  <a:pt x="2498" y="6436"/>
                </a:lnTo>
                <a:cubicBezTo>
                  <a:pt x="2672" y="6527"/>
                  <a:pt x="2855" y="6600"/>
                  <a:pt x="3045" y="6654"/>
                </a:cubicBezTo>
                <a:lnTo>
                  <a:pt x="3045" y="7600"/>
                </a:lnTo>
                <a:lnTo>
                  <a:pt x="3045" y="7722"/>
                </a:lnTo>
                <a:lnTo>
                  <a:pt x="3167" y="7722"/>
                </a:lnTo>
                <a:lnTo>
                  <a:pt x="4595" y="7722"/>
                </a:lnTo>
                <a:lnTo>
                  <a:pt x="4718" y="7722"/>
                </a:lnTo>
                <a:lnTo>
                  <a:pt x="4718" y="7600"/>
                </a:lnTo>
                <a:lnTo>
                  <a:pt x="4718" y="6630"/>
                </a:lnTo>
                <a:cubicBezTo>
                  <a:pt x="4888" y="6576"/>
                  <a:pt x="5053" y="6507"/>
                  <a:pt x="5210" y="6422"/>
                </a:cubicBezTo>
                <a:lnTo>
                  <a:pt x="5899" y="7110"/>
                </a:lnTo>
                <a:lnTo>
                  <a:pt x="5985" y="7197"/>
                </a:lnTo>
                <a:lnTo>
                  <a:pt x="6072" y="7110"/>
                </a:lnTo>
                <a:lnTo>
                  <a:pt x="7082" y="6101"/>
                </a:lnTo>
                <a:lnTo>
                  <a:pt x="7168" y="6014"/>
                </a:lnTo>
                <a:lnTo>
                  <a:pt x="7082" y="5928"/>
                </a:lnTo>
                <a:lnTo>
                  <a:pt x="6396" y="5242"/>
                </a:lnTo>
                <a:cubicBezTo>
                  <a:pt x="6486" y="5074"/>
                  <a:pt x="6560" y="4898"/>
                  <a:pt x="6616" y="4718"/>
                </a:cubicBezTo>
                <a:lnTo>
                  <a:pt x="7600" y="4718"/>
                </a:lnTo>
                <a:lnTo>
                  <a:pt x="7600" y="4718"/>
                </a:lnTo>
                <a:close/>
                <a:moveTo>
                  <a:pt x="5575" y="3861"/>
                </a:moveTo>
                <a:cubicBezTo>
                  <a:pt x="5575" y="4817"/>
                  <a:pt x="4797" y="5595"/>
                  <a:pt x="3841" y="5595"/>
                </a:cubicBezTo>
                <a:cubicBezTo>
                  <a:pt x="2885" y="5595"/>
                  <a:pt x="2107" y="4817"/>
                  <a:pt x="2107" y="3861"/>
                </a:cubicBezTo>
                <a:cubicBezTo>
                  <a:pt x="2107" y="2905"/>
                  <a:pt x="2885" y="2127"/>
                  <a:pt x="3841" y="2127"/>
                </a:cubicBezTo>
                <a:cubicBezTo>
                  <a:pt x="4797" y="2127"/>
                  <a:pt x="5575" y="2905"/>
                  <a:pt x="5575" y="3861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DFF7D1B-11C8-4AC5-A150-709B0B58969C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A847C6B-B2E0-4C52-BC68-3CC88CACB7D6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8" name="PA-文本框 8">
            <a:extLst>
              <a:ext uri="{FF2B5EF4-FFF2-40B4-BE49-F238E27FC236}">
                <a16:creationId xmlns:a16="http://schemas.microsoft.com/office/drawing/2014/main" id="{1664358E-0004-44F5-868A-97005711A4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PA-文本框 8">
            <a:extLst>
              <a:ext uri="{FF2B5EF4-FFF2-40B4-BE49-F238E27FC236}">
                <a16:creationId xmlns:a16="http://schemas.microsoft.com/office/drawing/2014/main" id="{83D9489F-F4E9-462E-ACF8-650850332A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302344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4F8B352-2916-4470-AAA6-54BED6B351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3E7D540-80CD-4ED1-AB08-CF458E154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97DCCAA-2460-4AD5-B2CD-7D5DDD6CEBBB}"/>
              </a:ext>
            </a:extLst>
          </p:cNvPr>
          <p:cNvSpPr/>
          <p:nvPr/>
        </p:nvSpPr>
        <p:spPr>
          <a:xfrm rot="17515435">
            <a:off x="7034012" y="-2030489"/>
            <a:ext cx="10983633" cy="10364253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  <a:alpha val="80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1100FEE-FB82-45CB-8479-5C4B44714F70}"/>
              </a:ext>
            </a:extLst>
          </p:cNvPr>
          <p:cNvSpPr/>
          <p:nvPr/>
        </p:nvSpPr>
        <p:spPr>
          <a:xfrm rot="16996867">
            <a:off x="9843497" y="-2112743"/>
            <a:ext cx="12600973" cy="11890389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>
            <a:gsLst>
              <a:gs pos="0">
                <a:srgbClr val="1B75D5"/>
              </a:gs>
              <a:gs pos="100000">
                <a:srgbClr val="368AE6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" name="PA-文本框 8">
            <a:extLst>
              <a:ext uri="{FF2B5EF4-FFF2-40B4-BE49-F238E27FC236}">
                <a16:creationId xmlns:a16="http://schemas.microsoft.com/office/drawing/2014/main" id="{C76CB287-47F2-455A-B38D-1C4BE062BC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98241" y="2284075"/>
            <a:ext cx="5400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dirty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经典综艺体简" panose="02010609000101010101" pitchFamily="49" charset="-122"/>
              </a:rPr>
              <a:t>Thank you</a:t>
            </a:r>
            <a:r>
              <a:rPr lang="zh-CN" altLang="en-US" sz="6600" dirty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  <a:cs typeface="经典综艺体简" panose="02010609000101010101" pitchFamily="49" charset="-122"/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01B79D-030F-4B17-ABFE-E27CE0292024}"/>
              </a:ext>
            </a:extLst>
          </p:cNvPr>
          <p:cNvSpPr/>
          <p:nvPr/>
        </p:nvSpPr>
        <p:spPr bwMode="auto">
          <a:xfrm>
            <a:off x="1523641" y="3505914"/>
            <a:ext cx="6134100" cy="510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</a:t>
            </a:r>
            <a:r>
              <a:rPr lang="en-US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title.Click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 here to add content that matches the title.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22B508F-A389-4338-9E5C-85B5A52D8D91}"/>
              </a:ext>
            </a:extLst>
          </p:cNvPr>
          <p:cNvSpPr/>
          <p:nvPr/>
        </p:nvSpPr>
        <p:spPr>
          <a:xfrm rot="17525691" flipH="1" flipV="1">
            <a:off x="-1311527" y="4400972"/>
            <a:ext cx="3062927" cy="2890205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FE2EC48-3575-49BD-B379-D7EA770A4DEE}"/>
              </a:ext>
            </a:extLst>
          </p:cNvPr>
          <p:cNvSpPr/>
          <p:nvPr/>
        </p:nvSpPr>
        <p:spPr>
          <a:xfrm rot="13352596">
            <a:off x="-3984258" y="3825102"/>
            <a:ext cx="4159108" cy="3924571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  <a:alpha val="80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E59BF53-88EC-480F-A757-0739991D2916}"/>
              </a:ext>
            </a:extLst>
          </p:cNvPr>
          <p:cNvGrpSpPr/>
          <p:nvPr/>
        </p:nvGrpSpPr>
        <p:grpSpPr>
          <a:xfrm>
            <a:off x="628520" y="469919"/>
            <a:ext cx="524346" cy="357669"/>
            <a:chOff x="438019" y="349341"/>
            <a:chExt cx="761817" cy="51965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8BCEA5B-9FFE-4FD9-B158-B62D5B127AE6}"/>
                </a:ext>
              </a:extLst>
            </p:cNvPr>
            <p:cNvSpPr/>
            <p:nvPr/>
          </p:nvSpPr>
          <p:spPr>
            <a:xfrm>
              <a:off x="438019" y="349341"/>
              <a:ext cx="519654" cy="519654"/>
            </a:xfrm>
            <a:prstGeom prst="ellipse">
              <a:avLst/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E778EC0-C302-4E3B-B7CE-5AD7CD93E7EC}"/>
                </a:ext>
              </a:extLst>
            </p:cNvPr>
            <p:cNvSpPr/>
            <p:nvPr/>
          </p:nvSpPr>
          <p:spPr>
            <a:xfrm>
              <a:off x="680182" y="349341"/>
              <a:ext cx="519654" cy="519654"/>
            </a:xfrm>
            <a:prstGeom prst="ellipse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19" name="PA-文本框 8">
            <a:extLst>
              <a:ext uri="{FF2B5EF4-FFF2-40B4-BE49-F238E27FC236}">
                <a16:creationId xmlns:a16="http://schemas.microsoft.com/office/drawing/2014/main" id="{5364CA7F-5631-4C9A-A4D7-315EEEE8044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0821" y="417921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latin typeface="Century Gothic" panose="020B05020202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2C50E95-F07F-459E-B318-A81B7E766FA7}"/>
              </a:ext>
            </a:extLst>
          </p:cNvPr>
          <p:cNvGrpSpPr/>
          <p:nvPr/>
        </p:nvGrpSpPr>
        <p:grpSpPr>
          <a:xfrm>
            <a:off x="1338738" y="4394104"/>
            <a:ext cx="1402602" cy="375670"/>
            <a:chOff x="1593012" y="4442336"/>
            <a:chExt cx="1402602" cy="375670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A3BF18BF-46E3-421E-AA1C-A6997EAF7FA7}"/>
                </a:ext>
              </a:extLst>
            </p:cNvPr>
            <p:cNvSpPr/>
            <p:nvPr/>
          </p:nvSpPr>
          <p:spPr>
            <a:xfrm>
              <a:off x="1635550" y="4442336"/>
              <a:ext cx="1317525" cy="3756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200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5" name="PA-文本框 8">
              <a:extLst>
                <a:ext uri="{FF2B5EF4-FFF2-40B4-BE49-F238E27FC236}">
                  <a16:creationId xmlns:a16="http://schemas.microsoft.com/office/drawing/2014/main" id="{6022FE63-F3A7-474E-A324-AA75FB251C3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93012" y="4477845"/>
              <a:ext cx="1402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F97BEF9-2482-49CC-BB6A-9AF7A30C610F}"/>
              </a:ext>
            </a:extLst>
          </p:cNvPr>
          <p:cNvGrpSpPr/>
          <p:nvPr/>
        </p:nvGrpSpPr>
        <p:grpSpPr>
          <a:xfrm>
            <a:off x="3222097" y="4394104"/>
            <a:ext cx="1402602" cy="375670"/>
            <a:chOff x="3220988" y="4442336"/>
            <a:chExt cx="1402602" cy="37567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53FCD374-A46E-4A8A-AFAD-3B842222135E}"/>
                </a:ext>
              </a:extLst>
            </p:cNvPr>
            <p:cNvSpPr/>
            <p:nvPr/>
          </p:nvSpPr>
          <p:spPr>
            <a:xfrm>
              <a:off x="3263526" y="4442336"/>
              <a:ext cx="1317525" cy="375670"/>
            </a:xfrm>
            <a:prstGeom prst="roundRect">
              <a:avLst>
                <a:gd name="adj" fmla="val 50000"/>
              </a:avLst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sz="1200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28" name="PA-文本框 8">
              <a:extLst>
                <a:ext uri="{FF2B5EF4-FFF2-40B4-BE49-F238E27FC236}">
                  <a16:creationId xmlns:a16="http://schemas.microsoft.com/office/drawing/2014/main" id="{5D7C41BB-CE8E-423D-A4C2-B8698DD2E6C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220988" y="4477845"/>
              <a:ext cx="1402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3">
            <a:hlinkClick r:id="rId8"/>
            <a:extLst>
              <a:ext uri="{FF2B5EF4-FFF2-40B4-BE49-F238E27FC236}">
                <a16:creationId xmlns:a16="http://schemas.microsoft.com/office/drawing/2014/main" id="{FE3F9B4C-9008-4FCF-AB19-E7D8D5E18BBD}"/>
              </a:ext>
            </a:extLst>
          </p:cNvPr>
          <p:cNvSpPr txBox="1"/>
          <p:nvPr/>
        </p:nvSpPr>
        <p:spPr>
          <a:xfrm>
            <a:off x="1737605" y="659646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209132-B7B4-478C-B30D-2078BE5D3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3FA9F1-0385-4FDD-9355-AA046DE94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6A5D1D-FDFA-4B1F-8B15-2F373F63415A}"/>
              </a:ext>
            </a:extLst>
          </p:cNvPr>
          <p:cNvGrpSpPr/>
          <p:nvPr/>
        </p:nvGrpSpPr>
        <p:grpSpPr>
          <a:xfrm>
            <a:off x="4718538" y="2051538"/>
            <a:ext cx="2754924" cy="2754924"/>
            <a:chOff x="4718538" y="2051538"/>
            <a:chExt cx="2754924" cy="275492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A11B7CF-C5F7-45AF-9115-C2E97FD02745}"/>
                </a:ext>
              </a:extLst>
            </p:cNvPr>
            <p:cNvSpPr/>
            <p:nvPr/>
          </p:nvSpPr>
          <p:spPr>
            <a:xfrm>
              <a:off x="4718538" y="2051538"/>
              <a:ext cx="2754924" cy="2754924"/>
            </a:xfrm>
            <a:prstGeom prst="roundRect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F9235A67-A235-47EF-BC1D-D876ABA386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820491" y="3672300"/>
              <a:ext cx="255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PA-文本框 8">
              <a:extLst>
                <a:ext uri="{FF2B5EF4-FFF2-40B4-BE49-F238E27FC236}">
                  <a16:creationId xmlns:a16="http://schemas.microsoft.com/office/drawing/2014/main" id="{0132AD8D-AFEA-4BA3-AD3E-C5E1530FBAF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433000" y="2400519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2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 xmlns:a16="http://schemas.microsoft.com/office/drawing/2014/main" xmlns:a14="http://schemas.microsoft.com/office/drawing/2010/main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CAF9488F-9C3E-4DB8-9E94-66C2C2118FC4}"/>
              </a:ext>
            </a:extLst>
          </p:cNvPr>
          <p:cNvSpPr/>
          <p:nvPr/>
        </p:nvSpPr>
        <p:spPr>
          <a:xfrm rot="5400000">
            <a:off x="1220523" y="2714346"/>
            <a:ext cx="2933059" cy="252849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5227F6C7-4640-46C4-9169-270898B68387}"/>
              </a:ext>
            </a:extLst>
          </p:cNvPr>
          <p:cNvSpPr/>
          <p:nvPr/>
        </p:nvSpPr>
        <p:spPr>
          <a:xfrm rot="5400000">
            <a:off x="4629470" y="2714346"/>
            <a:ext cx="2933059" cy="252849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391FE48F-97E8-4134-8504-288A94D27197}"/>
              </a:ext>
            </a:extLst>
          </p:cNvPr>
          <p:cNvSpPr/>
          <p:nvPr/>
        </p:nvSpPr>
        <p:spPr>
          <a:xfrm rot="5400000">
            <a:off x="8038418" y="2714346"/>
            <a:ext cx="2933059" cy="252849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606B1ED-C925-44F9-97AD-C58D656F3666}"/>
              </a:ext>
            </a:extLst>
          </p:cNvPr>
          <p:cNvSpPr/>
          <p:nvPr/>
        </p:nvSpPr>
        <p:spPr>
          <a:xfrm rot="5400000">
            <a:off x="2092937" y="1841933"/>
            <a:ext cx="1188230" cy="2528497"/>
          </a:xfrm>
          <a:custGeom>
            <a:avLst/>
            <a:gdLst>
              <a:gd name="connsiteX0" fmla="*/ 0 w 1188230"/>
              <a:gd name="connsiteY0" fmla="*/ 1264249 h 2528497"/>
              <a:gd name="connsiteX1" fmla="*/ 632125 w 1188230"/>
              <a:gd name="connsiteY1" fmla="*/ 0 h 2528497"/>
              <a:gd name="connsiteX2" fmla="*/ 1188230 w 1188230"/>
              <a:gd name="connsiteY2" fmla="*/ 0 h 2528497"/>
              <a:gd name="connsiteX3" fmla="*/ 1188230 w 1188230"/>
              <a:gd name="connsiteY3" fmla="*/ 2528497 h 2528497"/>
              <a:gd name="connsiteX4" fmla="*/ 632125 w 1188230"/>
              <a:gd name="connsiteY4" fmla="*/ 2528497 h 2528497"/>
              <a:gd name="connsiteX5" fmla="*/ 0 w 1188230"/>
              <a:gd name="connsiteY5" fmla="*/ 1264249 h 252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230" h="2528497">
                <a:moveTo>
                  <a:pt x="0" y="1264249"/>
                </a:moveTo>
                <a:lnTo>
                  <a:pt x="632125" y="0"/>
                </a:lnTo>
                <a:lnTo>
                  <a:pt x="1188230" y="0"/>
                </a:lnTo>
                <a:lnTo>
                  <a:pt x="1188230" y="2528497"/>
                </a:lnTo>
                <a:lnTo>
                  <a:pt x="632125" y="2528497"/>
                </a:lnTo>
                <a:lnTo>
                  <a:pt x="0" y="1264249"/>
                </a:ln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A947B4F-1921-4FB9-BDBD-9F79A20BDAB5}"/>
              </a:ext>
            </a:extLst>
          </p:cNvPr>
          <p:cNvSpPr/>
          <p:nvPr/>
        </p:nvSpPr>
        <p:spPr>
          <a:xfrm rot="5400000">
            <a:off x="5501884" y="1841933"/>
            <a:ext cx="1188230" cy="2528497"/>
          </a:xfrm>
          <a:custGeom>
            <a:avLst/>
            <a:gdLst>
              <a:gd name="connsiteX0" fmla="*/ 0 w 1188230"/>
              <a:gd name="connsiteY0" fmla="*/ 1264249 h 2528497"/>
              <a:gd name="connsiteX1" fmla="*/ 632125 w 1188230"/>
              <a:gd name="connsiteY1" fmla="*/ 0 h 2528497"/>
              <a:gd name="connsiteX2" fmla="*/ 1188230 w 1188230"/>
              <a:gd name="connsiteY2" fmla="*/ 0 h 2528497"/>
              <a:gd name="connsiteX3" fmla="*/ 1188230 w 1188230"/>
              <a:gd name="connsiteY3" fmla="*/ 2528497 h 2528497"/>
              <a:gd name="connsiteX4" fmla="*/ 632125 w 1188230"/>
              <a:gd name="connsiteY4" fmla="*/ 2528497 h 2528497"/>
              <a:gd name="connsiteX5" fmla="*/ 0 w 1188230"/>
              <a:gd name="connsiteY5" fmla="*/ 1264249 h 252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230" h="2528497">
                <a:moveTo>
                  <a:pt x="0" y="1264249"/>
                </a:moveTo>
                <a:lnTo>
                  <a:pt x="632125" y="0"/>
                </a:lnTo>
                <a:lnTo>
                  <a:pt x="1188230" y="0"/>
                </a:lnTo>
                <a:lnTo>
                  <a:pt x="1188230" y="2528497"/>
                </a:lnTo>
                <a:lnTo>
                  <a:pt x="632125" y="2528497"/>
                </a:lnTo>
                <a:lnTo>
                  <a:pt x="0" y="1264249"/>
                </a:ln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9879785-7C9C-43BB-B210-874E748B965B}"/>
              </a:ext>
            </a:extLst>
          </p:cNvPr>
          <p:cNvSpPr/>
          <p:nvPr/>
        </p:nvSpPr>
        <p:spPr>
          <a:xfrm rot="5400000">
            <a:off x="8910832" y="1841933"/>
            <a:ext cx="1188230" cy="2528497"/>
          </a:xfrm>
          <a:custGeom>
            <a:avLst/>
            <a:gdLst>
              <a:gd name="connsiteX0" fmla="*/ 0 w 1188230"/>
              <a:gd name="connsiteY0" fmla="*/ 1264249 h 2528497"/>
              <a:gd name="connsiteX1" fmla="*/ 632125 w 1188230"/>
              <a:gd name="connsiteY1" fmla="*/ 0 h 2528497"/>
              <a:gd name="connsiteX2" fmla="*/ 1188230 w 1188230"/>
              <a:gd name="connsiteY2" fmla="*/ 0 h 2528497"/>
              <a:gd name="connsiteX3" fmla="*/ 1188230 w 1188230"/>
              <a:gd name="connsiteY3" fmla="*/ 2528497 h 2528497"/>
              <a:gd name="connsiteX4" fmla="*/ 632125 w 1188230"/>
              <a:gd name="connsiteY4" fmla="*/ 2528497 h 2528497"/>
              <a:gd name="connsiteX5" fmla="*/ 0 w 1188230"/>
              <a:gd name="connsiteY5" fmla="*/ 1264249 h 252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230" h="2528497">
                <a:moveTo>
                  <a:pt x="0" y="1264249"/>
                </a:moveTo>
                <a:lnTo>
                  <a:pt x="632125" y="0"/>
                </a:lnTo>
                <a:lnTo>
                  <a:pt x="1188230" y="0"/>
                </a:lnTo>
                <a:lnTo>
                  <a:pt x="1188230" y="2528497"/>
                </a:lnTo>
                <a:lnTo>
                  <a:pt x="632125" y="2528497"/>
                </a:lnTo>
                <a:lnTo>
                  <a:pt x="0" y="126424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3CEA892-EEFD-4240-9F97-B82DE4A8CB27}"/>
              </a:ext>
            </a:extLst>
          </p:cNvPr>
          <p:cNvGrpSpPr/>
          <p:nvPr/>
        </p:nvGrpSpPr>
        <p:grpSpPr>
          <a:xfrm>
            <a:off x="1649852" y="3930469"/>
            <a:ext cx="2123196" cy="781399"/>
            <a:chOff x="4144254" y="4542426"/>
            <a:chExt cx="2123196" cy="78139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AA66DD3-3462-4C0D-9E33-6205BAED71C8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09FA2A92-E95F-4562-BA70-4500A924222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B233AFF-631F-47C7-BE97-996E67F69777}"/>
              </a:ext>
            </a:extLst>
          </p:cNvPr>
          <p:cNvGrpSpPr/>
          <p:nvPr/>
        </p:nvGrpSpPr>
        <p:grpSpPr>
          <a:xfrm>
            <a:off x="5034402" y="3930469"/>
            <a:ext cx="2123196" cy="781399"/>
            <a:chOff x="4144254" y="4542426"/>
            <a:chExt cx="2123196" cy="78139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107740-7E61-49EC-B909-523664A09669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0" name="PA-文本框 8">
              <a:extLst>
                <a:ext uri="{FF2B5EF4-FFF2-40B4-BE49-F238E27FC236}">
                  <a16:creationId xmlns:a16="http://schemas.microsoft.com/office/drawing/2014/main" id="{2A73B444-19F8-4A06-A55D-7D4EE5CEE88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B9F4C28-BB7D-411F-AE99-CEC8089B137B}"/>
              </a:ext>
            </a:extLst>
          </p:cNvPr>
          <p:cNvGrpSpPr/>
          <p:nvPr/>
        </p:nvGrpSpPr>
        <p:grpSpPr>
          <a:xfrm>
            <a:off x="8443349" y="3930469"/>
            <a:ext cx="2123196" cy="781399"/>
            <a:chOff x="4144254" y="4542426"/>
            <a:chExt cx="2123196" cy="78139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96F8C00-C99D-40A7-9569-2D0D5AB528A2}"/>
                </a:ext>
              </a:extLst>
            </p:cNvPr>
            <p:cNvSpPr/>
            <p:nvPr/>
          </p:nvSpPr>
          <p:spPr bwMode="auto">
            <a:xfrm>
              <a:off x="4144254" y="4851260"/>
              <a:ext cx="2123196" cy="472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3" name="PA-文本框 8">
              <a:extLst>
                <a:ext uri="{FF2B5EF4-FFF2-40B4-BE49-F238E27FC236}">
                  <a16:creationId xmlns:a16="http://schemas.microsoft.com/office/drawing/2014/main" id="{38771FFD-9154-4E65-8D2F-DA4999562A4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66307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椭圆 24">
            <a:extLst>
              <a:ext uri="{FF2B5EF4-FFF2-40B4-BE49-F238E27FC236}">
                <a16:creationId xmlns:a16="http://schemas.microsoft.com/office/drawing/2014/main" id="{6A89C7E0-0056-4DDA-9D91-3065534018AD}"/>
              </a:ext>
            </a:extLst>
          </p:cNvPr>
          <p:cNvSpPr/>
          <p:nvPr/>
        </p:nvSpPr>
        <p:spPr>
          <a:xfrm>
            <a:off x="2439423" y="2967030"/>
            <a:ext cx="495258" cy="539016"/>
          </a:xfrm>
          <a:custGeom>
            <a:avLst/>
            <a:gdLst>
              <a:gd name="connsiteX0" fmla="*/ 80136 w 557453"/>
              <a:gd name="connsiteY0" fmla="*/ 382183 h 606706"/>
              <a:gd name="connsiteX1" fmla="*/ 117421 w 557453"/>
              <a:gd name="connsiteY1" fmla="*/ 448650 h 606706"/>
              <a:gd name="connsiteX2" fmla="*/ 201069 w 557453"/>
              <a:gd name="connsiteY2" fmla="*/ 461268 h 606706"/>
              <a:gd name="connsiteX3" fmla="*/ 226074 w 557453"/>
              <a:gd name="connsiteY3" fmla="*/ 485082 h 606706"/>
              <a:gd name="connsiteX4" fmla="*/ 155863 w 557453"/>
              <a:gd name="connsiteY4" fmla="*/ 597400 h 606706"/>
              <a:gd name="connsiteX5" fmla="*/ 121248 w 557453"/>
              <a:gd name="connsiteY5" fmla="*/ 595711 h 606706"/>
              <a:gd name="connsiteX6" fmla="*/ 86988 w 557453"/>
              <a:gd name="connsiteY6" fmla="*/ 527379 h 606706"/>
              <a:gd name="connsiteX7" fmla="*/ 19892 w 557453"/>
              <a:gd name="connsiteY7" fmla="*/ 527379 h 606706"/>
              <a:gd name="connsiteX8" fmla="*/ 3340 w 557453"/>
              <a:gd name="connsiteY8" fmla="*/ 496545 h 606706"/>
              <a:gd name="connsiteX9" fmla="*/ 472991 w 557453"/>
              <a:gd name="connsiteY9" fmla="*/ 375691 h 606706"/>
              <a:gd name="connsiteX10" fmla="*/ 554072 w 557453"/>
              <a:gd name="connsiteY10" fmla="*/ 496542 h 606706"/>
              <a:gd name="connsiteX11" fmla="*/ 537607 w 557453"/>
              <a:gd name="connsiteY11" fmla="*/ 527377 h 606706"/>
              <a:gd name="connsiteX12" fmla="*/ 470410 w 557453"/>
              <a:gd name="connsiteY12" fmla="*/ 527377 h 606706"/>
              <a:gd name="connsiteX13" fmla="*/ 436234 w 557453"/>
              <a:gd name="connsiteY13" fmla="*/ 595711 h 606706"/>
              <a:gd name="connsiteX14" fmla="*/ 401612 w 557453"/>
              <a:gd name="connsiteY14" fmla="*/ 597399 h 606706"/>
              <a:gd name="connsiteX15" fmla="*/ 329876 w 557453"/>
              <a:gd name="connsiteY15" fmla="*/ 482769 h 606706"/>
              <a:gd name="connsiteX16" fmla="*/ 351504 w 557453"/>
              <a:gd name="connsiteY16" fmla="*/ 461264 h 606706"/>
              <a:gd name="connsiteX17" fmla="*/ 435166 w 557453"/>
              <a:gd name="connsiteY17" fmla="*/ 448646 h 606706"/>
              <a:gd name="connsiteX18" fmla="*/ 472991 w 557453"/>
              <a:gd name="connsiteY18" fmla="*/ 375691 h 606706"/>
              <a:gd name="connsiteX19" fmla="*/ 276353 w 557453"/>
              <a:gd name="connsiteY19" fmla="*/ 150940 h 606706"/>
              <a:gd name="connsiteX20" fmla="*/ 355775 w 557453"/>
              <a:gd name="connsiteY20" fmla="*/ 230256 h 606706"/>
              <a:gd name="connsiteX21" fmla="*/ 276353 w 557453"/>
              <a:gd name="connsiteY21" fmla="*/ 309572 h 606706"/>
              <a:gd name="connsiteX22" fmla="*/ 196931 w 557453"/>
              <a:gd name="connsiteY22" fmla="*/ 230256 h 606706"/>
              <a:gd name="connsiteX23" fmla="*/ 276353 w 557453"/>
              <a:gd name="connsiteY23" fmla="*/ 150940 h 606706"/>
              <a:gd name="connsiteX24" fmla="*/ 276326 w 557453"/>
              <a:gd name="connsiteY24" fmla="*/ 111262 h 606706"/>
              <a:gd name="connsiteX25" fmla="*/ 157153 w 557453"/>
              <a:gd name="connsiteY25" fmla="*/ 230255 h 606706"/>
              <a:gd name="connsiteX26" fmla="*/ 276326 w 557453"/>
              <a:gd name="connsiteY26" fmla="*/ 349248 h 606706"/>
              <a:gd name="connsiteX27" fmla="*/ 395499 w 557453"/>
              <a:gd name="connsiteY27" fmla="*/ 230255 h 606706"/>
              <a:gd name="connsiteX28" fmla="*/ 276326 w 557453"/>
              <a:gd name="connsiteY28" fmla="*/ 111262 h 606706"/>
              <a:gd name="connsiteX29" fmla="*/ 276326 w 557453"/>
              <a:gd name="connsiteY29" fmla="*/ 0 h 606706"/>
              <a:gd name="connsiteX30" fmla="*/ 331952 w 557453"/>
              <a:gd name="connsiteY30" fmla="*/ 38124 h 606706"/>
              <a:gd name="connsiteX31" fmla="*/ 344412 w 557453"/>
              <a:gd name="connsiteY31" fmla="*/ 42212 h 606706"/>
              <a:gd name="connsiteX32" fmla="*/ 411875 w 557453"/>
              <a:gd name="connsiteY32" fmla="*/ 43989 h 606706"/>
              <a:gd name="connsiteX33" fmla="*/ 434392 w 557453"/>
              <a:gd name="connsiteY33" fmla="*/ 107529 h 606706"/>
              <a:gd name="connsiteX34" fmla="*/ 442135 w 557453"/>
              <a:gd name="connsiteY34" fmla="*/ 118105 h 606706"/>
              <a:gd name="connsiteX35" fmla="*/ 495625 w 557453"/>
              <a:gd name="connsiteY35" fmla="*/ 159072 h 606706"/>
              <a:gd name="connsiteX36" fmla="*/ 477558 w 557453"/>
              <a:gd name="connsiteY36" fmla="*/ 222079 h 606706"/>
              <a:gd name="connsiteX37" fmla="*/ 477558 w 557453"/>
              <a:gd name="connsiteY37" fmla="*/ 238431 h 606706"/>
              <a:gd name="connsiteX38" fmla="*/ 495625 w 557453"/>
              <a:gd name="connsiteY38" fmla="*/ 301438 h 606706"/>
              <a:gd name="connsiteX39" fmla="*/ 442135 w 557453"/>
              <a:gd name="connsiteY39" fmla="*/ 342405 h 606706"/>
              <a:gd name="connsiteX40" fmla="*/ 434392 w 557453"/>
              <a:gd name="connsiteY40" fmla="*/ 353070 h 606706"/>
              <a:gd name="connsiteX41" fmla="*/ 411875 w 557453"/>
              <a:gd name="connsiteY41" fmla="*/ 416521 h 606706"/>
              <a:gd name="connsiteX42" fmla="*/ 344412 w 557453"/>
              <a:gd name="connsiteY42" fmla="*/ 418298 h 606706"/>
              <a:gd name="connsiteX43" fmla="*/ 331952 w 557453"/>
              <a:gd name="connsiteY43" fmla="*/ 422386 h 606706"/>
              <a:gd name="connsiteX44" fmla="*/ 276326 w 557453"/>
              <a:gd name="connsiteY44" fmla="*/ 460510 h 606706"/>
              <a:gd name="connsiteX45" fmla="*/ 220701 w 557453"/>
              <a:gd name="connsiteY45" fmla="*/ 422386 h 606706"/>
              <a:gd name="connsiteX46" fmla="*/ 208240 w 557453"/>
              <a:gd name="connsiteY46" fmla="*/ 418298 h 606706"/>
              <a:gd name="connsiteX47" fmla="*/ 140777 w 557453"/>
              <a:gd name="connsiteY47" fmla="*/ 416521 h 606706"/>
              <a:gd name="connsiteX48" fmla="*/ 118260 w 557453"/>
              <a:gd name="connsiteY48" fmla="*/ 352981 h 606706"/>
              <a:gd name="connsiteX49" fmla="*/ 110606 w 557453"/>
              <a:gd name="connsiteY49" fmla="*/ 342405 h 606706"/>
              <a:gd name="connsiteX50" fmla="*/ 57027 w 557453"/>
              <a:gd name="connsiteY50" fmla="*/ 301438 h 606706"/>
              <a:gd name="connsiteX51" fmla="*/ 76162 w 557453"/>
              <a:gd name="connsiteY51" fmla="*/ 236831 h 606706"/>
              <a:gd name="connsiteX52" fmla="*/ 76162 w 557453"/>
              <a:gd name="connsiteY52" fmla="*/ 223679 h 606706"/>
              <a:gd name="connsiteX53" fmla="*/ 57027 w 557453"/>
              <a:gd name="connsiteY53" fmla="*/ 159072 h 606706"/>
              <a:gd name="connsiteX54" fmla="*/ 110606 w 557453"/>
              <a:gd name="connsiteY54" fmla="*/ 118105 h 606706"/>
              <a:gd name="connsiteX55" fmla="*/ 118260 w 557453"/>
              <a:gd name="connsiteY55" fmla="*/ 107529 h 606706"/>
              <a:gd name="connsiteX56" fmla="*/ 140777 w 557453"/>
              <a:gd name="connsiteY56" fmla="*/ 43989 h 606706"/>
              <a:gd name="connsiteX57" fmla="*/ 208240 w 557453"/>
              <a:gd name="connsiteY57" fmla="*/ 42212 h 606706"/>
              <a:gd name="connsiteX58" fmla="*/ 220701 w 557453"/>
              <a:gd name="connsiteY58" fmla="*/ 38213 h 606706"/>
              <a:gd name="connsiteX59" fmla="*/ 276326 w 557453"/>
              <a:gd name="connsiteY59" fmla="*/ 0 h 60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57453" h="606706">
                <a:moveTo>
                  <a:pt x="80136" y="382183"/>
                </a:moveTo>
                <a:cubicBezTo>
                  <a:pt x="82271" y="408752"/>
                  <a:pt x="95708" y="432922"/>
                  <a:pt x="117421" y="448650"/>
                </a:cubicBezTo>
                <a:cubicBezTo>
                  <a:pt x="143850" y="467843"/>
                  <a:pt x="171258" y="469354"/>
                  <a:pt x="201069" y="461268"/>
                </a:cubicBezTo>
                <a:cubicBezTo>
                  <a:pt x="208989" y="471042"/>
                  <a:pt x="214150" y="477262"/>
                  <a:pt x="226074" y="485082"/>
                </a:cubicBezTo>
                <a:lnTo>
                  <a:pt x="155863" y="597400"/>
                </a:lnTo>
                <a:cubicBezTo>
                  <a:pt x="147677" y="610462"/>
                  <a:pt x="128189" y="609662"/>
                  <a:pt x="121248" y="595711"/>
                </a:cubicBezTo>
                <a:lnTo>
                  <a:pt x="86988" y="527379"/>
                </a:lnTo>
                <a:lnTo>
                  <a:pt x="19892" y="527379"/>
                </a:lnTo>
                <a:cubicBezTo>
                  <a:pt x="3963" y="527379"/>
                  <a:pt x="-5380" y="509696"/>
                  <a:pt x="3340" y="496545"/>
                </a:cubicBezTo>
                <a:close/>
                <a:moveTo>
                  <a:pt x="472991" y="375691"/>
                </a:moveTo>
                <a:lnTo>
                  <a:pt x="554072" y="496542"/>
                </a:lnTo>
                <a:cubicBezTo>
                  <a:pt x="562883" y="509605"/>
                  <a:pt x="553449" y="527377"/>
                  <a:pt x="537607" y="527377"/>
                </a:cubicBezTo>
                <a:lnTo>
                  <a:pt x="470410" y="527377"/>
                </a:lnTo>
                <a:lnTo>
                  <a:pt x="436234" y="595711"/>
                </a:lnTo>
                <a:cubicBezTo>
                  <a:pt x="429291" y="609573"/>
                  <a:pt x="409800" y="610462"/>
                  <a:pt x="401612" y="597399"/>
                </a:cubicBezTo>
                <a:lnTo>
                  <a:pt x="329876" y="482769"/>
                </a:lnTo>
                <a:cubicBezTo>
                  <a:pt x="340378" y="475215"/>
                  <a:pt x="344473" y="469973"/>
                  <a:pt x="351504" y="461264"/>
                </a:cubicBezTo>
                <a:cubicBezTo>
                  <a:pt x="380963" y="469173"/>
                  <a:pt x="408465" y="468107"/>
                  <a:pt x="435166" y="448646"/>
                </a:cubicBezTo>
                <a:cubicBezTo>
                  <a:pt x="457327" y="432651"/>
                  <a:pt x="471300" y="408747"/>
                  <a:pt x="472991" y="375691"/>
                </a:cubicBezTo>
                <a:close/>
                <a:moveTo>
                  <a:pt x="276353" y="150940"/>
                </a:moveTo>
                <a:cubicBezTo>
                  <a:pt x="320217" y="150940"/>
                  <a:pt x="355775" y="186451"/>
                  <a:pt x="355775" y="230256"/>
                </a:cubicBezTo>
                <a:cubicBezTo>
                  <a:pt x="355775" y="274061"/>
                  <a:pt x="320217" y="309572"/>
                  <a:pt x="276353" y="309572"/>
                </a:cubicBezTo>
                <a:cubicBezTo>
                  <a:pt x="232489" y="309572"/>
                  <a:pt x="196931" y="274061"/>
                  <a:pt x="196931" y="230256"/>
                </a:cubicBezTo>
                <a:cubicBezTo>
                  <a:pt x="196931" y="186451"/>
                  <a:pt x="232489" y="150940"/>
                  <a:pt x="276353" y="150940"/>
                </a:cubicBezTo>
                <a:close/>
                <a:moveTo>
                  <a:pt x="276326" y="111262"/>
                </a:moveTo>
                <a:cubicBezTo>
                  <a:pt x="210643" y="111262"/>
                  <a:pt x="157153" y="164671"/>
                  <a:pt x="157153" y="230255"/>
                </a:cubicBezTo>
                <a:cubicBezTo>
                  <a:pt x="157153" y="295839"/>
                  <a:pt x="210643" y="349248"/>
                  <a:pt x="276326" y="349248"/>
                </a:cubicBezTo>
                <a:cubicBezTo>
                  <a:pt x="342009" y="349248"/>
                  <a:pt x="395499" y="295839"/>
                  <a:pt x="395499" y="230255"/>
                </a:cubicBezTo>
                <a:cubicBezTo>
                  <a:pt x="395499" y="164671"/>
                  <a:pt x="342009" y="111262"/>
                  <a:pt x="276326" y="111262"/>
                </a:cubicBezTo>
                <a:close/>
                <a:moveTo>
                  <a:pt x="276326" y="0"/>
                </a:moveTo>
                <a:cubicBezTo>
                  <a:pt x="305341" y="0"/>
                  <a:pt x="317000" y="19640"/>
                  <a:pt x="331952" y="38124"/>
                </a:cubicBezTo>
                <a:cubicBezTo>
                  <a:pt x="334978" y="41856"/>
                  <a:pt x="339873" y="43456"/>
                  <a:pt x="344412" y="42212"/>
                </a:cubicBezTo>
                <a:cubicBezTo>
                  <a:pt x="368086" y="35902"/>
                  <a:pt x="388646" y="27105"/>
                  <a:pt x="411875" y="43989"/>
                </a:cubicBezTo>
                <a:cubicBezTo>
                  <a:pt x="435371" y="60963"/>
                  <a:pt x="433146" y="83713"/>
                  <a:pt x="434392" y="107529"/>
                </a:cubicBezTo>
                <a:cubicBezTo>
                  <a:pt x="434659" y="112239"/>
                  <a:pt x="437685" y="116416"/>
                  <a:pt x="442135" y="118105"/>
                </a:cubicBezTo>
                <a:cubicBezTo>
                  <a:pt x="465009" y="126814"/>
                  <a:pt x="486814" y="131790"/>
                  <a:pt x="495625" y="159072"/>
                </a:cubicBezTo>
                <a:cubicBezTo>
                  <a:pt x="504525" y="186532"/>
                  <a:pt x="489662" y="203506"/>
                  <a:pt x="477558" y="222079"/>
                </a:cubicBezTo>
                <a:cubicBezTo>
                  <a:pt x="474265" y="227056"/>
                  <a:pt x="474265" y="233454"/>
                  <a:pt x="477558" y="238431"/>
                </a:cubicBezTo>
                <a:cubicBezTo>
                  <a:pt x="490196" y="257804"/>
                  <a:pt x="504436" y="274511"/>
                  <a:pt x="495625" y="301438"/>
                </a:cubicBezTo>
                <a:cubicBezTo>
                  <a:pt x="486725" y="328987"/>
                  <a:pt x="464297" y="333963"/>
                  <a:pt x="442135" y="342405"/>
                </a:cubicBezTo>
                <a:cubicBezTo>
                  <a:pt x="437685" y="344094"/>
                  <a:pt x="434659" y="348271"/>
                  <a:pt x="434392" y="353070"/>
                </a:cubicBezTo>
                <a:cubicBezTo>
                  <a:pt x="433146" y="377419"/>
                  <a:pt x="435104" y="399725"/>
                  <a:pt x="411875" y="416521"/>
                </a:cubicBezTo>
                <a:cubicBezTo>
                  <a:pt x="388468" y="433583"/>
                  <a:pt x="367552" y="424519"/>
                  <a:pt x="344412" y="418298"/>
                </a:cubicBezTo>
                <a:cubicBezTo>
                  <a:pt x="339962" y="417054"/>
                  <a:pt x="334978" y="418654"/>
                  <a:pt x="331952" y="422386"/>
                </a:cubicBezTo>
                <a:cubicBezTo>
                  <a:pt x="316555" y="441404"/>
                  <a:pt x="305074" y="460510"/>
                  <a:pt x="276326" y="460510"/>
                </a:cubicBezTo>
                <a:cubicBezTo>
                  <a:pt x="247312" y="460510"/>
                  <a:pt x="235653" y="440870"/>
                  <a:pt x="220701" y="422386"/>
                </a:cubicBezTo>
                <a:cubicBezTo>
                  <a:pt x="217763" y="418654"/>
                  <a:pt x="212868" y="417054"/>
                  <a:pt x="208240" y="418298"/>
                </a:cubicBezTo>
                <a:cubicBezTo>
                  <a:pt x="184655" y="424608"/>
                  <a:pt x="164006" y="433405"/>
                  <a:pt x="140777" y="416521"/>
                </a:cubicBezTo>
                <a:cubicBezTo>
                  <a:pt x="117281" y="399547"/>
                  <a:pt x="119506" y="376708"/>
                  <a:pt x="118260" y="352981"/>
                </a:cubicBezTo>
                <a:cubicBezTo>
                  <a:pt x="117993" y="348271"/>
                  <a:pt x="114967" y="344094"/>
                  <a:pt x="110606" y="342405"/>
                </a:cubicBezTo>
                <a:cubicBezTo>
                  <a:pt x="87643" y="333696"/>
                  <a:pt x="65927" y="328720"/>
                  <a:pt x="57027" y="301438"/>
                </a:cubicBezTo>
                <a:cubicBezTo>
                  <a:pt x="48038" y="273711"/>
                  <a:pt x="63346" y="256560"/>
                  <a:pt x="76162" y="236831"/>
                </a:cubicBezTo>
                <a:cubicBezTo>
                  <a:pt x="78743" y="232832"/>
                  <a:pt x="78743" y="227678"/>
                  <a:pt x="76162" y="223679"/>
                </a:cubicBezTo>
                <a:cubicBezTo>
                  <a:pt x="62812" y="203151"/>
                  <a:pt x="48127" y="186355"/>
                  <a:pt x="57027" y="159072"/>
                </a:cubicBezTo>
                <a:cubicBezTo>
                  <a:pt x="66016" y="131523"/>
                  <a:pt x="88355" y="126547"/>
                  <a:pt x="110606" y="118105"/>
                </a:cubicBezTo>
                <a:cubicBezTo>
                  <a:pt x="114967" y="116416"/>
                  <a:pt x="117993" y="112239"/>
                  <a:pt x="118260" y="107529"/>
                </a:cubicBezTo>
                <a:cubicBezTo>
                  <a:pt x="119506" y="83091"/>
                  <a:pt x="117548" y="60785"/>
                  <a:pt x="140777" y="43989"/>
                </a:cubicBezTo>
                <a:cubicBezTo>
                  <a:pt x="164273" y="26927"/>
                  <a:pt x="185278" y="36080"/>
                  <a:pt x="208240" y="42212"/>
                </a:cubicBezTo>
                <a:cubicBezTo>
                  <a:pt x="212868" y="43456"/>
                  <a:pt x="217763" y="41856"/>
                  <a:pt x="220701" y="38213"/>
                </a:cubicBezTo>
                <a:cubicBezTo>
                  <a:pt x="236187" y="19018"/>
                  <a:pt x="247668" y="0"/>
                  <a:pt x="2763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25">
            <a:extLst>
              <a:ext uri="{FF2B5EF4-FFF2-40B4-BE49-F238E27FC236}">
                <a16:creationId xmlns:a16="http://schemas.microsoft.com/office/drawing/2014/main" id="{F48D8B87-D06A-4AA3-816F-0D90A66F7DAB}"/>
              </a:ext>
            </a:extLst>
          </p:cNvPr>
          <p:cNvSpPr/>
          <p:nvPr/>
        </p:nvSpPr>
        <p:spPr>
          <a:xfrm>
            <a:off x="5826492" y="2999304"/>
            <a:ext cx="539016" cy="474467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6">
            <a:extLst>
              <a:ext uri="{FF2B5EF4-FFF2-40B4-BE49-F238E27FC236}">
                <a16:creationId xmlns:a16="http://schemas.microsoft.com/office/drawing/2014/main" id="{60858B50-235D-46C6-B64E-967802596410}"/>
              </a:ext>
            </a:extLst>
          </p:cNvPr>
          <p:cNvSpPr/>
          <p:nvPr/>
        </p:nvSpPr>
        <p:spPr>
          <a:xfrm>
            <a:off x="9243588" y="2967030"/>
            <a:ext cx="522720" cy="539016"/>
          </a:xfrm>
          <a:custGeom>
            <a:avLst/>
            <a:gdLst>
              <a:gd name="connsiteX0" fmla="*/ 378299 w 559975"/>
              <a:gd name="connsiteY0" fmla="*/ 109628 h 577432"/>
              <a:gd name="connsiteX1" fmla="*/ 378299 w 559975"/>
              <a:gd name="connsiteY1" fmla="*/ 209082 h 577432"/>
              <a:gd name="connsiteX2" fmla="*/ 441010 w 559975"/>
              <a:gd name="connsiteY2" fmla="*/ 245917 h 577432"/>
              <a:gd name="connsiteX3" fmla="*/ 504642 w 559975"/>
              <a:gd name="connsiteY3" fmla="*/ 209082 h 577432"/>
              <a:gd name="connsiteX4" fmla="*/ 504642 w 559975"/>
              <a:gd name="connsiteY4" fmla="*/ 109628 h 577432"/>
              <a:gd name="connsiteX5" fmla="*/ 559975 w 559975"/>
              <a:gd name="connsiteY5" fmla="*/ 210003 h 577432"/>
              <a:gd name="connsiteX6" fmla="*/ 488043 w 559975"/>
              <a:gd name="connsiteY6" fmla="*/ 318666 h 577432"/>
              <a:gd name="connsiteX7" fmla="*/ 488043 w 559975"/>
              <a:gd name="connsiteY7" fmla="*/ 530467 h 577432"/>
              <a:gd name="connsiteX8" fmla="*/ 441010 w 559975"/>
              <a:gd name="connsiteY8" fmla="*/ 577432 h 577432"/>
              <a:gd name="connsiteX9" fmla="*/ 393977 w 559975"/>
              <a:gd name="connsiteY9" fmla="*/ 530467 h 577432"/>
              <a:gd name="connsiteX10" fmla="*/ 393977 w 559975"/>
              <a:gd name="connsiteY10" fmla="*/ 318666 h 577432"/>
              <a:gd name="connsiteX11" fmla="*/ 322966 w 559975"/>
              <a:gd name="connsiteY11" fmla="*/ 210003 h 577432"/>
              <a:gd name="connsiteX12" fmla="*/ 378299 w 559975"/>
              <a:gd name="connsiteY12" fmla="*/ 109628 h 577432"/>
              <a:gd name="connsiteX13" fmla="*/ 235212 w 559975"/>
              <a:gd name="connsiteY13" fmla="*/ 0 h 577432"/>
              <a:gd name="connsiteX14" fmla="*/ 372650 w 559975"/>
              <a:gd name="connsiteY14" fmla="*/ 74596 h 577432"/>
              <a:gd name="connsiteX15" fmla="*/ 360659 w 559975"/>
              <a:gd name="connsiteY15" fmla="*/ 81964 h 577432"/>
              <a:gd name="connsiteX16" fmla="*/ 310849 w 559975"/>
              <a:gd name="connsiteY16" fmla="*/ 133537 h 577432"/>
              <a:gd name="connsiteX17" fmla="*/ 235212 w 559975"/>
              <a:gd name="connsiteY17" fmla="*/ 81964 h 577432"/>
              <a:gd name="connsiteX18" fmla="*/ 152196 w 559975"/>
              <a:gd name="connsiteY18" fmla="*/ 164849 h 577432"/>
              <a:gd name="connsiteX19" fmla="*/ 152196 w 559975"/>
              <a:gd name="connsiteY19" fmla="*/ 244971 h 577432"/>
              <a:gd name="connsiteX20" fmla="*/ 294246 w 559975"/>
              <a:gd name="connsiteY20" fmla="*/ 244971 h 577432"/>
              <a:gd name="connsiteX21" fmla="*/ 361581 w 559975"/>
              <a:gd name="connsiteY21" fmla="*/ 337986 h 577432"/>
              <a:gd name="connsiteX22" fmla="*/ 361581 w 559975"/>
              <a:gd name="connsiteY22" fmla="*/ 530464 h 577432"/>
              <a:gd name="connsiteX23" fmla="*/ 377262 w 559975"/>
              <a:gd name="connsiteY23" fmla="*/ 577432 h 577432"/>
              <a:gd name="connsiteX24" fmla="*/ 61801 w 559975"/>
              <a:gd name="connsiteY24" fmla="*/ 577432 h 577432"/>
              <a:gd name="connsiteX25" fmla="*/ 0 w 559975"/>
              <a:gd name="connsiteY25" fmla="*/ 515729 h 577432"/>
              <a:gd name="connsiteX26" fmla="*/ 0 w 559975"/>
              <a:gd name="connsiteY26" fmla="*/ 306674 h 577432"/>
              <a:gd name="connsiteX27" fmla="*/ 61801 w 559975"/>
              <a:gd name="connsiteY27" fmla="*/ 244971 h 577432"/>
              <a:gd name="connsiteX28" fmla="*/ 70102 w 559975"/>
              <a:gd name="connsiteY28" fmla="*/ 244971 h 577432"/>
              <a:gd name="connsiteX29" fmla="*/ 70102 w 559975"/>
              <a:gd name="connsiteY29" fmla="*/ 164849 h 577432"/>
              <a:gd name="connsiteX30" fmla="*/ 235212 w 559975"/>
              <a:gd name="connsiteY30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9975" h="577432">
                <a:moveTo>
                  <a:pt x="378299" y="109628"/>
                </a:moveTo>
                <a:lnTo>
                  <a:pt x="378299" y="209082"/>
                </a:lnTo>
                <a:cubicBezTo>
                  <a:pt x="378299" y="209082"/>
                  <a:pt x="406888" y="245917"/>
                  <a:pt x="441010" y="245917"/>
                </a:cubicBezTo>
                <a:cubicBezTo>
                  <a:pt x="475132" y="245917"/>
                  <a:pt x="504642" y="209082"/>
                  <a:pt x="504642" y="209082"/>
                </a:cubicBezTo>
                <a:lnTo>
                  <a:pt x="504642" y="109628"/>
                </a:lnTo>
                <a:cubicBezTo>
                  <a:pt x="537842" y="130808"/>
                  <a:pt x="559975" y="167643"/>
                  <a:pt x="559975" y="210003"/>
                </a:cubicBezTo>
                <a:cubicBezTo>
                  <a:pt x="559975" y="258810"/>
                  <a:pt x="530464" y="300249"/>
                  <a:pt x="488043" y="318666"/>
                </a:cubicBezTo>
                <a:lnTo>
                  <a:pt x="488043" y="530467"/>
                </a:lnTo>
                <a:cubicBezTo>
                  <a:pt x="488043" y="556252"/>
                  <a:pt x="466832" y="577432"/>
                  <a:pt x="441010" y="577432"/>
                </a:cubicBezTo>
                <a:cubicBezTo>
                  <a:pt x="415188" y="577432"/>
                  <a:pt x="393977" y="556252"/>
                  <a:pt x="393977" y="530467"/>
                </a:cubicBezTo>
                <a:lnTo>
                  <a:pt x="393977" y="318666"/>
                </a:lnTo>
                <a:cubicBezTo>
                  <a:pt x="352477" y="300249"/>
                  <a:pt x="322966" y="258810"/>
                  <a:pt x="322966" y="210003"/>
                </a:cubicBezTo>
                <a:cubicBezTo>
                  <a:pt x="322966" y="167643"/>
                  <a:pt x="345099" y="130808"/>
                  <a:pt x="378299" y="109628"/>
                </a:cubicBezTo>
                <a:close/>
                <a:moveTo>
                  <a:pt x="235212" y="0"/>
                </a:moveTo>
                <a:cubicBezTo>
                  <a:pt x="292401" y="0"/>
                  <a:pt x="343133" y="29470"/>
                  <a:pt x="372650" y="74596"/>
                </a:cubicBezTo>
                <a:lnTo>
                  <a:pt x="360659" y="81964"/>
                </a:lnTo>
                <a:cubicBezTo>
                  <a:pt x="339444" y="94857"/>
                  <a:pt x="322840" y="113276"/>
                  <a:pt x="310849" y="133537"/>
                </a:cubicBezTo>
                <a:cubicBezTo>
                  <a:pt x="298858" y="103146"/>
                  <a:pt x="269341" y="81964"/>
                  <a:pt x="235212" y="81964"/>
                </a:cubicBezTo>
                <a:cubicBezTo>
                  <a:pt x="189092" y="81964"/>
                  <a:pt x="152196" y="119723"/>
                  <a:pt x="152196" y="164849"/>
                </a:cubicBezTo>
                <a:lnTo>
                  <a:pt x="152196" y="244971"/>
                </a:lnTo>
                <a:lnTo>
                  <a:pt x="294246" y="244971"/>
                </a:lnTo>
                <a:cubicBezTo>
                  <a:pt x="303470" y="283651"/>
                  <a:pt x="327453" y="316805"/>
                  <a:pt x="361581" y="337986"/>
                </a:cubicBezTo>
                <a:lnTo>
                  <a:pt x="361581" y="530464"/>
                </a:lnTo>
                <a:cubicBezTo>
                  <a:pt x="361581" y="547962"/>
                  <a:pt x="367116" y="563618"/>
                  <a:pt x="377262" y="577432"/>
                </a:cubicBezTo>
                <a:lnTo>
                  <a:pt x="61801" y="577432"/>
                </a:lnTo>
                <a:cubicBezTo>
                  <a:pt x="27672" y="577432"/>
                  <a:pt x="0" y="548883"/>
                  <a:pt x="0" y="515729"/>
                </a:cubicBezTo>
                <a:lnTo>
                  <a:pt x="0" y="306674"/>
                </a:lnTo>
                <a:cubicBezTo>
                  <a:pt x="0" y="272599"/>
                  <a:pt x="27672" y="244971"/>
                  <a:pt x="61801" y="244971"/>
                </a:cubicBezTo>
                <a:lnTo>
                  <a:pt x="70102" y="244971"/>
                </a:lnTo>
                <a:lnTo>
                  <a:pt x="70102" y="164849"/>
                </a:lnTo>
                <a:cubicBezTo>
                  <a:pt x="70102" y="73676"/>
                  <a:pt x="143894" y="0"/>
                  <a:pt x="235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E2C91F9-167E-4FB5-87D3-29369EF870DB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534DD9D-FE14-496E-8CA1-6FADEAFAF9FB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0" name="PA-文本框 8">
            <a:extLst>
              <a:ext uri="{FF2B5EF4-FFF2-40B4-BE49-F238E27FC236}">
                <a16:creationId xmlns:a16="http://schemas.microsoft.com/office/drawing/2014/main" id="{931A960F-6075-4B69-B726-983AF095E6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PA-文本框 8">
            <a:extLst>
              <a:ext uri="{FF2B5EF4-FFF2-40B4-BE49-F238E27FC236}">
                <a16:creationId xmlns:a16="http://schemas.microsoft.com/office/drawing/2014/main" id="{9F79FCFC-0C61-41DD-BDBA-3312606690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38630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1" grpId="0" animBg="1"/>
      <p:bldP spid="20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47BAB4DD-D527-44F3-B8AE-D5F2A9A88A3F}"/>
              </a:ext>
            </a:extLst>
          </p:cNvPr>
          <p:cNvGrpSpPr/>
          <p:nvPr/>
        </p:nvGrpSpPr>
        <p:grpSpPr>
          <a:xfrm>
            <a:off x="4581200" y="2589646"/>
            <a:ext cx="3071448" cy="3085912"/>
            <a:chOff x="4626100" y="2492624"/>
            <a:chExt cx="3047459" cy="306181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42E93A0-F1EE-4627-BDA6-8A07FAF4E76D}"/>
                </a:ext>
              </a:extLst>
            </p:cNvPr>
            <p:cNvGrpSpPr/>
            <p:nvPr/>
          </p:nvGrpSpPr>
          <p:grpSpPr>
            <a:xfrm>
              <a:off x="4626100" y="4103008"/>
              <a:ext cx="3047459" cy="1451428"/>
              <a:chOff x="4626100" y="4103008"/>
              <a:chExt cx="3047459" cy="1451428"/>
            </a:xfrm>
          </p:grpSpPr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917AB7AB-33C8-415D-9F5F-CFDF80FA17D1}"/>
                  </a:ext>
                </a:extLst>
              </p:cNvPr>
              <p:cNvSpPr/>
              <p:nvPr/>
            </p:nvSpPr>
            <p:spPr>
              <a:xfrm>
                <a:off x="6222131" y="4103008"/>
                <a:ext cx="1451428" cy="1451428"/>
              </a:xfrm>
              <a:custGeom>
                <a:avLst/>
                <a:gdLst>
                  <a:gd name="connsiteX0" fmla="*/ 0 w 1451428"/>
                  <a:gd name="connsiteY0" fmla="*/ 0 h 1451428"/>
                  <a:gd name="connsiteX1" fmla="*/ 1451428 w 1451428"/>
                  <a:gd name="connsiteY1" fmla="*/ 0 h 1451428"/>
                  <a:gd name="connsiteX2" fmla="*/ 1093561 w 1451428"/>
                  <a:gd name="connsiteY2" fmla="*/ 357867 h 1451428"/>
                  <a:gd name="connsiteX3" fmla="*/ 361043 w 1451428"/>
                  <a:gd name="connsiteY3" fmla="*/ 357867 h 1451428"/>
                  <a:gd name="connsiteX4" fmla="*/ 361043 w 1451428"/>
                  <a:gd name="connsiteY4" fmla="*/ 1090385 h 1451428"/>
                  <a:gd name="connsiteX5" fmla="*/ 0 w 1451428"/>
                  <a:gd name="connsiteY5" fmla="*/ 1451428 h 1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428" h="1451428">
                    <a:moveTo>
                      <a:pt x="0" y="0"/>
                    </a:moveTo>
                    <a:lnTo>
                      <a:pt x="1451428" y="0"/>
                    </a:lnTo>
                    <a:lnTo>
                      <a:pt x="1093561" y="357867"/>
                    </a:lnTo>
                    <a:lnTo>
                      <a:pt x="361043" y="357867"/>
                    </a:lnTo>
                    <a:lnTo>
                      <a:pt x="361043" y="1090385"/>
                    </a:lnTo>
                    <a:lnTo>
                      <a:pt x="0" y="14514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5353">
                      <a:lumMod val="75000"/>
                    </a:srgbClr>
                  </a:gs>
                  <a:gs pos="100000">
                    <a:srgbClr val="FF5353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0" dist="2540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entury Gothic" panose="020F0502020204030204"/>
                  <a:ea typeface="微软雅黑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9FA76EE6-13C5-4DE8-A34B-D0FDCE1B4853}"/>
                  </a:ext>
                </a:extLst>
              </p:cNvPr>
              <p:cNvSpPr/>
              <p:nvPr/>
            </p:nvSpPr>
            <p:spPr>
              <a:xfrm flipH="1">
                <a:off x="4626100" y="4103008"/>
                <a:ext cx="1451428" cy="1451428"/>
              </a:xfrm>
              <a:custGeom>
                <a:avLst/>
                <a:gdLst>
                  <a:gd name="connsiteX0" fmla="*/ 0 w 1451428"/>
                  <a:gd name="connsiteY0" fmla="*/ 0 h 1451428"/>
                  <a:gd name="connsiteX1" fmla="*/ 1451428 w 1451428"/>
                  <a:gd name="connsiteY1" fmla="*/ 0 h 1451428"/>
                  <a:gd name="connsiteX2" fmla="*/ 1093561 w 1451428"/>
                  <a:gd name="connsiteY2" fmla="*/ 357867 h 1451428"/>
                  <a:gd name="connsiteX3" fmla="*/ 361043 w 1451428"/>
                  <a:gd name="connsiteY3" fmla="*/ 357867 h 1451428"/>
                  <a:gd name="connsiteX4" fmla="*/ 361043 w 1451428"/>
                  <a:gd name="connsiteY4" fmla="*/ 1090385 h 1451428"/>
                  <a:gd name="connsiteX5" fmla="*/ 0 w 1451428"/>
                  <a:gd name="connsiteY5" fmla="*/ 1451428 h 1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428" h="1451428">
                    <a:moveTo>
                      <a:pt x="0" y="0"/>
                    </a:moveTo>
                    <a:lnTo>
                      <a:pt x="1451428" y="0"/>
                    </a:lnTo>
                    <a:lnTo>
                      <a:pt x="1093561" y="357867"/>
                    </a:lnTo>
                    <a:lnTo>
                      <a:pt x="361043" y="357867"/>
                    </a:lnTo>
                    <a:lnTo>
                      <a:pt x="361043" y="1090385"/>
                    </a:lnTo>
                    <a:lnTo>
                      <a:pt x="0" y="1451428"/>
                    </a:lnTo>
                    <a:close/>
                  </a:path>
                </a:pathLst>
              </a:custGeom>
              <a:solidFill>
                <a:srgbClr val="1B75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0" dist="2540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/>
                <a:endParaRPr lang="zh-CN" altLang="en-US" kern="0" dirty="0">
                  <a:solidFill>
                    <a:prstClr val="white"/>
                  </a:solidFill>
                  <a:latin typeface="Century Gothic" panose="020F0502020204030204"/>
                  <a:ea typeface="微软雅黑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A05D1E6-40C8-41ED-B901-BD455A50B3DD}"/>
                </a:ext>
              </a:extLst>
            </p:cNvPr>
            <p:cNvGrpSpPr/>
            <p:nvPr/>
          </p:nvGrpSpPr>
          <p:grpSpPr>
            <a:xfrm flipV="1">
              <a:off x="4626100" y="2492624"/>
              <a:ext cx="3047459" cy="1451428"/>
              <a:chOff x="4626100" y="4138178"/>
              <a:chExt cx="3047459" cy="145142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E4F1A623-4066-4215-9473-4A23207591C3}"/>
                  </a:ext>
                </a:extLst>
              </p:cNvPr>
              <p:cNvSpPr/>
              <p:nvPr/>
            </p:nvSpPr>
            <p:spPr>
              <a:xfrm>
                <a:off x="6222131" y="4138178"/>
                <a:ext cx="1451428" cy="1451428"/>
              </a:xfrm>
              <a:custGeom>
                <a:avLst/>
                <a:gdLst>
                  <a:gd name="connsiteX0" fmla="*/ 0 w 1451428"/>
                  <a:gd name="connsiteY0" fmla="*/ 0 h 1451428"/>
                  <a:gd name="connsiteX1" fmla="*/ 1451428 w 1451428"/>
                  <a:gd name="connsiteY1" fmla="*/ 0 h 1451428"/>
                  <a:gd name="connsiteX2" fmla="*/ 1093561 w 1451428"/>
                  <a:gd name="connsiteY2" fmla="*/ 357867 h 1451428"/>
                  <a:gd name="connsiteX3" fmla="*/ 361043 w 1451428"/>
                  <a:gd name="connsiteY3" fmla="*/ 357867 h 1451428"/>
                  <a:gd name="connsiteX4" fmla="*/ 361043 w 1451428"/>
                  <a:gd name="connsiteY4" fmla="*/ 1090385 h 1451428"/>
                  <a:gd name="connsiteX5" fmla="*/ 0 w 1451428"/>
                  <a:gd name="connsiteY5" fmla="*/ 1451428 h 1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428" h="1451428">
                    <a:moveTo>
                      <a:pt x="0" y="0"/>
                    </a:moveTo>
                    <a:lnTo>
                      <a:pt x="1451428" y="0"/>
                    </a:lnTo>
                    <a:lnTo>
                      <a:pt x="1093561" y="357867"/>
                    </a:lnTo>
                    <a:lnTo>
                      <a:pt x="361043" y="357867"/>
                    </a:lnTo>
                    <a:lnTo>
                      <a:pt x="361043" y="1090385"/>
                    </a:lnTo>
                    <a:lnTo>
                      <a:pt x="0" y="1451428"/>
                    </a:lnTo>
                    <a:close/>
                  </a:path>
                </a:pathLst>
              </a:custGeom>
              <a:solidFill>
                <a:srgbClr val="1B75D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0" dist="2540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entury Gothic" panose="020F0502020204030204"/>
                  <a:ea typeface="微软雅黑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D9A2060B-4CDF-40DC-B0DA-A204E128AF51}"/>
                  </a:ext>
                </a:extLst>
              </p:cNvPr>
              <p:cNvSpPr/>
              <p:nvPr/>
            </p:nvSpPr>
            <p:spPr>
              <a:xfrm flipH="1">
                <a:off x="4626100" y="4138178"/>
                <a:ext cx="1451428" cy="1451428"/>
              </a:xfrm>
              <a:custGeom>
                <a:avLst/>
                <a:gdLst>
                  <a:gd name="connsiteX0" fmla="*/ 0 w 1451428"/>
                  <a:gd name="connsiteY0" fmla="*/ 0 h 1451428"/>
                  <a:gd name="connsiteX1" fmla="*/ 1451428 w 1451428"/>
                  <a:gd name="connsiteY1" fmla="*/ 0 h 1451428"/>
                  <a:gd name="connsiteX2" fmla="*/ 1093561 w 1451428"/>
                  <a:gd name="connsiteY2" fmla="*/ 357867 h 1451428"/>
                  <a:gd name="connsiteX3" fmla="*/ 361043 w 1451428"/>
                  <a:gd name="connsiteY3" fmla="*/ 357867 h 1451428"/>
                  <a:gd name="connsiteX4" fmla="*/ 361043 w 1451428"/>
                  <a:gd name="connsiteY4" fmla="*/ 1090385 h 1451428"/>
                  <a:gd name="connsiteX5" fmla="*/ 0 w 1451428"/>
                  <a:gd name="connsiteY5" fmla="*/ 1451428 h 14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428" h="1451428">
                    <a:moveTo>
                      <a:pt x="0" y="0"/>
                    </a:moveTo>
                    <a:lnTo>
                      <a:pt x="1451428" y="0"/>
                    </a:lnTo>
                    <a:lnTo>
                      <a:pt x="1093561" y="357867"/>
                    </a:lnTo>
                    <a:lnTo>
                      <a:pt x="361043" y="357867"/>
                    </a:lnTo>
                    <a:lnTo>
                      <a:pt x="361043" y="1090385"/>
                    </a:lnTo>
                    <a:lnTo>
                      <a:pt x="0" y="14514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5353">
                      <a:lumMod val="75000"/>
                    </a:srgbClr>
                  </a:gs>
                  <a:gs pos="100000">
                    <a:srgbClr val="FF5353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0" dist="2540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/>
                <a:endParaRPr lang="zh-CN" altLang="en-US" kern="0" dirty="0">
                  <a:solidFill>
                    <a:prstClr val="white"/>
                  </a:solidFill>
                  <a:latin typeface="Century Gothic" panose="020F0502020204030204"/>
                  <a:ea typeface="微软雅黑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6DEE991-96C6-4A39-AEEF-669E21686967}"/>
              </a:ext>
            </a:extLst>
          </p:cNvPr>
          <p:cNvGrpSpPr/>
          <p:nvPr/>
        </p:nvGrpSpPr>
        <p:grpSpPr>
          <a:xfrm>
            <a:off x="7831835" y="2544045"/>
            <a:ext cx="3340990" cy="655201"/>
            <a:chOff x="7576977" y="2947217"/>
            <a:chExt cx="3340990" cy="6552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9BB5DE7-6CF6-4157-8B30-DF3568AB61AB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8" name="PA-文本框 8">
              <a:extLst>
                <a:ext uri="{FF2B5EF4-FFF2-40B4-BE49-F238E27FC236}">
                  <a16:creationId xmlns:a16="http://schemas.microsoft.com/office/drawing/2014/main" id="{C008EC09-7E4C-41A9-9BB2-94765B95619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70747D-3AA0-4B3A-AF4C-B34109A17D5D}"/>
              </a:ext>
            </a:extLst>
          </p:cNvPr>
          <p:cNvGrpSpPr/>
          <p:nvPr/>
        </p:nvGrpSpPr>
        <p:grpSpPr>
          <a:xfrm>
            <a:off x="7831835" y="4835060"/>
            <a:ext cx="3340990" cy="655201"/>
            <a:chOff x="7576977" y="2947217"/>
            <a:chExt cx="3340990" cy="65520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11A008F-5F3B-4606-B525-B7E9931CBDB3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1" name="PA-文本框 8">
              <a:extLst>
                <a:ext uri="{FF2B5EF4-FFF2-40B4-BE49-F238E27FC236}">
                  <a16:creationId xmlns:a16="http://schemas.microsoft.com/office/drawing/2014/main" id="{7CD4FAF5-9D7E-482D-A338-09A9E7A45F6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576978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9F18AB-87F4-43DE-B5D2-8A0F93780E82}"/>
              </a:ext>
            </a:extLst>
          </p:cNvPr>
          <p:cNvGrpSpPr/>
          <p:nvPr/>
        </p:nvGrpSpPr>
        <p:grpSpPr>
          <a:xfrm>
            <a:off x="1061023" y="2544045"/>
            <a:ext cx="3340990" cy="655201"/>
            <a:chOff x="7576977" y="2947217"/>
            <a:chExt cx="3340990" cy="65520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6AB39BC-5A6F-4584-80EE-32F4BBED98A3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4" name="PA-文本框 8">
              <a:extLst>
                <a:ext uri="{FF2B5EF4-FFF2-40B4-BE49-F238E27FC236}">
                  <a16:creationId xmlns:a16="http://schemas.microsoft.com/office/drawing/2014/main" id="{B8809726-1379-4D9B-8F34-61AA503CB79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9442883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B01FA2-1E12-48FE-B091-B5CA5F037322}"/>
              </a:ext>
            </a:extLst>
          </p:cNvPr>
          <p:cNvGrpSpPr/>
          <p:nvPr/>
        </p:nvGrpSpPr>
        <p:grpSpPr>
          <a:xfrm>
            <a:off x="1061023" y="4835060"/>
            <a:ext cx="3340990" cy="655201"/>
            <a:chOff x="7576977" y="2947217"/>
            <a:chExt cx="3340990" cy="65520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359CEAD-6C31-42E5-976A-CEE0AB8CFA7D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2796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7" name="PA-文本框 8">
              <a:extLst>
                <a:ext uri="{FF2B5EF4-FFF2-40B4-BE49-F238E27FC236}">
                  <a16:creationId xmlns:a16="http://schemas.microsoft.com/office/drawing/2014/main" id="{B4965850-B1D2-4BEF-AB8D-13396BE39CB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9442883" y="2947217"/>
              <a:ext cx="1475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4B40F15-23BD-4CD1-BBD3-E89BFDB2541B}"/>
              </a:ext>
            </a:extLst>
          </p:cNvPr>
          <p:cNvGrpSpPr/>
          <p:nvPr/>
        </p:nvGrpSpPr>
        <p:grpSpPr>
          <a:xfrm>
            <a:off x="5075945" y="3081913"/>
            <a:ext cx="2086856" cy="2090782"/>
            <a:chOff x="5202943" y="3209150"/>
            <a:chExt cx="1832859" cy="1836308"/>
          </a:xfrm>
        </p:grpSpPr>
        <p:sp>
          <p:nvSpPr>
            <p:cNvPr id="40" name="椭圆 27">
              <a:extLst>
                <a:ext uri="{FF2B5EF4-FFF2-40B4-BE49-F238E27FC236}">
                  <a16:creationId xmlns:a16="http://schemas.microsoft.com/office/drawing/2014/main" id="{009FBA8E-7F95-43D2-9123-30F41A6E8674}"/>
                </a:ext>
              </a:extLst>
            </p:cNvPr>
            <p:cNvSpPr/>
            <p:nvPr/>
          </p:nvSpPr>
          <p:spPr>
            <a:xfrm>
              <a:off x="5202944" y="4719948"/>
              <a:ext cx="345732" cy="321952"/>
            </a:xfrm>
            <a:custGeom>
              <a:avLst/>
              <a:gdLst>
                <a:gd name="connsiteX0" fmla="*/ 415500 w 607614"/>
                <a:gd name="connsiteY0" fmla="*/ 424733 h 565823"/>
                <a:gd name="connsiteX1" fmla="*/ 536948 w 607614"/>
                <a:gd name="connsiteY1" fmla="*/ 424733 h 565823"/>
                <a:gd name="connsiteX2" fmla="*/ 546816 w 607614"/>
                <a:gd name="connsiteY2" fmla="*/ 434602 h 565823"/>
                <a:gd name="connsiteX3" fmla="*/ 536948 w 607614"/>
                <a:gd name="connsiteY3" fmla="*/ 444471 h 565823"/>
                <a:gd name="connsiteX4" fmla="*/ 415500 w 607614"/>
                <a:gd name="connsiteY4" fmla="*/ 444471 h 565823"/>
                <a:gd name="connsiteX5" fmla="*/ 404873 w 607614"/>
                <a:gd name="connsiteY5" fmla="*/ 434602 h 565823"/>
                <a:gd name="connsiteX6" fmla="*/ 415500 w 607614"/>
                <a:gd name="connsiteY6" fmla="*/ 424733 h 565823"/>
                <a:gd name="connsiteX7" fmla="*/ 476224 w 607614"/>
                <a:gd name="connsiteY7" fmla="*/ 323102 h 565823"/>
                <a:gd name="connsiteX8" fmla="*/ 364581 w 607614"/>
                <a:gd name="connsiteY8" fmla="*/ 434602 h 565823"/>
                <a:gd name="connsiteX9" fmla="*/ 476224 w 607614"/>
                <a:gd name="connsiteY9" fmla="*/ 546102 h 565823"/>
                <a:gd name="connsiteX10" fmla="*/ 587108 w 607614"/>
                <a:gd name="connsiteY10" fmla="*/ 434602 h 565823"/>
                <a:gd name="connsiteX11" fmla="*/ 476224 w 607614"/>
                <a:gd name="connsiteY11" fmla="*/ 323102 h 565823"/>
                <a:gd name="connsiteX12" fmla="*/ 476224 w 607614"/>
                <a:gd name="connsiteY12" fmla="*/ 303381 h 565823"/>
                <a:gd name="connsiteX13" fmla="*/ 607614 w 607614"/>
                <a:gd name="connsiteY13" fmla="*/ 434602 h 565823"/>
                <a:gd name="connsiteX14" fmla="*/ 476224 w 607614"/>
                <a:gd name="connsiteY14" fmla="*/ 565823 h 565823"/>
                <a:gd name="connsiteX15" fmla="*/ 344075 w 607614"/>
                <a:gd name="connsiteY15" fmla="*/ 434602 h 565823"/>
                <a:gd name="connsiteX16" fmla="*/ 476224 w 607614"/>
                <a:gd name="connsiteY16" fmla="*/ 303381 h 565823"/>
                <a:gd name="connsiteX17" fmla="*/ 9874 w 607614"/>
                <a:gd name="connsiteY17" fmla="*/ 182028 h 565823"/>
                <a:gd name="connsiteX18" fmla="*/ 516473 w 607614"/>
                <a:gd name="connsiteY18" fmla="*/ 182028 h 565823"/>
                <a:gd name="connsiteX19" fmla="*/ 526347 w 607614"/>
                <a:gd name="connsiteY19" fmla="*/ 191888 h 565823"/>
                <a:gd name="connsiteX20" fmla="*/ 526347 w 607614"/>
                <a:gd name="connsiteY20" fmla="*/ 280627 h 565823"/>
                <a:gd name="connsiteX21" fmla="*/ 476219 w 607614"/>
                <a:gd name="connsiteY21" fmla="*/ 273042 h 565823"/>
                <a:gd name="connsiteX22" fmla="*/ 313682 w 607614"/>
                <a:gd name="connsiteY22" fmla="*/ 434593 h 565823"/>
                <a:gd name="connsiteX23" fmla="*/ 335708 w 607614"/>
                <a:gd name="connsiteY23" fmla="*/ 515747 h 565823"/>
                <a:gd name="connsiteX24" fmla="*/ 9874 w 607614"/>
                <a:gd name="connsiteY24" fmla="*/ 515747 h 565823"/>
                <a:gd name="connsiteX25" fmla="*/ 0 w 607614"/>
                <a:gd name="connsiteY25" fmla="*/ 505129 h 565823"/>
                <a:gd name="connsiteX26" fmla="*/ 0 w 607614"/>
                <a:gd name="connsiteY26" fmla="*/ 191888 h 565823"/>
                <a:gd name="connsiteX27" fmla="*/ 9874 w 607614"/>
                <a:gd name="connsiteY27" fmla="*/ 182028 h 565823"/>
                <a:gd name="connsiteX28" fmla="*/ 263553 w 607614"/>
                <a:gd name="connsiteY28" fmla="*/ 40200 h 565823"/>
                <a:gd name="connsiteX29" fmla="*/ 222539 w 607614"/>
                <a:gd name="connsiteY29" fmla="*/ 80400 h 565823"/>
                <a:gd name="connsiteX30" fmla="*/ 263553 w 607614"/>
                <a:gd name="connsiteY30" fmla="*/ 121359 h 565823"/>
                <a:gd name="connsiteX31" fmla="*/ 303808 w 607614"/>
                <a:gd name="connsiteY31" fmla="*/ 80400 h 565823"/>
                <a:gd name="connsiteX32" fmla="*/ 263553 w 607614"/>
                <a:gd name="connsiteY32" fmla="*/ 40200 h 565823"/>
                <a:gd name="connsiteX33" fmla="*/ 172411 w 607614"/>
                <a:gd name="connsiteY33" fmla="*/ 40200 h 565823"/>
                <a:gd name="connsiteX34" fmla="*/ 131397 w 607614"/>
                <a:gd name="connsiteY34" fmla="*/ 80400 h 565823"/>
                <a:gd name="connsiteX35" fmla="*/ 172411 w 607614"/>
                <a:gd name="connsiteY35" fmla="*/ 121359 h 565823"/>
                <a:gd name="connsiteX36" fmla="*/ 212666 w 607614"/>
                <a:gd name="connsiteY36" fmla="*/ 80400 h 565823"/>
                <a:gd name="connsiteX37" fmla="*/ 172411 w 607614"/>
                <a:gd name="connsiteY37" fmla="*/ 40200 h 565823"/>
                <a:gd name="connsiteX38" fmla="*/ 81269 w 607614"/>
                <a:gd name="connsiteY38" fmla="*/ 40200 h 565823"/>
                <a:gd name="connsiteX39" fmla="*/ 40255 w 607614"/>
                <a:gd name="connsiteY39" fmla="*/ 80400 h 565823"/>
                <a:gd name="connsiteX40" fmla="*/ 81269 w 607614"/>
                <a:gd name="connsiteY40" fmla="*/ 121359 h 565823"/>
                <a:gd name="connsiteX41" fmla="*/ 121523 w 607614"/>
                <a:gd name="connsiteY41" fmla="*/ 80400 h 565823"/>
                <a:gd name="connsiteX42" fmla="*/ 81269 w 607614"/>
                <a:gd name="connsiteY42" fmla="*/ 40200 h 565823"/>
                <a:gd name="connsiteX43" fmla="*/ 9874 w 607614"/>
                <a:gd name="connsiteY43" fmla="*/ 0 h 565823"/>
                <a:gd name="connsiteX44" fmla="*/ 516473 w 607614"/>
                <a:gd name="connsiteY44" fmla="*/ 0 h 565823"/>
                <a:gd name="connsiteX45" fmla="*/ 526347 w 607614"/>
                <a:gd name="connsiteY45" fmla="*/ 9860 h 565823"/>
                <a:gd name="connsiteX46" fmla="*/ 526347 w 607614"/>
                <a:gd name="connsiteY46" fmla="*/ 151699 h 565823"/>
                <a:gd name="connsiteX47" fmla="*/ 516473 w 607614"/>
                <a:gd name="connsiteY47" fmla="*/ 161559 h 565823"/>
                <a:gd name="connsiteX48" fmla="*/ 9874 w 607614"/>
                <a:gd name="connsiteY48" fmla="*/ 161559 h 565823"/>
                <a:gd name="connsiteX49" fmla="*/ 0 w 607614"/>
                <a:gd name="connsiteY49" fmla="*/ 151699 h 565823"/>
                <a:gd name="connsiteX50" fmla="*/ 0 w 607614"/>
                <a:gd name="connsiteY50" fmla="*/ 9860 h 565823"/>
                <a:gd name="connsiteX51" fmla="*/ 9874 w 607614"/>
                <a:gd name="connsiteY51" fmla="*/ 0 h 56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14" h="565823">
                  <a:moveTo>
                    <a:pt x="415500" y="424733"/>
                  </a:moveTo>
                  <a:lnTo>
                    <a:pt x="536948" y="424733"/>
                  </a:lnTo>
                  <a:cubicBezTo>
                    <a:pt x="542262" y="424733"/>
                    <a:pt x="546816" y="429288"/>
                    <a:pt x="546816" y="434602"/>
                  </a:cubicBezTo>
                  <a:cubicBezTo>
                    <a:pt x="546816" y="439916"/>
                    <a:pt x="542262" y="444471"/>
                    <a:pt x="536948" y="444471"/>
                  </a:cubicBezTo>
                  <a:lnTo>
                    <a:pt x="415500" y="444471"/>
                  </a:lnTo>
                  <a:cubicBezTo>
                    <a:pt x="409427" y="444471"/>
                    <a:pt x="404873" y="439916"/>
                    <a:pt x="404873" y="434602"/>
                  </a:cubicBezTo>
                  <a:cubicBezTo>
                    <a:pt x="404873" y="429288"/>
                    <a:pt x="409427" y="424733"/>
                    <a:pt x="415500" y="424733"/>
                  </a:cubicBezTo>
                  <a:close/>
                  <a:moveTo>
                    <a:pt x="476224" y="323102"/>
                  </a:moveTo>
                  <a:cubicBezTo>
                    <a:pt x="414707" y="323102"/>
                    <a:pt x="364581" y="373163"/>
                    <a:pt x="364581" y="434602"/>
                  </a:cubicBezTo>
                  <a:cubicBezTo>
                    <a:pt x="364581" y="496041"/>
                    <a:pt x="414707" y="546102"/>
                    <a:pt x="476224" y="546102"/>
                  </a:cubicBezTo>
                  <a:cubicBezTo>
                    <a:pt x="537742" y="546102"/>
                    <a:pt x="587108" y="496041"/>
                    <a:pt x="587108" y="434602"/>
                  </a:cubicBezTo>
                  <a:cubicBezTo>
                    <a:pt x="587108" y="373163"/>
                    <a:pt x="537742" y="323102"/>
                    <a:pt x="476224" y="323102"/>
                  </a:cubicBezTo>
                  <a:close/>
                  <a:moveTo>
                    <a:pt x="476224" y="303381"/>
                  </a:moveTo>
                  <a:cubicBezTo>
                    <a:pt x="548375" y="303381"/>
                    <a:pt x="607614" y="361786"/>
                    <a:pt x="607614" y="434602"/>
                  </a:cubicBezTo>
                  <a:cubicBezTo>
                    <a:pt x="607614" y="507418"/>
                    <a:pt x="548375" y="565823"/>
                    <a:pt x="476224" y="565823"/>
                  </a:cubicBezTo>
                  <a:cubicBezTo>
                    <a:pt x="403314" y="565823"/>
                    <a:pt x="344075" y="507418"/>
                    <a:pt x="344075" y="434602"/>
                  </a:cubicBezTo>
                  <a:cubicBezTo>
                    <a:pt x="344075" y="361786"/>
                    <a:pt x="403314" y="303381"/>
                    <a:pt x="476224" y="303381"/>
                  </a:cubicBezTo>
                  <a:close/>
                  <a:moveTo>
                    <a:pt x="9874" y="182028"/>
                  </a:moveTo>
                  <a:lnTo>
                    <a:pt x="516473" y="182028"/>
                  </a:lnTo>
                  <a:cubicBezTo>
                    <a:pt x="521790" y="182028"/>
                    <a:pt x="526347" y="186579"/>
                    <a:pt x="526347" y="191888"/>
                  </a:cubicBezTo>
                  <a:lnTo>
                    <a:pt x="526347" y="280627"/>
                  </a:lnTo>
                  <a:cubicBezTo>
                    <a:pt x="510397" y="276076"/>
                    <a:pt x="493688" y="273042"/>
                    <a:pt x="476219" y="273042"/>
                  </a:cubicBezTo>
                  <a:cubicBezTo>
                    <a:pt x="386596" y="273042"/>
                    <a:pt x="313682" y="345095"/>
                    <a:pt x="313682" y="434593"/>
                  </a:cubicBezTo>
                  <a:cubicBezTo>
                    <a:pt x="313682" y="464172"/>
                    <a:pt x="322036" y="491477"/>
                    <a:pt x="335708" y="515747"/>
                  </a:cubicBezTo>
                  <a:lnTo>
                    <a:pt x="9874" y="515747"/>
                  </a:lnTo>
                  <a:cubicBezTo>
                    <a:pt x="4557" y="515747"/>
                    <a:pt x="0" y="511196"/>
                    <a:pt x="0" y="505129"/>
                  </a:cubicBezTo>
                  <a:lnTo>
                    <a:pt x="0" y="191888"/>
                  </a:lnTo>
                  <a:cubicBezTo>
                    <a:pt x="0" y="186579"/>
                    <a:pt x="4557" y="182028"/>
                    <a:pt x="9874" y="182028"/>
                  </a:cubicBezTo>
                  <a:close/>
                  <a:moveTo>
                    <a:pt x="263553" y="40200"/>
                  </a:moveTo>
                  <a:cubicBezTo>
                    <a:pt x="240768" y="40200"/>
                    <a:pt x="222539" y="58404"/>
                    <a:pt x="222539" y="80400"/>
                  </a:cubicBezTo>
                  <a:cubicBezTo>
                    <a:pt x="222539" y="103155"/>
                    <a:pt x="240768" y="121359"/>
                    <a:pt x="263553" y="121359"/>
                  </a:cubicBezTo>
                  <a:cubicBezTo>
                    <a:pt x="285579" y="121359"/>
                    <a:pt x="303808" y="103155"/>
                    <a:pt x="303808" y="80400"/>
                  </a:cubicBezTo>
                  <a:cubicBezTo>
                    <a:pt x="303808" y="58404"/>
                    <a:pt x="285579" y="40200"/>
                    <a:pt x="263553" y="40200"/>
                  </a:cubicBezTo>
                  <a:close/>
                  <a:moveTo>
                    <a:pt x="172411" y="40200"/>
                  </a:moveTo>
                  <a:cubicBezTo>
                    <a:pt x="149625" y="40200"/>
                    <a:pt x="131397" y="58404"/>
                    <a:pt x="131397" y="80400"/>
                  </a:cubicBezTo>
                  <a:cubicBezTo>
                    <a:pt x="131397" y="103155"/>
                    <a:pt x="149625" y="121359"/>
                    <a:pt x="172411" y="121359"/>
                  </a:cubicBezTo>
                  <a:cubicBezTo>
                    <a:pt x="194437" y="121359"/>
                    <a:pt x="212666" y="103155"/>
                    <a:pt x="212666" y="80400"/>
                  </a:cubicBezTo>
                  <a:cubicBezTo>
                    <a:pt x="212666" y="58404"/>
                    <a:pt x="194437" y="40200"/>
                    <a:pt x="172411" y="40200"/>
                  </a:cubicBezTo>
                  <a:close/>
                  <a:moveTo>
                    <a:pt x="81269" y="40200"/>
                  </a:moveTo>
                  <a:cubicBezTo>
                    <a:pt x="58483" y="40200"/>
                    <a:pt x="40255" y="58404"/>
                    <a:pt x="40255" y="80400"/>
                  </a:cubicBezTo>
                  <a:cubicBezTo>
                    <a:pt x="40255" y="103155"/>
                    <a:pt x="58483" y="121359"/>
                    <a:pt x="81269" y="121359"/>
                  </a:cubicBezTo>
                  <a:cubicBezTo>
                    <a:pt x="103295" y="121359"/>
                    <a:pt x="121523" y="103155"/>
                    <a:pt x="121523" y="80400"/>
                  </a:cubicBezTo>
                  <a:cubicBezTo>
                    <a:pt x="121523" y="58404"/>
                    <a:pt x="103295" y="40200"/>
                    <a:pt x="81269" y="40200"/>
                  </a:cubicBezTo>
                  <a:close/>
                  <a:moveTo>
                    <a:pt x="9874" y="0"/>
                  </a:moveTo>
                  <a:lnTo>
                    <a:pt x="516473" y="0"/>
                  </a:lnTo>
                  <a:cubicBezTo>
                    <a:pt x="521790" y="0"/>
                    <a:pt x="526347" y="4551"/>
                    <a:pt x="526347" y="9860"/>
                  </a:cubicBezTo>
                  <a:lnTo>
                    <a:pt x="526347" y="151699"/>
                  </a:lnTo>
                  <a:cubicBezTo>
                    <a:pt x="526347" y="157008"/>
                    <a:pt x="521790" y="161559"/>
                    <a:pt x="516473" y="161559"/>
                  </a:cubicBezTo>
                  <a:lnTo>
                    <a:pt x="9874" y="161559"/>
                  </a:lnTo>
                  <a:cubicBezTo>
                    <a:pt x="4557" y="161559"/>
                    <a:pt x="0" y="157008"/>
                    <a:pt x="0" y="151699"/>
                  </a:cubicBezTo>
                  <a:lnTo>
                    <a:pt x="0" y="9860"/>
                  </a:lnTo>
                  <a:cubicBezTo>
                    <a:pt x="0" y="4551"/>
                    <a:pt x="4557" y="0"/>
                    <a:pt x="9874" y="0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38" name="椭圆 28">
              <a:extLst>
                <a:ext uri="{FF2B5EF4-FFF2-40B4-BE49-F238E27FC236}">
                  <a16:creationId xmlns:a16="http://schemas.microsoft.com/office/drawing/2014/main" id="{97EDCEEA-9C2E-4114-88FD-07C0C6D42005}"/>
                </a:ext>
              </a:extLst>
            </p:cNvPr>
            <p:cNvSpPr/>
            <p:nvPr/>
          </p:nvSpPr>
          <p:spPr>
            <a:xfrm>
              <a:off x="5202943" y="3209392"/>
              <a:ext cx="345731" cy="345250"/>
            </a:xfrm>
            <a:custGeom>
              <a:avLst/>
              <a:gdLst>
                <a:gd name="T0" fmla="*/ 7722 w 7722"/>
                <a:gd name="T1" fmla="*/ 4718 h 7722"/>
                <a:gd name="T2" fmla="*/ 7722 w 7722"/>
                <a:gd name="T3" fmla="*/ 3167 h 7722"/>
                <a:gd name="T4" fmla="*/ 7600 w 7722"/>
                <a:gd name="T5" fmla="*/ 3045 h 7722"/>
                <a:gd name="T6" fmla="*/ 6396 w 7722"/>
                <a:gd name="T7" fmla="*/ 2481 h 7722"/>
                <a:gd name="T8" fmla="*/ 7168 w 7722"/>
                <a:gd name="T9" fmla="*/ 1708 h 7722"/>
                <a:gd name="T10" fmla="*/ 6072 w 7722"/>
                <a:gd name="T11" fmla="*/ 612 h 7722"/>
                <a:gd name="T12" fmla="*/ 5899 w 7722"/>
                <a:gd name="T13" fmla="*/ 612 h 7722"/>
                <a:gd name="T14" fmla="*/ 4677 w 7722"/>
                <a:gd name="T15" fmla="*/ 1079 h 7722"/>
                <a:gd name="T16" fmla="*/ 4677 w 7722"/>
                <a:gd name="T17" fmla="*/ 0 h 7722"/>
                <a:gd name="T18" fmla="*/ 3127 w 7722"/>
                <a:gd name="T19" fmla="*/ 0 h 7722"/>
                <a:gd name="T20" fmla="*/ 3004 w 7722"/>
                <a:gd name="T21" fmla="*/ 122 h 7722"/>
                <a:gd name="T22" fmla="*/ 2498 w 7722"/>
                <a:gd name="T23" fmla="*/ 1286 h 7722"/>
                <a:gd name="T24" fmla="*/ 1737 w 7722"/>
                <a:gd name="T25" fmla="*/ 525 h 7722"/>
                <a:gd name="T26" fmla="*/ 640 w 7722"/>
                <a:gd name="T27" fmla="*/ 1621 h 7722"/>
                <a:gd name="T28" fmla="*/ 640 w 7722"/>
                <a:gd name="T29" fmla="*/ 1794 h 7722"/>
                <a:gd name="T30" fmla="*/ 1065 w 7722"/>
                <a:gd name="T31" fmla="*/ 3004 h 7722"/>
                <a:gd name="T32" fmla="*/ 0 w 7722"/>
                <a:gd name="T33" fmla="*/ 3004 h 7722"/>
                <a:gd name="T34" fmla="*/ 0 w 7722"/>
                <a:gd name="T35" fmla="*/ 4555 h 7722"/>
                <a:gd name="T36" fmla="*/ 122 w 7722"/>
                <a:gd name="T37" fmla="*/ 4677 h 7722"/>
                <a:gd name="T38" fmla="*/ 1300 w 7722"/>
                <a:gd name="T39" fmla="*/ 5268 h 7722"/>
                <a:gd name="T40" fmla="*/ 554 w 7722"/>
                <a:gd name="T41" fmla="*/ 6014 h 7722"/>
                <a:gd name="T42" fmla="*/ 1650 w 7722"/>
                <a:gd name="T43" fmla="*/ 7111 h 7722"/>
                <a:gd name="T44" fmla="*/ 1823 w 7722"/>
                <a:gd name="T45" fmla="*/ 7111 h 7722"/>
                <a:gd name="T46" fmla="*/ 3045 w 7722"/>
                <a:gd name="T47" fmla="*/ 6654 h 7722"/>
                <a:gd name="T48" fmla="*/ 3045 w 7722"/>
                <a:gd name="T49" fmla="*/ 7722 h 7722"/>
                <a:gd name="T50" fmla="*/ 4595 w 7722"/>
                <a:gd name="T51" fmla="*/ 7722 h 7722"/>
                <a:gd name="T52" fmla="*/ 4718 w 7722"/>
                <a:gd name="T53" fmla="*/ 7600 h 7722"/>
                <a:gd name="T54" fmla="*/ 5210 w 7722"/>
                <a:gd name="T55" fmla="*/ 6422 h 7722"/>
                <a:gd name="T56" fmla="*/ 5985 w 7722"/>
                <a:gd name="T57" fmla="*/ 7197 h 7722"/>
                <a:gd name="T58" fmla="*/ 7082 w 7722"/>
                <a:gd name="T59" fmla="*/ 6101 h 7722"/>
                <a:gd name="T60" fmla="*/ 7082 w 7722"/>
                <a:gd name="T61" fmla="*/ 5928 h 7722"/>
                <a:gd name="T62" fmla="*/ 6616 w 7722"/>
                <a:gd name="T63" fmla="*/ 4718 h 7722"/>
                <a:gd name="T64" fmla="*/ 7600 w 7722"/>
                <a:gd name="T65" fmla="*/ 4718 h 7722"/>
                <a:gd name="T66" fmla="*/ 3841 w 7722"/>
                <a:gd name="T67" fmla="*/ 5595 h 7722"/>
                <a:gd name="T68" fmla="*/ 3841 w 7722"/>
                <a:gd name="T69" fmla="*/ 2127 h 7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22" h="7722">
                  <a:moveTo>
                    <a:pt x="7600" y="4718"/>
                  </a:moveTo>
                  <a:lnTo>
                    <a:pt x="7722" y="4718"/>
                  </a:lnTo>
                  <a:lnTo>
                    <a:pt x="7722" y="4595"/>
                  </a:lnTo>
                  <a:lnTo>
                    <a:pt x="7722" y="3167"/>
                  </a:lnTo>
                  <a:lnTo>
                    <a:pt x="7722" y="3045"/>
                  </a:lnTo>
                  <a:lnTo>
                    <a:pt x="7600" y="3045"/>
                  </a:lnTo>
                  <a:lnTo>
                    <a:pt x="6628" y="3045"/>
                  </a:lnTo>
                  <a:cubicBezTo>
                    <a:pt x="6571" y="2849"/>
                    <a:pt x="6493" y="2660"/>
                    <a:pt x="6396" y="2481"/>
                  </a:cubicBezTo>
                  <a:lnTo>
                    <a:pt x="7082" y="1794"/>
                  </a:lnTo>
                  <a:lnTo>
                    <a:pt x="7168" y="1708"/>
                  </a:lnTo>
                  <a:lnTo>
                    <a:pt x="7082" y="1621"/>
                  </a:lnTo>
                  <a:lnTo>
                    <a:pt x="6072" y="612"/>
                  </a:lnTo>
                  <a:lnTo>
                    <a:pt x="5985" y="525"/>
                  </a:lnTo>
                  <a:lnTo>
                    <a:pt x="5899" y="612"/>
                  </a:lnTo>
                  <a:lnTo>
                    <a:pt x="5210" y="1300"/>
                  </a:lnTo>
                  <a:cubicBezTo>
                    <a:pt x="5040" y="1209"/>
                    <a:pt x="4861" y="1135"/>
                    <a:pt x="4677" y="1079"/>
                  </a:cubicBezTo>
                  <a:lnTo>
                    <a:pt x="4677" y="122"/>
                  </a:lnTo>
                  <a:lnTo>
                    <a:pt x="4677" y="0"/>
                  </a:lnTo>
                  <a:lnTo>
                    <a:pt x="4555" y="0"/>
                  </a:lnTo>
                  <a:lnTo>
                    <a:pt x="3127" y="0"/>
                  </a:lnTo>
                  <a:lnTo>
                    <a:pt x="3004" y="0"/>
                  </a:lnTo>
                  <a:lnTo>
                    <a:pt x="3004" y="122"/>
                  </a:lnTo>
                  <a:lnTo>
                    <a:pt x="3004" y="1080"/>
                  </a:lnTo>
                  <a:cubicBezTo>
                    <a:pt x="2829" y="1132"/>
                    <a:pt x="2660" y="1201"/>
                    <a:pt x="2498" y="1286"/>
                  </a:cubicBezTo>
                  <a:lnTo>
                    <a:pt x="1823" y="612"/>
                  </a:lnTo>
                  <a:lnTo>
                    <a:pt x="1737" y="525"/>
                  </a:lnTo>
                  <a:lnTo>
                    <a:pt x="1650" y="612"/>
                  </a:lnTo>
                  <a:lnTo>
                    <a:pt x="640" y="1621"/>
                  </a:lnTo>
                  <a:lnTo>
                    <a:pt x="554" y="1708"/>
                  </a:lnTo>
                  <a:lnTo>
                    <a:pt x="640" y="1794"/>
                  </a:lnTo>
                  <a:lnTo>
                    <a:pt x="1300" y="2454"/>
                  </a:lnTo>
                  <a:cubicBezTo>
                    <a:pt x="1203" y="2630"/>
                    <a:pt x="1124" y="2814"/>
                    <a:pt x="1065" y="3004"/>
                  </a:cubicBezTo>
                  <a:lnTo>
                    <a:pt x="122" y="3004"/>
                  </a:lnTo>
                  <a:lnTo>
                    <a:pt x="0" y="3004"/>
                  </a:lnTo>
                  <a:lnTo>
                    <a:pt x="0" y="3127"/>
                  </a:lnTo>
                  <a:lnTo>
                    <a:pt x="0" y="4555"/>
                  </a:lnTo>
                  <a:lnTo>
                    <a:pt x="0" y="4677"/>
                  </a:lnTo>
                  <a:lnTo>
                    <a:pt x="122" y="4677"/>
                  </a:lnTo>
                  <a:lnTo>
                    <a:pt x="1053" y="4677"/>
                  </a:lnTo>
                  <a:cubicBezTo>
                    <a:pt x="1113" y="4882"/>
                    <a:pt x="1196" y="5080"/>
                    <a:pt x="1300" y="5268"/>
                  </a:cubicBezTo>
                  <a:lnTo>
                    <a:pt x="640" y="5928"/>
                  </a:lnTo>
                  <a:lnTo>
                    <a:pt x="554" y="6014"/>
                  </a:lnTo>
                  <a:lnTo>
                    <a:pt x="640" y="6101"/>
                  </a:lnTo>
                  <a:lnTo>
                    <a:pt x="1650" y="7111"/>
                  </a:lnTo>
                  <a:lnTo>
                    <a:pt x="1737" y="7197"/>
                  </a:lnTo>
                  <a:lnTo>
                    <a:pt x="1823" y="7111"/>
                  </a:lnTo>
                  <a:lnTo>
                    <a:pt x="2498" y="6436"/>
                  </a:lnTo>
                  <a:cubicBezTo>
                    <a:pt x="2672" y="6527"/>
                    <a:pt x="2855" y="6600"/>
                    <a:pt x="3045" y="6654"/>
                  </a:cubicBezTo>
                  <a:lnTo>
                    <a:pt x="3045" y="7600"/>
                  </a:lnTo>
                  <a:lnTo>
                    <a:pt x="3045" y="7722"/>
                  </a:lnTo>
                  <a:lnTo>
                    <a:pt x="3167" y="7722"/>
                  </a:lnTo>
                  <a:lnTo>
                    <a:pt x="4595" y="7722"/>
                  </a:lnTo>
                  <a:lnTo>
                    <a:pt x="4718" y="7722"/>
                  </a:lnTo>
                  <a:lnTo>
                    <a:pt x="4718" y="7600"/>
                  </a:lnTo>
                  <a:lnTo>
                    <a:pt x="4718" y="6630"/>
                  </a:lnTo>
                  <a:cubicBezTo>
                    <a:pt x="4888" y="6576"/>
                    <a:pt x="5053" y="6507"/>
                    <a:pt x="5210" y="6422"/>
                  </a:cubicBezTo>
                  <a:lnTo>
                    <a:pt x="5899" y="7110"/>
                  </a:lnTo>
                  <a:lnTo>
                    <a:pt x="5985" y="7197"/>
                  </a:lnTo>
                  <a:lnTo>
                    <a:pt x="6072" y="7110"/>
                  </a:lnTo>
                  <a:lnTo>
                    <a:pt x="7082" y="6101"/>
                  </a:lnTo>
                  <a:lnTo>
                    <a:pt x="7168" y="6014"/>
                  </a:lnTo>
                  <a:lnTo>
                    <a:pt x="7082" y="5928"/>
                  </a:lnTo>
                  <a:lnTo>
                    <a:pt x="6396" y="5242"/>
                  </a:lnTo>
                  <a:cubicBezTo>
                    <a:pt x="6486" y="5074"/>
                    <a:pt x="6560" y="4898"/>
                    <a:pt x="6616" y="4718"/>
                  </a:cubicBezTo>
                  <a:lnTo>
                    <a:pt x="7600" y="4718"/>
                  </a:lnTo>
                  <a:lnTo>
                    <a:pt x="7600" y="4718"/>
                  </a:lnTo>
                  <a:close/>
                  <a:moveTo>
                    <a:pt x="5575" y="3861"/>
                  </a:moveTo>
                  <a:cubicBezTo>
                    <a:pt x="5575" y="4817"/>
                    <a:pt x="4797" y="5595"/>
                    <a:pt x="3841" y="5595"/>
                  </a:cubicBezTo>
                  <a:cubicBezTo>
                    <a:pt x="2885" y="5595"/>
                    <a:pt x="2107" y="4817"/>
                    <a:pt x="2107" y="3861"/>
                  </a:cubicBezTo>
                  <a:cubicBezTo>
                    <a:pt x="2107" y="2905"/>
                    <a:pt x="2885" y="2127"/>
                    <a:pt x="3841" y="2127"/>
                  </a:cubicBezTo>
                  <a:cubicBezTo>
                    <a:pt x="4797" y="2127"/>
                    <a:pt x="5575" y="2905"/>
                    <a:pt x="5575" y="386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1" name="椭圆 29">
              <a:extLst>
                <a:ext uri="{FF2B5EF4-FFF2-40B4-BE49-F238E27FC236}">
                  <a16:creationId xmlns:a16="http://schemas.microsoft.com/office/drawing/2014/main" id="{3843D677-DDF7-4ABB-83AF-CC89125C5B7C}"/>
                </a:ext>
              </a:extLst>
            </p:cNvPr>
            <p:cNvSpPr/>
            <p:nvPr/>
          </p:nvSpPr>
          <p:spPr>
            <a:xfrm>
              <a:off x="6690070" y="4716387"/>
              <a:ext cx="345732" cy="329071"/>
            </a:xfrm>
            <a:custGeom>
              <a:avLst/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1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39" name="椭圆 30">
              <a:extLst>
                <a:ext uri="{FF2B5EF4-FFF2-40B4-BE49-F238E27FC236}">
                  <a16:creationId xmlns:a16="http://schemas.microsoft.com/office/drawing/2014/main" id="{9F5A383D-BFA6-4C37-95C7-B51744DD029A}"/>
                </a:ext>
              </a:extLst>
            </p:cNvPr>
            <p:cNvSpPr/>
            <p:nvPr/>
          </p:nvSpPr>
          <p:spPr>
            <a:xfrm>
              <a:off x="6705281" y="3209150"/>
              <a:ext cx="315306" cy="345732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4A25316F-9533-4795-9D14-1DA7CA0D0F97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9D4A8E4-B818-431A-987B-407ED8439D83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5" name="PA-文本框 8">
            <a:extLst>
              <a:ext uri="{FF2B5EF4-FFF2-40B4-BE49-F238E27FC236}">
                <a16:creationId xmlns:a16="http://schemas.microsoft.com/office/drawing/2014/main" id="{0D699C85-1401-40EC-B0EC-B09A7EF800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-文本框 8">
            <a:extLst>
              <a:ext uri="{FF2B5EF4-FFF2-40B4-BE49-F238E27FC236}">
                <a16:creationId xmlns:a16="http://schemas.microsoft.com/office/drawing/2014/main" id="{E47F798C-700B-4FE8-9A89-555A275F0D4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6442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25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30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ṡ1îḑê">
            <a:extLst>
              <a:ext uri="{FF2B5EF4-FFF2-40B4-BE49-F238E27FC236}">
                <a16:creationId xmlns:a16="http://schemas.microsoft.com/office/drawing/2014/main" id="{974611C7-4103-483F-BE2E-C0EE386F9B7B}"/>
              </a:ext>
            </a:extLst>
          </p:cNvPr>
          <p:cNvGrpSpPr/>
          <p:nvPr/>
        </p:nvGrpSpPr>
        <p:grpSpPr>
          <a:xfrm>
            <a:off x="1684776" y="1989138"/>
            <a:ext cx="2053347" cy="3965572"/>
            <a:chOff x="6724197" y="1750780"/>
            <a:chExt cx="2000103" cy="3862745"/>
          </a:xfrm>
        </p:grpSpPr>
        <p:sp>
          <p:nvSpPr>
            <p:cNvPr id="3" name="íṧlíḓe">
              <a:extLst>
                <a:ext uri="{FF2B5EF4-FFF2-40B4-BE49-F238E27FC236}">
                  <a16:creationId xmlns:a16="http://schemas.microsoft.com/office/drawing/2014/main" id="{0F16771B-5C34-45F4-83AB-484A47AF9E89}"/>
                </a:ext>
              </a:extLst>
            </p:cNvPr>
            <p:cNvSpPr/>
            <p:nvPr/>
          </p:nvSpPr>
          <p:spPr>
            <a:xfrm>
              <a:off x="7061187" y="2636922"/>
              <a:ext cx="1366388" cy="242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íṧḻîďé">
              <a:extLst>
                <a:ext uri="{FF2B5EF4-FFF2-40B4-BE49-F238E27FC236}">
                  <a16:creationId xmlns:a16="http://schemas.microsoft.com/office/drawing/2014/main" id="{8B5B4155-CD38-4308-863E-2D45EF1595B5}"/>
                </a:ext>
              </a:extLst>
            </p:cNvPr>
            <p:cNvGrpSpPr/>
            <p:nvPr/>
          </p:nvGrpSpPr>
          <p:grpSpPr>
            <a:xfrm>
              <a:off x="6724197" y="1750780"/>
              <a:ext cx="2000103" cy="3862745"/>
              <a:chOff x="-3768725" y="1125538"/>
              <a:chExt cx="2517775" cy="4862513"/>
            </a:xfrm>
          </p:grpSpPr>
          <p:sp>
            <p:nvSpPr>
              <p:cNvPr id="6" name="îSḻîḓè">
                <a:extLst>
                  <a:ext uri="{FF2B5EF4-FFF2-40B4-BE49-F238E27FC236}">
                    <a16:creationId xmlns:a16="http://schemas.microsoft.com/office/drawing/2014/main" id="{6FD9A3AC-EEED-4C34-ACF8-255001424601}"/>
                  </a:ext>
                </a:extLst>
              </p:cNvPr>
              <p:cNvSpPr/>
              <p:nvPr/>
            </p:nvSpPr>
            <p:spPr bwMode="auto">
              <a:xfrm>
                <a:off x="-3741738" y="1125538"/>
                <a:ext cx="2478087" cy="4862513"/>
              </a:xfrm>
              <a:custGeom>
                <a:avLst/>
                <a:gdLst>
                  <a:gd name="T0" fmla="*/ 1393 w 1393"/>
                  <a:gd name="T1" fmla="*/ 2559 h 2739"/>
                  <a:gd name="T2" fmla="*/ 1213 w 1393"/>
                  <a:gd name="T3" fmla="*/ 2739 h 2739"/>
                  <a:gd name="T4" fmla="*/ 180 w 1393"/>
                  <a:gd name="T5" fmla="*/ 2739 h 2739"/>
                  <a:gd name="T6" fmla="*/ 0 w 1393"/>
                  <a:gd name="T7" fmla="*/ 2559 h 2739"/>
                  <a:gd name="T8" fmla="*/ 0 w 1393"/>
                  <a:gd name="T9" fmla="*/ 180 h 2739"/>
                  <a:gd name="T10" fmla="*/ 180 w 1393"/>
                  <a:gd name="T11" fmla="*/ 0 h 2739"/>
                  <a:gd name="T12" fmla="*/ 1213 w 1393"/>
                  <a:gd name="T13" fmla="*/ 0 h 2739"/>
                  <a:gd name="T14" fmla="*/ 1393 w 1393"/>
                  <a:gd name="T15" fmla="*/ 180 h 2739"/>
                  <a:gd name="T16" fmla="*/ 1393 w 1393"/>
                  <a:gd name="T17" fmla="*/ 2559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3" h="2739">
                    <a:moveTo>
                      <a:pt x="1393" y="2559"/>
                    </a:moveTo>
                    <a:cubicBezTo>
                      <a:pt x="1393" y="2658"/>
                      <a:pt x="1312" y="2739"/>
                      <a:pt x="1213" y="2739"/>
                    </a:cubicBezTo>
                    <a:cubicBezTo>
                      <a:pt x="180" y="2739"/>
                      <a:pt x="180" y="2739"/>
                      <a:pt x="180" y="2739"/>
                    </a:cubicBezTo>
                    <a:cubicBezTo>
                      <a:pt x="81" y="2739"/>
                      <a:pt x="0" y="2658"/>
                      <a:pt x="0" y="255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1213" y="0"/>
                      <a:pt x="1213" y="0"/>
                      <a:pt x="1213" y="0"/>
                    </a:cubicBezTo>
                    <a:cubicBezTo>
                      <a:pt x="1312" y="0"/>
                      <a:pt x="1393" y="81"/>
                      <a:pt x="1393" y="180"/>
                    </a:cubicBezTo>
                    <a:cubicBezTo>
                      <a:pt x="1393" y="2559"/>
                      <a:pt x="1393" y="2559"/>
                      <a:pt x="1393" y="255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ïsļíḓè">
                <a:extLst>
                  <a:ext uri="{FF2B5EF4-FFF2-40B4-BE49-F238E27FC236}">
                    <a16:creationId xmlns:a16="http://schemas.microsoft.com/office/drawing/2014/main" id="{53910168-CC98-4E94-920A-5AA9DCCE597E}"/>
                  </a:ext>
                </a:extLst>
              </p:cNvPr>
              <p:cNvSpPr/>
              <p:nvPr/>
            </p:nvSpPr>
            <p:spPr bwMode="auto">
              <a:xfrm>
                <a:off x="-3713163" y="1141413"/>
                <a:ext cx="2430462" cy="4830763"/>
              </a:xfrm>
              <a:custGeom>
                <a:avLst/>
                <a:gdLst>
                  <a:gd name="T0" fmla="*/ 1366 w 1366"/>
                  <a:gd name="T1" fmla="*/ 2542 h 2721"/>
                  <a:gd name="T2" fmla="*/ 1189 w 1366"/>
                  <a:gd name="T3" fmla="*/ 2721 h 2721"/>
                  <a:gd name="T4" fmla="*/ 176 w 1366"/>
                  <a:gd name="T5" fmla="*/ 2721 h 2721"/>
                  <a:gd name="T6" fmla="*/ 0 w 1366"/>
                  <a:gd name="T7" fmla="*/ 2542 h 2721"/>
                  <a:gd name="T8" fmla="*/ 0 w 1366"/>
                  <a:gd name="T9" fmla="*/ 179 h 2721"/>
                  <a:gd name="T10" fmla="*/ 176 w 1366"/>
                  <a:gd name="T11" fmla="*/ 0 h 2721"/>
                  <a:gd name="T12" fmla="*/ 1189 w 1366"/>
                  <a:gd name="T13" fmla="*/ 0 h 2721"/>
                  <a:gd name="T14" fmla="*/ 1366 w 1366"/>
                  <a:gd name="T15" fmla="*/ 179 h 2721"/>
                  <a:gd name="T16" fmla="*/ 1366 w 1366"/>
                  <a:gd name="T17" fmla="*/ 2542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6" h="2721">
                    <a:moveTo>
                      <a:pt x="1366" y="2542"/>
                    </a:moveTo>
                    <a:cubicBezTo>
                      <a:pt x="1366" y="2641"/>
                      <a:pt x="1287" y="2721"/>
                      <a:pt x="1189" y="2721"/>
                    </a:cubicBezTo>
                    <a:cubicBezTo>
                      <a:pt x="176" y="2721"/>
                      <a:pt x="176" y="2721"/>
                      <a:pt x="176" y="2721"/>
                    </a:cubicBezTo>
                    <a:cubicBezTo>
                      <a:pt x="79" y="2721"/>
                      <a:pt x="0" y="2641"/>
                      <a:pt x="0" y="254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0"/>
                      <a:pt x="79" y="0"/>
                      <a:pt x="176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287" y="0"/>
                      <a:pt x="1366" y="80"/>
                      <a:pt x="1366" y="179"/>
                    </a:cubicBezTo>
                    <a:cubicBezTo>
                      <a:pt x="1366" y="2542"/>
                      <a:pt x="1366" y="2542"/>
                      <a:pt x="1366" y="25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ïṩlíḍê">
                <a:extLst>
                  <a:ext uri="{FF2B5EF4-FFF2-40B4-BE49-F238E27FC236}">
                    <a16:creationId xmlns:a16="http://schemas.microsoft.com/office/drawing/2014/main" id="{23FFC6CC-4F08-4516-A11B-7C9BB31B3220}"/>
                  </a:ext>
                </a:extLst>
              </p:cNvPr>
              <p:cNvSpPr/>
              <p:nvPr/>
            </p:nvSpPr>
            <p:spPr bwMode="auto">
              <a:xfrm>
                <a:off x="-2693988" y="5486400"/>
                <a:ext cx="403225" cy="40163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íṧ1ïḍè">
                <a:extLst>
                  <a:ext uri="{FF2B5EF4-FFF2-40B4-BE49-F238E27FC236}">
                    <a16:creationId xmlns:a16="http://schemas.microsoft.com/office/drawing/2014/main" id="{3EE90E36-910A-48FE-82A0-7A5FF4E5BF85}"/>
                  </a:ext>
                </a:extLst>
              </p:cNvPr>
              <p:cNvSpPr/>
              <p:nvPr/>
            </p:nvSpPr>
            <p:spPr bwMode="auto">
              <a:xfrm>
                <a:off x="-2673350" y="5507038"/>
                <a:ext cx="361950" cy="360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ṧḻíḍé">
                <a:extLst>
                  <a:ext uri="{FF2B5EF4-FFF2-40B4-BE49-F238E27FC236}">
                    <a16:creationId xmlns:a16="http://schemas.microsoft.com/office/drawing/2014/main" id="{C23E2EA7-97E4-4DB6-83CA-F61ECC1CADEC}"/>
                  </a:ext>
                </a:extLst>
              </p:cNvPr>
              <p:cNvSpPr/>
              <p:nvPr/>
            </p:nvSpPr>
            <p:spPr bwMode="auto">
              <a:xfrm>
                <a:off x="-2520950" y="1254125"/>
                <a:ext cx="47625" cy="46038"/>
              </a:xfrm>
              <a:custGeom>
                <a:avLst/>
                <a:gdLst>
                  <a:gd name="T0" fmla="*/ 13 w 27"/>
                  <a:gd name="T1" fmla="*/ 0 h 26"/>
                  <a:gd name="T2" fmla="*/ 0 w 27"/>
                  <a:gd name="T3" fmla="*/ 13 h 26"/>
                  <a:gd name="T4" fmla="*/ 13 w 27"/>
                  <a:gd name="T5" fmla="*/ 26 h 26"/>
                  <a:gd name="T6" fmla="*/ 25 w 27"/>
                  <a:gd name="T7" fmla="*/ 13 h 26"/>
                  <a:gd name="T8" fmla="*/ 27 w 27"/>
                  <a:gd name="T9" fmla="*/ 13 h 26"/>
                  <a:gd name="T10" fmla="*/ 27 w 27"/>
                  <a:gd name="T11" fmla="*/ 13 h 26"/>
                  <a:gd name="T12" fmla="*/ 25 w 27"/>
                  <a:gd name="T13" fmla="*/ 13 h 26"/>
                  <a:gd name="T14" fmla="*/ 13 w 27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šḷïdè">
                <a:extLst>
                  <a:ext uri="{FF2B5EF4-FFF2-40B4-BE49-F238E27FC236}">
                    <a16:creationId xmlns:a16="http://schemas.microsoft.com/office/drawing/2014/main" id="{558D41C0-ECFD-46F3-8000-46F47E96FAAF}"/>
                  </a:ext>
                </a:extLst>
              </p:cNvPr>
              <p:cNvSpPr/>
              <p:nvPr/>
            </p:nvSpPr>
            <p:spPr bwMode="auto">
              <a:xfrm>
                <a:off x="-2528888" y="1246188"/>
                <a:ext cx="58737" cy="60325"/>
              </a:xfrm>
              <a:custGeom>
                <a:avLst/>
                <a:gdLst>
                  <a:gd name="T0" fmla="*/ 33 w 33"/>
                  <a:gd name="T1" fmla="*/ 17 h 34"/>
                  <a:gd name="T2" fmla="*/ 33 w 33"/>
                  <a:gd name="T3" fmla="*/ 17 h 34"/>
                  <a:gd name="T4" fmla="*/ 33 w 33"/>
                  <a:gd name="T5" fmla="*/ 17 h 34"/>
                  <a:gd name="T6" fmla="*/ 17 w 33"/>
                  <a:gd name="T7" fmla="*/ 0 h 34"/>
                  <a:gd name="T8" fmla="*/ 0 w 33"/>
                  <a:gd name="T9" fmla="*/ 17 h 34"/>
                  <a:gd name="T10" fmla="*/ 17 w 33"/>
                  <a:gd name="T11" fmla="*/ 34 h 34"/>
                  <a:gd name="T12" fmla="*/ 33 w 33"/>
                  <a:gd name="T13" fmla="*/ 17 h 34"/>
                  <a:gd name="T14" fmla="*/ 31 w 33"/>
                  <a:gd name="T15" fmla="*/ 17 h 34"/>
                  <a:gd name="T16" fmla="*/ 29 w 33"/>
                  <a:gd name="T17" fmla="*/ 17 h 34"/>
                  <a:gd name="T18" fmla="*/ 17 w 33"/>
                  <a:gd name="T19" fmla="*/ 30 h 34"/>
                  <a:gd name="T20" fmla="*/ 4 w 33"/>
                  <a:gd name="T21" fmla="*/ 17 h 34"/>
                  <a:gd name="T22" fmla="*/ 17 w 33"/>
                  <a:gd name="T23" fmla="*/ 4 h 34"/>
                  <a:gd name="T24" fmla="*/ 29 w 33"/>
                  <a:gd name="T25" fmla="*/ 17 h 34"/>
                  <a:gd name="T26" fmla="*/ 31 w 33"/>
                  <a:gd name="T27" fmla="*/ 17 h 34"/>
                  <a:gd name="T28" fmla="*/ 33 w 33"/>
                  <a:gd name="T29" fmla="*/ 17 h 34"/>
                  <a:gd name="T30" fmla="*/ 33 w 33"/>
                  <a:gd name="T31" fmla="*/ 17 h 34"/>
                  <a:gd name="T32" fmla="*/ 17 w 3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moveTo>
                      <a:pt x="17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3" y="26"/>
                      <a:pt x="33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4"/>
                      <a:pt x="24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24" y="4"/>
                      <a:pt x="29" y="10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6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$ľiḓè">
                <a:extLst>
                  <a:ext uri="{FF2B5EF4-FFF2-40B4-BE49-F238E27FC236}">
                    <a16:creationId xmlns:a16="http://schemas.microsoft.com/office/drawing/2014/main" id="{94BB6179-A86D-4563-96C3-AF63A1E61234}"/>
                  </a:ext>
                </a:extLst>
              </p:cNvPr>
              <p:cNvSpPr/>
              <p:nvPr/>
            </p:nvSpPr>
            <p:spPr bwMode="auto">
              <a:xfrm>
                <a:off x="-2930525" y="1395413"/>
                <a:ext cx="77787" cy="74613"/>
              </a:xfrm>
              <a:custGeom>
                <a:avLst/>
                <a:gdLst>
                  <a:gd name="T0" fmla="*/ 21 w 44"/>
                  <a:gd name="T1" fmla="*/ 0 h 42"/>
                  <a:gd name="T2" fmla="*/ 6 w 44"/>
                  <a:gd name="T3" fmla="*/ 6 h 42"/>
                  <a:gd name="T4" fmla="*/ 0 w 44"/>
                  <a:gd name="T5" fmla="*/ 21 h 42"/>
                  <a:gd name="T6" fmla="*/ 6 w 44"/>
                  <a:gd name="T7" fmla="*/ 36 h 42"/>
                  <a:gd name="T8" fmla="*/ 21 w 44"/>
                  <a:gd name="T9" fmla="*/ 42 h 42"/>
                  <a:gd name="T10" fmla="*/ 36 w 44"/>
                  <a:gd name="T11" fmla="*/ 36 h 42"/>
                  <a:gd name="T12" fmla="*/ 42 w 44"/>
                  <a:gd name="T13" fmla="*/ 21 h 42"/>
                  <a:gd name="T14" fmla="*/ 44 w 44"/>
                  <a:gd name="T15" fmla="*/ 21 h 42"/>
                  <a:gd name="T16" fmla="*/ 44 w 44"/>
                  <a:gd name="T17" fmla="*/ 21 h 42"/>
                  <a:gd name="T18" fmla="*/ 42 w 44"/>
                  <a:gd name="T19" fmla="*/ 21 h 42"/>
                  <a:gd name="T20" fmla="*/ 36 w 44"/>
                  <a:gd name="T21" fmla="*/ 6 h 42"/>
                  <a:gd name="T22" fmla="*/ 21 w 4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cubicBezTo>
                      <a:pt x="15" y="0"/>
                      <a:pt x="10" y="3"/>
                      <a:pt x="6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27"/>
                      <a:pt x="3" y="32"/>
                      <a:pt x="6" y="36"/>
                    </a:cubicBezTo>
                    <a:cubicBezTo>
                      <a:pt x="10" y="39"/>
                      <a:pt x="15" y="42"/>
                      <a:pt x="21" y="42"/>
                    </a:cubicBezTo>
                    <a:cubicBezTo>
                      <a:pt x="27" y="42"/>
                      <a:pt x="32" y="39"/>
                      <a:pt x="36" y="36"/>
                    </a:cubicBezTo>
                    <a:cubicBezTo>
                      <a:pt x="39" y="32"/>
                      <a:pt x="42" y="27"/>
                      <a:pt x="42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5"/>
                      <a:pt x="39" y="10"/>
                      <a:pt x="36" y="6"/>
                    </a:cubicBezTo>
                    <a:cubicBezTo>
                      <a:pt x="32" y="3"/>
                      <a:pt x="27" y="0"/>
                      <a:pt x="21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ṣḷiḍe">
                <a:extLst>
                  <a:ext uri="{FF2B5EF4-FFF2-40B4-BE49-F238E27FC236}">
                    <a16:creationId xmlns:a16="http://schemas.microsoft.com/office/drawing/2014/main" id="{BAA10E1A-0D41-4090-906F-8C4E27F7F792}"/>
                  </a:ext>
                </a:extLst>
              </p:cNvPr>
              <p:cNvSpPr/>
              <p:nvPr/>
            </p:nvSpPr>
            <p:spPr bwMode="auto">
              <a:xfrm>
                <a:off x="-2938463" y="1389063"/>
                <a:ext cx="88900" cy="8890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25 h 50"/>
                  <a:gd name="T4" fmla="*/ 50 w 50"/>
                  <a:gd name="T5" fmla="*/ 25 h 50"/>
                  <a:gd name="T6" fmla="*/ 25 w 50"/>
                  <a:gd name="T7" fmla="*/ 0 h 50"/>
                  <a:gd name="T8" fmla="*/ 0 w 50"/>
                  <a:gd name="T9" fmla="*/ 25 h 50"/>
                  <a:gd name="T10" fmla="*/ 25 w 50"/>
                  <a:gd name="T11" fmla="*/ 50 h 50"/>
                  <a:gd name="T12" fmla="*/ 50 w 50"/>
                  <a:gd name="T13" fmla="*/ 25 h 50"/>
                  <a:gd name="T14" fmla="*/ 48 w 50"/>
                  <a:gd name="T15" fmla="*/ 25 h 50"/>
                  <a:gd name="T16" fmla="*/ 46 w 50"/>
                  <a:gd name="T17" fmla="*/ 25 h 50"/>
                  <a:gd name="T18" fmla="*/ 40 w 50"/>
                  <a:gd name="T19" fmla="*/ 40 h 50"/>
                  <a:gd name="T20" fmla="*/ 25 w 50"/>
                  <a:gd name="T21" fmla="*/ 46 h 50"/>
                  <a:gd name="T22" fmla="*/ 10 w 50"/>
                  <a:gd name="T23" fmla="*/ 40 h 50"/>
                  <a:gd name="T24" fmla="*/ 4 w 50"/>
                  <a:gd name="T25" fmla="*/ 25 h 50"/>
                  <a:gd name="T26" fmla="*/ 10 w 50"/>
                  <a:gd name="T27" fmla="*/ 10 h 50"/>
                  <a:gd name="T28" fmla="*/ 25 w 50"/>
                  <a:gd name="T29" fmla="*/ 4 h 50"/>
                  <a:gd name="T30" fmla="*/ 40 w 50"/>
                  <a:gd name="T31" fmla="*/ 10 h 50"/>
                  <a:gd name="T32" fmla="*/ 46 w 50"/>
                  <a:gd name="T33" fmla="*/ 25 h 50"/>
                  <a:gd name="T34" fmla="*/ 48 w 50"/>
                  <a:gd name="T35" fmla="*/ 25 h 50"/>
                  <a:gd name="T36" fmla="*/ 50 w 50"/>
                  <a:gd name="T37" fmla="*/ 25 h 50"/>
                  <a:gd name="T38" fmla="*/ 50 w 50"/>
                  <a:gd name="T39" fmla="*/ 25 h 50"/>
                  <a:gd name="T40" fmla="*/ 25 w 50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40" y="40"/>
                    </a:cubicBezTo>
                    <a:cubicBezTo>
                      <a:pt x="36" y="43"/>
                      <a:pt x="31" y="46"/>
                      <a:pt x="25" y="46"/>
                    </a:cubicBezTo>
                    <a:cubicBezTo>
                      <a:pt x="19" y="46"/>
                      <a:pt x="14" y="43"/>
                      <a:pt x="10" y="40"/>
                    </a:cubicBezTo>
                    <a:cubicBezTo>
                      <a:pt x="7" y="36"/>
                      <a:pt x="4" y="31"/>
                      <a:pt x="4" y="25"/>
                    </a:cubicBezTo>
                    <a:cubicBezTo>
                      <a:pt x="4" y="19"/>
                      <a:pt x="7" y="14"/>
                      <a:pt x="10" y="10"/>
                    </a:cubicBezTo>
                    <a:cubicBezTo>
                      <a:pt x="14" y="7"/>
                      <a:pt x="19" y="4"/>
                      <a:pt x="25" y="4"/>
                    </a:cubicBezTo>
                    <a:cubicBezTo>
                      <a:pt x="31" y="4"/>
                      <a:pt x="36" y="7"/>
                      <a:pt x="40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şlíďê">
                <a:extLst>
                  <a:ext uri="{FF2B5EF4-FFF2-40B4-BE49-F238E27FC236}">
                    <a16:creationId xmlns:a16="http://schemas.microsoft.com/office/drawing/2014/main" id="{27CBD616-47BB-43F8-BC25-031C374E7BBA}"/>
                  </a:ext>
                </a:extLst>
              </p:cNvPr>
              <p:cNvSpPr/>
              <p:nvPr/>
            </p:nvSpPr>
            <p:spPr bwMode="auto">
              <a:xfrm>
                <a:off x="-2695575" y="1419225"/>
                <a:ext cx="393700" cy="39688"/>
              </a:xfrm>
              <a:custGeom>
                <a:avLst/>
                <a:gdLst>
                  <a:gd name="T0" fmla="*/ 210 w 221"/>
                  <a:gd name="T1" fmla="*/ 0 h 23"/>
                  <a:gd name="T2" fmla="*/ 11 w 221"/>
                  <a:gd name="T3" fmla="*/ 0 h 23"/>
                  <a:gd name="T4" fmla="*/ 0 w 221"/>
                  <a:gd name="T5" fmla="*/ 11 h 23"/>
                  <a:gd name="T6" fmla="*/ 11 w 221"/>
                  <a:gd name="T7" fmla="*/ 23 h 23"/>
                  <a:gd name="T8" fmla="*/ 210 w 221"/>
                  <a:gd name="T9" fmla="*/ 23 h 23"/>
                  <a:gd name="T10" fmla="*/ 221 w 221"/>
                  <a:gd name="T11" fmla="*/ 11 h 23"/>
                  <a:gd name="T12" fmla="*/ 210 w 2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">
                    <a:moveTo>
                      <a:pt x="2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6" y="23"/>
                      <a:pt x="221" y="18"/>
                      <a:pt x="221" y="11"/>
                    </a:cubicBezTo>
                    <a:cubicBezTo>
                      <a:pt x="221" y="5"/>
                      <a:pt x="216" y="0"/>
                      <a:pt x="210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ŝļîḑê">
                <a:extLst>
                  <a:ext uri="{FF2B5EF4-FFF2-40B4-BE49-F238E27FC236}">
                    <a16:creationId xmlns:a16="http://schemas.microsoft.com/office/drawing/2014/main" id="{2FF45A6F-7C50-45AB-AD6D-1ABF03DBCC3E}"/>
                  </a:ext>
                </a:extLst>
              </p:cNvPr>
              <p:cNvSpPr/>
              <p:nvPr/>
            </p:nvSpPr>
            <p:spPr bwMode="auto">
              <a:xfrm>
                <a:off x="-3605213" y="1709738"/>
                <a:ext cx="2209800" cy="3695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íṩḷiḋê">
                <a:extLst>
                  <a:ext uri="{FF2B5EF4-FFF2-40B4-BE49-F238E27FC236}">
                    <a16:creationId xmlns:a16="http://schemas.microsoft.com/office/drawing/2014/main" id="{EA50048F-0975-4462-B078-340815C37FE4}"/>
                  </a:ext>
                </a:extLst>
              </p:cNvPr>
              <p:cNvSpPr/>
              <p:nvPr/>
            </p:nvSpPr>
            <p:spPr bwMode="auto">
              <a:xfrm>
                <a:off x="-3611563" y="1703388"/>
                <a:ext cx="2224087" cy="3709988"/>
              </a:xfrm>
              <a:prstGeom prst="rect">
                <a:avLst/>
              </a:prstGeom>
              <a:blipFill dpi="0"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59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 kern="0">
                  <a:solidFill>
                    <a:prstClr val="white"/>
                  </a:solidFill>
                  <a:latin typeface="Century Gothic" panose="020F0502020204030204"/>
                  <a:ea typeface="微软雅黑"/>
                </a:endParaRPr>
              </a:p>
            </p:txBody>
          </p:sp>
          <p:sp>
            <p:nvSpPr>
              <p:cNvPr id="17" name="îşlïḓè">
                <a:extLst>
                  <a:ext uri="{FF2B5EF4-FFF2-40B4-BE49-F238E27FC236}">
                    <a16:creationId xmlns:a16="http://schemas.microsoft.com/office/drawing/2014/main" id="{AAED6E70-CF14-4C88-A117-1C9D0425AD53}"/>
                  </a:ext>
                </a:extLst>
              </p:cNvPr>
              <p:cNvSpPr/>
              <p:nvPr/>
            </p:nvSpPr>
            <p:spPr bwMode="auto">
              <a:xfrm>
                <a:off x="-3768725" y="1736725"/>
                <a:ext cx="31750" cy="215900"/>
              </a:xfrm>
              <a:custGeom>
                <a:avLst/>
                <a:gdLst>
                  <a:gd name="T0" fmla="*/ 18 w 18"/>
                  <a:gd name="T1" fmla="*/ 113 h 122"/>
                  <a:gd name="T2" fmla="*/ 9 w 18"/>
                  <a:gd name="T3" fmla="*/ 122 h 122"/>
                  <a:gd name="T4" fmla="*/ 0 w 18"/>
                  <a:gd name="T5" fmla="*/ 113 h 122"/>
                  <a:gd name="T6" fmla="*/ 0 w 18"/>
                  <a:gd name="T7" fmla="*/ 9 h 122"/>
                  <a:gd name="T8" fmla="*/ 9 w 18"/>
                  <a:gd name="T9" fmla="*/ 0 h 122"/>
                  <a:gd name="T10" fmla="*/ 18 w 18"/>
                  <a:gd name="T11" fmla="*/ 9 h 122"/>
                  <a:gd name="T12" fmla="*/ 18 w 18"/>
                  <a:gd name="T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2">
                    <a:moveTo>
                      <a:pt x="18" y="113"/>
                    </a:moveTo>
                    <a:cubicBezTo>
                      <a:pt x="18" y="118"/>
                      <a:pt x="14" y="122"/>
                      <a:pt x="9" y="122"/>
                    </a:cubicBezTo>
                    <a:cubicBezTo>
                      <a:pt x="4" y="122"/>
                      <a:pt x="0" y="118"/>
                      <a:pt x="0" y="1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lnTo>
                      <a:pt x="18" y="1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ś1îḓê">
                <a:extLst>
                  <a:ext uri="{FF2B5EF4-FFF2-40B4-BE49-F238E27FC236}">
                    <a16:creationId xmlns:a16="http://schemas.microsoft.com/office/drawing/2014/main" id="{01A34229-5266-478A-84E1-E533BF691366}"/>
                  </a:ext>
                </a:extLst>
              </p:cNvPr>
              <p:cNvSpPr/>
              <p:nvPr/>
            </p:nvSpPr>
            <p:spPr bwMode="auto">
              <a:xfrm>
                <a:off x="-3768725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šlïḋè">
                <a:extLst>
                  <a:ext uri="{FF2B5EF4-FFF2-40B4-BE49-F238E27FC236}">
                    <a16:creationId xmlns:a16="http://schemas.microsoft.com/office/drawing/2014/main" id="{A95491D5-66C2-46B2-8BC2-7E02C180612C}"/>
                  </a:ext>
                </a:extLst>
              </p:cNvPr>
              <p:cNvSpPr/>
              <p:nvPr/>
            </p:nvSpPr>
            <p:spPr bwMode="auto">
              <a:xfrm>
                <a:off x="-3768725" y="2609850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şḻïďè">
                <a:extLst>
                  <a:ext uri="{FF2B5EF4-FFF2-40B4-BE49-F238E27FC236}">
                    <a16:creationId xmlns:a16="http://schemas.microsoft.com/office/drawing/2014/main" id="{973E91DB-C10D-430A-892C-872377E9E689}"/>
                  </a:ext>
                </a:extLst>
              </p:cNvPr>
              <p:cNvSpPr/>
              <p:nvPr/>
            </p:nvSpPr>
            <p:spPr bwMode="auto">
              <a:xfrm>
                <a:off x="-1282700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4DE5FCE-BA9E-49DC-9ED6-9C57D920EC38}"/>
              </a:ext>
            </a:extLst>
          </p:cNvPr>
          <p:cNvGrpSpPr/>
          <p:nvPr/>
        </p:nvGrpSpPr>
        <p:grpSpPr>
          <a:xfrm>
            <a:off x="4403724" y="2389052"/>
            <a:ext cx="6329087" cy="924121"/>
            <a:chOff x="7576976" y="2947217"/>
            <a:chExt cx="6329087" cy="92412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87C235C-B5F1-42AF-86AC-4CFCE4CB6500}"/>
                </a:ext>
              </a:extLst>
            </p:cNvPr>
            <p:cNvSpPr/>
            <p:nvPr/>
          </p:nvSpPr>
          <p:spPr bwMode="auto">
            <a:xfrm>
              <a:off x="7576976" y="3322726"/>
              <a:ext cx="6329087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title.Click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here to add content that matches the title.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3" name="PA-文本框 8">
              <a:extLst>
                <a:ext uri="{FF2B5EF4-FFF2-40B4-BE49-F238E27FC236}">
                  <a16:creationId xmlns:a16="http://schemas.microsoft.com/office/drawing/2014/main" id="{6F2ED615-B68B-4553-B836-80986391874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76978" y="2947217"/>
              <a:ext cx="2157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63A3DCC-FA73-4720-9688-47878EEB1BEF}"/>
              </a:ext>
            </a:extLst>
          </p:cNvPr>
          <p:cNvGrpSpPr/>
          <p:nvPr/>
        </p:nvGrpSpPr>
        <p:grpSpPr>
          <a:xfrm>
            <a:off x="4377346" y="3903081"/>
            <a:ext cx="1657012" cy="1608037"/>
            <a:chOff x="4510696" y="3915843"/>
            <a:chExt cx="1657012" cy="1608037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F2584FF-675D-4449-8F37-A07F8122E9D2}"/>
                </a:ext>
              </a:extLst>
            </p:cNvPr>
            <p:cNvSpPr/>
            <p:nvPr/>
          </p:nvSpPr>
          <p:spPr bwMode="auto">
            <a:xfrm>
              <a:off x="4510696" y="4851260"/>
              <a:ext cx="1657012" cy="6726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63" name="PA-文本框 8">
              <a:extLst>
                <a:ext uri="{FF2B5EF4-FFF2-40B4-BE49-F238E27FC236}">
                  <a16:creationId xmlns:a16="http://schemas.microsoft.com/office/drawing/2014/main" id="{B25F9CDD-F211-4C58-89D3-625C72A9C24F}"/>
                </a:ext>
              </a:extLst>
            </p:cNvPr>
            <p:cNvSpPr txBox="1"/>
            <p:nvPr/>
          </p:nvSpPr>
          <p:spPr>
            <a:xfrm>
              <a:off x="4796424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椭圆 26">
              <a:extLst>
                <a:ext uri="{FF2B5EF4-FFF2-40B4-BE49-F238E27FC236}">
                  <a16:creationId xmlns:a16="http://schemas.microsoft.com/office/drawing/2014/main" id="{855E67FD-B2C2-44D0-ABC1-F03DA6C82E6E}"/>
                </a:ext>
              </a:extLst>
            </p:cNvPr>
            <p:cNvSpPr/>
            <p:nvPr/>
          </p:nvSpPr>
          <p:spPr>
            <a:xfrm>
              <a:off x="5079374" y="3915843"/>
              <a:ext cx="519654" cy="46860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5356DE4-30F1-4B26-B487-82DC8E4D34D5}"/>
              </a:ext>
            </a:extLst>
          </p:cNvPr>
          <p:cNvGrpSpPr/>
          <p:nvPr/>
        </p:nvGrpSpPr>
        <p:grpSpPr>
          <a:xfrm>
            <a:off x="6720947" y="3890725"/>
            <a:ext cx="1657012" cy="1632748"/>
            <a:chOff x="6717980" y="3891132"/>
            <a:chExt cx="1657012" cy="163274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68E15C3-B117-4515-8342-F0A982089F1E}"/>
                </a:ext>
              </a:extLst>
            </p:cNvPr>
            <p:cNvSpPr/>
            <p:nvPr/>
          </p:nvSpPr>
          <p:spPr bwMode="auto">
            <a:xfrm>
              <a:off x="6717980" y="4851260"/>
              <a:ext cx="1657012" cy="6726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67" name="PA-文本框 8">
              <a:extLst>
                <a:ext uri="{FF2B5EF4-FFF2-40B4-BE49-F238E27FC236}">
                  <a16:creationId xmlns:a16="http://schemas.microsoft.com/office/drawing/2014/main" id="{5FA418BF-AB2E-4566-B626-50262707F478}"/>
                </a:ext>
              </a:extLst>
            </p:cNvPr>
            <p:cNvSpPr txBox="1"/>
            <p:nvPr/>
          </p:nvSpPr>
          <p:spPr>
            <a:xfrm>
              <a:off x="7003708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椭圆 30">
              <a:extLst>
                <a:ext uri="{FF2B5EF4-FFF2-40B4-BE49-F238E27FC236}">
                  <a16:creationId xmlns:a16="http://schemas.microsoft.com/office/drawing/2014/main" id="{E4CCE42D-D9F0-48DC-8896-23E9D2DF0ECB}"/>
                </a:ext>
              </a:extLst>
            </p:cNvPr>
            <p:cNvSpPr/>
            <p:nvPr/>
          </p:nvSpPr>
          <p:spPr>
            <a:xfrm>
              <a:off x="7286658" y="3891132"/>
              <a:ext cx="519654" cy="518027"/>
            </a:xfrm>
            <a:custGeom>
              <a:avLst/>
              <a:gdLst>
                <a:gd name="connsiteX0" fmla="*/ 465103 w 608697"/>
                <a:gd name="connsiteY0" fmla="*/ 519503 h 606792"/>
                <a:gd name="connsiteX1" fmla="*/ 511670 w 608697"/>
                <a:gd name="connsiteY1" fmla="*/ 525386 h 606792"/>
                <a:gd name="connsiteX2" fmla="*/ 435177 w 608697"/>
                <a:gd name="connsiteY2" fmla="*/ 577367 h 606792"/>
                <a:gd name="connsiteX3" fmla="*/ 437118 w 608697"/>
                <a:gd name="connsiteY3" fmla="*/ 540355 h 606792"/>
                <a:gd name="connsiteX4" fmla="*/ 465103 w 608697"/>
                <a:gd name="connsiteY4" fmla="*/ 519503 h 606792"/>
                <a:gd name="connsiteX5" fmla="*/ 72433 w 608697"/>
                <a:gd name="connsiteY5" fmla="*/ 354027 h 606792"/>
                <a:gd name="connsiteX6" fmla="*/ 115251 w 608697"/>
                <a:gd name="connsiteY6" fmla="*/ 376071 h 606792"/>
                <a:gd name="connsiteX7" fmla="*/ 135541 w 608697"/>
                <a:gd name="connsiteY7" fmla="*/ 372050 h 606792"/>
                <a:gd name="connsiteX8" fmla="*/ 272424 w 608697"/>
                <a:gd name="connsiteY8" fmla="*/ 463132 h 606792"/>
                <a:gd name="connsiteX9" fmla="*/ 369399 w 608697"/>
                <a:gd name="connsiteY9" fmla="*/ 498954 h 606792"/>
                <a:gd name="connsiteX10" fmla="*/ 393120 w 608697"/>
                <a:gd name="connsiteY10" fmla="*/ 534552 h 606792"/>
                <a:gd name="connsiteX11" fmla="*/ 389614 w 608697"/>
                <a:gd name="connsiteY11" fmla="*/ 594727 h 606792"/>
                <a:gd name="connsiteX12" fmla="*/ 304351 w 608697"/>
                <a:gd name="connsiteY12" fmla="*/ 606792 h 606792"/>
                <a:gd name="connsiteX13" fmla="*/ 5222 w 608697"/>
                <a:gd name="connsiteY13" fmla="*/ 359017 h 606792"/>
                <a:gd name="connsiteX14" fmla="*/ 72433 w 608697"/>
                <a:gd name="connsiteY14" fmla="*/ 354027 h 606792"/>
                <a:gd name="connsiteX15" fmla="*/ 359474 w 608697"/>
                <a:gd name="connsiteY15" fmla="*/ 280850 h 606792"/>
                <a:gd name="connsiteX16" fmla="*/ 377897 w 608697"/>
                <a:gd name="connsiteY16" fmla="*/ 289639 h 606792"/>
                <a:gd name="connsiteX17" fmla="*/ 393261 w 608697"/>
                <a:gd name="connsiteY17" fmla="*/ 445676 h 606792"/>
                <a:gd name="connsiteX18" fmla="*/ 380731 w 608697"/>
                <a:gd name="connsiteY18" fmla="*/ 456699 h 606792"/>
                <a:gd name="connsiteX19" fmla="*/ 165405 w 608697"/>
                <a:gd name="connsiteY19" fmla="*/ 339764 h 606792"/>
                <a:gd name="connsiteX20" fmla="*/ 165405 w 608697"/>
                <a:gd name="connsiteY20" fmla="*/ 339690 h 606792"/>
                <a:gd name="connsiteX21" fmla="*/ 183454 w 608697"/>
                <a:gd name="connsiteY21" fmla="*/ 335966 h 606792"/>
                <a:gd name="connsiteX22" fmla="*/ 359474 w 608697"/>
                <a:gd name="connsiteY22" fmla="*/ 280850 h 606792"/>
                <a:gd name="connsiteX23" fmla="*/ 16111 w 608697"/>
                <a:gd name="connsiteY23" fmla="*/ 205063 h 606792"/>
                <a:gd name="connsiteX24" fmla="*/ 69366 w 608697"/>
                <a:gd name="connsiteY24" fmla="*/ 297581 h 606792"/>
                <a:gd name="connsiteX25" fmla="*/ 64219 w 608697"/>
                <a:gd name="connsiteY25" fmla="*/ 310319 h 606792"/>
                <a:gd name="connsiteX26" fmla="*/ 224 w 608697"/>
                <a:gd name="connsiteY26" fmla="*/ 314863 h 606792"/>
                <a:gd name="connsiteX27" fmla="*/ 0 w 608697"/>
                <a:gd name="connsiteY27" fmla="*/ 302870 h 606792"/>
                <a:gd name="connsiteX28" fmla="*/ 16111 w 608697"/>
                <a:gd name="connsiteY28" fmla="*/ 205063 h 606792"/>
                <a:gd name="connsiteX29" fmla="*/ 571702 w 608697"/>
                <a:gd name="connsiteY29" fmla="*/ 157643 h 606792"/>
                <a:gd name="connsiteX30" fmla="*/ 608697 w 608697"/>
                <a:gd name="connsiteY30" fmla="*/ 302904 h 606792"/>
                <a:gd name="connsiteX31" fmla="*/ 548655 w 608697"/>
                <a:gd name="connsiteY31" fmla="*/ 484220 h 606792"/>
                <a:gd name="connsiteX32" fmla="*/ 472128 w 608697"/>
                <a:gd name="connsiteY32" fmla="*/ 476249 h 606792"/>
                <a:gd name="connsiteX33" fmla="*/ 437520 w 608697"/>
                <a:gd name="connsiteY33" fmla="*/ 440120 h 606792"/>
                <a:gd name="connsiteX34" fmla="*/ 431702 w 608697"/>
                <a:gd name="connsiteY34" fmla="*/ 355794 h 606792"/>
                <a:gd name="connsiteX35" fmla="*/ 421558 w 608697"/>
                <a:gd name="connsiteY35" fmla="*/ 281301 h 606792"/>
                <a:gd name="connsiteX36" fmla="*/ 443412 w 608697"/>
                <a:gd name="connsiteY36" fmla="*/ 241001 h 606792"/>
                <a:gd name="connsiteX37" fmla="*/ 571702 w 608697"/>
                <a:gd name="connsiteY37" fmla="*/ 157643 h 606792"/>
                <a:gd name="connsiteX38" fmla="*/ 278458 w 608697"/>
                <a:gd name="connsiteY38" fmla="*/ 71 h 606792"/>
                <a:gd name="connsiteX39" fmla="*/ 339401 w 608697"/>
                <a:gd name="connsiteY39" fmla="*/ 135726 h 606792"/>
                <a:gd name="connsiteX40" fmla="*/ 358049 w 608697"/>
                <a:gd name="connsiteY40" fmla="*/ 197407 h 606792"/>
                <a:gd name="connsiteX41" fmla="*/ 338058 w 608697"/>
                <a:gd name="connsiteY41" fmla="*/ 238603 h 606792"/>
                <a:gd name="connsiteX42" fmla="*/ 338208 w 608697"/>
                <a:gd name="connsiteY42" fmla="*/ 241657 h 606792"/>
                <a:gd name="connsiteX43" fmla="*/ 175594 w 608697"/>
                <a:gd name="connsiteY43" fmla="*/ 292462 h 606792"/>
                <a:gd name="connsiteX44" fmla="*/ 160079 w 608697"/>
                <a:gd name="connsiteY44" fmla="*/ 295740 h 606792"/>
                <a:gd name="connsiteX45" fmla="*/ 115249 w 608697"/>
                <a:gd name="connsiteY45" fmla="*/ 270784 h 606792"/>
                <a:gd name="connsiteX46" fmla="*/ 105253 w 608697"/>
                <a:gd name="connsiteY46" fmla="*/ 271753 h 606792"/>
                <a:gd name="connsiteX47" fmla="*/ 41775 w 608697"/>
                <a:gd name="connsiteY47" fmla="*/ 149135 h 606792"/>
                <a:gd name="connsiteX48" fmla="*/ 278458 w 608697"/>
                <a:gd name="connsiteY48" fmla="*/ 71 h 606792"/>
                <a:gd name="connsiteX49" fmla="*/ 329046 w 608697"/>
                <a:gd name="connsiteY49" fmla="*/ 0 h 606792"/>
                <a:gd name="connsiteX50" fmla="*/ 547587 w 608697"/>
                <a:gd name="connsiteY50" fmla="*/ 120297 h 606792"/>
                <a:gd name="connsiteX51" fmla="*/ 426308 w 608697"/>
                <a:gd name="connsiteY51" fmla="*/ 199700 h 606792"/>
                <a:gd name="connsiteX52" fmla="*/ 401098 w 608697"/>
                <a:gd name="connsiteY52" fmla="*/ 186963 h 606792"/>
                <a:gd name="connsiteX53" fmla="*/ 380362 w 608697"/>
                <a:gd name="connsiteY53" fmla="*/ 118882 h 606792"/>
                <a:gd name="connsiteX54" fmla="*/ 329046 w 608697"/>
                <a:gd name="connsiteY54" fmla="*/ 0 h 60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8697" h="606792">
                  <a:moveTo>
                    <a:pt x="465103" y="519503"/>
                  </a:moveTo>
                  <a:cubicBezTo>
                    <a:pt x="480327" y="521812"/>
                    <a:pt x="495849" y="523822"/>
                    <a:pt x="511670" y="525386"/>
                  </a:cubicBezTo>
                  <a:cubicBezTo>
                    <a:pt x="489133" y="546313"/>
                    <a:pt x="463386" y="563962"/>
                    <a:pt x="435177" y="577367"/>
                  </a:cubicBezTo>
                  <a:cubicBezTo>
                    <a:pt x="435998" y="564930"/>
                    <a:pt x="436670" y="552643"/>
                    <a:pt x="437118" y="540355"/>
                  </a:cubicBezTo>
                  <a:cubicBezTo>
                    <a:pt x="448610" y="536706"/>
                    <a:pt x="458461" y="529259"/>
                    <a:pt x="465103" y="519503"/>
                  </a:cubicBezTo>
                  <a:close/>
                  <a:moveTo>
                    <a:pt x="72433" y="354027"/>
                  </a:moveTo>
                  <a:cubicBezTo>
                    <a:pt x="81981" y="367358"/>
                    <a:pt x="97646" y="376071"/>
                    <a:pt x="115251" y="376071"/>
                  </a:cubicBezTo>
                  <a:cubicBezTo>
                    <a:pt x="122412" y="376071"/>
                    <a:pt x="129275" y="374656"/>
                    <a:pt x="135541" y="372050"/>
                  </a:cubicBezTo>
                  <a:cubicBezTo>
                    <a:pt x="175076" y="408542"/>
                    <a:pt x="220878" y="439002"/>
                    <a:pt x="272424" y="463132"/>
                  </a:cubicBezTo>
                  <a:cubicBezTo>
                    <a:pt x="302784" y="477282"/>
                    <a:pt x="335159" y="489272"/>
                    <a:pt x="369399" y="498954"/>
                  </a:cubicBezTo>
                  <a:cubicBezTo>
                    <a:pt x="371935" y="513923"/>
                    <a:pt x="380812" y="526658"/>
                    <a:pt x="393120" y="534552"/>
                  </a:cubicBezTo>
                  <a:cubicBezTo>
                    <a:pt x="392374" y="554064"/>
                    <a:pt x="391255" y="574172"/>
                    <a:pt x="389614" y="594727"/>
                  </a:cubicBezTo>
                  <a:cubicBezTo>
                    <a:pt x="362536" y="602547"/>
                    <a:pt x="333966" y="606792"/>
                    <a:pt x="304351" y="606792"/>
                  </a:cubicBezTo>
                  <a:cubicBezTo>
                    <a:pt x="155458" y="606792"/>
                    <a:pt x="31554" y="500071"/>
                    <a:pt x="5222" y="359017"/>
                  </a:cubicBezTo>
                  <a:cubicBezTo>
                    <a:pt x="24691" y="358198"/>
                    <a:pt x="47294" y="356708"/>
                    <a:pt x="72433" y="354027"/>
                  </a:cubicBezTo>
                  <a:close/>
                  <a:moveTo>
                    <a:pt x="359474" y="280850"/>
                  </a:moveTo>
                  <a:cubicBezTo>
                    <a:pt x="364919" y="284872"/>
                    <a:pt x="371184" y="287926"/>
                    <a:pt x="377897" y="289639"/>
                  </a:cubicBezTo>
                  <a:cubicBezTo>
                    <a:pt x="385728" y="336040"/>
                    <a:pt x="391397" y="388102"/>
                    <a:pt x="393261" y="445676"/>
                  </a:cubicBezTo>
                  <a:cubicBezTo>
                    <a:pt x="388562" y="448655"/>
                    <a:pt x="384311" y="452379"/>
                    <a:pt x="380731" y="456699"/>
                  </a:cubicBezTo>
                  <a:cubicBezTo>
                    <a:pt x="295182" y="432493"/>
                    <a:pt x="223282" y="393465"/>
                    <a:pt x="165405" y="339764"/>
                  </a:cubicBezTo>
                  <a:cubicBezTo>
                    <a:pt x="165405" y="339690"/>
                    <a:pt x="165405" y="339690"/>
                    <a:pt x="165405" y="339690"/>
                  </a:cubicBezTo>
                  <a:cubicBezTo>
                    <a:pt x="171372" y="338498"/>
                    <a:pt x="177413" y="337307"/>
                    <a:pt x="183454" y="335966"/>
                  </a:cubicBezTo>
                  <a:cubicBezTo>
                    <a:pt x="244539" y="322708"/>
                    <a:pt x="303461" y="304237"/>
                    <a:pt x="359474" y="280850"/>
                  </a:cubicBezTo>
                  <a:close/>
                  <a:moveTo>
                    <a:pt x="16111" y="205063"/>
                  </a:moveTo>
                  <a:cubicBezTo>
                    <a:pt x="29089" y="234189"/>
                    <a:pt x="46393" y="265773"/>
                    <a:pt x="69366" y="297581"/>
                  </a:cubicBezTo>
                  <a:cubicBezTo>
                    <a:pt x="67128" y="301529"/>
                    <a:pt x="65413" y="305850"/>
                    <a:pt x="64219" y="310319"/>
                  </a:cubicBezTo>
                  <a:cubicBezTo>
                    <a:pt x="40202" y="312852"/>
                    <a:pt x="18647" y="314193"/>
                    <a:pt x="224" y="314863"/>
                  </a:cubicBezTo>
                  <a:cubicBezTo>
                    <a:pt x="74" y="310915"/>
                    <a:pt x="0" y="306893"/>
                    <a:pt x="0" y="302870"/>
                  </a:cubicBezTo>
                  <a:cubicBezTo>
                    <a:pt x="0" y="268679"/>
                    <a:pt x="5668" y="235753"/>
                    <a:pt x="16111" y="205063"/>
                  </a:cubicBezTo>
                  <a:close/>
                  <a:moveTo>
                    <a:pt x="571702" y="157643"/>
                  </a:moveTo>
                  <a:cubicBezTo>
                    <a:pt x="595272" y="200775"/>
                    <a:pt x="608697" y="250312"/>
                    <a:pt x="608697" y="302904"/>
                  </a:cubicBezTo>
                  <a:cubicBezTo>
                    <a:pt x="608697" y="370842"/>
                    <a:pt x="586396" y="433639"/>
                    <a:pt x="548655" y="484220"/>
                  </a:cubicBezTo>
                  <a:cubicBezTo>
                    <a:pt x="522251" y="482581"/>
                    <a:pt x="496742" y="479900"/>
                    <a:pt x="472128" y="476249"/>
                  </a:cubicBezTo>
                  <a:cubicBezTo>
                    <a:pt x="467429" y="459116"/>
                    <a:pt x="454302" y="445484"/>
                    <a:pt x="437520" y="440120"/>
                  </a:cubicBezTo>
                  <a:cubicBezTo>
                    <a:pt x="436476" y="411590"/>
                    <a:pt x="434611" y="383431"/>
                    <a:pt x="431702" y="355794"/>
                  </a:cubicBezTo>
                  <a:cubicBezTo>
                    <a:pt x="429092" y="330541"/>
                    <a:pt x="425661" y="305735"/>
                    <a:pt x="421558" y="281301"/>
                  </a:cubicBezTo>
                  <a:cubicBezTo>
                    <a:pt x="434163" y="272139"/>
                    <a:pt x="442666" y="257613"/>
                    <a:pt x="443412" y="241001"/>
                  </a:cubicBezTo>
                  <a:cubicBezTo>
                    <a:pt x="488687" y="216716"/>
                    <a:pt x="531500" y="188856"/>
                    <a:pt x="571702" y="157643"/>
                  </a:cubicBezTo>
                  <a:close/>
                  <a:moveTo>
                    <a:pt x="278458" y="71"/>
                  </a:moveTo>
                  <a:cubicBezTo>
                    <a:pt x="296062" y="30390"/>
                    <a:pt x="318813" y="75758"/>
                    <a:pt x="339401" y="135726"/>
                  </a:cubicBezTo>
                  <a:cubicBezTo>
                    <a:pt x="345741" y="154200"/>
                    <a:pt x="352082" y="174761"/>
                    <a:pt x="358049" y="197407"/>
                  </a:cubicBezTo>
                  <a:cubicBezTo>
                    <a:pt x="345891" y="207017"/>
                    <a:pt x="338058" y="221916"/>
                    <a:pt x="338058" y="238603"/>
                  </a:cubicBezTo>
                  <a:cubicBezTo>
                    <a:pt x="338058" y="239646"/>
                    <a:pt x="338133" y="240689"/>
                    <a:pt x="338208" y="241657"/>
                  </a:cubicBezTo>
                  <a:cubicBezTo>
                    <a:pt x="279129" y="266091"/>
                    <a:pt x="223409" y="282033"/>
                    <a:pt x="175594" y="292462"/>
                  </a:cubicBezTo>
                  <a:cubicBezTo>
                    <a:pt x="170373" y="293654"/>
                    <a:pt x="165226" y="294697"/>
                    <a:pt x="160079" y="295740"/>
                  </a:cubicBezTo>
                  <a:cubicBezTo>
                    <a:pt x="150755" y="280767"/>
                    <a:pt x="134195" y="270784"/>
                    <a:pt x="115249" y="270784"/>
                  </a:cubicBezTo>
                  <a:cubicBezTo>
                    <a:pt x="111818" y="270784"/>
                    <a:pt x="108461" y="271157"/>
                    <a:pt x="105253" y="271753"/>
                  </a:cubicBezTo>
                  <a:cubicBezTo>
                    <a:pt x="73775" y="228323"/>
                    <a:pt x="54083" y="184892"/>
                    <a:pt x="41775" y="149135"/>
                  </a:cubicBezTo>
                  <a:cubicBezTo>
                    <a:pt x="90559" y="66297"/>
                    <a:pt x="177459" y="8564"/>
                    <a:pt x="278458" y="71"/>
                  </a:cubicBezTo>
                  <a:close/>
                  <a:moveTo>
                    <a:pt x="329046" y="0"/>
                  </a:moveTo>
                  <a:cubicBezTo>
                    <a:pt x="418327" y="7151"/>
                    <a:pt x="496719" y="52737"/>
                    <a:pt x="547587" y="120297"/>
                  </a:cubicBezTo>
                  <a:cubicBezTo>
                    <a:pt x="507534" y="151581"/>
                    <a:pt x="466660" y="177801"/>
                    <a:pt x="426308" y="199700"/>
                  </a:cubicBezTo>
                  <a:cubicBezTo>
                    <a:pt x="419297" y="193369"/>
                    <a:pt x="410645" y="188825"/>
                    <a:pt x="401098" y="186963"/>
                  </a:cubicBezTo>
                  <a:cubicBezTo>
                    <a:pt x="394907" y="163723"/>
                    <a:pt x="387970" y="141079"/>
                    <a:pt x="380362" y="118882"/>
                  </a:cubicBezTo>
                  <a:cubicBezTo>
                    <a:pt x="363356" y="69869"/>
                    <a:pt x="345157" y="30242"/>
                    <a:pt x="32904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2358C52-8602-439D-B954-25EA0F1782A5}"/>
              </a:ext>
            </a:extLst>
          </p:cNvPr>
          <p:cNvGrpSpPr/>
          <p:nvPr/>
        </p:nvGrpSpPr>
        <p:grpSpPr>
          <a:xfrm>
            <a:off x="9064548" y="3890515"/>
            <a:ext cx="1657012" cy="1633169"/>
            <a:chOff x="8925263" y="3890711"/>
            <a:chExt cx="1657012" cy="1633169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74A97F10-FE8B-4CFD-9A8B-A6EB7E13AE5D}"/>
                </a:ext>
              </a:extLst>
            </p:cNvPr>
            <p:cNvSpPr/>
            <p:nvPr/>
          </p:nvSpPr>
          <p:spPr bwMode="auto">
            <a:xfrm>
              <a:off x="8925263" y="4851260"/>
              <a:ext cx="1657012" cy="6726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1" name="PA-文本框 8">
              <a:extLst>
                <a:ext uri="{FF2B5EF4-FFF2-40B4-BE49-F238E27FC236}">
                  <a16:creationId xmlns:a16="http://schemas.microsoft.com/office/drawing/2014/main" id="{6C8561C9-3505-422B-A9E0-D3383441667E}"/>
                </a:ext>
              </a:extLst>
            </p:cNvPr>
            <p:cNvSpPr txBox="1"/>
            <p:nvPr/>
          </p:nvSpPr>
          <p:spPr>
            <a:xfrm>
              <a:off x="9210991" y="4542426"/>
              <a:ext cx="1085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椭圆 35">
              <a:extLst>
                <a:ext uri="{FF2B5EF4-FFF2-40B4-BE49-F238E27FC236}">
                  <a16:creationId xmlns:a16="http://schemas.microsoft.com/office/drawing/2014/main" id="{132B8D1C-5708-4F9F-906D-5E96ED7617E4}"/>
                </a:ext>
              </a:extLst>
            </p:cNvPr>
            <p:cNvSpPr/>
            <p:nvPr/>
          </p:nvSpPr>
          <p:spPr>
            <a:xfrm>
              <a:off x="9493941" y="3890711"/>
              <a:ext cx="519654" cy="518868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2505C861-5BA9-4FA2-AFF6-A2F2916BAB5D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47D7355-A2BA-410D-A2CE-4CB7947744C8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50" name="PA-文本框 8">
            <a:extLst>
              <a:ext uri="{FF2B5EF4-FFF2-40B4-BE49-F238E27FC236}">
                <a16:creationId xmlns:a16="http://schemas.microsoft.com/office/drawing/2014/main" id="{A9821BE1-92B9-415F-B628-24FA8DC664B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PA-文本框 8">
            <a:extLst>
              <a:ext uri="{FF2B5EF4-FFF2-40B4-BE49-F238E27FC236}">
                <a16:creationId xmlns:a16="http://schemas.microsoft.com/office/drawing/2014/main" id="{86402A75-2736-4E05-BD15-96A1ABD7EA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55907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374902-7470-4F2A-8F56-810A876C871C}"/>
              </a:ext>
            </a:extLst>
          </p:cNvPr>
          <p:cNvGrpSpPr/>
          <p:nvPr/>
        </p:nvGrpSpPr>
        <p:grpSpPr>
          <a:xfrm>
            <a:off x="5345468" y="2366487"/>
            <a:ext cx="1501064" cy="3173888"/>
            <a:chOff x="5329375" y="1963451"/>
            <a:chExt cx="2389827" cy="5053109"/>
          </a:xfrm>
        </p:grpSpPr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3A72EAF9-1C16-45AE-82D0-5B1605E8DF39}"/>
                </a:ext>
              </a:extLst>
            </p:cNvPr>
            <p:cNvSpPr/>
            <p:nvPr/>
          </p:nvSpPr>
          <p:spPr>
            <a:xfrm rot="5400000">
              <a:off x="5206714" y="2086112"/>
              <a:ext cx="1778573" cy="1533252"/>
            </a:xfrm>
            <a:prstGeom prst="hexagon">
              <a:avLst/>
            </a:pr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2A9FF225-D277-4DCC-9789-C20BDCAB30EC}"/>
                </a:ext>
              </a:extLst>
            </p:cNvPr>
            <p:cNvSpPr/>
            <p:nvPr/>
          </p:nvSpPr>
          <p:spPr>
            <a:xfrm rot="5400000">
              <a:off x="5206714" y="5360648"/>
              <a:ext cx="1778573" cy="1533252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" name="六边形 3">
              <a:extLst>
                <a:ext uri="{FF2B5EF4-FFF2-40B4-BE49-F238E27FC236}">
                  <a16:creationId xmlns:a16="http://schemas.microsoft.com/office/drawing/2014/main" id="{F85DC42C-F57C-48E1-8F75-2E46E530309B}"/>
                </a:ext>
              </a:extLst>
            </p:cNvPr>
            <p:cNvSpPr/>
            <p:nvPr/>
          </p:nvSpPr>
          <p:spPr>
            <a:xfrm rot="5400000">
              <a:off x="6063290" y="3723380"/>
              <a:ext cx="1778572" cy="1533252"/>
            </a:xfrm>
            <a:prstGeom prst="hexagon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FE36CD3-4591-4B93-8F7F-C45C941C6C86}"/>
              </a:ext>
            </a:extLst>
          </p:cNvPr>
          <p:cNvSpPr/>
          <p:nvPr/>
        </p:nvSpPr>
        <p:spPr bwMode="auto">
          <a:xfrm>
            <a:off x="6575105" y="2650747"/>
            <a:ext cx="4076854" cy="3065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43AFF4-46DC-46A9-B14E-80866811CB3E}"/>
              </a:ext>
            </a:extLst>
          </p:cNvPr>
          <p:cNvSpPr/>
          <p:nvPr/>
        </p:nvSpPr>
        <p:spPr bwMode="auto">
          <a:xfrm>
            <a:off x="6575105" y="4707503"/>
            <a:ext cx="4076854" cy="3065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BE96E6-FE3B-4B15-9244-6775770E509D}"/>
              </a:ext>
            </a:extLst>
          </p:cNvPr>
          <p:cNvSpPr/>
          <p:nvPr/>
        </p:nvSpPr>
        <p:spPr bwMode="auto">
          <a:xfrm>
            <a:off x="1541329" y="3679125"/>
            <a:ext cx="4076854" cy="3065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9" name="PA-文本框 8">
            <a:extLst>
              <a:ext uri="{FF2B5EF4-FFF2-40B4-BE49-F238E27FC236}">
                <a16:creationId xmlns:a16="http://schemas.microsoft.com/office/drawing/2014/main" id="{0A1E7F98-6640-4F49-A0C3-66009C509A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06325" y="2724998"/>
            <a:ext cx="2157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8">
            <a:extLst>
              <a:ext uri="{FF2B5EF4-FFF2-40B4-BE49-F238E27FC236}">
                <a16:creationId xmlns:a16="http://schemas.microsoft.com/office/drawing/2014/main" id="{B4C1C1D7-3013-411F-9B7F-4CBCCF0CCE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06325" y="4781754"/>
            <a:ext cx="2157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-文本框 8">
            <a:extLst>
              <a:ext uri="{FF2B5EF4-FFF2-40B4-BE49-F238E27FC236}">
                <a16:creationId xmlns:a16="http://schemas.microsoft.com/office/drawing/2014/main" id="{65B55A8C-DF3B-4EF0-BBFB-C945F62B32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59963" y="3753376"/>
            <a:ext cx="2157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1905E35-4E97-487C-9668-E006892B03F0}"/>
              </a:ext>
            </a:extLst>
          </p:cNvPr>
          <p:cNvGrpSpPr/>
          <p:nvPr/>
        </p:nvGrpSpPr>
        <p:grpSpPr>
          <a:xfrm>
            <a:off x="5586845" y="2713666"/>
            <a:ext cx="1018309" cy="2481197"/>
            <a:chOff x="5586845" y="2713666"/>
            <a:chExt cx="1018309" cy="2481197"/>
          </a:xfrm>
        </p:grpSpPr>
        <p:sp>
          <p:nvSpPr>
            <p:cNvPr id="20" name="椭圆 11">
              <a:extLst>
                <a:ext uri="{FF2B5EF4-FFF2-40B4-BE49-F238E27FC236}">
                  <a16:creationId xmlns:a16="http://schemas.microsoft.com/office/drawing/2014/main" id="{45E2A182-52A0-49E2-AA4C-84AAE7097625}"/>
                </a:ext>
              </a:extLst>
            </p:cNvPr>
            <p:cNvSpPr/>
            <p:nvPr/>
          </p:nvSpPr>
          <p:spPr>
            <a:xfrm>
              <a:off x="5586845" y="2713666"/>
              <a:ext cx="480290" cy="422774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椭圆 12">
              <a:extLst>
                <a:ext uri="{FF2B5EF4-FFF2-40B4-BE49-F238E27FC236}">
                  <a16:creationId xmlns:a16="http://schemas.microsoft.com/office/drawing/2014/main" id="{4F6706ED-86DC-45EC-AE72-CD5B2E73C5F0}"/>
                </a:ext>
              </a:extLst>
            </p:cNvPr>
            <p:cNvSpPr/>
            <p:nvPr/>
          </p:nvSpPr>
          <p:spPr>
            <a:xfrm>
              <a:off x="5586845" y="4768755"/>
              <a:ext cx="480290" cy="426108"/>
            </a:xfrm>
            <a:custGeom>
              <a:avLst/>
              <a:gdLst>
                <a:gd name="connsiteX0" fmla="*/ 237958 w 609046"/>
                <a:gd name="connsiteY0" fmla="*/ 339603 h 540340"/>
                <a:gd name="connsiteX1" fmla="*/ 302120 w 609046"/>
                <a:gd name="connsiteY1" fmla="*/ 409191 h 540340"/>
                <a:gd name="connsiteX2" fmla="*/ 202098 w 609046"/>
                <a:gd name="connsiteY2" fmla="*/ 525078 h 540340"/>
                <a:gd name="connsiteX3" fmla="*/ 139964 w 609046"/>
                <a:gd name="connsiteY3" fmla="*/ 529681 h 540340"/>
                <a:gd name="connsiteX4" fmla="*/ 135539 w 609046"/>
                <a:gd name="connsiteY4" fmla="*/ 525815 h 540340"/>
                <a:gd name="connsiteX5" fmla="*/ 130837 w 609046"/>
                <a:gd name="connsiteY5" fmla="*/ 463775 h 540340"/>
                <a:gd name="connsiteX6" fmla="*/ 91437 w 609046"/>
                <a:gd name="connsiteY6" fmla="*/ 7458 h 540340"/>
                <a:gd name="connsiteX7" fmla="*/ 200674 w 609046"/>
                <a:gd name="connsiteY7" fmla="*/ 42066 h 540340"/>
                <a:gd name="connsiteX8" fmla="*/ 225932 w 609046"/>
                <a:gd name="connsiteY8" fmla="*/ 154451 h 540340"/>
                <a:gd name="connsiteX9" fmla="*/ 223904 w 609046"/>
                <a:gd name="connsiteY9" fmla="*/ 160434 h 540340"/>
                <a:gd name="connsiteX10" fmla="*/ 221599 w 609046"/>
                <a:gd name="connsiteY10" fmla="*/ 166233 h 540340"/>
                <a:gd name="connsiteX11" fmla="*/ 222798 w 609046"/>
                <a:gd name="connsiteY11" fmla="*/ 167245 h 540340"/>
                <a:gd name="connsiteX12" fmla="*/ 307514 w 609046"/>
                <a:gd name="connsiteY12" fmla="*/ 259104 h 540340"/>
                <a:gd name="connsiteX13" fmla="*/ 371581 w 609046"/>
                <a:gd name="connsiteY13" fmla="*/ 328689 h 540340"/>
                <a:gd name="connsiteX14" fmla="*/ 489483 w 609046"/>
                <a:gd name="connsiteY14" fmla="*/ 456445 h 540340"/>
                <a:gd name="connsiteX15" fmla="*/ 486902 w 609046"/>
                <a:gd name="connsiteY15" fmla="*/ 518667 h 540340"/>
                <a:gd name="connsiteX16" fmla="*/ 482570 w 609046"/>
                <a:gd name="connsiteY16" fmla="*/ 522625 h 540340"/>
                <a:gd name="connsiteX17" fmla="*/ 452702 w 609046"/>
                <a:gd name="connsiteY17" fmla="*/ 534222 h 540340"/>
                <a:gd name="connsiteX18" fmla="*/ 420346 w 609046"/>
                <a:gd name="connsiteY18" fmla="*/ 520047 h 540340"/>
                <a:gd name="connsiteX19" fmla="*/ 309819 w 609046"/>
                <a:gd name="connsiteY19" fmla="*/ 400299 h 540340"/>
                <a:gd name="connsiteX20" fmla="*/ 245751 w 609046"/>
                <a:gd name="connsiteY20" fmla="*/ 330714 h 540340"/>
                <a:gd name="connsiteX21" fmla="*/ 153568 w 609046"/>
                <a:gd name="connsiteY21" fmla="*/ 230847 h 540340"/>
                <a:gd name="connsiteX22" fmla="*/ 152646 w 609046"/>
                <a:gd name="connsiteY22" fmla="*/ 229651 h 540340"/>
                <a:gd name="connsiteX23" fmla="*/ 146747 w 609046"/>
                <a:gd name="connsiteY23" fmla="*/ 231399 h 540340"/>
                <a:gd name="connsiteX24" fmla="*/ 140570 w 609046"/>
                <a:gd name="connsiteY24" fmla="*/ 232964 h 540340"/>
                <a:gd name="connsiteX25" fmla="*/ 30504 w 609046"/>
                <a:gd name="connsiteY25" fmla="*/ 198540 h 540340"/>
                <a:gd name="connsiteX26" fmla="*/ 4969 w 609046"/>
                <a:gd name="connsiteY26" fmla="*/ 86891 h 540340"/>
                <a:gd name="connsiteX27" fmla="*/ 85076 w 609046"/>
                <a:gd name="connsiteY27" fmla="*/ 173780 h 540340"/>
                <a:gd name="connsiteX28" fmla="*/ 149604 w 609046"/>
                <a:gd name="connsiteY28" fmla="*/ 157212 h 540340"/>
                <a:gd name="connsiteX29" fmla="*/ 171544 w 609046"/>
                <a:gd name="connsiteY29" fmla="*/ 94347 h 540340"/>
                <a:gd name="connsiteX30" fmla="*/ 513896 w 609046"/>
                <a:gd name="connsiteY30" fmla="*/ 1796 h 540340"/>
                <a:gd name="connsiteX31" fmla="*/ 436741 w 609046"/>
                <a:gd name="connsiteY31" fmla="*/ 91279 h 540340"/>
                <a:gd name="connsiteX32" fmla="*/ 460708 w 609046"/>
                <a:gd name="connsiteY32" fmla="*/ 153420 h 540340"/>
                <a:gd name="connsiteX33" fmla="*/ 525788 w 609046"/>
                <a:gd name="connsiteY33" fmla="*/ 167966 h 540340"/>
                <a:gd name="connsiteX34" fmla="*/ 602943 w 609046"/>
                <a:gd name="connsiteY34" fmla="*/ 78482 h 540340"/>
                <a:gd name="connsiteX35" fmla="*/ 581097 w 609046"/>
                <a:gd name="connsiteY35" fmla="*/ 190797 h 540340"/>
                <a:gd name="connsiteX36" fmla="*/ 460063 w 609046"/>
                <a:gd name="connsiteY36" fmla="*/ 225964 h 540340"/>
                <a:gd name="connsiteX37" fmla="*/ 459141 w 609046"/>
                <a:gd name="connsiteY37" fmla="*/ 227253 h 540340"/>
                <a:gd name="connsiteX38" fmla="*/ 379312 w 609046"/>
                <a:gd name="connsiteY38" fmla="*/ 319774 h 540340"/>
                <a:gd name="connsiteX39" fmla="*/ 315246 w 609046"/>
                <a:gd name="connsiteY39" fmla="*/ 250176 h 540340"/>
                <a:gd name="connsiteX40" fmla="*/ 387885 w 609046"/>
                <a:gd name="connsiteY40" fmla="*/ 165940 h 540340"/>
                <a:gd name="connsiteX41" fmla="*/ 388991 w 609046"/>
                <a:gd name="connsiteY41" fmla="*/ 164835 h 540340"/>
                <a:gd name="connsiteX42" fmla="*/ 405860 w 609046"/>
                <a:gd name="connsiteY42" fmla="*/ 40001 h 540340"/>
                <a:gd name="connsiteX43" fmla="*/ 513896 w 609046"/>
                <a:gd name="connsiteY43" fmla="*/ 1796 h 54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046" h="540340">
                  <a:moveTo>
                    <a:pt x="237958" y="339603"/>
                  </a:moveTo>
                  <a:lnTo>
                    <a:pt x="302120" y="409191"/>
                  </a:lnTo>
                  <a:lnTo>
                    <a:pt x="202098" y="525078"/>
                  </a:lnTo>
                  <a:cubicBezTo>
                    <a:pt x="186242" y="543488"/>
                    <a:pt x="158401" y="545513"/>
                    <a:pt x="139964" y="529681"/>
                  </a:cubicBezTo>
                  <a:lnTo>
                    <a:pt x="135539" y="525815"/>
                  </a:lnTo>
                  <a:cubicBezTo>
                    <a:pt x="117102" y="509983"/>
                    <a:pt x="114981" y="482184"/>
                    <a:pt x="130837" y="463775"/>
                  </a:cubicBezTo>
                  <a:close/>
                  <a:moveTo>
                    <a:pt x="91437" y="7458"/>
                  </a:moveTo>
                  <a:cubicBezTo>
                    <a:pt x="130061" y="-734"/>
                    <a:pt x="171913" y="10863"/>
                    <a:pt x="200674" y="42066"/>
                  </a:cubicBezTo>
                  <a:cubicBezTo>
                    <a:pt x="229619" y="73453"/>
                    <a:pt x="237731" y="116437"/>
                    <a:pt x="225932" y="154451"/>
                  </a:cubicBezTo>
                  <a:cubicBezTo>
                    <a:pt x="225287" y="156476"/>
                    <a:pt x="224641" y="158501"/>
                    <a:pt x="223904" y="160434"/>
                  </a:cubicBezTo>
                  <a:cubicBezTo>
                    <a:pt x="223166" y="162367"/>
                    <a:pt x="222429" y="164300"/>
                    <a:pt x="221599" y="166233"/>
                  </a:cubicBezTo>
                  <a:cubicBezTo>
                    <a:pt x="221968" y="166601"/>
                    <a:pt x="222429" y="166877"/>
                    <a:pt x="222798" y="167245"/>
                  </a:cubicBezTo>
                  <a:lnTo>
                    <a:pt x="307514" y="259104"/>
                  </a:lnTo>
                  <a:lnTo>
                    <a:pt x="371581" y="328689"/>
                  </a:lnTo>
                  <a:lnTo>
                    <a:pt x="489483" y="456445"/>
                  </a:lnTo>
                  <a:cubicBezTo>
                    <a:pt x="505984" y="474302"/>
                    <a:pt x="504786" y="502191"/>
                    <a:pt x="486902" y="518667"/>
                  </a:cubicBezTo>
                  <a:lnTo>
                    <a:pt x="482570" y="522625"/>
                  </a:lnTo>
                  <a:cubicBezTo>
                    <a:pt x="474089" y="530448"/>
                    <a:pt x="463396" y="534222"/>
                    <a:pt x="452702" y="534222"/>
                  </a:cubicBezTo>
                  <a:cubicBezTo>
                    <a:pt x="440811" y="534222"/>
                    <a:pt x="429011" y="529436"/>
                    <a:pt x="420346" y="520047"/>
                  </a:cubicBezTo>
                  <a:lnTo>
                    <a:pt x="309819" y="400299"/>
                  </a:lnTo>
                  <a:lnTo>
                    <a:pt x="245751" y="330714"/>
                  </a:lnTo>
                  <a:lnTo>
                    <a:pt x="153568" y="230847"/>
                  </a:lnTo>
                  <a:cubicBezTo>
                    <a:pt x="153292" y="230479"/>
                    <a:pt x="153015" y="230019"/>
                    <a:pt x="152646" y="229651"/>
                  </a:cubicBezTo>
                  <a:cubicBezTo>
                    <a:pt x="150710" y="230295"/>
                    <a:pt x="148682" y="230847"/>
                    <a:pt x="146747" y="231399"/>
                  </a:cubicBezTo>
                  <a:cubicBezTo>
                    <a:pt x="144719" y="231952"/>
                    <a:pt x="142598" y="232504"/>
                    <a:pt x="140570" y="232964"/>
                  </a:cubicBezTo>
                  <a:cubicBezTo>
                    <a:pt x="101669" y="241524"/>
                    <a:pt x="59357" y="229835"/>
                    <a:pt x="30504" y="198540"/>
                  </a:cubicBezTo>
                  <a:cubicBezTo>
                    <a:pt x="1743" y="167337"/>
                    <a:pt x="-6462" y="124721"/>
                    <a:pt x="4969" y="86891"/>
                  </a:cubicBezTo>
                  <a:lnTo>
                    <a:pt x="85076" y="173780"/>
                  </a:lnTo>
                  <a:lnTo>
                    <a:pt x="149604" y="157212"/>
                  </a:lnTo>
                  <a:lnTo>
                    <a:pt x="171544" y="94347"/>
                  </a:lnTo>
                  <a:close/>
                  <a:moveTo>
                    <a:pt x="513896" y="1796"/>
                  </a:moveTo>
                  <a:lnTo>
                    <a:pt x="436741" y="91279"/>
                  </a:lnTo>
                  <a:lnTo>
                    <a:pt x="460708" y="153420"/>
                  </a:lnTo>
                  <a:lnTo>
                    <a:pt x="525788" y="167966"/>
                  </a:lnTo>
                  <a:lnTo>
                    <a:pt x="602943" y="78482"/>
                  </a:lnTo>
                  <a:cubicBezTo>
                    <a:pt x="615572" y="115859"/>
                    <a:pt x="608751" y="158759"/>
                    <a:pt x="581097" y="190797"/>
                  </a:cubicBezTo>
                  <a:cubicBezTo>
                    <a:pt x="550308" y="226516"/>
                    <a:pt x="502466" y="238760"/>
                    <a:pt x="460063" y="225964"/>
                  </a:cubicBezTo>
                  <a:cubicBezTo>
                    <a:pt x="459694" y="226332"/>
                    <a:pt x="459510" y="226792"/>
                    <a:pt x="459141" y="227253"/>
                  </a:cubicBezTo>
                  <a:lnTo>
                    <a:pt x="379312" y="319774"/>
                  </a:lnTo>
                  <a:lnTo>
                    <a:pt x="315246" y="250176"/>
                  </a:lnTo>
                  <a:lnTo>
                    <a:pt x="387885" y="165940"/>
                  </a:lnTo>
                  <a:cubicBezTo>
                    <a:pt x="388254" y="165480"/>
                    <a:pt x="388622" y="165204"/>
                    <a:pt x="388991" y="164835"/>
                  </a:cubicBezTo>
                  <a:cubicBezTo>
                    <a:pt x="370094" y="124789"/>
                    <a:pt x="375072" y="75720"/>
                    <a:pt x="405860" y="40001"/>
                  </a:cubicBezTo>
                  <a:cubicBezTo>
                    <a:pt x="433515" y="7964"/>
                    <a:pt x="474996" y="-5109"/>
                    <a:pt x="513896" y="17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椭圆 13">
              <a:extLst>
                <a:ext uri="{FF2B5EF4-FFF2-40B4-BE49-F238E27FC236}">
                  <a16:creationId xmlns:a16="http://schemas.microsoft.com/office/drawing/2014/main" id="{1B078185-B986-45D4-B58A-7402663BADA3}"/>
                </a:ext>
              </a:extLst>
            </p:cNvPr>
            <p:cNvSpPr/>
            <p:nvPr/>
          </p:nvSpPr>
          <p:spPr>
            <a:xfrm>
              <a:off x="6124865" y="3765349"/>
              <a:ext cx="480289" cy="387085"/>
            </a:xfrm>
            <a:custGeom>
              <a:avLst/>
              <a:gdLst>
                <a:gd name="connsiteX0" fmla="*/ 50882 w 608344"/>
                <a:gd name="connsiteY0" fmla="*/ 115887 h 490289"/>
                <a:gd name="connsiteX1" fmla="*/ 50882 w 608344"/>
                <a:gd name="connsiteY1" fmla="*/ 201112 h 490289"/>
                <a:gd name="connsiteX2" fmla="*/ 438489 w 608344"/>
                <a:gd name="connsiteY2" fmla="*/ 201112 h 490289"/>
                <a:gd name="connsiteX3" fmla="*/ 438489 w 608344"/>
                <a:gd name="connsiteY3" fmla="*/ 162825 h 490289"/>
                <a:gd name="connsiteX4" fmla="*/ 219567 w 608344"/>
                <a:gd name="connsiteY4" fmla="*/ 162825 h 490289"/>
                <a:gd name="connsiteX5" fmla="*/ 174400 w 608344"/>
                <a:gd name="connsiteY5" fmla="*/ 135399 h 490289"/>
                <a:gd name="connsiteX6" fmla="*/ 165459 w 608344"/>
                <a:gd name="connsiteY6" fmla="*/ 118372 h 490289"/>
                <a:gd name="connsiteX7" fmla="*/ 164260 w 608344"/>
                <a:gd name="connsiteY7" fmla="*/ 115887 h 490289"/>
                <a:gd name="connsiteX8" fmla="*/ 50697 w 608344"/>
                <a:gd name="connsiteY8" fmla="*/ 64991 h 490289"/>
                <a:gd name="connsiteX9" fmla="*/ 164445 w 608344"/>
                <a:gd name="connsiteY9" fmla="*/ 64991 h 490289"/>
                <a:gd name="connsiteX10" fmla="*/ 210718 w 608344"/>
                <a:gd name="connsiteY10" fmla="*/ 94995 h 490289"/>
                <a:gd name="connsiteX11" fmla="*/ 219567 w 608344"/>
                <a:gd name="connsiteY11" fmla="*/ 112022 h 490289"/>
                <a:gd name="connsiteX12" fmla="*/ 438674 w 608344"/>
                <a:gd name="connsiteY12" fmla="*/ 112022 h 490289"/>
                <a:gd name="connsiteX13" fmla="*/ 489371 w 608344"/>
                <a:gd name="connsiteY13" fmla="*/ 162641 h 490289"/>
                <a:gd name="connsiteX14" fmla="*/ 489371 w 608344"/>
                <a:gd name="connsiteY14" fmla="*/ 445560 h 490289"/>
                <a:gd name="connsiteX15" fmla="*/ 444665 w 608344"/>
                <a:gd name="connsiteY15" fmla="*/ 490289 h 490289"/>
                <a:gd name="connsiteX16" fmla="*/ 44798 w 608344"/>
                <a:gd name="connsiteY16" fmla="*/ 490289 h 490289"/>
                <a:gd name="connsiteX17" fmla="*/ 0 w 608344"/>
                <a:gd name="connsiteY17" fmla="*/ 445560 h 490289"/>
                <a:gd name="connsiteX18" fmla="*/ 0 w 608344"/>
                <a:gd name="connsiteY18" fmla="*/ 115611 h 490289"/>
                <a:gd name="connsiteX19" fmla="*/ 50697 w 608344"/>
                <a:gd name="connsiteY19" fmla="*/ 64991 h 490289"/>
                <a:gd name="connsiteX20" fmla="*/ 261904 w 608344"/>
                <a:gd name="connsiteY20" fmla="*/ 0 h 490289"/>
                <a:gd name="connsiteX21" fmla="*/ 519660 w 608344"/>
                <a:gd name="connsiteY21" fmla="*/ 0 h 490289"/>
                <a:gd name="connsiteX22" fmla="*/ 608344 w 608344"/>
                <a:gd name="connsiteY22" fmla="*/ 88635 h 490289"/>
                <a:gd name="connsiteX23" fmla="*/ 608344 w 608344"/>
                <a:gd name="connsiteY23" fmla="*/ 335764 h 490289"/>
                <a:gd name="connsiteX24" fmla="*/ 578107 w 608344"/>
                <a:gd name="connsiteY24" fmla="*/ 365953 h 490289"/>
                <a:gd name="connsiteX25" fmla="*/ 547961 w 608344"/>
                <a:gd name="connsiteY25" fmla="*/ 335764 h 490289"/>
                <a:gd name="connsiteX26" fmla="*/ 547961 w 608344"/>
                <a:gd name="connsiteY26" fmla="*/ 88635 h 490289"/>
                <a:gd name="connsiteX27" fmla="*/ 519660 w 608344"/>
                <a:gd name="connsiteY27" fmla="*/ 60379 h 490289"/>
                <a:gd name="connsiteX28" fmla="*/ 261904 w 608344"/>
                <a:gd name="connsiteY28" fmla="*/ 60379 h 490289"/>
                <a:gd name="connsiteX29" fmla="*/ 231666 w 608344"/>
                <a:gd name="connsiteY29" fmla="*/ 30190 h 490289"/>
                <a:gd name="connsiteX30" fmla="*/ 261904 w 608344"/>
                <a:gd name="connsiteY30" fmla="*/ 0 h 49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8344" h="490289">
                  <a:moveTo>
                    <a:pt x="50882" y="115887"/>
                  </a:moveTo>
                  <a:lnTo>
                    <a:pt x="50882" y="201112"/>
                  </a:lnTo>
                  <a:lnTo>
                    <a:pt x="438489" y="201112"/>
                  </a:lnTo>
                  <a:lnTo>
                    <a:pt x="438489" y="162825"/>
                  </a:lnTo>
                  <a:lnTo>
                    <a:pt x="219567" y="162825"/>
                  </a:lnTo>
                  <a:cubicBezTo>
                    <a:pt x="200578" y="162825"/>
                    <a:pt x="183065" y="152241"/>
                    <a:pt x="174400" y="135399"/>
                  </a:cubicBezTo>
                  <a:lnTo>
                    <a:pt x="165459" y="118372"/>
                  </a:lnTo>
                  <a:cubicBezTo>
                    <a:pt x="165090" y="117544"/>
                    <a:pt x="164629" y="116715"/>
                    <a:pt x="164260" y="115887"/>
                  </a:cubicBezTo>
                  <a:close/>
                  <a:moveTo>
                    <a:pt x="50697" y="64991"/>
                  </a:moveTo>
                  <a:lnTo>
                    <a:pt x="164445" y="64991"/>
                  </a:lnTo>
                  <a:cubicBezTo>
                    <a:pt x="184447" y="64991"/>
                    <a:pt x="202514" y="76772"/>
                    <a:pt x="210718" y="94995"/>
                  </a:cubicBezTo>
                  <a:lnTo>
                    <a:pt x="219567" y="112022"/>
                  </a:lnTo>
                  <a:lnTo>
                    <a:pt x="438674" y="112022"/>
                  </a:lnTo>
                  <a:cubicBezTo>
                    <a:pt x="466696" y="112022"/>
                    <a:pt x="489371" y="134662"/>
                    <a:pt x="489371" y="162641"/>
                  </a:cubicBezTo>
                  <a:lnTo>
                    <a:pt x="489371" y="445560"/>
                  </a:lnTo>
                  <a:cubicBezTo>
                    <a:pt x="489371" y="470225"/>
                    <a:pt x="469369" y="490289"/>
                    <a:pt x="444665" y="490289"/>
                  </a:cubicBezTo>
                  <a:lnTo>
                    <a:pt x="44798" y="490289"/>
                  </a:lnTo>
                  <a:cubicBezTo>
                    <a:pt x="20002" y="490289"/>
                    <a:pt x="0" y="470225"/>
                    <a:pt x="0" y="445560"/>
                  </a:cubicBezTo>
                  <a:lnTo>
                    <a:pt x="0" y="115611"/>
                  </a:lnTo>
                  <a:cubicBezTo>
                    <a:pt x="0" y="87632"/>
                    <a:pt x="22675" y="64991"/>
                    <a:pt x="50697" y="64991"/>
                  </a:cubicBezTo>
                  <a:close/>
                  <a:moveTo>
                    <a:pt x="261904" y="0"/>
                  </a:moveTo>
                  <a:lnTo>
                    <a:pt x="519660" y="0"/>
                  </a:lnTo>
                  <a:cubicBezTo>
                    <a:pt x="568611" y="0"/>
                    <a:pt x="608344" y="39762"/>
                    <a:pt x="608344" y="88635"/>
                  </a:cubicBezTo>
                  <a:lnTo>
                    <a:pt x="608344" y="335764"/>
                  </a:lnTo>
                  <a:cubicBezTo>
                    <a:pt x="608344" y="352423"/>
                    <a:pt x="594885" y="365953"/>
                    <a:pt x="578107" y="365953"/>
                  </a:cubicBezTo>
                  <a:cubicBezTo>
                    <a:pt x="561421" y="365953"/>
                    <a:pt x="547961" y="352423"/>
                    <a:pt x="547961" y="335764"/>
                  </a:cubicBezTo>
                  <a:lnTo>
                    <a:pt x="547961" y="88635"/>
                  </a:lnTo>
                  <a:cubicBezTo>
                    <a:pt x="547961" y="72988"/>
                    <a:pt x="535240" y="60379"/>
                    <a:pt x="519660" y="60379"/>
                  </a:cubicBezTo>
                  <a:lnTo>
                    <a:pt x="261904" y="60379"/>
                  </a:lnTo>
                  <a:cubicBezTo>
                    <a:pt x="245218" y="60379"/>
                    <a:pt x="231666" y="46849"/>
                    <a:pt x="231666" y="30190"/>
                  </a:cubicBezTo>
                  <a:cubicBezTo>
                    <a:pt x="231666" y="13530"/>
                    <a:pt x="245218" y="0"/>
                    <a:pt x="261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C3A0EB5D-0E63-49BA-9EEE-ED20AE5528A5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904BAEE-7B13-4463-9AF8-0A7CEE5E8036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17" name="PA-文本框 8">
            <a:extLst>
              <a:ext uri="{FF2B5EF4-FFF2-40B4-BE49-F238E27FC236}">
                <a16:creationId xmlns:a16="http://schemas.microsoft.com/office/drawing/2014/main" id="{3B0EC709-0953-49EC-BB2E-75883255FD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文本框 8">
            <a:extLst>
              <a:ext uri="{FF2B5EF4-FFF2-40B4-BE49-F238E27FC236}">
                <a16:creationId xmlns:a16="http://schemas.microsoft.com/office/drawing/2014/main" id="{948D2C3A-B0E7-4FEC-8872-36371FB2EB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23163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4557 3.33333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03971 1.85185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9E08009-BF5A-43BB-AFE7-613F0C44EC99}"/>
              </a:ext>
            </a:extLst>
          </p:cNvPr>
          <p:cNvGrpSpPr/>
          <p:nvPr/>
        </p:nvGrpSpPr>
        <p:grpSpPr>
          <a:xfrm>
            <a:off x="1223414" y="4617522"/>
            <a:ext cx="2973832" cy="865258"/>
            <a:chOff x="7576977" y="2947217"/>
            <a:chExt cx="3340990" cy="86525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F320B2-AA48-4918-9DDC-16C28A3AD28C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13FDB7BE-054B-432B-A7B6-B10E73A2F00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418871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1620CA5-ECF5-438A-A6B4-F51A0EF09A0B}"/>
              </a:ext>
            </a:extLst>
          </p:cNvPr>
          <p:cNvGrpSpPr/>
          <p:nvPr/>
        </p:nvGrpSpPr>
        <p:grpSpPr>
          <a:xfrm>
            <a:off x="4637461" y="4617522"/>
            <a:ext cx="2973832" cy="865258"/>
            <a:chOff x="7576977" y="2947217"/>
            <a:chExt cx="3340990" cy="86525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4ADBB59-20E8-4B04-BF39-428A42F7AC67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7" name="PA-文本框 8">
              <a:extLst>
                <a:ext uri="{FF2B5EF4-FFF2-40B4-BE49-F238E27FC236}">
                  <a16:creationId xmlns:a16="http://schemas.microsoft.com/office/drawing/2014/main" id="{753C614B-4C63-4F8E-9245-B08DE844A2A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418871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AA51AB0-F139-4E2C-82BF-D275B92D4E01}"/>
              </a:ext>
            </a:extLst>
          </p:cNvPr>
          <p:cNvGrpSpPr/>
          <p:nvPr/>
        </p:nvGrpSpPr>
        <p:grpSpPr>
          <a:xfrm>
            <a:off x="8051508" y="4617522"/>
            <a:ext cx="2973832" cy="865258"/>
            <a:chOff x="7576977" y="2947217"/>
            <a:chExt cx="3340990" cy="86525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B42900C-A9BC-4A29-A220-5F999C0A0AEE}"/>
                </a:ext>
              </a:extLst>
            </p:cNvPr>
            <p:cNvSpPr/>
            <p:nvPr/>
          </p:nvSpPr>
          <p:spPr bwMode="auto">
            <a:xfrm>
              <a:off x="7576977" y="3322726"/>
              <a:ext cx="3340990" cy="4897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Click here to add content that matches the title.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10" name="PA-文本框 8">
              <a:extLst>
                <a:ext uri="{FF2B5EF4-FFF2-40B4-BE49-F238E27FC236}">
                  <a16:creationId xmlns:a16="http://schemas.microsoft.com/office/drawing/2014/main" id="{A29C2B34-FCFE-414A-824F-E5414D6332C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418871" y="2947217"/>
              <a:ext cx="1657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47EA999-A753-47F2-A79E-C99262BB1CC9}"/>
              </a:ext>
            </a:extLst>
          </p:cNvPr>
          <p:cNvGrpSpPr/>
          <p:nvPr/>
        </p:nvGrpSpPr>
        <p:grpSpPr>
          <a:xfrm>
            <a:off x="1049187" y="3627456"/>
            <a:ext cx="10093627" cy="510590"/>
            <a:chOff x="1049187" y="3627456"/>
            <a:chExt cx="10093627" cy="51059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073BCB4-DFBA-47CA-977B-4AAC372A4E49}"/>
                </a:ext>
              </a:extLst>
            </p:cNvPr>
            <p:cNvSpPr/>
            <p:nvPr/>
          </p:nvSpPr>
          <p:spPr>
            <a:xfrm>
              <a:off x="1049187" y="3627457"/>
              <a:ext cx="3011160" cy="510589"/>
            </a:xfrm>
            <a:custGeom>
              <a:avLst/>
              <a:gdLst>
                <a:gd name="connsiteX0" fmla="*/ 255295 w 3011160"/>
                <a:gd name="connsiteY0" fmla="*/ 0 h 510589"/>
                <a:gd name="connsiteX1" fmla="*/ 3011160 w 3011160"/>
                <a:gd name="connsiteY1" fmla="*/ 0 h 510589"/>
                <a:gd name="connsiteX2" fmla="*/ 3011160 w 3011160"/>
                <a:gd name="connsiteY2" fmla="*/ 510589 h 510589"/>
                <a:gd name="connsiteX3" fmla="*/ 255295 w 3011160"/>
                <a:gd name="connsiteY3" fmla="*/ 510589 h 510589"/>
                <a:gd name="connsiteX4" fmla="*/ 5187 w 3011160"/>
                <a:gd name="connsiteY4" fmla="*/ 306745 h 510589"/>
                <a:gd name="connsiteX5" fmla="*/ 0 w 3011160"/>
                <a:gd name="connsiteY5" fmla="*/ 255295 h 510589"/>
                <a:gd name="connsiteX6" fmla="*/ 5187 w 3011160"/>
                <a:gd name="connsiteY6" fmla="*/ 203844 h 510589"/>
                <a:gd name="connsiteX7" fmla="*/ 255295 w 3011160"/>
                <a:gd name="connsiteY7" fmla="*/ 0 h 5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160" h="510589">
                  <a:moveTo>
                    <a:pt x="255295" y="0"/>
                  </a:moveTo>
                  <a:lnTo>
                    <a:pt x="3011160" y="0"/>
                  </a:lnTo>
                  <a:lnTo>
                    <a:pt x="3011160" y="510589"/>
                  </a:lnTo>
                  <a:lnTo>
                    <a:pt x="255295" y="510589"/>
                  </a:lnTo>
                  <a:cubicBezTo>
                    <a:pt x="131923" y="510589"/>
                    <a:pt x="28992" y="423079"/>
                    <a:pt x="5187" y="306745"/>
                  </a:cubicBezTo>
                  <a:lnTo>
                    <a:pt x="0" y="255295"/>
                  </a:lnTo>
                  <a:lnTo>
                    <a:pt x="5187" y="203844"/>
                  </a:lnTo>
                  <a:cubicBezTo>
                    <a:pt x="28992" y="87510"/>
                    <a:pt x="131923" y="0"/>
                    <a:pt x="255295" y="0"/>
                  </a:cubicBezTo>
                  <a:close/>
                </a:path>
              </a:pathLst>
            </a:custGeom>
            <a:solidFill>
              <a:srgbClr val="1B75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6A3F88-65D3-45F8-B53E-43F2E665603F}"/>
                </a:ext>
              </a:extLst>
            </p:cNvPr>
            <p:cNvSpPr/>
            <p:nvPr/>
          </p:nvSpPr>
          <p:spPr>
            <a:xfrm>
              <a:off x="4048335" y="3627456"/>
              <a:ext cx="4724482" cy="510590"/>
            </a:xfrm>
            <a:custGeom>
              <a:avLst/>
              <a:gdLst>
                <a:gd name="connsiteX0" fmla="*/ 0 w 4724482"/>
                <a:gd name="connsiteY0" fmla="*/ 0 h 510590"/>
                <a:gd name="connsiteX1" fmla="*/ 4724482 w 4724482"/>
                <a:gd name="connsiteY1" fmla="*/ 0 h 510590"/>
                <a:gd name="connsiteX2" fmla="*/ 4724482 w 4724482"/>
                <a:gd name="connsiteY2" fmla="*/ 510590 h 510590"/>
                <a:gd name="connsiteX3" fmla="*/ 0 w 4724482"/>
                <a:gd name="connsiteY3" fmla="*/ 510589 h 510590"/>
                <a:gd name="connsiteX4" fmla="*/ 0 w 4724482"/>
                <a:gd name="connsiteY4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82" h="510590">
                  <a:moveTo>
                    <a:pt x="0" y="0"/>
                  </a:moveTo>
                  <a:lnTo>
                    <a:pt x="4724482" y="0"/>
                  </a:lnTo>
                  <a:lnTo>
                    <a:pt x="4724482" y="510590"/>
                  </a:lnTo>
                  <a:lnTo>
                    <a:pt x="0" y="51058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83EF2E3-519E-4C5C-845C-4C013B38D92A}"/>
                </a:ext>
              </a:extLst>
            </p:cNvPr>
            <p:cNvSpPr/>
            <p:nvPr/>
          </p:nvSpPr>
          <p:spPr>
            <a:xfrm>
              <a:off x="8760805" y="3627456"/>
              <a:ext cx="2382009" cy="510590"/>
            </a:xfrm>
            <a:custGeom>
              <a:avLst/>
              <a:gdLst>
                <a:gd name="connsiteX0" fmla="*/ 0 w 2382009"/>
                <a:gd name="connsiteY0" fmla="*/ 0 h 510590"/>
                <a:gd name="connsiteX1" fmla="*/ 2126714 w 2382009"/>
                <a:gd name="connsiteY1" fmla="*/ 0 h 510590"/>
                <a:gd name="connsiteX2" fmla="*/ 2382009 w 2382009"/>
                <a:gd name="connsiteY2" fmla="*/ 255295 h 510590"/>
                <a:gd name="connsiteX3" fmla="*/ 2382008 w 2382009"/>
                <a:gd name="connsiteY3" fmla="*/ 255295 h 510590"/>
                <a:gd name="connsiteX4" fmla="*/ 2126713 w 2382009"/>
                <a:gd name="connsiteY4" fmla="*/ 510590 h 510590"/>
                <a:gd name="connsiteX5" fmla="*/ 0 w 2382009"/>
                <a:gd name="connsiteY5" fmla="*/ 510590 h 510590"/>
                <a:gd name="connsiteX6" fmla="*/ 0 w 2382009"/>
                <a:gd name="connsiteY6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009" h="510590">
                  <a:moveTo>
                    <a:pt x="0" y="0"/>
                  </a:moveTo>
                  <a:lnTo>
                    <a:pt x="2126714" y="0"/>
                  </a:lnTo>
                  <a:cubicBezTo>
                    <a:pt x="2267710" y="0"/>
                    <a:pt x="2382009" y="114299"/>
                    <a:pt x="2382009" y="255295"/>
                  </a:cubicBezTo>
                  <a:lnTo>
                    <a:pt x="2382008" y="255295"/>
                  </a:lnTo>
                  <a:cubicBezTo>
                    <a:pt x="2382008" y="396291"/>
                    <a:pt x="2267709" y="510590"/>
                    <a:pt x="2126713" y="510590"/>
                  </a:cubicBezTo>
                  <a:lnTo>
                    <a:pt x="0" y="510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6BD8AB35-F635-4731-BE02-AC4A48FEC3C1}"/>
              </a:ext>
            </a:extLst>
          </p:cNvPr>
          <p:cNvSpPr/>
          <p:nvPr/>
        </p:nvSpPr>
        <p:spPr>
          <a:xfrm>
            <a:off x="2216150" y="2257662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E514CE4-4631-4769-B33A-3F55CBC0FEF4}"/>
              </a:ext>
            </a:extLst>
          </p:cNvPr>
          <p:cNvSpPr/>
          <p:nvPr/>
        </p:nvSpPr>
        <p:spPr>
          <a:xfrm>
            <a:off x="5600700" y="2257662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AD1D9B3-4AFC-4C5C-A354-CCADA1DCEDBA}"/>
              </a:ext>
            </a:extLst>
          </p:cNvPr>
          <p:cNvSpPr/>
          <p:nvPr/>
        </p:nvSpPr>
        <p:spPr>
          <a:xfrm>
            <a:off x="9043124" y="2257662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27">
            <a:extLst>
              <a:ext uri="{FF2B5EF4-FFF2-40B4-BE49-F238E27FC236}">
                <a16:creationId xmlns:a16="http://schemas.microsoft.com/office/drawing/2014/main" id="{0395B196-5CED-4F89-B4C6-A46B0BA0DB2C}"/>
              </a:ext>
            </a:extLst>
          </p:cNvPr>
          <p:cNvSpPr/>
          <p:nvPr/>
        </p:nvSpPr>
        <p:spPr>
          <a:xfrm>
            <a:off x="2450503" y="2493528"/>
            <a:ext cx="519654" cy="518868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7" name="椭圆 28">
            <a:extLst>
              <a:ext uri="{FF2B5EF4-FFF2-40B4-BE49-F238E27FC236}">
                <a16:creationId xmlns:a16="http://schemas.microsoft.com/office/drawing/2014/main" id="{4EFB0BD9-6408-454D-844C-0F7700C0A1E4}"/>
              </a:ext>
            </a:extLst>
          </p:cNvPr>
          <p:cNvSpPr/>
          <p:nvPr/>
        </p:nvSpPr>
        <p:spPr>
          <a:xfrm>
            <a:off x="5836173" y="2493781"/>
            <a:ext cx="519654" cy="518362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8" name="椭圆 29">
            <a:extLst>
              <a:ext uri="{FF2B5EF4-FFF2-40B4-BE49-F238E27FC236}">
                <a16:creationId xmlns:a16="http://schemas.microsoft.com/office/drawing/2014/main" id="{07FC8D2F-76A6-4BCC-B66C-DB3937472D7C}"/>
              </a:ext>
            </a:extLst>
          </p:cNvPr>
          <p:cNvSpPr/>
          <p:nvPr/>
        </p:nvSpPr>
        <p:spPr>
          <a:xfrm>
            <a:off x="9278597" y="2521030"/>
            <a:ext cx="519654" cy="463864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AA95C86-7085-4866-8E74-18A04F8188E1}"/>
              </a:ext>
            </a:extLst>
          </p:cNvPr>
          <p:cNvSpPr/>
          <p:nvPr/>
        </p:nvSpPr>
        <p:spPr>
          <a:xfrm>
            <a:off x="452533" y="334827"/>
            <a:ext cx="519654" cy="519654"/>
          </a:xfrm>
          <a:prstGeom prst="ellipse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7B4CC01-AEC4-45D2-94F2-7113879A8F10}"/>
              </a:ext>
            </a:extLst>
          </p:cNvPr>
          <p:cNvSpPr/>
          <p:nvPr/>
        </p:nvSpPr>
        <p:spPr>
          <a:xfrm>
            <a:off x="694696" y="334827"/>
            <a:ext cx="519654" cy="519654"/>
          </a:xfrm>
          <a:prstGeom prst="ellipse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sp>
        <p:nvSpPr>
          <p:cNvPr id="33" name="PA-文本框 8">
            <a:extLst>
              <a:ext uri="{FF2B5EF4-FFF2-40B4-BE49-F238E27FC236}">
                <a16:creationId xmlns:a16="http://schemas.microsoft.com/office/drawing/2014/main" id="{B14CD9BB-7A33-43E0-AF47-C7C394A87B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63807" y="353066"/>
            <a:ext cx="29417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PA-文本框 8">
            <a:extLst>
              <a:ext uri="{FF2B5EF4-FFF2-40B4-BE49-F238E27FC236}">
                <a16:creationId xmlns:a16="http://schemas.microsoft.com/office/drawing/2014/main" id="{E6D88596-654A-4EC5-8C59-D9D34158E39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4371" y="3657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05661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209132-B7B4-478C-B30D-2078BE5D3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3FA9F1-0385-4FDD-9355-AA046DE94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latin typeface="Century Gothic" panose="020F0502020204030204"/>
              <a:ea typeface="微软雅黑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6A5D1D-FDFA-4B1F-8B15-2F373F63415A}"/>
              </a:ext>
            </a:extLst>
          </p:cNvPr>
          <p:cNvGrpSpPr/>
          <p:nvPr/>
        </p:nvGrpSpPr>
        <p:grpSpPr>
          <a:xfrm>
            <a:off x="4718538" y="2051538"/>
            <a:ext cx="2754924" cy="2754924"/>
            <a:chOff x="4718538" y="2051538"/>
            <a:chExt cx="2754924" cy="275492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A11B7CF-C5F7-45AF-9115-C2E97FD02745}"/>
                </a:ext>
              </a:extLst>
            </p:cNvPr>
            <p:cNvSpPr/>
            <p:nvPr/>
          </p:nvSpPr>
          <p:spPr>
            <a:xfrm>
              <a:off x="4718538" y="2051538"/>
              <a:ext cx="2754924" cy="2754924"/>
            </a:xfrm>
            <a:prstGeom prst="roundRect">
              <a:avLst/>
            </a:pr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latin typeface="Century Gothic" panose="020F0502020204030204"/>
                <a:ea typeface="微软雅黑"/>
              </a:endParaRPr>
            </a:p>
          </p:txBody>
        </p:sp>
        <p:sp>
          <p:nvSpPr>
            <p:cNvPr id="4" name="PA-文本框 8">
              <a:extLst>
                <a:ext uri="{FF2B5EF4-FFF2-40B4-BE49-F238E27FC236}">
                  <a16:creationId xmlns:a16="http://schemas.microsoft.com/office/drawing/2014/main" id="{F9235A67-A235-47EF-BC1D-D876ABA3867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4820491" y="3672300"/>
              <a:ext cx="255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PA-文本框 8">
              <a:extLst>
                <a:ext uri="{FF2B5EF4-FFF2-40B4-BE49-F238E27FC236}">
                  <a16:creationId xmlns:a16="http://schemas.microsoft.com/office/drawing/2014/main" id="{0132AD8D-AFEA-4BA3-AD3E-C5E1530FBAF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433000" y="2400519"/>
              <a:ext cx="13260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0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743</TotalTime>
  <Words>1026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微软雅黑</vt:lpstr>
      <vt:lpstr>Arial</vt:lpstr>
      <vt:lpstr>Calibri</vt:lpstr>
      <vt:lpstr>Century Gothic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97</cp:revision>
  <dcterms:created xsi:type="dcterms:W3CDTF">2017-08-18T03:02:00Z</dcterms:created>
  <dcterms:modified xsi:type="dcterms:W3CDTF">2021-11-04T12:11:21Z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