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7089" r:id="rId3"/>
    <p:sldId id="265" r:id="rId4"/>
    <p:sldId id="266" r:id="rId5"/>
    <p:sldId id="268" r:id="rId6"/>
    <p:sldId id="7103" r:id="rId7"/>
    <p:sldId id="7104" r:id="rId8"/>
    <p:sldId id="7105" r:id="rId9"/>
    <p:sldId id="7106" r:id="rId10"/>
    <p:sldId id="7107" r:id="rId11"/>
    <p:sldId id="7108" r:id="rId12"/>
    <p:sldId id="7109" r:id="rId13"/>
    <p:sldId id="7110" r:id="rId14"/>
    <p:sldId id="7112" r:id="rId15"/>
    <p:sldId id="7111" r:id="rId16"/>
    <p:sldId id="7113" r:id="rId17"/>
    <p:sldId id="7114" r:id="rId18"/>
    <p:sldId id="7115" r:id="rId19"/>
    <p:sldId id="7117" r:id="rId20"/>
    <p:sldId id="7116" r:id="rId21"/>
    <p:sldId id="7123" r:id="rId22"/>
    <p:sldId id="7118" r:id="rId23"/>
    <p:sldId id="7119" r:id="rId24"/>
    <p:sldId id="7120" r:id="rId25"/>
    <p:sldId id="712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CBF"/>
    <a:srgbClr val="5D534B"/>
    <a:srgbClr val="F8504D"/>
    <a:srgbClr val="64C47B"/>
    <a:srgbClr val="FD5949"/>
    <a:srgbClr val="F93832"/>
    <a:srgbClr val="B4DCBE"/>
    <a:srgbClr val="FE96A3"/>
    <a:srgbClr val="9ABD9D"/>
    <a:srgbClr val="8CB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18F3-566C-4306-BED5-21AE2B34CDE0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DD3A-BDD7-46E6-B3ED-D4221C22E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1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11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50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3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67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0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87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06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32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29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32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2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106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450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680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65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5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6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19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6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3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6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6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BDD3A-BDD7-46E6-B3ED-D4221C22E7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56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7F9846-A4FC-4C89-B519-8184C342E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8B2CE5-E532-4BDF-8D3D-9C4D311D4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C6DB2C-FF2D-41BF-AAA7-3C254246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6E48EF-A4C7-46CA-8120-26E1483D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61550-0297-413D-86AD-1100C766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4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BBDF87-0574-40FE-B079-76DABC62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8FCC3-0D93-4CE7-A70C-1C5ED1E48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8F216C-6223-48C8-9D7C-E734A77EC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2E40AF-2F1C-4220-8DEF-945DD935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F988F3-D75D-4DF5-85ED-3ACD95DB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98331E-4742-4DA8-ABE0-97DE793A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02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7A0C94-1C49-4420-B531-200176A1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00361-6CC8-4A1D-BC66-FD520B2CF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2E5979-5991-4E7A-A849-2F10DAA5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3DE938-E6E5-4AEE-BA02-90069586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F0C661-F0E5-402C-8A97-B3930A2E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1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5146B9-7D9E-40CF-A2D7-71518AD99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43BE37-E807-4881-8BE0-9223B8C07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E036D6-AB1D-4D3A-93AD-CE7C89BA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D5C9A-0F99-446F-9209-A3371114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79DF61-6FD8-49D0-828F-19E32E3A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21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9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BCF61-6D9F-4AD5-928E-1FE674F0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F1A6CD-B04A-4E4B-95E3-47E663B6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45591C-21AC-4E9A-AD05-1BD6516B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69807C-D1A8-4423-8CE3-2487ED9A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7DA5A3-B6AF-4201-A751-988BD1F5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3A66B-1310-407E-8464-A53D7AB3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320BFE-A17E-4D5B-A87F-1367AF93E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25AE42-6064-40DF-921C-BCD78E0B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FA3DA-A537-442A-A88F-F6EFD028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860557-5EDE-45A6-9ADB-31F620D7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32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BECC9-A2A3-4E7B-95EF-28FD0E63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45C89-753B-4B1F-B74D-056B86088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103950-CB81-4168-8C56-757A35FC1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974D78-0588-40EB-A1EC-30E411B1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F0707D-7B0D-4C20-95BB-E978D88A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B6E554-3D95-47A0-9060-660BD018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9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F9FF4-563F-48C2-A287-32C406C0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6FF4EE-B36F-4F5D-9387-81C59E4B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E9BF91-9483-4DD0-92E3-38EF8201A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85293A-3902-4ABE-93E0-FC7830AA8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4F7A5AC-CA20-440C-9D8C-19EFCCB20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FA86D0-7754-47B4-BC04-14674151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4BE6DC-E074-4C05-B308-C5F9F29A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D6B5EE-F465-42C2-AB20-016F3D6B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24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F9FF4-563F-48C2-A287-32C406C0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6FF4EE-B36F-4F5D-9387-81C59E4B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E9BF91-9483-4DD0-92E3-38EF8201A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85293A-3902-4ABE-93E0-FC7830AA8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4F7A5AC-CA20-440C-9D8C-19EFCCB20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FA86D0-7754-47B4-BC04-14674151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4BE6DC-E074-4C05-B308-C5F9F29A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D6B5EE-F465-42C2-AB20-016F3D6B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141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25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8A8BC2-D3A2-436D-8464-B618E1E7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693347-5617-42FA-8F37-847D5B1A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6AD3E9-B0A7-4C5F-9475-EB079333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54C2ED-2D44-47EC-8050-8328CA18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1D82B0-C3F2-440B-9E61-63BDD58D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D42A2-DB8B-49EF-B4CD-2230E631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E194FD-D593-4149-9F7B-A17C82FB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81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8AFEC-B493-4E62-A0D7-FF63C3B6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81806A-3A75-4213-BBCA-44607260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540107-05FE-40DB-8F12-FA4E84BC2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AA683E-EB92-408D-B28D-D6D0CB9C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D5743-D71E-4DA9-AD97-4FBD693F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0BE337-5AF3-4B18-963D-333EE21B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2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D52985-C4F1-4491-BE86-B6D2F82C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269695-A6A6-4FEB-AAE8-081DC040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EDE5B8-AC37-46C1-B0C1-B11152A15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447C-ED21-4AFC-A9AD-56A51C5BFA52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E6CC52-5DF2-4E7C-8DA0-3198870ED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B68395-B910-43B8-9F82-C8BBDCF32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7D43-F449-4BB5-A50E-853B11F67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75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40544F-744D-451F-A55E-D837FBB2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71" y="0"/>
            <a:ext cx="485551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_14">
            <a:extLst>
              <a:ext uri="{FF2B5EF4-FFF2-40B4-BE49-F238E27FC236}">
                <a16:creationId xmlns:a16="http://schemas.microsoft.com/office/drawing/2014/main" id="{1030372D-8D4B-4D70-A8C8-C9C656C8D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3" y="1862638"/>
            <a:ext cx="1901184" cy="7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800" dirty="0">
                <a:solidFill>
                  <a:srgbClr val="5D534B"/>
                </a:solidFill>
                <a:latin typeface="+mn-lt"/>
                <a:ea typeface="+mn-ea"/>
                <a:cs typeface="+mn-ea"/>
                <a:sym typeface="+mn-lt"/>
              </a:rPr>
              <a:t>Free</a:t>
            </a:r>
            <a:endParaRPr lang="zh-CN" sz="4800" dirty="0">
              <a:solidFill>
                <a:srgbClr val="5D53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_14">
            <a:extLst>
              <a:ext uri="{FF2B5EF4-FFF2-40B4-BE49-F238E27FC236}">
                <a16:creationId xmlns:a16="http://schemas.microsoft.com/office/drawing/2014/main" id="{7752F7A9-F300-492B-8CBE-CB4F3FEF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964" y="2754301"/>
            <a:ext cx="4312979" cy="7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5D534B"/>
                </a:solidFill>
                <a:latin typeface="+mn-lt"/>
                <a:ea typeface="+mn-ea"/>
                <a:cs typeface="+mn-ea"/>
                <a:sym typeface="+mn-lt"/>
              </a:rPr>
              <a:t>PPT TEMPLATE</a:t>
            </a:r>
            <a:endParaRPr lang="zh-CN" sz="4400" dirty="0">
              <a:solidFill>
                <a:srgbClr val="5D53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D2FCAFE-D577-4A57-B4F1-85FE37BFF9AB}"/>
              </a:ext>
            </a:extLst>
          </p:cNvPr>
          <p:cNvSpPr/>
          <p:nvPr/>
        </p:nvSpPr>
        <p:spPr>
          <a:xfrm>
            <a:off x="5542408" y="2885655"/>
            <a:ext cx="1585552" cy="444998"/>
          </a:xfrm>
          <a:prstGeom prst="rect">
            <a:avLst/>
          </a:prstGeom>
          <a:solidFill>
            <a:srgbClr val="FD5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jpppt.com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58E23A4-F44B-49A1-B01B-03B2512249D7}"/>
              </a:ext>
            </a:extLst>
          </p:cNvPr>
          <p:cNvSpPr txBox="1"/>
          <p:nvPr/>
        </p:nvSpPr>
        <p:spPr>
          <a:xfrm>
            <a:off x="1214396" y="3532395"/>
            <a:ext cx="3936110" cy="44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ts val="2500"/>
              </a:lnSpc>
              <a:buNone/>
            </a:pPr>
            <a:r>
              <a:rPr lang="en-US" altLang="zh-CN" dirty="0">
                <a:solidFill>
                  <a:srgbClr val="5D534B"/>
                </a:solidFill>
                <a:cs typeface="+mn-ea"/>
                <a:sym typeface="+mn-lt"/>
              </a:rPr>
              <a:t>Insert the Subtitle of Your Presentation</a:t>
            </a:r>
          </a:p>
          <a:p>
            <a:pPr marL="0" indent="0" algn="dist">
              <a:lnSpc>
                <a:spcPts val="2000"/>
              </a:lnSpc>
              <a:buNone/>
            </a:pPr>
            <a:endParaRPr lang="zh-CN" altLang="en-US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7983607-F6DC-4661-8B69-0CAE3B845089}"/>
              </a:ext>
            </a:extLst>
          </p:cNvPr>
          <p:cNvSpPr/>
          <p:nvPr/>
        </p:nvSpPr>
        <p:spPr>
          <a:xfrm>
            <a:off x="1143008" y="51775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6D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">
            <a:hlinkClick r:id="rId5"/>
            <a:extLst>
              <a:ext uri="{FF2B5EF4-FFF2-40B4-BE49-F238E27FC236}">
                <a16:creationId xmlns:a16="http://schemas.microsoft.com/office/drawing/2014/main" id="{F509C040-A770-4A19-8B73-EDF61269110A}"/>
              </a:ext>
            </a:extLst>
          </p:cNvPr>
          <p:cNvSpPr txBox="1"/>
          <p:nvPr/>
        </p:nvSpPr>
        <p:spPr>
          <a:xfrm>
            <a:off x="6807523" y="643943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75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75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25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5187" y="63742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97690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6C75DBF2-040C-452A-AB00-1046D170A8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044" y="2395402"/>
            <a:ext cx="3032297" cy="302016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14055AE-DFC2-4921-A6B2-019B1932BCFB}"/>
              </a:ext>
            </a:extLst>
          </p:cNvPr>
          <p:cNvGrpSpPr/>
          <p:nvPr/>
        </p:nvGrpSpPr>
        <p:grpSpPr>
          <a:xfrm>
            <a:off x="4984933" y="2030186"/>
            <a:ext cx="2949462" cy="916041"/>
            <a:chOff x="4984933" y="2030186"/>
            <a:chExt cx="2949462" cy="916041"/>
          </a:xfrm>
        </p:grpSpPr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3C9F26A6-0E5F-4731-BA58-5E393823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 flipH="1">
              <a:off x="6001643" y="1013476"/>
              <a:ext cx="916041" cy="2949462"/>
            </a:xfrm>
            <a:prstGeom prst="rect">
              <a:avLst/>
            </a:prstGeom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F3CA40CB-2DB0-4930-9162-AA4E2EACE36C}"/>
                </a:ext>
              </a:extLst>
            </p:cNvPr>
            <p:cNvSpPr txBox="1"/>
            <p:nvPr/>
          </p:nvSpPr>
          <p:spPr>
            <a:xfrm>
              <a:off x="5243751" y="2073050"/>
              <a:ext cx="2431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5D534B"/>
                  </a:solidFill>
                  <a:cs typeface="+mn-ea"/>
                  <a:sym typeface="+mn-lt"/>
                </a:rPr>
                <a:t>Title text</a:t>
              </a:r>
              <a:endParaRPr lang="zh-CN" altLang="en-US" sz="40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Rectangle 1">
            <a:extLst>
              <a:ext uri="{FF2B5EF4-FFF2-40B4-BE49-F238E27FC236}">
                <a16:creationId xmlns:a16="http://schemas.microsoft.com/office/drawing/2014/main" id="{04BBABEE-6B5C-45CE-AC9E-D41B94ED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751" y="3548530"/>
            <a:ext cx="5895469" cy="16552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rgbClr val="5D534B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 here to add content that matches the title.</a:t>
            </a:r>
          </a:p>
          <a:p>
            <a:pPr>
              <a:lnSpc>
                <a:spcPts val="2500"/>
              </a:lnSpc>
            </a:pPr>
            <a:endParaRPr lang="en-US" altLang="zh-CN" sz="1400" dirty="0">
              <a:solidFill>
                <a:srgbClr val="5D534B"/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rgbClr val="5D534B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rgbClr val="5D534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58946" y="153254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179554B-3A54-47BD-B7B3-B4E1CDFD9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084" y="-526527"/>
            <a:ext cx="7820918" cy="7820918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B73EB869-CC7D-4680-AAB4-5AB05B802C4A}"/>
              </a:ext>
            </a:extLst>
          </p:cNvPr>
          <p:cNvSpPr txBox="1"/>
          <p:nvPr/>
        </p:nvSpPr>
        <p:spPr>
          <a:xfrm>
            <a:off x="1741219" y="1696706"/>
            <a:ext cx="4693593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5D534B"/>
                </a:solidFill>
                <a:cs typeface="+mn-ea"/>
                <a:sym typeface="+mn-lt"/>
              </a:rPr>
              <a:t>请</a:t>
            </a:r>
            <a:r>
              <a:rPr lang="en-US" altLang="zh-CN" dirty="0">
                <a:solidFill>
                  <a:srgbClr val="5D534B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ts val="3000"/>
              </a:lnSpc>
            </a:pPr>
            <a:endParaRPr lang="en-US" altLang="zh-CN" dirty="0">
              <a:solidFill>
                <a:srgbClr val="5D534B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5D534B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ts val="3000"/>
              </a:lnSpc>
            </a:pPr>
            <a:endParaRPr lang="zh-CN" altLang="en-US" dirty="0">
              <a:solidFill>
                <a:srgbClr val="5D534B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zh-CN" altLang="en-US" dirty="0">
              <a:solidFill>
                <a:srgbClr val="5D534B"/>
              </a:solidFill>
              <a:cs typeface="+mn-ea"/>
              <a:sym typeface="+mn-lt"/>
            </a:endParaRPr>
          </a:p>
          <a:p>
            <a:endParaRPr lang="zh-CN" altLang="en-US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8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80591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E21DE57-C148-4F2F-AEE1-3E76C29292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744" y="927191"/>
            <a:ext cx="5155861" cy="5649644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DB81A1F7-DE7A-4FF3-AB26-40178054CC3A}"/>
              </a:ext>
            </a:extLst>
          </p:cNvPr>
          <p:cNvSpPr txBox="1"/>
          <p:nvPr/>
        </p:nvSpPr>
        <p:spPr>
          <a:xfrm>
            <a:off x="1536233" y="3823340"/>
            <a:ext cx="2769989" cy="25512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5D534B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endParaRPr lang="zh-CN" altLang="en-US" spc="600" dirty="0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CDEF482-BEE4-4233-8ACA-85EB3E89FE13}"/>
              </a:ext>
            </a:extLst>
          </p:cNvPr>
          <p:cNvSpPr txBox="1"/>
          <p:nvPr/>
        </p:nvSpPr>
        <p:spPr>
          <a:xfrm>
            <a:off x="8766003" y="2042886"/>
            <a:ext cx="2000548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dirty="0">
                <a:solidFill>
                  <a:srgbClr val="5D534B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endParaRPr lang="zh-CN" altLang="en-US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8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3EE12329-4B9B-4386-AA0A-33B988FAAC15}"/>
              </a:ext>
            </a:extLst>
          </p:cNvPr>
          <p:cNvSpPr txBox="1"/>
          <p:nvPr/>
        </p:nvSpPr>
        <p:spPr>
          <a:xfrm>
            <a:off x="2754787" y="197649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12E3B8D5-F8AC-4871-A4F7-42ADC1BFAD29}"/>
              </a:ext>
            </a:extLst>
          </p:cNvPr>
          <p:cNvSpPr txBox="1"/>
          <p:nvPr/>
        </p:nvSpPr>
        <p:spPr>
          <a:xfrm>
            <a:off x="3205309" y="2928911"/>
            <a:ext cx="492443" cy="30347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08330">
              <a:defRPr/>
            </a:pPr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0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245601F0-564F-40E5-AEA9-F505803226FA}"/>
              </a:ext>
            </a:extLst>
          </p:cNvPr>
          <p:cNvSpPr txBox="1"/>
          <p:nvPr/>
        </p:nvSpPr>
        <p:spPr>
          <a:xfrm>
            <a:off x="2687400" y="2928911"/>
            <a:ext cx="595035" cy="2721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grpSp>
        <p:nvGrpSpPr>
          <p:cNvPr id="7" name="4">
            <a:extLst>
              <a:ext uri="{FF2B5EF4-FFF2-40B4-BE49-F238E27FC236}">
                <a16:creationId xmlns:a16="http://schemas.microsoft.com/office/drawing/2014/main" id="{1B18D50F-19A1-48AB-98E5-481B1CC71E4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39947" y="3609876"/>
            <a:ext cx="393410" cy="553998"/>
            <a:chOff x="2529436" y="1430775"/>
            <a:chExt cx="539218" cy="7593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CCA6827-3B9B-4F7E-87B1-17F8490B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9" name="淘宝网chenying0907出品 35">
              <a:extLst>
                <a:ext uri="{FF2B5EF4-FFF2-40B4-BE49-F238E27FC236}">
                  <a16:creationId xmlns:a16="http://schemas.microsoft.com/office/drawing/2014/main" id="{C239C7E4-FB23-4C10-9880-26D3EEFDC176}"/>
                </a:ext>
              </a:extLst>
            </p:cNvPr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淘宝网chenying0907出品 36">
              <a:extLst>
                <a:ext uri="{FF2B5EF4-FFF2-40B4-BE49-F238E27FC236}">
                  <a16:creationId xmlns:a16="http://schemas.microsoft.com/office/drawing/2014/main" id="{2CE51D6B-C8F9-494F-B2B6-040212118265}"/>
                </a:ext>
              </a:extLst>
            </p:cNvPr>
            <p:cNvSpPr txBox="1"/>
            <p:nvPr/>
          </p:nvSpPr>
          <p:spPr>
            <a:xfrm>
              <a:off x="2529436" y="1430775"/>
              <a:ext cx="539218" cy="75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第一章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B5B5A18-DD06-4891-B917-0343A5BB91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898" y="7254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6665EDE-4AFE-481C-BD37-5187C4DEA3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426">
            <a:off x="3870791" y="-104114"/>
            <a:ext cx="4168366" cy="4168366"/>
          </a:xfrm>
          <a:prstGeom prst="rect">
            <a:avLst/>
          </a:prstGeom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42263" y="1516229"/>
            <a:ext cx="492443" cy="2748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5BE1182-FDE8-4C97-8062-E16B49730CC4}"/>
              </a:ext>
            </a:extLst>
          </p:cNvPr>
          <p:cNvGrpSpPr/>
          <p:nvPr/>
        </p:nvGrpSpPr>
        <p:grpSpPr>
          <a:xfrm>
            <a:off x="893241" y="3356140"/>
            <a:ext cx="10540219" cy="2425179"/>
            <a:chOff x="893241" y="3356140"/>
            <a:chExt cx="10540219" cy="2425179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F550C09-AE0C-4FE3-9F91-78D97C1B51D0}"/>
                </a:ext>
              </a:extLst>
            </p:cNvPr>
            <p:cNvSpPr/>
            <p:nvPr/>
          </p:nvSpPr>
          <p:spPr>
            <a:xfrm>
              <a:off x="1889618" y="3410949"/>
              <a:ext cx="916150" cy="916150"/>
            </a:xfrm>
            <a:prstGeom prst="ellipse">
              <a:avLst/>
            </a:prstGeom>
            <a:solidFill>
              <a:srgbClr val="B6D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FB5DDE6-CC6A-409D-A3CE-019EDAC17068}"/>
                </a:ext>
              </a:extLst>
            </p:cNvPr>
            <p:cNvSpPr/>
            <p:nvPr/>
          </p:nvSpPr>
          <p:spPr>
            <a:xfrm>
              <a:off x="5637925" y="3410949"/>
              <a:ext cx="916150" cy="916150"/>
            </a:xfrm>
            <a:prstGeom prst="ellipse">
              <a:avLst/>
            </a:prstGeom>
            <a:solidFill>
              <a:srgbClr val="B6D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F998975-5ADD-44D3-BDB5-7E993E3C1C45}"/>
                </a:ext>
              </a:extLst>
            </p:cNvPr>
            <p:cNvSpPr/>
            <p:nvPr/>
          </p:nvSpPr>
          <p:spPr>
            <a:xfrm>
              <a:off x="9386232" y="3410949"/>
              <a:ext cx="916150" cy="916150"/>
            </a:xfrm>
            <a:prstGeom prst="ellipse">
              <a:avLst/>
            </a:prstGeom>
            <a:solidFill>
              <a:srgbClr val="B6D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7FADE5B-9318-4913-AECD-4F0AC2C5D071}"/>
                </a:ext>
              </a:extLst>
            </p:cNvPr>
            <p:cNvSpPr txBox="1"/>
            <p:nvPr/>
          </p:nvSpPr>
          <p:spPr>
            <a:xfrm>
              <a:off x="1893300" y="3356140"/>
              <a:ext cx="8579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DB58254-0241-4801-A0AF-3F850D06B7DD}"/>
                </a:ext>
              </a:extLst>
            </p:cNvPr>
            <p:cNvSpPr txBox="1"/>
            <p:nvPr/>
          </p:nvSpPr>
          <p:spPr>
            <a:xfrm>
              <a:off x="5650329" y="3356140"/>
              <a:ext cx="8579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E777281-6D70-42E3-82BC-4A3CF029FBF5}"/>
                </a:ext>
              </a:extLst>
            </p:cNvPr>
            <p:cNvSpPr txBox="1"/>
            <p:nvPr/>
          </p:nvSpPr>
          <p:spPr>
            <a:xfrm>
              <a:off x="9418996" y="3356140"/>
              <a:ext cx="8579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三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BF9EE3D-1289-488C-BF08-8D618C02ABD0}"/>
                </a:ext>
              </a:extLst>
            </p:cNvPr>
            <p:cNvCxnSpPr>
              <a:stCxn id="25" idx="4"/>
            </p:cNvCxnSpPr>
            <p:nvPr/>
          </p:nvCxnSpPr>
          <p:spPr>
            <a:xfrm>
              <a:off x="2347693" y="4327099"/>
              <a:ext cx="0" cy="578727"/>
            </a:xfrm>
            <a:prstGeom prst="line">
              <a:avLst/>
            </a:prstGeom>
            <a:ln w="28575">
              <a:solidFill>
                <a:srgbClr val="445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1">
              <a:extLst>
                <a:ext uri="{FF2B5EF4-FFF2-40B4-BE49-F238E27FC236}">
                  <a16:creationId xmlns:a16="http://schemas.microsoft.com/office/drawing/2014/main" id="{F712D37A-1B3B-492D-A365-DB52C8E1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98" y="5087824"/>
              <a:ext cx="2946083" cy="6934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8887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14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688059E-2825-42D4-9843-65617DA9F2AC}"/>
                </a:ext>
              </a:extLst>
            </p:cNvPr>
            <p:cNvSpPr/>
            <p:nvPr/>
          </p:nvSpPr>
          <p:spPr>
            <a:xfrm>
              <a:off x="4567200" y="5077707"/>
              <a:ext cx="3162962" cy="6934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8887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14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2CC305F-D1C0-4ED8-867F-BC8729C0DA64}"/>
                </a:ext>
              </a:extLst>
            </p:cNvPr>
            <p:cNvCxnSpPr/>
            <p:nvPr/>
          </p:nvCxnSpPr>
          <p:spPr>
            <a:xfrm>
              <a:off x="6096000" y="4327099"/>
              <a:ext cx="0" cy="578727"/>
            </a:xfrm>
            <a:prstGeom prst="line">
              <a:avLst/>
            </a:prstGeom>
            <a:ln w="28575">
              <a:solidFill>
                <a:srgbClr val="445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AF5C27B-9D65-440B-8AC1-EA9FC6F05F6F}"/>
                </a:ext>
              </a:extLst>
            </p:cNvPr>
            <p:cNvCxnSpPr/>
            <p:nvPr/>
          </p:nvCxnSpPr>
          <p:spPr>
            <a:xfrm>
              <a:off x="9858822" y="4305782"/>
              <a:ext cx="0" cy="578727"/>
            </a:xfrm>
            <a:prstGeom prst="line">
              <a:avLst/>
            </a:prstGeom>
            <a:ln w="28575">
              <a:solidFill>
                <a:srgbClr val="445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24CF14B4-8629-4B09-B3CA-6DFFE139D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7377" y="5067152"/>
              <a:ext cx="2946083" cy="6934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8887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zh-CN" sz="14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D40529C-A5EC-450A-A5F1-98E60489E14B}"/>
                </a:ext>
              </a:extLst>
            </p:cNvPr>
            <p:cNvCxnSpPr/>
            <p:nvPr/>
          </p:nvCxnSpPr>
          <p:spPr>
            <a:xfrm flipH="1">
              <a:off x="893241" y="4842209"/>
              <a:ext cx="352772" cy="469824"/>
            </a:xfrm>
            <a:prstGeom prst="line">
              <a:avLst/>
            </a:prstGeom>
            <a:ln w="19050">
              <a:solidFill>
                <a:srgbClr val="445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E9DE8895-EDDC-4B70-BEC4-10EB1F402B13}"/>
                </a:ext>
              </a:extLst>
            </p:cNvPr>
            <p:cNvCxnSpPr/>
            <p:nvPr/>
          </p:nvCxnSpPr>
          <p:spPr>
            <a:xfrm flipH="1">
              <a:off x="4183473" y="4842209"/>
              <a:ext cx="352772" cy="469824"/>
            </a:xfrm>
            <a:prstGeom prst="line">
              <a:avLst/>
            </a:prstGeom>
            <a:ln w="19050">
              <a:solidFill>
                <a:srgbClr val="445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2042E5E-2CFB-4F05-A830-7D8DE54F9CE6}"/>
                </a:ext>
              </a:extLst>
            </p:cNvPr>
            <p:cNvCxnSpPr/>
            <p:nvPr/>
          </p:nvCxnSpPr>
          <p:spPr>
            <a:xfrm flipH="1">
              <a:off x="8353846" y="4842209"/>
              <a:ext cx="352772" cy="469824"/>
            </a:xfrm>
            <a:prstGeom prst="line">
              <a:avLst/>
            </a:prstGeom>
            <a:ln w="19050">
              <a:solidFill>
                <a:srgbClr val="445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72961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90C12655-A1C7-446E-929F-E677D82AB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296" y="-1540211"/>
            <a:ext cx="9547774" cy="9547774"/>
          </a:xfrm>
          <a:prstGeom prst="rect">
            <a:avLst/>
          </a:prstGeom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26860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8E74F2DF-BC8A-4E7D-A28D-65D2DB13CD53}"/>
              </a:ext>
            </a:extLst>
          </p:cNvPr>
          <p:cNvSpPr txBox="1"/>
          <p:nvPr/>
        </p:nvSpPr>
        <p:spPr>
          <a:xfrm>
            <a:off x="8951281" y="1461808"/>
            <a:ext cx="1520929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5D534B"/>
              </a:solidFill>
              <a:cs typeface="+mn-ea"/>
              <a:sym typeface="+mn-lt"/>
            </a:endParaRPr>
          </a:p>
          <a:p>
            <a:endParaRPr lang="zh-CN" altLang="en-US" sz="1600" spc="600" dirty="0"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D609183-CCF1-441D-9E36-5D9A28FF61E3}"/>
              </a:ext>
            </a:extLst>
          </p:cNvPr>
          <p:cNvSpPr/>
          <p:nvPr/>
        </p:nvSpPr>
        <p:spPr>
          <a:xfrm>
            <a:off x="1373971" y="3592357"/>
            <a:ext cx="3394108" cy="81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9990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57108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830E0D20-EFCC-40C9-A295-7FE7B1C7EFEE}"/>
              </a:ext>
            </a:extLst>
          </p:cNvPr>
          <p:cNvCxnSpPr>
            <a:cxnSpLocks/>
          </p:cNvCxnSpPr>
          <p:nvPr/>
        </p:nvCxnSpPr>
        <p:spPr>
          <a:xfrm>
            <a:off x="4581072" y="1731164"/>
            <a:ext cx="66366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C3678D87-A744-4932-9066-0C8C82754456}"/>
              </a:ext>
            </a:extLst>
          </p:cNvPr>
          <p:cNvCxnSpPr>
            <a:cxnSpLocks/>
          </p:cNvCxnSpPr>
          <p:nvPr/>
        </p:nvCxnSpPr>
        <p:spPr>
          <a:xfrm>
            <a:off x="4581072" y="4055264"/>
            <a:ext cx="67986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019A2A15-A921-4C04-A9DB-0A791EF81854}"/>
              </a:ext>
            </a:extLst>
          </p:cNvPr>
          <p:cNvCxnSpPr/>
          <p:nvPr/>
        </p:nvCxnSpPr>
        <p:spPr>
          <a:xfrm>
            <a:off x="11069552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8A23CDA-C812-4BBD-B51F-BBC8DD128ED8}"/>
              </a:ext>
            </a:extLst>
          </p:cNvPr>
          <p:cNvCxnSpPr/>
          <p:nvPr/>
        </p:nvCxnSpPr>
        <p:spPr>
          <a:xfrm>
            <a:off x="10576532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7E84FC71-C1FC-490F-A013-AAA989C65D4F}"/>
              </a:ext>
            </a:extLst>
          </p:cNvPr>
          <p:cNvCxnSpPr/>
          <p:nvPr/>
        </p:nvCxnSpPr>
        <p:spPr>
          <a:xfrm>
            <a:off x="100772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FA6DE3A9-F9BB-4C9E-9C10-280C3B5E8CE6}"/>
              </a:ext>
            </a:extLst>
          </p:cNvPr>
          <p:cNvCxnSpPr/>
          <p:nvPr/>
        </p:nvCxnSpPr>
        <p:spPr>
          <a:xfrm>
            <a:off x="96084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3FD8F15-A0CA-442E-87AE-01E1F8C5358A}"/>
              </a:ext>
            </a:extLst>
          </p:cNvPr>
          <p:cNvCxnSpPr/>
          <p:nvPr/>
        </p:nvCxnSpPr>
        <p:spPr>
          <a:xfrm>
            <a:off x="91396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389156C-E18D-4D09-AF3A-EE30695CAE76}"/>
              </a:ext>
            </a:extLst>
          </p:cNvPr>
          <p:cNvCxnSpPr/>
          <p:nvPr/>
        </p:nvCxnSpPr>
        <p:spPr>
          <a:xfrm>
            <a:off x="86708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595747A6-15EB-4682-A759-B39CFA414CFD}"/>
              </a:ext>
            </a:extLst>
          </p:cNvPr>
          <p:cNvCxnSpPr/>
          <p:nvPr/>
        </p:nvCxnSpPr>
        <p:spPr>
          <a:xfrm>
            <a:off x="82020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23D9B63-4597-4D23-BBF2-C35623F9C547}"/>
              </a:ext>
            </a:extLst>
          </p:cNvPr>
          <p:cNvCxnSpPr/>
          <p:nvPr/>
        </p:nvCxnSpPr>
        <p:spPr>
          <a:xfrm>
            <a:off x="77332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A91BB22E-D21A-4DB3-98F4-8C91645825F5}"/>
              </a:ext>
            </a:extLst>
          </p:cNvPr>
          <p:cNvCxnSpPr/>
          <p:nvPr/>
        </p:nvCxnSpPr>
        <p:spPr>
          <a:xfrm>
            <a:off x="72644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1D3C4D7B-53F4-4FF6-A9CA-F34583C5BFEE}"/>
              </a:ext>
            </a:extLst>
          </p:cNvPr>
          <p:cNvCxnSpPr/>
          <p:nvPr/>
        </p:nvCxnSpPr>
        <p:spPr>
          <a:xfrm>
            <a:off x="63268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967D1336-809C-4DAE-AFB7-63AF8FDCEE69}"/>
              </a:ext>
            </a:extLst>
          </p:cNvPr>
          <p:cNvCxnSpPr/>
          <p:nvPr/>
        </p:nvCxnSpPr>
        <p:spPr>
          <a:xfrm>
            <a:off x="58580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7E283CDD-D041-4224-891F-00075C703176}"/>
              </a:ext>
            </a:extLst>
          </p:cNvPr>
          <p:cNvCxnSpPr/>
          <p:nvPr/>
        </p:nvCxnSpPr>
        <p:spPr>
          <a:xfrm>
            <a:off x="53892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F16D6015-D453-474B-904D-EDDAE9AAB5EF}"/>
              </a:ext>
            </a:extLst>
          </p:cNvPr>
          <p:cNvCxnSpPr/>
          <p:nvPr/>
        </p:nvCxnSpPr>
        <p:spPr>
          <a:xfrm>
            <a:off x="49204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AEE5BBC7-615D-47F0-817F-4B4A5FBADE2D}"/>
              </a:ext>
            </a:extLst>
          </p:cNvPr>
          <p:cNvCxnSpPr/>
          <p:nvPr/>
        </p:nvCxnSpPr>
        <p:spPr>
          <a:xfrm>
            <a:off x="6795629" y="2018640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图片 108">
            <a:extLst>
              <a:ext uri="{FF2B5EF4-FFF2-40B4-BE49-F238E27FC236}">
                <a16:creationId xmlns:a16="http://schemas.microsoft.com/office/drawing/2014/main" id="{45261F91-2905-415B-A498-E05676D07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17" y="2719824"/>
            <a:ext cx="5787817" cy="4189478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AA2E4A77-1DD5-488C-824E-B356E7E21132}"/>
              </a:ext>
            </a:extLst>
          </p:cNvPr>
          <p:cNvSpPr/>
          <p:nvPr/>
        </p:nvSpPr>
        <p:spPr>
          <a:xfrm>
            <a:off x="6365981" y="1950606"/>
            <a:ext cx="4839786" cy="18532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dirty="0">
                <a:solidFill>
                  <a:srgbClr val="5D534B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ts val="3000"/>
              </a:lnSpc>
            </a:pPr>
            <a:endParaRPr lang="zh-CN" altLang="en-US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DCEC8EC1-7E8C-4FC6-BC24-836764C44D38}"/>
              </a:ext>
            </a:extLst>
          </p:cNvPr>
          <p:cNvSpPr/>
          <p:nvPr/>
        </p:nvSpPr>
        <p:spPr>
          <a:xfrm>
            <a:off x="6365859" y="4306657"/>
            <a:ext cx="4851904" cy="133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ts val="2500"/>
              </a:lnSpc>
            </a:pPr>
            <a:endParaRPr lang="zh-CN" altLang="en-US" sz="1400" dirty="0">
              <a:solidFill>
                <a:srgbClr val="5D534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2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7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2" grpId="0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57150" y="146926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6130353A-0393-4A71-A687-8203E26A896C}"/>
              </a:ext>
            </a:extLst>
          </p:cNvPr>
          <p:cNvGrpSpPr/>
          <p:nvPr/>
        </p:nvGrpSpPr>
        <p:grpSpPr>
          <a:xfrm>
            <a:off x="2428326" y="1178429"/>
            <a:ext cx="430887" cy="434519"/>
            <a:chOff x="11165604" y="552138"/>
            <a:chExt cx="585614" cy="590550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D801261A-BC39-4F28-882A-CC80E086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517CA90A-2534-4503-95C8-BE24F6223A46}"/>
                </a:ext>
              </a:extLst>
            </p:cNvPr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32A4FFBA-646D-4E18-AE2A-DF8F6E6D37CB}"/>
              </a:ext>
            </a:extLst>
          </p:cNvPr>
          <p:cNvGrpSpPr/>
          <p:nvPr/>
        </p:nvGrpSpPr>
        <p:grpSpPr>
          <a:xfrm>
            <a:off x="3239105" y="1684479"/>
            <a:ext cx="1016000" cy="1677614"/>
            <a:chOff x="2343607" y="1099243"/>
            <a:chExt cx="1016000" cy="1466682"/>
          </a:xfrm>
        </p:grpSpPr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BEE1522-EA79-4CAE-B4B4-40501D29D53F}"/>
                </a:ext>
              </a:extLst>
            </p:cNvPr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B1CC4D99-F815-4CAB-AAA2-314C100DCCFE}"/>
                </a:ext>
              </a:extLst>
            </p:cNvPr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3D200722-1CBF-486A-8B7E-B796B79C7185}"/>
                </a:ext>
              </a:extLst>
            </p:cNvPr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E648915-3E61-441A-954E-0427F224F1BA}"/>
              </a:ext>
            </a:extLst>
          </p:cNvPr>
          <p:cNvGrpSpPr/>
          <p:nvPr/>
        </p:nvGrpSpPr>
        <p:grpSpPr>
          <a:xfrm>
            <a:off x="5108979" y="2357430"/>
            <a:ext cx="430887" cy="434519"/>
            <a:chOff x="11165604" y="552138"/>
            <a:chExt cx="585614" cy="590550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6BE30004-FBDD-4C4D-BD7D-01D65D79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6A2100A6-F5A4-485D-AAA2-6C258C641543}"/>
                </a:ext>
              </a:extLst>
            </p:cNvPr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二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2663836B-57BC-4BD8-A666-E25F0B7DD7D1}"/>
              </a:ext>
            </a:extLst>
          </p:cNvPr>
          <p:cNvGrpSpPr/>
          <p:nvPr/>
        </p:nvGrpSpPr>
        <p:grpSpPr>
          <a:xfrm>
            <a:off x="5919758" y="2878006"/>
            <a:ext cx="1016000" cy="1677614"/>
            <a:chOff x="5048707" y="1879075"/>
            <a:chExt cx="1016000" cy="1466682"/>
          </a:xfrm>
        </p:grpSpPr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3665D1E6-3BF2-4776-8A5F-3C101AA99F6D}"/>
                </a:ext>
              </a:extLst>
            </p:cNvPr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0AB30BAF-E47A-40A8-AA43-9140E825EBC7}"/>
                </a:ext>
              </a:extLst>
            </p:cNvPr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B38974FB-DFA2-443B-8D18-D09DDE2D6642}"/>
                </a:ext>
              </a:extLst>
            </p:cNvPr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F9ABB16D-990C-4D62-B585-AF868E6CCB8E}"/>
              </a:ext>
            </a:extLst>
          </p:cNvPr>
          <p:cNvGrpSpPr/>
          <p:nvPr/>
        </p:nvGrpSpPr>
        <p:grpSpPr>
          <a:xfrm>
            <a:off x="7789632" y="3631681"/>
            <a:ext cx="430887" cy="434519"/>
            <a:chOff x="11165604" y="552138"/>
            <a:chExt cx="585614" cy="590550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A9E423F0-18F8-43F7-91BA-ABCE7073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36368C6F-058B-4DD9-92E1-724ED4041480}"/>
                </a:ext>
              </a:extLst>
            </p:cNvPr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三</a:t>
              </a: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368BF952-01A4-48F7-A3DF-ABBDAB9FE85F}"/>
              </a:ext>
            </a:extLst>
          </p:cNvPr>
          <p:cNvGrpSpPr/>
          <p:nvPr/>
        </p:nvGrpSpPr>
        <p:grpSpPr>
          <a:xfrm>
            <a:off x="8600411" y="4152257"/>
            <a:ext cx="1016000" cy="1677614"/>
            <a:chOff x="5048707" y="1879075"/>
            <a:chExt cx="1016000" cy="1466682"/>
          </a:xfrm>
        </p:grpSpPr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90752D30-77A2-4C8E-987D-4244945943B8}"/>
                </a:ext>
              </a:extLst>
            </p:cNvPr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6F93AF23-37EF-4D75-85E9-99D9FCEAA9EC}"/>
                </a:ext>
              </a:extLst>
            </p:cNvPr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BC8B901B-8780-49F8-9EDB-96166BE0ED9B}"/>
                </a:ext>
              </a:extLst>
            </p:cNvPr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矩形 111">
            <a:extLst>
              <a:ext uri="{FF2B5EF4-FFF2-40B4-BE49-F238E27FC236}">
                <a16:creationId xmlns:a16="http://schemas.microsoft.com/office/drawing/2014/main" id="{F06211FC-152E-4E82-B8C6-C85F9E899980}"/>
              </a:ext>
            </a:extLst>
          </p:cNvPr>
          <p:cNvSpPr/>
          <p:nvPr/>
        </p:nvSpPr>
        <p:spPr>
          <a:xfrm>
            <a:off x="3296934" y="1663728"/>
            <a:ext cx="1608133" cy="1765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6347B0D4-ABE1-47A7-9F87-7FBB29F7D2B0}"/>
              </a:ext>
            </a:extLst>
          </p:cNvPr>
          <p:cNvSpPr/>
          <p:nvPr/>
        </p:nvSpPr>
        <p:spPr>
          <a:xfrm>
            <a:off x="6012787" y="2834177"/>
            <a:ext cx="1608133" cy="1765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17841C63-8A80-4C54-B311-B489BDAEFAEF}"/>
              </a:ext>
            </a:extLst>
          </p:cNvPr>
          <p:cNvSpPr/>
          <p:nvPr/>
        </p:nvSpPr>
        <p:spPr>
          <a:xfrm>
            <a:off x="8618045" y="4108428"/>
            <a:ext cx="1608133" cy="1765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115" name="图片 114">
            <a:extLst>
              <a:ext uri="{FF2B5EF4-FFF2-40B4-BE49-F238E27FC236}">
                <a16:creationId xmlns:a16="http://schemas.microsoft.com/office/drawing/2014/main" id="{4258E1B0-0AA3-49F1-9EAD-B25B233005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006" y="3544331"/>
            <a:ext cx="2804753" cy="28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2" grpId="0"/>
      <p:bldP spid="113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3EE12329-4B9B-4386-AA0A-33B988FAAC15}"/>
              </a:ext>
            </a:extLst>
          </p:cNvPr>
          <p:cNvSpPr txBox="1"/>
          <p:nvPr/>
        </p:nvSpPr>
        <p:spPr>
          <a:xfrm>
            <a:off x="2754787" y="197649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12E3B8D5-F8AC-4871-A4F7-42ADC1BFAD29}"/>
              </a:ext>
            </a:extLst>
          </p:cNvPr>
          <p:cNvSpPr txBox="1"/>
          <p:nvPr/>
        </p:nvSpPr>
        <p:spPr>
          <a:xfrm>
            <a:off x="3282435" y="2934891"/>
            <a:ext cx="492443" cy="2457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08330">
              <a:defRPr/>
            </a:pPr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0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245601F0-564F-40E5-AEA9-F505803226FA}"/>
              </a:ext>
            </a:extLst>
          </p:cNvPr>
          <p:cNvSpPr txBox="1"/>
          <p:nvPr/>
        </p:nvSpPr>
        <p:spPr>
          <a:xfrm>
            <a:off x="2687400" y="2928911"/>
            <a:ext cx="595035" cy="2721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grpSp>
        <p:nvGrpSpPr>
          <p:cNvPr id="7" name="4">
            <a:extLst>
              <a:ext uri="{FF2B5EF4-FFF2-40B4-BE49-F238E27FC236}">
                <a16:creationId xmlns:a16="http://schemas.microsoft.com/office/drawing/2014/main" id="{1B18D50F-19A1-48AB-98E5-481B1CC71E4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39947" y="3609876"/>
            <a:ext cx="393410" cy="553998"/>
            <a:chOff x="2529436" y="1430775"/>
            <a:chExt cx="539218" cy="7593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CCA6827-3B9B-4F7E-87B1-17F8490B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9" name="淘宝网chenying0907出品 35">
              <a:extLst>
                <a:ext uri="{FF2B5EF4-FFF2-40B4-BE49-F238E27FC236}">
                  <a16:creationId xmlns:a16="http://schemas.microsoft.com/office/drawing/2014/main" id="{C239C7E4-FB23-4C10-9880-26D3EEFDC176}"/>
                </a:ext>
              </a:extLst>
            </p:cNvPr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淘宝网chenying0907出品 36">
              <a:extLst>
                <a:ext uri="{FF2B5EF4-FFF2-40B4-BE49-F238E27FC236}">
                  <a16:creationId xmlns:a16="http://schemas.microsoft.com/office/drawing/2014/main" id="{2CE51D6B-C8F9-494F-B2B6-040212118265}"/>
                </a:ext>
              </a:extLst>
            </p:cNvPr>
            <p:cNvSpPr txBox="1"/>
            <p:nvPr/>
          </p:nvSpPr>
          <p:spPr>
            <a:xfrm>
              <a:off x="2529436" y="1430775"/>
              <a:ext cx="539218" cy="75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第一章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B5B5A18-DD06-4891-B917-0343A5BB91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898" y="7254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DB478F0D-E9F7-40C2-ABD3-70317FC3B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995" y="590525"/>
            <a:ext cx="3775393" cy="5676949"/>
          </a:xfrm>
          <a:prstGeom prst="rect">
            <a:avLst/>
          </a:prstGeom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85590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88CA7FF7-07B2-4D73-AAD6-35BC1D31C0D4}"/>
              </a:ext>
            </a:extLst>
          </p:cNvPr>
          <p:cNvSpPr/>
          <p:nvPr/>
        </p:nvSpPr>
        <p:spPr>
          <a:xfrm>
            <a:off x="4801913" y="2199761"/>
            <a:ext cx="465137" cy="4635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cs typeface="+mn-ea"/>
                <a:sym typeface="+mn-lt"/>
              </a:rPr>
              <a:t>输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664D91E-1697-4E5E-A0E9-2AABE872C30D}"/>
              </a:ext>
            </a:extLst>
          </p:cNvPr>
          <p:cNvSpPr/>
          <p:nvPr/>
        </p:nvSpPr>
        <p:spPr>
          <a:xfrm>
            <a:off x="4801913" y="2856986"/>
            <a:ext cx="465137" cy="4651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cs typeface="+mn-ea"/>
                <a:sym typeface="+mn-lt"/>
              </a:rPr>
              <a:t>入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6B044A57-3627-4E8B-B98A-62429794196D}"/>
              </a:ext>
            </a:extLst>
          </p:cNvPr>
          <p:cNvSpPr/>
          <p:nvPr/>
        </p:nvSpPr>
        <p:spPr>
          <a:xfrm>
            <a:off x="4801913" y="3515798"/>
            <a:ext cx="465137" cy="4635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cs typeface="+mn-ea"/>
                <a:sym typeface="+mn-lt"/>
              </a:rPr>
              <a:t>标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04F0F8B-1F9C-4C49-971C-744D015D5EC1}"/>
              </a:ext>
            </a:extLst>
          </p:cNvPr>
          <p:cNvSpPr/>
          <p:nvPr/>
        </p:nvSpPr>
        <p:spPr>
          <a:xfrm>
            <a:off x="4801913" y="4173023"/>
            <a:ext cx="465137" cy="4651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cs typeface="+mn-ea"/>
                <a:sym typeface="+mn-lt"/>
              </a:rPr>
              <a:t>题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0F7B0A9-4E72-4AE7-8273-551A8C56ECCB}"/>
              </a:ext>
            </a:extLst>
          </p:cNvPr>
          <p:cNvCxnSpPr/>
          <p:nvPr/>
        </p:nvCxnSpPr>
        <p:spPr>
          <a:xfrm>
            <a:off x="5421038" y="2271198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C8B2FDA4-B350-4F37-BB4C-D92D4916F23A}"/>
              </a:ext>
            </a:extLst>
          </p:cNvPr>
          <p:cNvSpPr/>
          <p:nvPr/>
        </p:nvSpPr>
        <p:spPr bwMode="auto">
          <a:xfrm>
            <a:off x="5554387" y="2153723"/>
            <a:ext cx="5329511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4F9315C-0330-4FC0-B5CB-3F81AD11FF1D}"/>
              </a:ext>
            </a:extLst>
          </p:cNvPr>
          <p:cNvSpPr/>
          <p:nvPr/>
        </p:nvSpPr>
        <p:spPr bwMode="auto">
          <a:xfrm>
            <a:off x="5554388" y="2825765"/>
            <a:ext cx="5253307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60E741E-B3E7-41E6-9192-27A044FA628C}"/>
              </a:ext>
            </a:extLst>
          </p:cNvPr>
          <p:cNvSpPr/>
          <p:nvPr/>
        </p:nvSpPr>
        <p:spPr bwMode="auto">
          <a:xfrm>
            <a:off x="5554388" y="3496219"/>
            <a:ext cx="5253307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8306482-335B-4D72-AD3C-4F15C8FB4C4F}"/>
              </a:ext>
            </a:extLst>
          </p:cNvPr>
          <p:cNvSpPr/>
          <p:nvPr/>
        </p:nvSpPr>
        <p:spPr bwMode="auto">
          <a:xfrm>
            <a:off x="5554388" y="4166673"/>
            <a:ext cx="5253307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5D534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70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6" grpId="0" animBg="1"/>
      <p:bldP spid="37" grpId="0" animBg="1"/>
      <p:bldP spid="38" grpId="0" animBg="1"/>
      <p:bldP spid="39" grpId="0" animBg="1"/>
      <p:bldP spid="42" grpId="0"/>
      <p:bldP spid="45" grpId="0"/>
      <p:bldP spid="48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5E6C48B-1EEE-458D-817B-2A8081497C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0" y="-159889"/>
            <a:ext cx="5221415" cy="6103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A25CB7EA-BB5D-4E66-839E-4F6D72DD692F}"/>
              </a:ext>
            </a:extLst>
          </p:cNvPr>
          <p:cNvSpPr/>
          <p:nvPr/>
        </p:nvSpPr>
        <p:spPr>
          <a:xfrm>
            <a:off x="4164487" y="2167569"/>
            <a:ext cx="967426" cy="967426"/>
          </a:xfrm>
          <a:prstGeom prst="ellipse">
            <a:avLst/>
          </a:prstGeom>
          <a:solidFill>
            <a:srgbClr val="B6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A0D3F01-B317-47A5-9306-FDACAF49C6D1}"/>
              </a:ext>
            </a:extLst>
          </p:cNvPr>
          <p:cNvSpPr/>
          <p:nvPr/>
        </p:nvSpPr>
        <p:spPr>
          <a:xfrm>
            <a:off x="5612287" y="2167569"/>
            <a:ext cx="967426" cy="967426"/>
          </a:xfrm>
          <a:prstGeom prst="ellipse">
            <a:avLst/>
          </a:prstGeom>
          <a:solidFill>
            <a:srgbClr val="B6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420A9A35-E4B4-42AE-A6EA-ACA38C9DD7D5}"/>
              </a:ext>
            </a:extLst>
          </p:cNvPr>
          <p:cNvSpPr/>
          <p:nvPr/>
        </p:nvSpPr>
        <p:spPr>
          <a:xfrm>
            <a:off x="7060087" y="2167569"/>
            <a:ext cx="967426" cy="967426"/>
          </a:xfrm>
          <a:prstGeom prst="ellipse">
            <a:avLst/>
          </a:prstGeom>
          <a:solidFill>
            <a:srgbClr val="B6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954EF44-B569-495A-ABFD-2A3EB80A754F}"/>
              </a:ext>
            </a:extLst>
          </p:cNvPr>
          <p:cNvSpPr/>
          <p:nvPr/>
        </p:nvSpPr>
        <p:spPr>
          <a:xfrm>
            <a:off x="8507887" y="2167569"/>
            <a:ext cx="967426" cy="967426"/>
          </a:xfrm>
          <a:prstGeom prst="ellipse">
            <a:avLst/>
          </a:prstGeom>
          <a:solidFill>
            <a:srgbClr val="B6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C4CE76E2-CE5C-4313-A60D-B78F8D62DFBE}"/>
              </a:ext>
            </a:extLst>
          </p:cNvPr>
          <p:cNvSpPr txBox="1"/>
          <p:nvPr/>
        </p:nvSpPr>
        <p:spPr>
          <a:xfrm>
            <a:off x="4164487" y="3485783"/>
            <a:ext cx="553860" cy="2013370"/>
          </a:xfrm>
          <a:prstGeom prst="rect">
            <a:avLst/>
          </a:prstGeom>
          <a:noFill/>
        </p:spPr>
        <p:txBody>
          <a:bodyPr vert="eaVert" wrap="none" lIns="91372" tIns="45719" rIns="91372" bIns="45719" rtlCol="0">
            <a:spAutoFit/>
          </a:bodyPr>
          <a:lstStyle/>
          <a:p>
            <a:pPr algn="l" defTabSz="608330">
              <a:defRPr/>
            </a:pPr>
            <a:r>
              <a:rPr lang="en-US" altLang="zh-CN" sz="24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4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31" name="文本框 3">
            <a:extLst>
              <a:ext uri="{FF2B5EF4-FFF2-40B4-BE49-F238E27FC236}">
                <a16:creationId xmlns:a16="http://schemas.microsoft.com/office/drawing/2014/main" id="{F1113B10-81A2-491D-B1C4-82146BEAB45E}"/>
              </a:ext>
            </a:extLst>
          </p:cNvPr>
          <p:cNvSpPr txBox="1"/>
          <p:nvPr/>
        </p:nvSpPr>
        <p:spPr>
          <a:xfrm>
            <a:off x="4587286" y="3506582"/>
            <a:ext cx="544627" cy="2246767"/>
          </a:xfrm>
          <a:prstGeom prst="rect">
            <a:avLst/>
          </a:prstGeom>
          <a:noFill/>
        </p:spPr>
        <p:txBody>
          <a:bodyPr vert="eaVert" wrap="square" lIns="91372" tIns="45719" rIns="91372" bIns="45719" rtlCol="0">
            <a:spAutoFit/>
          </a:bodyPr>
          <a:lstStyle/>
          <a:p>
            <a:pPr defTabSz="608330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rgbClr val="5D534B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9C8D9C05-7C58-4BF7-B266-BE359AECABF1}"/>
              </a:ext>
            </a:extLst>
          </p:cNvPr>
          <p:cNvSpPr txBox="1"/>
          <p:nvPr/>
        </p:nvSpPr>
        <p:spPr>
          <a:xfrm>
            <a:off x="5612287" y="3485783"/>
            <a:ext cx="553860" cy="2013370"/>
          </a:xfrm>
          <a:prstGeom prst="rect">
            <a:avLst/>
          </a:prstGeom>
          <a:noFill/>
        </p:spPr>
        <p:txBody>
          <a:bodyPr vert="eaVert" wrap="none" lIns="91372" tIns="45719" rIns="91372" bIns="45719" rtlCol="0">
            <a:spAutoFit/>
          </a:bodyPr>
          <a:lstStyle/>
          <a:p>
            <a:pPr defTabSz="608330">
              <a:defRPr/>
            </a:pPr>
            <a:r>
              <a:rPr lang="en-US" altLang="zh-CN" sz="24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4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33" name="文本框 3">
            <a:extLst>
              <a:ext uri="{FF2B5EF4-FFF2-40B4-BE49-F238E27FC236}">
                <a16:creationId xmlns:a16="http://schemas.microsoft.com/office/drawing/2014/main" id="{E613633F-13A2-45C1-8DBB-FB67DE029084}"/>
              </a:ext>
            </a:extLst>
          </p:cNvPr>
          <p:cNvSpPr txBox="1"/>
          <p:nvPr/>
        </p:nvSpPr>
        <p:spPr>
          <a:xfrm>
            <a:off x="6035086" y="3506582"/>
            <a:ext cx="544627" cy="2246767"/>
          </a:xfrm>
          <a:prstGeom prst="rect">
            <a:avLst/>
          </a:prstGeom>
          <a:noFill/>
        </p:spPr>
        <p:txBody>
          <a:bodyPr vert="eaVert" wrap="square" lIns="91372" tIns="45719" rIns="91372" bIns="45719" rtlCol="0">
            <a:spAutoFit/>
          </a:bodyPr>
          <a:lstStyle/>
          <a:p>
            <a:pPr defTabSz="608330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rgbClr val="5D534B"/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34" name="文本框 2">
            <a:extLst>
              <a:ext uri="{FF2B5EF4-FFF2-40B4-BE49-F238E27FC236}">
                <a16:creationId xmlns:a16="http://schemas.microsoft.com/office/drawing/2014/main" id="{2A6918D1-D453-49E6-A8A8-350102203E91}"/>
              </a:ext>
            </a:extLst>
          </p:cNvPr>
          <p:cNvSpPr txBox="1"/>
          <p:nvPr/>
        </p:nvSpPr>
        <p:spPr>
          <a:xfrm>
            <a:off x="7060087" y="3485783"/>
            <a:ext cx="553860" cy="2013370"/>
          </a:xfrm>
          <a:prstGeom prst="rect">
            <a:avLst/>
          </a:prstGeom>
          <a:noFill/>
        </p:spPr>
        <p:txBody>
          <a:bodyPr vert="eaVert" wrap="none" lIns="91372" tIns="45719" rIns="91372" bIns="45719" rtlCol="0">
            <a:spAutoFit/>
          </a:bodyPr>
          <a:lstStyle/>
          <a:p>
            <a:pPr defTabSz="608330">
              <a:defRPr/>
            </a:pPr>
            <a:r>
              <a:rPr lang="en-US" altLang="zh-CN" sz="24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4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35" name="文本框 3">
            <a:extLst>
              <a:ext uri="{FF2B5EF4-FFF2-40B4-BE49-F238E27FC236}">
                <a16:creationId xmlns:a16="http://schemas.microsoft.com/office/drawing/2014/main" id="{0D1BC005-86A3-426C-A972-2DC7BE458004}"/>
              </a:ext>
            </a:extLst>
          </p:cNvPr>
          <p:cNvSpPr txBox="1"/>
          <p:nvPr/>
        </p:nvSpPr>
        <p:spPr>
          <a:xfrm>
            <a:off x="7482886" y="3506582"/>
            <a:ext cx="544627" cy="2246767"/>
          </a:xfrm>
          <a:prstGeom prst="rect">
            <a:avLst/>
          </a:prstGeom>
          <a:noFill/>
        </p:spPr>
        <p:txBody>
          <a:bodyPr vert="eaVert" wrap="square" lIns="91372" tIns="45719" rIns="91372" bIns="45719" rtlCol="0">
            <a:spAutoFit/>
          </a:bodyPr>
          <a:lstStyle/>
          <a:p>
            <a:pPr defTabSz="608330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rgbClr val="5D534B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36" name="文本框 2">
            <a:extLst>
              <a:ext uri="{FF2B5EF4-FFF2-40B4-BE49-F238E27FC236}">
                <a16:creationId xmlns:a16="http://schemas.microsoft.com/office/drawing/2014/main" id="{08496C39-8974-4D5D-90AC-47BA7593A087}"/>
              </a:ext>
            </a:extLst>
          </p:cNvPr>
          <p:cNvSpPr txBox="1"/>
          <p:nvPr/>
        </p:nvSpPr>
        <p:spPr>
          <a:xfrm>
            <a:off x="8507887" y="3485783"/>
            <a:ext cx="553860" cy="2013370"/>
          </a:xfrm>
          <a:prstGeom prst="rect">
            <a:avLst/>
          </a:prstGeom>
          <a:noFill/>
        </p:spPr>
        <p:txBody>
          <a:bodyPr vert="eaVert" wrap="none" lIns="91372" tIns="45719" rIns="91372" bIns="45719" rtlCol="0">
            <a:spAutoFit/>
          </a:bodyPr>
          <a:lstStyle/>
          <a:p>
            <a:pPr defTabSz="608330">
              <a:defRPr/>
            </a:pPr>
            <a:r>
              <a:rPr lang="en-US" altLang="zh-CN" sz="24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4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37" name="文本框 3">
            <a:extLst>
              <a:ext uri="{FF2B5EF4-FFF2-40B4-BE49-F238E27FC236}">
                <a16:creationId xmlns:a16="http://schemas.microsoft.com/office/drawing/2014/main" id="{21326EA4-7594-4B49-95B8-9371C94CAA37}"/>
              </a:ext>
            </a:extLst>
          </p:cNvPr>
          <p:cNvSpPr txBox="1"/>
          <p:nvPr/>
        </p:nvSpPr>
        <p:spPr>
          <a:xfrm>
            <a:off x="8930686" y="3506582"/>
            <a:ext cx="544627" cy="2246767"/>
          </a:xfrm>
          <a:prstGeom prst="rect">
            <a:avLst/>
          </a:prstGeom>
          <a:noFill/>
        </p:spPr>
        <p:txBody>
          <a:bodyPr vert="eaVert" wrap="square" lIns="91372" tIns="45719" rIns="91372" bIns="45719" rtlCol="0">
            <a:spAutoFit/>
          </a:bodyPr>
          <a:lstStyle/>
          <a:p>
            <a:pPr defTabSz="608330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rgbClr val="5D534B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2A2D11DE-C8CE-42B7-889A-9DD616FAE6F5}"/>
              </a:ext>
            </a:extLst>
          </p:cNvPr>
          <p:cNvSpPr/>
          <p:nvPr/>
        </p:nvSpPr>
        <p:spPr>
          <a:xfrm>
            <a:off x="9815987" y="2167569"/>
            <a:ext cx="967426" cy="967426"/>
          </a:xfrm>
          <a:prstGeom prst="ellipse">
            <a:avLst/>
          </a:prstGeom>
          <a:solidFill>
            <a:srgbClr val="B6D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5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文本框 2">
            <a:extLst>
              <a:ext uri="{FF2B5EF4-FFF2-40B4-BE49-F238E27FC236}">
                <a16:creationId xmlns:a16="http://schemas.microsoft.com/office/drawing/2014/main" id="{8E1AC1D2-C8A1-40D2-B8D2-CD7C4D935B0C}"/>
              </a:ext>
            </a:extLst>
          </p:cNvPr>
          <p:cNvSpPr txBox="1"/>
          <p:nvPr/>
        </p:nvSpPr>
        <p:spPr>
          <a:xfrm>
            <a:off x="9815987" y="3485783"/>
            <a:ext cx="553860" cy="2013370"/>
          </a:xfrm>
          <a:prstGeom prst="rect">
            <a:avLst/>
          </a:prstGeom>
          <a:noFill/>
        </p:spPr>
        <p:txBody>
          <a:bodyPr vert="eaVert" wrap="none" lIns="91372" tIns="45719" rIns="91372" bIns="45719" rtlCol="0">
            <a:spAutoFit/>
          </a:bodyPr>
          <a:lstStyle/>
          <a:p>
            <a:pPr defTabSz="608330">
              <a:defRPr/>
            </a:pPr>
            <a:r>
              <a:rPr lang="en-US" altLang="zh-CN" sz="24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4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40" name="文本框 3">
            <a:extLst>
              <a:ext uri="{FF2B5EF4-FFF2-40B4-BE49-F238E27FC236}">
                <a16:creationId xmlns:a16="http://schemas.microsoft.com/office/drawing/2014/main" id="{A2F49236-DB07-4414-BE40-EBD281AF3926}"/>
              </a:ext>
            </a:extLst>
          </p:cNvPr>
          <p:cNvSpPr txBox="1"/>
          <p:nvPr/>
        </p:nvSpPr>
        <p:spPr>
          <a:xfrm>
            <a:off x="10238786" y="3506582"/>
            <a:ext cx="544627" cy="2246767"/>
          </a:xfrm>
          <a:prstGeom prst="rect">
            <a:avLst/>
          </a:prstGeom>
          <a:noFill/>
        </p:spPr>
        <p:txBody>
          <a:bodyPr vert="eaVert" wrap="square" lIns="91372" tIns="45719" rIns="91372" bIns="45719" rtlCol="0">
            <a:spAutoFit/>
          </a:bodyPr>
          <a:lstStyle/>
          <a:p>
            <a:pPr defTabSz="608330">
              <a:lnSpc>
                <a:spcPct val="130000"/>
              </a:lnSpc>
              <a:defRPr/>
            </a:pPr>
            <a:r>
              <a:rPr lang="en-US" altLang="zh-CN" kern="0" dirty="0">
                <a:solidFill>
                  <a:srgbClr val="5D534B"/>
                </a:solidFill>
                <a:cs typeface="+mn-ea"/>
                <a:sym typeface="+mn-lt"/>
              </a:rPr>
              <a:t>PART </a:t>
            </a:r>
            <a:r>
              <a:rPr lang="en-US" kern="0" dirty="0">
                <a:solidFill>
                  <a:srgbClr val="5D534B"/>
                </a:solidFill>
                <a:cs typeface="+mn-ea"/>
                <a:sym typeface="+mn-lt"/>
              </a:rPr>
              <a:t>FIVE</a:t>
            </a:r>
          </a:p>
        </p:txBody>
      </p:sp>
    </p:spTree>
    <p:extLst>
      <p:ext uri="{BB962C8B-B14F-4D97-AF65-F5344CB8AC3E}">
        <p14:creationId xmlns:p14="http://schemas.microsoft.com/office/powerpoint/2010/main" val="92763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bldLvl="0" animBg="1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141703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1A26CC53-0A58-4B6D-8045-91153AA29C54}"/>
              </a:ext>
            </a:extLst>
          </p:cNvPr>
          <p:cNvSpPr/>
          <p:nvPr/>
        </p:nvSpPr>
        <p:spPr>
          <a:xfrm>
            <a:off x="4785219" y="2799631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A5B6561-499C-4671-895B-FB44B917C395}"/>
              </a:ext>
            </a:extLst>
          </p:cNvPr>
          <p:cNvSpPr/>
          <p:nvPr/>
        </p:nvSpPr>
        <p:spPr>
          <a:xfrm>
            <a:off x="7850694" y="2790741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C041CAA-EFBF-4F93-B4DA-2CA9CAEA46AE}"/>
              </a:ext>
            </a:extLst>
          </p:cNvPr>
          <p:cNvSpPr/>
          <p:nvPr/>
        </p:nvSpPr>
        <p:spPr>
          <a:xfrm>
            <a:off x="7912033" y="4535288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9108F7B-8157-492A-9BF3-02FEFE4EBC7F}"/>
              </a:ext>
            </a:extLst>
          </p:cNvPr>
          <p:cNvSpPr/>
          <p:nvPr/>
        </p:nvSpPr>
        <p:spPr>
          <a:xfrm>
            <a:off x="4779298" y="4530296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BFE913A-26B3-4AE2-9B8C-F01DC962327E}"/>
              </a:ext>
            </a:extLst>
          </p:cNvPr>
          <p:cNvGrpSpPr/>
          <p:nvPr/>
        </p:nvGrpSpPr>
        <p:grpSpPr>
          <a:xfrm>
            <a:off x="2268607" y="2234665"/>
            <a:ext cx="2477085" cy="735965"/>
            <a:chOff x="2698" y="3128"/>
            <a:chExt cx="2806" cy="1159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88E5CBA0-4E72-4AAC-BE7F-4BDD6941B7AC}"/>
                </a:ext>
              </a:extLst>
            </p:cNvPr>
            <p:cNvSpPr txBox="1"/>
            <p:nvPr/>
          </p:nvSpPr>
          <p:spPr>
            <a:xfrm>
              <a:off x="3459" y="3128"/>
              <a:ext cx="2045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r"/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83EA9566-333C-4ECB-95F9-FE596EE52D95}"/>
                </a:ext>
              </a:extLst>
            </p:cNvPr>
            <p:cNvSpPr txBox="1"/>
            <p:nvPr/>
          </p:nvSpPr>
          <p:spPr>
            <a:xfrm>
              <a:off x="2698" y="3828"/>
              <a:ext cx="2756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3287A3C-AC1C-44F2-8291-D54023A22244}"/>
              </a:ext>
            </a:extLst>
          </p:cNvPr>
          <p:cNvGrpSpPr/>
          <p:nvPr/>
        </p:nvGrpSpPr>
        <p:grpSpPr>
          <a:xfrm>
            <a:off x="1896112" y="4379695"/>
            <a:ext cx="3313389" cy="737235"/>
            <a:chOff x="2275" y="3151"/>
            <a:chExt cx="3783" cy="1161"/>
          </a:xfrm>
        </p:grpSpPr>
        <p:sp>
          <p:nvSpPr>
            <p:cNvPr id="39" name="TextBox 45">
              <a:extLst>
                <a:ext uri="{FF2B5EF4-FFF2-40B4-BE49-F238E27FC236}">
                  <a16:creationId xmlns:a16="http://schemas.microsoft.com/office/drawing/2014/main" id="{1AFC19A5-A71B-4F42-92E6-1466B9880728}"/>
                </a:ext>
              </a:extLst>
            </p:cNvPr>
            <p:cNvSpPr txBox="1"/>
            <p:nvPr/>
          </p:nvSpPr>
          <p:spPr>
            <a:xfrm>
              <a:off x="2938" y="3151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r"/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46">
              <a:extLst>
                <a:ext uri="{FF2B5EF4-FFF2-40B4-BE49-F238E27FC236}">
                  <a16:creationId xmlns:a16="http://schemas.microsoft.com/office/drawing/2014/main" id="{A02BF08B-C07D-4C4B-80CF-A81E165010AD}"/>
                </a:ext>
              </a:extLst>
            </p:cNvPr>
            <p:cNvSpPr txBox="1"/>
            <p:nvPr/>
          </p:nvSpPr>
          <p:spPr>
            <a:xfrm>
              <a:off x="2275" y="3853"/>
              <a:ext cx="3166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r">
                <a:lnSpc>
                  <a:spcPts val="25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06C5F06-1A18-4860-92DE-F94ED1F77827}"/>
              </a:ext>
            </a:extLst>
          </p:cNvPr>
          <p:cNvGrpSpPr/>
          <p:nvPr/>
        </p:nvGrpSpPr>
        <p:grpSpPr>
          <a:xfrm>
            <a:off x="8227409" y="2278480"/>
            <a:ext cx="3027216" cy="688340"/>
            <a:chOff x="1810" y="3228"/>
            <a:chExt cx="3575" cy="1084"/>
          </a:xfrm>
        </p:grpSpPr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F9BFC612-DA98-4D1F-8593-C5C40B513400}"/>
                </a:ext>
              </a:extLst>
            </p:cNvPr>
            <p:cNvSpPr txBox="1"/>
            <p:nvPr/>
          </p:nvSpPr>
          <p:spPr>
            <a:xfrm>
              <a:off x="1810" y="3228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173CB747-2E8D-4942-A812-B897B6CEDA6D}"/>
                </a:ext>
              </a:extLst>
            </p:cNvPr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154A210-E6AE-4975-A609-CC6E2A6DDD32}"/>
              </a:ext>
            </a:extLst>
          </p:cNvPr>
          <p:cNvGrpSpPr/>
          <p:nvPr/>
        </p:nvGrpSpPr>
        <p:grpSpPr>
          <a:xfrm>
            <a:off x="8227409" y="4348795"/>
            <a:ext cx="3051772" cy="692785"/>
            <a:chOff x="1781" y="3221"/>
            <a:chExt cx="3604" cy="1091"/>
          </a:xfrm>
        </p:grpSpPr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CDCB0CBF-9E58-4A7D-86A1-C268427ABFE2}"/>
                </a:ext>
              </a:extLst>
            </p:cNvPr>
            <p:cNvSpPr txBox="1"/>
            <p:nvPr/>
          </p:nvSpPr>
          <p:spPr>
            <a:xfrm>
              <a:off x="1781" y="3221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8E6B36DD-AB18-47C8-940F-6716BC7BDBE7}"/>
                </a:ext>
              </a:extLst>
            </p:cNvPr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8733BAF8-6B7D-4D5A-8B48-D4B6A4CAD4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082" y="2322712"/>
            <a:ext cx="3399454" cy="33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86768" y="153254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grpSp>
        <p:nvGrpSpPr>
          <p:cNvPr id="25" name="Group 54">
            <a:extLst>
              <a:ext uri="{FF2B5EF4-FFF2-40B4-BE49-F238E27FC236}">
                <a16:creationId xmlns:a16="http://schemas.microsoft.com/office/drawing/2014/main" id="{ED2D1FA0-C7FF-4BBE-9B06-5F5DD1FC3297}"/>
              </a:ext>
            </a:extLst>
          </p:cNvPr>
          <p:cNvGrpSpPr/>
          <p:nvPr/>
        </p:nvGrpSpPr>
        <p:grpSpPr>
          <a:xfrm>
            <a:off x="2366409" y="4391279"/>
            <a:ext cx="2372955" cy="861610"/>
            <a:chOff x="5408083" y="2933595"/>
            <a:chExt cx="2372955" cy="861610"/>
          </a:xfrm>
        </p:grpSpPr>
        <p:sp>
          <p:nvSpPr>
            <p:cNvPr id="26" name="TextBox 55">
              <a:extLst>
                <a:ext uri="{FF2B5EF4-FFF2-40B4-BE49-F238E27FC236}">
                  <a16:creationId xmlns:a16="http://schemas.microsoft.com/office/drawing/2014/main" id="{F00FABEE-1F57-48BA-B14D-8B54B1BD1D7D}"/>
                </a:ext>
              </a:extLst>
            </p:cNvPr>
            <p:cNvSpPr txBox="1"/>
            <p:nvPr/>
          </p:nvSpPr>
          <p:spPr>
            <a:xfrm>
              <a:off x="5854367" y="2933595"/>
              <a:ext cx="1466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62626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F63883C8-FD6A-4CD6-BCF5-30F40C879432}"/>
                </a:ext>
              </a:extLst>
            </p:cNvPr>
            <p:cNvSpPr/>
            <p:nvPr/>
          </p:nvSpPr>
          <p:spPr>
            <a:xfrm>
              <a:off x="5408083" y="3217418"/>
              <a:ext cx="2372955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57">
            <a:extLst>
              <a:ext uri="{FF2B5EF4-FFF2-40B4-BE49-F238E27FC236}">
                <a16:creationId xmlns:a16="http://schemas.microsoft.com/office/drawing/2014/main" id="{BF5D3A98-ECC2-4E7C-88A4-795E9534C675}"/>
              </a:ext>
            </a:extLst>
          </p:cNvPr>
          <p:cNvGrpSpPr/>
          <p:nvPr/>
        </p:nvGrpSpPr>
        <p:grpSpPr>
          <a:xfrm>
            <a:off x="5147709" y="4391279"/>
            <a:ext cx="2372955" cy="1073783"/>
            <a:chOff x="5408083" y="2933595"/>
            <a:chExt cx="2372955" cy="1073783"/>
          </a:xfrm>
        </p:grpSpPr>
        <p:sp>
          <p:nvSpPr>
            <p:cNvPr id="29" name="TextBox 58">
              <a:extLst>
                <a:ext uri="{FF2B5EF4-FFF2-40B4-BE49-F238E27FC236}">
                  <a16:creationId xmlns:a16="http://schemas.microsoft.com/office/drawing/2014/main" id="{81687C6A-E825-4B15-9FA1-91AD5D6946D5}"/>
                </a:ext>
              </a:extLst>
            </p:cNvPr>
            <p:cNvSpPr txBox="1"/>
            <p:nvPr/>
          </p:nvSpPr>
          <p:spPr>
            <a:xfrm>
              <a:off x="5854367" y="2933595"/>
              <a:ext cx="1466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62626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5B74B88-C332-4500-B35E-28D7EFA466C6}"/>
                </a:ext>
              </a:extLst>
            </p:cNvPr>
            <p:cNvSpPr/>
            <p:nvPr/>
          </p:nvSpPr>
          <p:spPr>
            <a:xfrm>
              <a:off x="5408083" y="3217418"/>
              <a:ext cx="2372955" cy="789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60">
            <a:extLst>
              <a:ext uri="{FF2B5EF4-FFF2-40B4-BE49-F238E27FC236}">
                <a16:creationId xmlns:a16="http://schemas.microsoft.com/office/drawing/2014/main" id="{EF0A8265-F86F-475E-861F-344B29FA5A27}"/>
              </a:ext>
            </a:extLst>
          </p:cNvPr>
          <p:cNvGrpSpPr/>
          <p:nvPr/>
        </p:nvGrpSpPr>
        <p:grpSpPr>
          <a:xfrm>
            <a:off x="7953835" y="4391279"/>
            <a:ext cx="2372955" cy="1073783"/>
            <a:chOff x="5408083" y="2933595"/>
            <a:chExt cx="2372955" cy="1073783"/>
          </a:xfrm>
        </p:grpSpPr>
        <p:sp>
          <p:nvSpPr>
            <p:cNvPr id="32" name="TextBox 61">
              <a:extLst>
                <a:ext uri="{FF2B5EF4-FFF2-40B4-BE49-F238E27FC236}">
                  <a16:creationId xmlns:a16="http://schemas.microsoft.com/office/drawing/2014/main" id="{12DA35F0-FB1A-475A-A6CA-99DC8D0B7296}"/>
                </a:ext>
              </a:extLst>
            </p:cNvPr>
            <p:cNvSpPr txBox="1"/>
            <p:nvPr/>
          </p:nvSpPr>
          <p:spPr>
            <a:xfrm>
              <a:off x="5854369" y="2933595"/>
              <a:ext cx="1466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62626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C2E3510D-3D75-4781-B464-2D68222368F3}"/>
                </a:ext>
              </a:extLst>
            </p:cNvPr>
            <p:cNvSpPr/>
            <p:nvPr/>
          </p:nvSpPr>
          <p:spPr>
            <a:xfrm>
              <a:off x="5408083" y="3217418"/>
              <a:ext cx="2372955" cy="789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2769ED7B-B068-43D0-824C-2C1E6F73F1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09" y="2041078"/>
            <a:ext cx="2194954" cy="21978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27480A8-175F-4890-AD49-D2A042F8BE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775" y="2041077"/>
            <a:ext cx="2194954" cy="219788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7DAD42-3954-46A1-A9D7-D8528A074E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577" y="2084646"/>
            <a:ext cx="2194954" cy="21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3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0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52780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9561172-7849-43EF-93C7-121794877E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91" y="4695722"/>
            <a:ext cx="966190" cy="966190"/>
          </a:xfrm>
          <a:prstGeom prst="rect">
            <a:avLst/>
          </a:prstGeom>
        </p:spPr>
      </p:pic>
      <p:sp>
        <p:nvSpPr>
          <p:cNvPr id="40" name="Rectangle 1">
            <a:extLst>
              <a:ext uri="{FF2B5EF4-FFF2-40B4-BE49-F238E27FC236}">
                <a16:creationId xmlns:a16="http://schemas.microsoft.com/office/drawing/2014/main" id="{B783331E-62B3-48D2-BD79-69B6D3754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603" y="1516262"/>
            <a:ext cx="3735227" cy="696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28FB408D-1F24-4EE3-A2A1-DF9BCEE30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603" y="4847411"/>
            <a:ext cx="3735227" cy="696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C4E0DBC1-1B3A-4A3B-B292-583D24895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993" y="3080617"/>
            <a:ext cx="3735227" cy="696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FAF41DD3-E3D9-478E-9981-ED491355F0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755" y="1309560"/>
            <a:ext cx="966190" cy="96619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BEBAC20-6629-4CBB-8680-F04C7A9C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15" y="2943174"/>
            <a:ext cx="966190" cy="96619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1353B53-D644-4BD3-8588-008C391885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8733" y="967344"/>
            <a:ext cx="4875942" cy="53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3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97690" y="147033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9EEB2010-D68A-4CE7-A4C1-44F009E356B7}"/>
              </a:ext>
            </a:extLst>
          </p:cNvPr>
          <p:cNvGrpSpPr/>
          <p:nvPr/>
        </p:nvGrpSpPr>
        <p:grpSpPr>
          <a:xfrm>
            <a:off x="1994291" y="1188788"/>
            <a:ext cx="2757744" cy="916041"/>
            <a:chOff x="4746006" y="533695"/>
            <a:chExt cx="3009706" cy="916041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2906A98C-D470-4031-95BD-257D51032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 flipH="1">
              <a:off x="5762716" y="-483015"/>
              <a:ext cx="916041" cy="2949462"/>
            </a:xfrm>
            <a:prstGeom prst="rect">
              <a:avLst/>
            </a:prstGeom>
          </p:spPr>
        </p:pic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9DF8D806-AC6D-4A4D-BE84-9804E572678C}"/>
                </a:ext>
              </a:extLst>
            </p:cNvPr>
            <p:cNvSpPr txBox="1"/>
            <p:nvPr/>
          </p:nvSpPr>
          <p:spPr>
            <a:xfrm>
              <a:off x="5065067" y="914983"/>
              <a:ext cx="2690645" cy="4278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88872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ts val="2500"/>
                </a:lnSpc>
                <a:defRPr sz="1400">
                  <a:solidFill>
                    <a:srgbClr val="5D534B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en-US" altLang="zh-CN" sz="3200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3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7" name="Rectangle 1">
            <a:extLst>
              <a:ext uri="{FF2B5EF4-FFF2-40B4-BE49-F238E27FC236}">
                <a16:creationId xmlns:a16="http://schemas.microsoft.com/office/drawing/2014/main" id="{3D85AABD-8EA5-4A8B-ABDF-10AA3DAA2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46" y="2539348"/>
            <a:ext cx="6596627" cy="693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rgbClr val="5D534B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98" name="Rectangle 1">
            <a:extLst>
              <a:ext uri="{FF2B5EF4-FFF2-40B4-BE49-F238E27FC236}">
                <a16:creationId xmlns:a16="http://schemas.microsoft.com/office/drawing/2014/main" id="{E434D940-5E08-458D-9197-9471CB181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45" y="3763190"/>
            <a:ext cx="6596627" cy="693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rgbClr val="5D534B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99" name="Rectangle 1">
            <a:extLst>
              <a:ext uri="{FF2B5EF4-FFF2-40B4-BE49-F238E27FC236}">
                <a16:creationId xmlns:a16="http://schemas.microsoft.com/office/drawing/2014/main" id="{0612EE75-A602-436E-9FA9-2FA3B7CDC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44" y="5052529"/>
            <a:ext cx="6596627" cy="693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rgbClr val="5D534B"/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rgbClr val="5D534B"/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BA113362-CB44-4297-9C99-1B58A0D6DE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7058" flipH="1">
            <a:off x="8403772" y="2075641"/>
            <a:ext cx="2520701" cy="34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7" grpId="0"/>
      <p:bldP spid="98" grpId="0"/>
      <p:bldP spid="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40544F-744D-451F-A55E-D837FBB2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71" y="0"/>
            <a:ext cx="485551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_14">
            <a:extLst>
              <a:ext uri="{FF2B5EF4-FFF2-40B4-BE49-F238E27FC236}">
                <a16:creationId xmlns:a16="http://schemas.microsoft.com/office/drawing/2014/main" id="{9FD97036-E159-4C0E-8769-8029B139C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964" y="2754301"/>
            <a:ext cx="5207091" cy="7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6600" dirty="0">
                <a:solidFill>
                  <a:srgbClr val="5D534B"/>
                </a:solidFill>
                <a:latin typeface="+mn-lt"/>
                <a:ea typeface="+mn-ea"/>
                <a:cs typeface="+mn-ea"/>
                <a:sym typeface="+mn-lt"/>
              </a:rPr>
              <a:t>Thank  you!</a:t>
            </a:r>
            <a:endParaRPr lang="zh-CN" sz="6600" dirty="0">
              <a:solidFill>
                <a:srgbClr val="5D53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E31A3DB-811C-46B1-AA35-6B966F68E36B}"/>
              </a:ext>
            </a:extLst>
          </p:cNvPr>
          <p:cNvSpPr/>
          <p:nvPr/>
        </p:nvSpPr>
        <p:spPr>
          <a:xfrm>
            <a:off x="1143008" y="51775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6D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3">
            <a:hlinkClick r:id="rId5"/>
            <a:extLst>
              <a:ext uri="{FF2B5EF4-FFF2-40B4-BE49-F238E27FC236}">
                <a16:creationId xmlns:a16="http://schemas.microsoft.com/office/drawing/2014/main" id="{8359C043-1376-4D6C-8C0D-E06F204CBE31}"/>
              </a:ext>
            </a:extLst>
          </p:cNvPr>
          <p:cNvSpPr txBox="1"/>
          <p:nvPr/>
        </p:nvSpPr>
        <p:spPr>
          <a:xfrm>
            <a:off x="6807523" y="643943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DB92A0-95FC-45E8-8308-09AC817E1559}"/>
              </a:ext>
            </a:extLst>
          </p:cNvPr>
          <p:cNvSpPr txBox="1"/>
          <p:nvPr/>
        </p:nvSpPr>
        <p:spPr>
          <a:xfrm>
            <a:off x="1444844" y="3685620"/>
            <a:ext cx="4407316" cy="44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ts val="2500"/>
              </a:lnSpc>
              <a:buNone/>
            </a:pPr>
            <a:r>
              <a:rPr lang="en-US" altLang="zh-CN" dirty="0">
                <a:solidFill>
                  <a:srgbClr val="5D534B"/>
                </a:solidFill>
                <a:cs typeface="+mn-ea"/>
                <a:sym typeface="+mn-lt"/>
              </a:rPr>
              <a:t>Insert the Subtitle of Your Presentation</a:t>
            </a:r>
          </a:p>
          <a:p>
            <a:pPr marL="0" indent="0" algn="dist">
              <a:lnSpc>
                <a:spcPts val="2000"/>
              </a:lnSpc>
              <a:buNone/>
            </a:pPr>
            <a:endParaRPr lang="zh-CN" altLang="en-US" dirty="0">
              <a:solidFill>
                <a:srgbClr val="5D534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69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3EE12329-4B9B-4386-AA0A-33B988FAAC15}"/>
              </a:ext>
            </a:extLst>
          </p:cNvPr>
          <p:cNvSpPr txBox="1"/>
          <p:nvPr/>
        </p:nvSpPr>
        <p:spPr>
          <a:xfrm>
            <a:off x="2754787" y="197649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12E3B8D5-F8AC-4871-A4F7-42ADC1BFAD29}"/>
              </a:ext>
            </a:extLst>
          </p:cNvPr>
          <p:cNvSpPr txBox="1"/>
          <p:nvPr/>
        </p:nvSpPr>
        <p:spPr>
          <a:xfrm>
            <a:off x="3130105" y="2873690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08330">
              <a:defRPr/>
            </a:pPr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0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245601F0-564F-40E5-AEA9-F505803226FA}"/>
              </a:ext>
            </a:extLst>
          </p:cNvPr>
          <p:cNvSpPr txBox="1"/>
          <p:nvPr/>
        </p:nvSpPr>
        <p:spPr>
          <a:xfrm>
            <a:off x="2687400" y="2928911"/>
            <a:ext cx="595035" cy="2721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grpSp>
        <p:nvGrpSpPr>
          <p:cNvPr id="7" name="4">
            <a:extLst>
              <a:ext uri="{FF2B5EF4-FFF2-40B4-BE49-F238E27FC236}">
                <a16:creationId xmlns:a16="http://schemas.microsoft.com/office/drawing/2014/main" id="{1B18D50F-19A1-48AB-98E5-481B1CC71E4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39947" y="3609876"/>
            <a:ext cx="393410" cy="553998"/>
            <a:chOff x="2529436" y="1430775"/>
            <a:chExt cx="539218" cy="7593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CCA6827-3B9B-4F7E-87B1-17F8490B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9" name="淘宝网chenying0907出品 35">
              <a:extLst>
                <a:ext uri="{FF2B5EF4-FFF2-40B4-BE49-F238E27FC236}">
                  <a16:creationId xmlns:a16="http://schemas.microsoft.com/office/drawing/2014/main" id="{C239C7E4-FB23-4C10-9880-26D3EEFDC176}"/>
                </a:ext>
              </a:extLst>
            </p:cNvPr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淘宝网chenying0907出品 36">
              <a:extLst>
                <a:ext uri="{FF2B5EF4-FFF2-40B4-BE49-F238E27FC236}">
                  <a16:creationId xmlns:a16="http://schemas.microsoft.com/office/drawing/2014/main" id="{2CE51D6B-C8F9-494F-B2B6-040212118265}"/>
                </a:ext>
              </a:extLst>
            </p:cNvPr>
            <p:cNvSpPr txBox="1"/>
            <p:nvPr/>
          </p:nvSpPr>
          <p:spPr>
            <a:xfrm>
              <a:off x="2529436" y="1430775"/>
              <a:ext cx="539218" cy="75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第一章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B5B5A18-DD06-4891-B917-0343A5BB91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898" y="7254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119651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06CF5D1-A830-4701-8169-C014AB03A1E2}"/>
              </a:ext>
            </a:extLst>
          </p:cNvPr>
          <p:cNvSpPr txBox="1"/>
          <p:nvPr/>
        </p:nvSpPr>
        <p:spPr>
          <a:xfrm>
            <a:off x="6474517" y="2840862"/>
            <a:ext cx="3119649" cy="597919"/>
          </a:xfrm>
          <a:prstGeom prst="rect">
            <a:avLst/>
          </a:prstGeom>
          <a:noFill/>
        </p:spPr>
        <p:txBody>
          <a:bodyPr wrap="square" lIns="91372" tIns="45719" rIns="91372" bIns="45719" rtlCol="0">
            <a:spAutoFit/>
          </a:bodyPr>
          <a:lstStyle/>
          <a:p>
            <a:pPr defTabSz="608330">
              <a:lnSpc>
                <a:spcPct val="130000"/>
              </a:lnSpc>
              <a:defRPr/>
            </a:pPr>
            <a:r>
              <a:rPr lang="en-US" altLang="zh-CN" sz="2800" kern="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8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7D419D-029D-4A87-BEB1-8BE180600FF7}"/>
              </a:ext>
            </a:extLst>
          </p:cNvPr>
          <p:cNvSpPr txBox="1"/>
          <p:nvPr/>
        </p:nvSpPr>
        <p:spPr>
          <a:xfrm>
            <a:off x="6528190" y="3799907"/>
            <a:ext cx="3851275" cy="166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D3A1F86-FFA5-4A66-9E82-FFBE01A3E968}"/>
              </a:ext>
            </a:extLst>
          </p:cNvPr>
          <p:cNvCxnSpPr/>
          <p:nvPr/>
        </p:nvCxnSpPr>
        <p:spPr>
          <a:xfrm>
            <a:off x="6597638" y="3751072"/>
            <a:ext cx="607493" cy="0"/>
          </a:xfrm>
          <a:prstGeom prst="line">
            <a:avLst/>
          </a:prstGeom>
          <a:ln w="63500">
            <a:solidFill>
              <a:srgbClr val="B6D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F1D9BCF-2437-4B6E-AEEC-E7107F6637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15" y="1293209"/>
            <a:ext cx="5086336" cy="55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114524" y="1503797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1A26CC53-0A58-4B6D-8045-91153AA29C54}"/>
              </a:ext>
            </a:extLst>
          </p:cNvPr>
          <p:cNvSpPr/>
          <p:nvPr/>
        </p:nvSpPr>
        <p:spPr>
          <a:xfrm>
            <a:off x="4785219" y="2799631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A5B6561-499C-4671-895B-FB44B917C395}"/>
              </a:ext>
            </a:extLst>
          </p:cNvPr>
          <p:cNvSpPr/>
          <p:nvPr/>
        </p:nvSpPr>
        <p:spPr>
          <a:xfrm>
            <a:off x="7850694" y="2790741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C041CAA-EFBF-4F93-B4DA-2CA9CAEA46AE}"/>
              </a:ext>
            </a:extLst>
          </p:cNvPr>
          <p:cNvSpPr/>
          <p:nvPr/>
        </p:nvSpPr>
        <p:spPr>
          <a:xfrm>
            <a:off x="7912033" y="4535288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9108F7B-8157-492A-9BF3-02FEFE4EBC7F}"/>
              </a:ext>
            </a:extLst>
          </p:cNvPr>
          <p:cNvSpPr/>
          <p:nvPr/>
        </p:nvSpPr>
        <p:spPr>
          <a:xfrm>
            <a:off x="4779298" y="4530296"/>
            <a:ext cx="352159" cy="352159"/>
          </a:xfrm>
          <a:prstGeom prst="ellipse">
            <a:avLst/>
          </a:prstGeom>
          <a:solidFill>
            <a:srgbClr val="F8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BFE913A-26B3-4AE2-9B8C-F01DC962327E}"/>
              </a:ext>
            </a:extLst>
          </p:cNvPr>
          <p:cNvGrpSpPr/>
          <p:nvPr/>
        </p:nvGrpSpPr>
        <p:grpSpPr>
          <a:xfrm>
            <a:off x="2268607" y="2234665"/>
            <a:ext cx="2477085" cy="735965"/>
            <a:chOff x="2698" y="3128"/>
            <a:chExt cx="2806" cy="1159"/>
          </a:xfrm>
        </p:grpSpPr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88E5CBA0-4E72-4AAC-BE7F-4BDD6941B7AC}"/>
                </a:ext>
              </a:extLst>
            </p:cNvPr>
            <p:cNvSpPr txBox="1"/>
            <p:nvPr/>
          </p:nvSpPr>
          <p:spPr>
            <a:xfrm>
              <a:off x="3459" y="3128"/>
              <a:ext cx="2045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r"/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83EA9566-333C-4ECB-95F9-FE596EE52D95}"/>
                </a:ext>
              </a:extLst>
            </p:cNvPr>
            <p:cNvSpPr txBox="1"/>
            <p:nvPr/>
          </p:nvSpPr>
          <p:spPr>
            <a:xfrm>
              <a:off x="2698" y="3828"/>
              <a:ext cx="2756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3287A3C-AC1C-44F2-8291-D54023A22244}"/>
              </a:ext>
            </a:extLst>
          </p:cNvPr>
          <p:cNvGrpSpPr/>
          <p:nvPr/>
        </p:nvGrpSpPr>
        <p:grpSpPr>
          <a:xfrm>
            <a:off x="1896112" y="4379695"/>
            <a:ext cx="3313389" cy="737235"/>
            <a:chOff x="2275" y="3151"/>
            <a:chExt cx="3783" cy="1161"/>
          </a:xfrm>
        </p:grpSpPr>
        <p:sp>
          <p:nvSpPr>
            <p:cNvPr id="39" name="TextBox 45">
              <a:extLst>
                <a:ext uri="{FF2B5EF4-FFF2-40B4-BE49-F238E27FC236}">
                  <a16:creationId xmlns:a16="http://schemas.microsoft.com/office/drawing/2014/main" id="{1AFC19A5-A71B-4F42-92E6-1466B9880728}"/>
                </a:ext>
              </a:extLst>
            </p:cNvPr>
            <p:cNvSpPr txBox="1"/>
            <p:nvPr/>
          </p:nvSpPr>
          <p:spPr>
            <a:xfrm>
              <a:off x="2938" y="3151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r"/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46">
              <a:extLst>
                <a:ext uri="{FF2B5EF4-FFF2-40B4-BE49-F238E27FC236}">
                  <a16:creationId xmlns:a16="http://schemas.microsoft.com/office/drawing/2014/main" id="{A02BF08B-C07D-4C4B-80CF-A81E165010AD}"/>
                </a:ext>
              </a:extLst>
            </p:cNvPr>
            <p:cNvSpPr txBox="1"/>
            <p:nvPr/>
          </p:nvSpPr>
          <p:spPr>
            <a:xfrm>
              <a:off x="2275" y="3853"/>
              <a:ext cx="3166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r">
                <a:lnSpc>
                  <a:spcPts val="25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06C5F06-1A18-4860-92DE-F94ED1F77827}"/>
              </a:ext>
            </a:extLst>
          </p:cNvPr>
          <p:cNvGrpSpPr/>
          <p:nvPr/>
        </p:nvGrpSpPr>
        <p:grpSpPr>
          <a:xfrm>
            <a:off x="8227409" y="2278480"/>
            <a:ext cx="3027216" cy="688340"/>
            <a:chOff x="1810" y="3228"/>
            <a:chExt cx="3575" cy="1084"/>
          </a:xfrm>
        </p:grpSpPr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F9BFC612-DA98-4D1F-8593-C5C40B513400}"/>
                </a:ext>
              </a:extLst>
            </p:cNvPr>
            <p:cNvSpPr txBox="1"/>
            <p:nvPr/>
          </p:nvSpPr>
          <p:spPr>
            <a:xfrm>
              <a:off x="1810" y="3228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173CB747-2E8D-4942-A812-B897B6CEDA6D}"/>
                </a:ext>
              </a:extLst>
            </p:cNvPr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154A210-E6AE-4975-A609-CC6E2A6DDD32}"/>
              </a:ext>
            </a:extLst>
          </p:cNvPr>
          <p:cNvGrpSpPr/>
          <p:nvPr/>
        </p:nvGrpSpPr>
        <p:grpSpPr>
          <a:xfrm>
            <a:off x="8227409" y="4348795"/>
            <a:ext cx="3051772" cy="692785"/>
            <a:chOff x="1781" y="3221"/>
            <a:chExt cx="3604" cy="1091"/>
          </a:xfrm>
        </p:grpSpPr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CDCB0CBF-9E58-4A7D-86A1-C268427ABFE2}"/>
                </a:ext>
              </a:extLst>
            </p:cNvPr>
            <p:cNvSpPr txBox="1"/>
            <p:nvPr/>
          </p:nvSpPr>
          <p:spPr>
            <a:xfrm>
              <a:off x="1781" y="3221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en-US" altLang="zh-CN" sz="2000" b="1" kern="900" dirty="0">
                  <a:solidFill>
                    <a:srgbClr val="5D534B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kern="9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8E6B36DD-AB18-47C8-940F-6716BC7BDBE7}"/>
                </a:ext>
              </a:extLst>
            </p:cNvPr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9D869A76-72D5-4E2A-918E-978B873FF6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007" y="2146352"/>
            <a:ext cx="2520701" cy="34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97798" y="1502273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DBA7929-7E2B-4728-925C-37CB6A5DE7AF}"/>
              </a:ext>
            </a:extLst>
          </p:cNvPr>
          <p:cNvGrpSpPr/>
          <p:nvPr/>
        </p:nvGrpSpPr>
        <p:grpSpPr>
          <a:xfrm>
            <a:off x="7091338" y="1291839"/>
            <a:ext cx="2637694" cy="4586446"/>
            <a:chOff x="7091338" y="1291839"/>
            <a:chExt cx="2637694" cy="458644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A33F205-B02C-49F8-B4B0-97F748D3F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1338" y="5210690"/>
              <a:ext cx="386118" cy="47784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60F0384-30B4-48DB-B933-B7508D1826DC}"/>
                </a:ext>
              </a:extLst>
            </p:cNvPr>
            <p:cNvSpPr txBox="1"/>
            <p:nvPr/>
          </p:nvSpPr>
          <p:spPr>
            <a:xfrm>
              <a:off x="7470929" y="1291839"/>
              <a:ext cx="1882567" cy="45864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dirty="0" err="1">
                  <a:solidFill>
                    <a:srgbClr val="5D534B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dirty="0">
                  <a:solidFill>
                    <a:srgbClr val="5D534B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>
                <a:lnSpc>
                  <a:spcPts val="2500"/>
                </a:lnSpc>
              </a:pPr>
              <a:endParaRPr lang="zh-CN" altLang="en-US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29C9861-BCA3-4B9E-BBEA-6C860F74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4104" y="1291839"/>
              <a:ext cx="360000" cy="319922"/>
            </a:xfrm>
            <a:prstGeom prst="rect">
              <a:avLst/>
            </a:prstGeom>
          </p:spPr>
        </p:pic>
        <p:sp>
          <p:nvSpPr>
            <p:cNvPr id="24" name="任意多边形 7">
              <a:extLst>
                <a:ext uri="{FF2B5EF4-FFF2-40B4-BE49-F238E27FC236}">
                  <a16:creationId xmlns:a16="http://schemas.microsoft.com/office/drawing/2014/main" id="{9679A233-8004-430F-AB03-867004C23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2104" y="1639757"/>
              <a:ext cx="324000" cy="104144"/>
            </a:xfrm>
            <a:custGeom>
              <a:avLst/>
              <a:gdLst>
                <a:gd name="connsiteX0" fmla="*/ 0 w 400050"/>
                <a:gd name="connsiteY0" fmla="*/ 0 h 128588"/>
                <a:gd name="connsiteX1" fmla="*/ 400050 w 400050"/>
                <a:gd name="connsiteY1" fmla="*/ 0 h 128588"/>
                <a:gd name="connsiteX2" fmla="*/ 400050 w 400050"/>
                <a:gd name="connsiteY2" fmla="*/ 128588 h 128588"/>
                <a:gd name="connsiteX3" fmla="*/ 354831 w 400050"/>
                <a:gd name="connsiteY3" fmla="*/ 128588 h 128588"/>
                <a:gd name="connsiteX4" fmla="*/ 321258 w 400050"/>
                <a:gd name="connsiteY4" fmla="*/ 78793 h 128588"/>
                <a:gd name="connsiteX5" fmla="*/ 200025 w 400050"/>
                <a:gd name="connsiteY5" fmla="*/ 28576 h 128588"/>
                <a:gd name="connsiteX6" fmla="*/ 78792 w 400050"/>
                <a:gd name="connsiteY6" fmla="*/ 78793 h 128588"/>
                <a:gd name="connsiteX7" fmla="*/ 45219 w 400050"/>
                <a:gd name="connsiteY7" fmla="*/ 128588 h 128588"/>
                <a:gd name="connsiteX8" fmla="*/ 0 w 400050"/>
                <a:gd name="connsiteY8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128588">
                  <a:moveTo>
                    <a:pt x="0" y="0"/>
                  </a:moveTo>
                  <a:lnTo>
                    <a:pt x="400050" y="0"/>
                  </a:lnTo>
                  <a:lnTo>
                    <a:pt x="400050" y="128588"/>
                  </a:lnTo>
                  <a:lnTo>
                    <a:pt x="354831" y="128588"/>
                  </a:lnTo>
                  <a:lnTo>
                    <a:pt x="321258" y="78793"/>
                  </a:lnTo>
                  <a:cubicBezTo>
                    <a:pt x="290232" y="47766"/>
                    <a:pt x="247369" y="28576"/>
                    <a:pt x="200025" y="28576"/>
                  </a:cubicBezTo>
                  <a:cubicBezTo>
                    <a:pt x="152681" y="28576"/>
                    <a:pt x="109818" y="47766"/>
                    <a:pt x="78792" y="78793"/>
                  </a:cubicBezTo>
                  <a:lnTo>
                    <a:pt x="45219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 8">
              <a:extLst>
                <a:ext uri="{FF2B5EF4-FFF2-40B4-BE49-F238E27FC236}">
                  <a16:creationId xmlns:a16="http://schemas.microsoft.com/office/drawing/2014/main" id="{EB81E6CB-2BD6-4952-AE58-858A348DF51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342104" y="3354508"/>
              <a:ext cx="324000" cy="104144"/>
            </a:xfrm>
            <a:custGeom>
              <a:avLst/>
              <a:gdLst>
                <a:gd name="connsiteX0" fmla="*/ 0 w 400050"/>
                <a:gd name="connsiteY0" fmla="*/ 0 h 128588"/>
                <a:gd name="connsiteX1" fmla="*/ 400050 w 400050"/>
                <a:gd name="connsiteY1" fmla="*/ 0 h 128588"/>
                <a:gd name="connsiteX2" fmla="*/ 400050 w 400050"/>
                <a:gd name="connsiteY2" fmla="*/ 128588 h 128588"/>
                <a:gd name="connsiteX3" fmla="*/ 354831 w 400050"/>
                <a:gd name="connsiteY3" fmla="*/ 128588 h 128588"/>
                <a:gd name="connsiteX4" fmla="*/ 321258 w 400050"/>
                <a:gd name="connsiteY4" fmla="*/ 78793 h 128588"/>
                <a:gd name="connsiteX5" fmla="*/ 200025 w 400050"/>
                <a:gd name="connsiteY5" fmla="*/ 28576 h 128588"/>
                <a:gd name="connsiteX6" fmla="*/ 78792 w 400050"/>
                <a:gd name="connsiteY6" fmla="*/ 78793 h 128588"/>
                <a:gd name="connsiteX7" fmla="*/ 45219 w 400050"/>
                <a:gd name="connsiteY7" fmla="*/ 128588 h 128588"/>
                <a:gd name="connsiteX8" fmla="*/ 0 w 400050"/>
                <a:gd name="connsiteY8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128588">
                  <a:moveTo>
                    <a:pt x="0" y="0"/>
                  </a:moveTo>
                  <a:lnTo>
                    <a:pt x="400050" y="0"/>
                  </a:lnTo>
                  <a:lnTo>
                    <a:pt x="400050" y="128588"/>
                  </a:lnTo>
                  <a:lnTo>
                    <a:pt x="354831" y="128588"/>
                  </a:lnTo>
                  <a:lnTo>
                    <a:pt x="321258" y="78793"/>
                  </a:lnTo>
                  <a:cubicBezTo>
                    <a:pt x="290232" y="47766"/>
                    <a:pt x="247369" y="28576"/>
                    <a:pt x="200025" y="28576"/>
                  </a:cubicBezTo>
                  <a:cubicBezTo>
                    <a:pt x="152681" y="28576"/>
                    <a:pt x="109818" y="47766"/>
                    <a:pt x="78792" y="78793"/>
                  </a:cubicBezTo>
                  <a:lnTo>
                    <a:pt x="45219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9F8CD4E-0769-499E-B7BC-F66727345332}"/>
                </a:ext>
              </a:extLst>
            </p:cNvPr>
            <p:cNvSpPr txBox="1"/>
            <p:nvPr/>
          </p:nvSpPr>
          <p:spPr>
            <a:xfrm>
              <a:off x="9298145" y="1691829"/>
              <a:ext cx="430887" cy="16687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6892A3E-831A-4EFF-A746-52BF5339C8B0}"/>
              </a:ext>
            </a:extLst>
          </p:cNvPr>
          <p:cNvGrpSpPr/>
          <p:nvPr/>
        </p:nvGrpSpPr>
        <p:grpSpPr>
          <a:xfrm>
            <a:off x="3200609" y="1377357"/>
            <a:ext cx="2641749" cy="4586446"/>
            <a:chOff x="3200609" y="1377357"/>
            <a:chExt cx="2641749" cy="458644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A7D07857-CA9F-4B83-8E09-223F46236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609" y="5296208"/>
              <a:ext cx="386118" cy="477840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5A9F8A9-AB18-4432-9EBC-4A122DFC614E}"/>
                </a:ext>
              </a:extLst>
            </p:cNvPr>
            <p:cNvSpPr txBox="1"/>
            <p:nvPr/>
          </p:nvSpPr>
          <p:spPr>
            <a:xfrm>
              <a:off x="3580200" y="1377357"/>
              <a:ext cx="1882567" cy="45864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dirty="0" err="1">
                  <a:solidFill>
                    <a:srgbClr val="5D534B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dirty="0">
                  <a:solidFill>
                    <a:srgbClr val="5D534B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>
                <a:lnSpc>
                  <a:spcPts val="2500"/>
                </a:lnSpc>
              </a:pPr>
              <a:endParaRPr lang="zh-CN" altLang="en-US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59FD4A7B-FD2F-4CFF-BAB1-8DE1287A8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3375" y="1377357"/>
              <a:ext cx="360000" cy="319922"/>
            </a:xfrm>
            <a:prstGeom prst="rect">
              <a:avLst/>
            </a:prstGeom>
          </p:spPr>
        </p:pic>
        <p:sp>
          <p:nvSpPr>
            <p:cNvPr id="30" name="任意多边形 7">
              <a:extLst>
                <a:ext uri="{FF2B5EF4-FFF2-40B4-BE49-F238E27FC236}">
                  <a16:creationId xmlns:a16="http://schemas.microsoft.com/office/drawing/2014/main" id="{04FE8492-0484-4B69-8C55-4C917410B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1375" y="1725275"/>
              <a:ext cx="324000" cy="104144"/>
            </a:xfrm>
            <a:custGeom>
              <a:avLst/>
              <a:gdLst>
                <a:gd name="connsiteX0" fmla="*/ 0 w 400050"/>
                <a:gd name="connsiteY0" fmla="*/ 0 h 128588"/>
                <a:gd name="connsiteX1" fmla="*/ 400050 w 400050"/>
                <a:gd name="connsiteY1" fmla="*/ 0 h 128588"/>
                <a:gd name="connsiteX2" fmla="*/ 400050 w 400050"/>
                <a:gd name="connsiteY2" fmla="*/ 128588 h 128588"/>
                <a:gd name="connsiteX3" fmla="*/ 354831 w 400050"/>
                <a:gd name="connsiteY3" fmla="*/ 128588 h 128588"/>
                <a:gd name="connsiteX4" fmla="*/ 321258 w 400050"/>
                <a:gd name="connsiteY4" fmla="*/ 78793 h 128588"/>
                <a:gd name="connsiteX5" fmla="*/ 200025 w 400050"/>
                <a:gd name="connsiteY5" fmla="*/ 28576 h 128588"/>
                <a:gd name="connsiteX6" fmla="*/ 78792 w 400050"/>
                <a:gd name="connsiteY6" fmla="*/ 78793 h 128588"/>
                <a:gd name="connsiteX7" fmla="*/ 45219 w 400050"/>
                <a:gd name="connsiteY7" fmla="*/ 128588 h 128588"/>
                <a:gd name="connsiteX8" fmla="*/ 0 w 400050"/>
                <a:gd name="connsiteY8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128588">
                  <a:moveTo>
                    <a:pt x="0" y="0"/>
                  </a:moveTo>
                  <a:lnTo>
                    <a:pt x="400050" y="0"/>
                  </a:lnTo>
                  <a:lnTo>
                    <a:pt x="400050" y="128588"/>
                  </a:lnTo>
                  <a:lnTo>
                    <a:pt x="354831" y="128588"/>
                  </a:lnTo>
                  <a:lnTo>
                    <a:pt x="321258" y="78793"/>
                  </a:lnTo>
                  <a:cubicBezTo>
                    <a:pt x="290232" y="47766"/>
                    <a:pt x="247369" y="28576"/>
                    <a:pt x="200025" y="28576"/>
                  </a:cubicBezTo>
                  <a:cubicBezTo>
                    <a:pt x="152681" y="28576"/>
                    <a:pt x="109818" y="47766"/>
                    <a:pt x="78792" y="78793"/>
                  </a:cubicBezTo>
                  <a:lnTo>
                    <a:pt x="45219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 8">
              <a:extLst>
                <a:ext uri="{FF2B5EF4-FFF2-40B4-BE49-F238E27FC236}">
                  <a16:creationId xmlns:a16="http://schemas.microsoft.com/office/drawing/2014/main" id="{FFF73A7F-1616-4C85-9385-D4646EF12E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451375" y="3348586"/>
              <a:ext cx="324000" cy="104144"/>
            </a:xfrm>
            <a:custGeom>
              <a:avLst/>
              <a:gdLst>
                <a:gd name="connsiteX0" fmla="*/ 0 w 400050"/>
                <a:gd name="connsiteY0" fmla="*/ 0 h 128588"/>
                <a:gd name="connsiteX1" fmla="*/ 400050 w 400050"/>
                <a:gd name="connsiteY1" fmla="*/ 0 h 128588"/>
                <a:gd name="connsiteX2" fmla="*/ 400050 w 400050"/>
                <a:gd name="connsiteY2" fmla="*/ 128588 h 128588"/>
                <a:gd name="connsiteX3" fmla="*/ 354831 w 400050"/>
                <a:gd name="connsiteY3" fmla="*/ 128588 h 128588"/>
                <a:gd name="connsiteX4" fmla="*/ 321258 w 400050"/>
                <a:gd name="connsiteY4" fmla="*/ 78793 h 128588"/>
                <a:gd name="connsiteX5" fmla="*/ 200025 w 400050"/>
                <a:gd name="connsiteY5" fmla="*/ 28576 h 128588"/>
                <a:gd name="connsiteX6" fmla="*/ 78792 w 400050"/>
                <a:gd name="connsiteY6" fmla="*/ 78793 h 128588"/>
                <a:gd name="connsiteX7" fmla="*/ 45219 w 400050"/>
                <a:gd name="connsiteY7" fmla="*/ 128588 h 128588"/>
                <a:gd name="connsiteX8" fmla="*/ 0 w 400050"/>
                <a:gd name="connsiteY8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128588">
                  <a:moveTo>
                    <a:pt x="0" y="0"/>
                  </a:moveTo>
                  <a:lnTo>
                    <a:pt x="400050" y="0"/>
                  </a:lnTo>
                  <a:lnTo>
                    <a:pt x="400050" y="128588"/>
                  </a:lnTo>
                  <a:lnTo>
                    <a:pt x="354831" y="128588"/>
                  </a:lnTo>
                  <a:lnTo>
                    <a:pt x="321258" y="78793"/>
                  </a:lnTo>
                  <a:cubicBezTo>
                    <a:pt x="290232" y="47766"/>
                    <a:pt x="247369" y="28576"/>
                    <a:pt x="200025" y="28576"/>
                  </a:cubicBezTo>
                  <a:cubicBezTo>
                    <a:pt x="152681" y="28576"/>
                    <a:pt x="109818" y="47766"/>
                    <a:pt x="78792" y="78793"/>
                  </a:cubicBezTo>
                  <a:lnTo>
                    <a:pt x="45219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97A112A-2228-447E-942E-2C8999C800CD}"/>
                </a:ext>
              </a:extLst>
            </p:cNvPr>
            <p:cNvSpPr txBox="1"/>
            <p:nvPr/>
          </p:nvSpPr>
          <p:spPr>
            <a:xfrm>
              <a:off x="5411471" y="1743901"/>
              <a:ext cx="430887" cy="19907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8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125252" y="1469955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grpSp>
        <p:nvGrpSpPr>
          <p:cNvPr id="83" name="Group 54">
            <a:extLst>
              <a:ext uri="{FF2B5EF4-FFF2-40B4-BE49-F238E27FC236}">
                <a16:creationId xmlns:a16="http://schemas.microsoft.com/office/drawing/2014/main" id="{BC1C55B5-0B78-40F6-AE44-0F0F5FED76BF}"/>
              </a:ext>
            </a:extLst>
          </p:cNvPr>
          <p:cNvGrpSpPr/>
          <p:nvPr/>
        </p:nvGrpSpPr>
        <p:grpSpPr>
          <a:xfrm>
            <a:off x="2366409" y="4391279"/>
            <a:ext cx="2372955" cy="861610"/>
            <a:chOff x="5408083" y="2933595"/>
            <a:chExt cx="2372955" cy="861610"/>
          </a:xfrm>
        </p:grpSpPr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6E8E21E6-170D-4BD0-877A-2664CDC5513C}"/>
                </a:ext>
              </a:extLst>
            </p:cNvPr>
            <p:cNvSpPr txBox="1"/>
            <p:nvPr/>
          </p:nvSpPr>
          <p:spPr>
            <a:xfrm>
              <a:off x="5854367" y="2933595"/>
              <a:ext cx="1466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62626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56">
              <a:extLst>
                <a:ext uri="{FF2B5EF4-FFF2-40B4-BE49-F238E27FC236}">
                  <a16:creationId xmlns:a16="http://schemas.microsoft.com/office/drawing/2014/main" id="{49B2E853-61E0-4235-9E49-EFA2C06B9CDF}"/>
                </a:ext>
              </a:extLst>
            </p:cNvPr>
            <p:cNvSpPr/>
            <p:nvPr/>
          </p:nvSpPr>
          <p:spPr>
            <a:xfrm>
              <a:off x="5408083" y="3217418"/>
              <a:ext cx="2372955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57">
            <a:extLst>
              <a:ext uri="{FF2B5EF4-FFF2-40B4-BE49-F238E27FC236}">
                <a16:creationId xmlns:a16="http://schemas.microsoft.com/office/drawing/2014/main" id="{42959971-A5BD-4C54-B7F1-37A98289C724}"/>
              </a:ext>
            </a:extLst>
          </p:cNvPr>
          <p:cNvGrpSpPr/>
          <p:nvPr/>
        </p:nvGrpSpPr>
        <p:grpSpPr>
          <a:xfrm>
            <a:off x="5147709" y="4391279"/>
            <a:ext cx="2372955" cy="1073783"/>
            <a:chOff x="5408083" y="2933595"/>
            <a:chExt cx="2372955" cy="1073783"/>
          </a:xfrm>
        </p:grpSpPr>
        <p:sp>
          <p:nvSpPr>
            <p:cNvPr id="87" name="TextBox 58">
              <a:extLst>
                <a:ext uri="{FF2B5EF4-FFF2-40B4-BE49-F238E27FC236}">
                  <a16:creationId xmlns:a16="http://schemas.microsoft.com/office/drawing/2014/main" id="{E9468984-314E-4061-A61D-08E96BBC547E}"/>
                </a:ext>
              </a:extLst>
            </p:cNvPr>
            <p:cNvSpPr txBox="1"/>
            <p:nvPr/>
          </p:nvSpPr>
          <p:spPr>
            <a:xfrm>
              <a:off x="5854367" y="2933595"/>
              <a:ext cx="1466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62626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D2828133-25A9-4AE6-8DF6-9AF2576CCE4E}"/>
                </a:ext>
              </a:extLst>
            </p:cNvPr>
            <p:cNvSpPr/>
            <p:nvPr/>
          </p:nvSpPr>
          <p:spPr>
            <a:xfrm>
              <a:off x="5408083" y="3217418"/>
              <a:ext cx="2372955" cy="789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roup 60">
            <a:extLst>
              <a:ext uri="{FF2B5EF4-FFF2-40B4-BE49-F238E27FC236}">
                <a16:creationId xmlns:a16="http://schemas.microsoft.com/office/drawing/2014/main" id="{41B5085E-0D24-4325-A49B-062EBFD587BB}"/>
              </a:ext>
            </a:extLst>
          </p:cNvPr>
          <p:cNvGrpSpPr/>
          <p:nvPr/>
        </p:nvGrpSpPr>
        <p:grpSpPr>
          <a:xfrm>
            <a:off x="7953835" y="4391279"/>
            <a:ext cx="2372955" cy="1073783"/>
            <a:chOff x="5408083" y="2933595"/>
            <a:chExt cx="2372955" cy="1073783"/>
          </a:xfrm>
        </p:grpSpPr>
        <p:sp>
          <p:nvSpPr>
            <p:cNvPr id="90" name="TextBox 61">
              <a:extLst>
                <a:ext uri="{FF2B5EF4-FFF2-40B4-BE49-F238E27FC236}">
                  <a16:creationId xmlns:a16="http://schemas.microsoft.com/office/drawing/2014/main" id="{DD743E8B-4DCD-4C69-91F7-7420B99D14CE}"/>
                </a:ext>
              </a:extLst>
            </p:cNvPr>
            <p:cNvSpPr txBox="1"/>
            <p:nvPr/>
          </p:nvSpPr>
          <p:spPr>
            <a:xfrm>
              <a:off x="5854369" y="2933595"/>
              <a:ext cx="1466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62626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en-US" sz="1600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1" name="Rectangle 62">
              <a:extLst>
                <a:ext uri="{FF2B5EF4-FFF2-40B4-BE49-F238E27FC236}">
                  <a16:creationId xmlns:a16="http://schemas.microsoft.com/office/drawing/2014/main" id="{A40F2EE4-143F-4DB4-99CD-8D8A58708892}"/>
                </a:ext>
              </a:extLst>
            </p:cNvPr>
            <p:cNvSpPr/>
            <p:nvPr/>
          </p:nvSpPr>
          <p:spPr>
            <a:xfrm>
              <a:off x="5408083" y="3217418"/>
              <a:ext cx="2372955" cy="789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5D534B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D534B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262626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E3EEC708-3526-4954-AD74-A35C0D5217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82207">
            <a:off x="2336664" y="2747965"/>
            <a:ext cx="2372956" cy="102973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9D2DD82F-2A53-4656-87D9-F650686990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82207">
            <a:off x="5136311" y="2808334"/>
            <a:ext cx="2372956" cy="1029732"/>
          </a:xfrm>
          <a:prstGeom prst="rect">
            <a:avLst/>
          </a:prstGeom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D56A00C0-60FE-47D8-A5E1-8B183CF991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82207">
            <a:off x="8059703" y="2910508"/>
            <a:ext cx="2372956" cy="10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3EE12329-4B9B-4386-AA0A-33B988FAAC15}"/>
              </a:ext>
            </a:extLst>
          </p:cNvPr>
          <p:cNvSpPr txBox="1"/>
          <p:nvPr/>
        </p:nvSpPr>
        <p:spPr>
          <a:xfrm>
            <a:off x="2754787" y="197649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12E3B8D5-F8AC-4871-A4F7-42ADC1BFAD29}"/>
              </a:ext>
            </a:extLst>
          </p:cNvPr>
          <p:cNvSpPr txBox="1"/>
          <p:nvPr/>
        </p:nvSpPr>
        <p:spPr>
          <a:xfrm>
            <a:off x="3130106" y="2873690"/>
            <a:ext cx="492443" cy="25705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08330">
              <a:defRPr/>
            </a:pPr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kumimoji="1" lang="zh-CN" altLang="en-US" sz="2000" kern="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245601F0-564F-40E5-AEA9-F505803226FA}"/>
              </a:ext>
            </a:extLst>
          </p:cNvPr>
          <p:cNvSpPr txBox="1"/>
          <p:nvPr/>
        </p:nvSpPr>
        <p:spPr>
          <a:xfrm>
            <a:off x="2687400" y="2928911"/>
            <a:ext cx="595035" cy="27216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grpSp>
        <p:nvGrpSpPr>
          <p:cNvPr id="7" name="4">
            <a:extLst>
              <a:ext uri="{FF2B5EF4-FFF2-40B4-BE49-F238E27FC236}">
                <a16:creationId xmlns:a16="http://schemas.microsoft.com/office/drawing/2014/main" id="{1B18D50F-19A1-48AB-98E5-481B1CC71E4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39947" y="3609874"/>
            <a:ext cx="393410" cy="553998"/>
            <a:chOff x="2529436" y="1430775"/>
            <a:chExt cx="539218" cy="75932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CCA6827-3B9B-4F7E-87B1-17F8490B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9" name="淘宝网chenying0907出品 35">
              <a:extLst>
                <a:ext uri="{FF2B5EF4-FFF2-40B4-BE49-F238E27FC236}">
                  <a16:creationId xmlns:a16="http://schemas.microsoft.com/office/drawing/2014/main" id="{C239C7E4-FB23-4C10-9880-26D3EEFDC176}"/>
                </a:ext>
              </a:extLst>
            </p:cNvPr>
            <p:cNvSpPr txBox="1"/>
            <p:nvPr/>
          </p:nvSpPr>
          <p:spPr>
            <a:xfrm>
              <a:off x="2565283" y="1497448"/>
              <a:ext cx="479305" cy="50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淘宝网chenying0907出品 36">
              <a:extLst>
                <a:ext uri="{FF2B5EF4-FFF2-40B4-BE49-F238E27FC236}">
                  <a16:creationId xmlns:a16="http://schemas.microsoft.com/office/drawing/2014/main" id="{2CE51D6B-C8F9-494F-B2B6-040212118265}"/>
                </a:ext>
              </a:extLst>
            </p:cNvPr>
            <p:cNvSpPr txBox="1"/>
            <p:nvPr/>
          </p:nvSpPr>
          <p:spPr>
            <a:xfrm>
              <a:off x="2529436" y="1430775"/>
              <a:ext cx="539218" cy="75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第二章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B5B5A18-DD06-4891-B917-0343A5BB91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898" y="7254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249CBDD-E7EA-4084-8D82-8EB9DA82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>
            <a:extLst>
              <a:ext uri="{FF2B5EF4-FFF2-40B4-BE49-F238E27FC236}">
                <a16:creationId xmlns:a16="http://schemas.microsoft.com/office/drawing/2014/main" id="{2782F274-D7AE-4B93-91EF-1831C5AAFBDF}"/>
              </a:ext>
            </a:extLst>
          </p:cNvPr>
          <p:cNvSpPr/>
          <p:nvPr/>
        </p:nvSpPr>
        <p:spPr>
          <a:xfrm>
            <a:off x="-1325" y="-7254"/>
            <a:ext cx="12192000" cy="6865254"/>
          </a:xfrm>
          <a:prstGeom prst="frame">
            <a:avLst>
              <a:gd name="adj1" fmla="val 2756"/>
            </a:avLst>
          </a:prstGeom>
          <a:solidFill>
            <a:srgbClr val="B4DCBE"/>
          </a:solidFill>
          <a:ln>
            <a:noFill/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5853415B-97A5-49BA-B678-099019E896A2}"/>
              </a:ext>
            </a:extLst>
          </p:cNvPr>
          <p:cNvSpPr txBox="1"/>
          <p:nvPr/>
        </p:nvSpPr>
        <p:spPr>
          <a:xfrm>
            <a:off x="497526" y="5477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5D534B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74318377-14CE-4E9B-AC92-48A96F50FE7C}"/>
              </a:ext>
            </a:extLst>
          </p:cNvPr>
          <p:cNvSpPr txBox="1"/>
          <p:nvPr/>
        </p:nvSpPr>
        <p:spPr>
          <a:xfrm>
            <a:off x="1073385" y="1465539"/>
            <a:ext cx="492443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5D534B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1BD20A6C-D784-4D00-B5AD-6CD6F7971D5E}"/>
              </a:ext>
            </a:extLst>
          </p:cNvPr>
          <p:cNvSpPr txBox="1"/>
          <p:nvPr/>
        </p:nvSpPr>
        <p:spPr>
          <a:xfrm>
            <a:off x="575831" y="1503797"/>
            <a:ext cx="595035" cy="219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1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FE26C1B-1478-491E-BC4D-C789BA70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522856" y="190652"/>
            <a:ext cx="1779543" cy="164162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748463E-15BD-4731-A2C4-D464EC08E990}"/>
              </a:ext>
            </a:extLst>
          </p:cNvPr>
          <p:cNvSpPr txBox="1"/>
          <p:nvPr/>
        </p:nvSpPr>
        <p:spPr>
          <a:xfrm>
            <a:off x="6619882" y="2032960"/>
            <a:ext cx="4161850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250153-3FE5-4234-9C0C-E7ED06FEFB3B}"/>
              </a:ext>
            </a:extLst>
          </p:cNvPr>
          <p:cNvSpPr txBox="1"/>
          <p:nvPr/>
        </p:nvSpPr>
        <p:spPr>
          <a:xfrm>
            <a:off x="6619881" y="3192027"/>
            <a:ext cx="4161850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E4D6170-38E0-48A4-93BF-1FF9DFC0AC19}"/>
              </a:ext>
            </a:extLst>
          </p:cNvPr>
          <p:cNvSpPr txBox="1"/>
          <p:nvPr/>
        </p:nvSpPr>
        <p:spPr>
          <a:xfrm>
            <a:off x="6619880" y="4353188"/>
            <a:ext cx="4161850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5D534B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D534B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3CF0473-061D-4728-B3E5-28EDCACF4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525" y="1971930"/>
            <a:ext cx="5079365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你好秋天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zidvry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1101</Words>
  <Application>Microsoft Office PowerPoint</Application>
  <PresentationFormat>宽屏</PresentationFormat>
  <Paragraphs>196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44</cp:revision>
  <dcterms:created xsi:type="dcterms:W3CDTF">2018-07-31T07:10:39Z</dcterms:created>
  <dcterms:modified xsi:type="dcterms:W3CDTF">2021-11-06T04:39:50Z</dcterms:modified>
</cp:coreProperties>
</file>