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9"/>
  </p:notesMasterIdLst>
  <p:handoutMasterIdLst>
    <p:handoutMasterId r:id="rId40"/>
  </p:handoutMasterIdLst>
  <p:sldIdLst>
    <p:sldId id="493" r:id="rId3"/>
    <p:sldId id="495" r:id="rId4"/>
    <p:sldId id="494" r:id="rId5"/>
    <p:sldId id="468" r:id="rId6"/>
    <p:sldId id="454" r:id="rId7"/>
    <p:sldId id="496" r:id="rId8"/>
    <p:sldId id="432" r:id="rId9"/>
    <p:sldId id="497" r:id="rId10"/>
    <p:sldId id="498" r:id="rId11"/>
    <p:sldId id="481" r:id="rId12"/>
    <p:sldId id="499" r:id="rId13"/>
    <p:sldId id="474" r:id="rId14"/>
    <p:sldId id="434" r:id="rId15"/>
    <p:sldId id="500" r:id="rId16"/>
    <p:sldId id="402" r:id="rId17"/>
    <p:sldId id="501" r:id="rId18"/>
    <p:sldId id="503" r:id="rId19"/>
    <p:sldId id="502" r:id="rId20"/>
    <p:sldId id="403" r:id="rId21"/>
    <p:sldId id="394" r:id="rId22"/>
    <p:sldId id="473" r:id="rId23"/>
    <p:sldId id="476" r:id="rId24"/>
    <p:sldId id="387" r:id="rId25"/>
    <p:sldId id="504" r:id="rId26"/>
    <p:sldId id="505" r:id="rId27"/>
    <p:sldId id="506" r:id="rId28"/>
    <p:sldId id="441" r:id="rId29"/>
    <p:sldId id="483" r:id="rId30"/>
    <p:sldId id="488" r:id="rId31"/>
    <p:sldId id="460" r:id="rId32"/>
    <p:sldId id="507" r:id="rId33"/>
    <p:sldId id="508" r:id="rId34"/>
    <p:sldId id="1773" r:id="rId35"/>
    <p:sldId id="304" r:id="rId36"/>
    <p:sldId id="305" r:id="rId37"/>
    <p:sldId id="306" r:id="rId38"/>
  </p:sldIdLst>
  <p:sldSz cx="9721850" cy="5400675"/>
  <p:notesSz cx="6858000" cy="9144000"/>
  <p:custDataLst>
    <p:tags r:id="rId41"/>
  </p:custDataLst>
  <p:defaultTextStyle>
    <a:defPPr>
      <a:defRPr lang="zh-CN"/>
    </a:defPPr>
    <a:lvl1pPr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82600" indent="-25400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66788" indent="-52388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450975" indent="-79375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935163" indent="-106363" algn="l" defTabSz="9667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F3E"/>
    <a:srgbClr val="00ADDF"/>
    <a:srgbClr val="F4650A"/>
    <a:srgbClr val="FF9201"/>
    <a:srgbClr val="7030A0"/>
    <a:srgbClr val="E64D1B"/>
    <a:srgbClr val="83BD4D"/>
    <a:srgbClr val="C52156"/>
    <a:srgbClr val="2993A3"/>
    <a:srgbClr val="CC1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4" autoAdjust="0"/>
    <p:restoredTop sz="94660"/>
  </p:normalViewPr>
  <p:slideViewPr>
    <p:cSldViewPr>
      <p:cViewPr varScale="1">
        <p:scale>
          <a:sx n="91" d="100"/>
          <a:sy n="91" d="100"/>
        </p:scale>
        <p:origin x="648" y="84"/>
      </p:cViewPr>
      <p:guideLst>
        <p:guide orient="horz" pos="1701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F896-4F38-BB8E-3775F601029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F896-4F38-BB8E-3775F6010295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96-4F38-BB8E-3775F6010295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96-4F38-BB8E-3775F6010295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96-4F38-BB8E-3775F6010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7049-466C-95EC-F45C29F3E32A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7049-466C-95EC-F45C29F3E32A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49-466C-95EC-F45C29F3E32A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49-466C-95EC-F45C29F3E32A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49-466C-95EC-F45C29F3E3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95000"/>
                  </a:schemeClr>
                </a:gs>
                <a:gs pos="0">
                  <a:schemeClr val="bg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ABA-4039-B087-BA21F8B61B65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ABA-4039-B087-BA21F8B61B65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ABA-4039-B087-BA21F8B61B65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bg1">
                      <a:lumMod val="9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27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ABA-4039-B087-BA21F8B61B65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BA-4039-B087-BA21F8B61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48289862204725"/>
          <c:y val="8.8007807086133899E-2"/>
          <c:w val="0.53865932578740161"/>
          <c:h val="0.8079889389770583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67B0"/>
            </a:solidFill>
            <a:ln>
              <a:noFill/>
            </a:ln>
            <a:effectLst/>
          </c:spPr>
          <c:dPt>
            <c:idx val="0"/>
            <c:bubble3D val="0"/>
            <c:spPr>
              <a:solidFill>
                <a:srgbClr val="0067B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116F-4E45-A0F8-509F7A0DE371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116F-4E45-A0F8-509F7A0DE371}"/>
              </c:ext>
            </c:extLst>
          </c:dPt>
          <c:dPt>
            <c:idx val="2"/>
            <c:bubble3D val="0"/>
            <c:spPr>
              <a:solidFill>
                <a:srgbClr val="0067B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16F-4E45-A0F8-509F7A0DE371}"/>
              </c:ext>
            </c:extLst>
          </c:dPt>
          <c:dPt>
            <c:idx val="3"/>
            <c:bubble3D val="0"/>
            <c:spPr>
              <a:solidFill>
                <a:srgbClr val="0067B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16F-4E45-A0F8-509F7A0DE371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16F-4E45-A0F8-509F7A0DE3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0.31089</cdr:x>
      <cdr:y>0.19211</cdr:y>
    </cdr:from>
    <cdr:to>
      <cdr:x>0.65356</cdr:x>
      <cdr:y>0.79287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1382713" y="487362"/>
          <a:ext cx="1524000" cy="1524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CN"/>
        </a:p>
      </cdr:txBody>
    </cdr:sp>
  </cdr:relSizeAnchor>
  <cdr:relSizeAnchor xmlns:cdr="http://schemas.openxmlformats.org/drawingml/2006/chartDrawing">
    <cdr:from>
      <cdr:x>0.25128</cdr:x>
      <cdr:y>0.08573</cdr:y>
    </cdr:from>
    <cdr:to>
      <cdr:x>0.71459</cdr:x>
      <cdr:y>0.89987</cdr:y>
    </cdr:to>
    <cdr:sp macro="" textlink="">
      <cdr:nvSpPr>
        <cdr:cNvPr id="3" name="椭圆 2"/>
        <cdr:cNvSpPr/>
      </cdr:nvSpPr>
      <cdr:spPr>
        <a:xfrm xmlns:a="http://schemas.openxmlformats.org/drawingml/2006/main">
          <a:off x="1117600" y="217487"/>
          <a:ext cx="2060574" cy="206533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>
          <a:gradFill flip="none" rotWithShape="1">
            <a:gsLst>
              <a:gs pos="100000">
                <a:schemeClr val="bg1"/>
              </a:gs>
              <a:gs pos="0">
                <a:schemeClr val="bg1">
                  <a:lumMod val="65000"/>
                </a:schemeClr>
              </a:gs>
            </a:gsLst>
            <a:lin ang="2700000" scaled="1"/>
            <a:tileRect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zh-CN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BFAF72-1563-47D6-B7E6-34529404EE30}" type="datetimeFigureOut">
              <a:rPr lang="zh-CN" altLang="en-US"/>
              <a:pPr>
                <a:defRPr/>
              </a:pPr>
              <a:t>2021/11/6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219187B-8851-4471-879F-35BFB0C031C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385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01866E4-F001-4660-AF58-DE5DC3ECCFA6}" type="datetimeFigureOut">
              <a:rPr lang="zh-CN" altLang="en-US"/>
              <a:pPr>
                <a:defRPr/>
              </a:pPr>
              <a:t>2021/11/6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80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801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7079287-648C-4B3D-8FE1-F0E0722F13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465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6788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163" algn="l" defTabSz="966788" rtl="0" fontAlgn="base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502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4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303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1204" algn="l" defTabSz="9678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70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F5BB81E4-0A06-4620-BC78-D7BDAEFF8EF9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4989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0922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753798A-EA77-46EB-A121-A9C0E2741236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8833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416C38D1-B2BE-413E-AA30-76D6C8A318AD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9617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007A-8649-4D4A-A6E9-369F994A98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951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156A9249-D617-4CC2-9D80-860C6969B6EC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590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007A-8649-4D4A-A6E9-369F994A98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97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007A-8649-4D4A-A6E9-369F994A98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4020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437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81AC2C27-307D-4323-98C2-B3CA134E014E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551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007A-8649-4D4A-A6E9-369F994A98E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519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BE8A25C2-0D90-49F6-A6F7-37F3A8FEBF51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9251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561F62DF-5B4D-4355-B6E9-CE63482297A0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2417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33FA373F-394D-4945-AF55-FC857FB1A5F7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020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579EEE61-6411-42CC-8D36-97057DBDD0A4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41238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007A-8649-4D4A-A6E9-369F994A98E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5751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516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007A-8649-4D4A-A6E9-369F994A98E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2324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5409D5DA-563B-4E70-99A2-F262D60F5A2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48316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B36D8F85-41A6-4DD6-AA48-706EFF37D0BD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4375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71F497D5-1B80-4FC8-A26B-046D2A69E69E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711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042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7852C80A-9F45-462E-87CE-685426BA618A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92033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007A-8649-4D4A-A6E9-369F994A98E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37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049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219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079287-648C-4B3D-8FE1-F0E0722F132F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82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2900" y="685800"/>
            <a:ext cx="6172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</a:pPr>
            <a:fld id="{DD85BDDC-0652-496A-BB8E-28D704772BDB}" type="slidenum">
              <a:rPr lang="zh-CN" altLang="en-US" sz="1200"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CN" altLang="en-US" sz="1200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7574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007A-8649-4D4A-A6E9-369F994A98E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679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007A-8649-4D4A-A6E9-369F994A98E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09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378"/>
      </p:ext>
    </p:extLst>
  </p:cSld>
  <p:clrMapOvr>
    <a:masterClrMapping/>
  </p:clrMapOvr>
  <p:transition spd="med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8377" y="1437680"/>
            <a:ext cx="4131786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21687" y="1437680"/>
            <a:ext cx="4131786" cy="342667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364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643" y="287536"/>
            <a:ext cx="8385096" cy="104388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644" y="1323916"/>
            <a:ext cx="4112798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644" y="1972747"/>
            <a:ext cx="4112798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921686" y="1323916"/>
            <a:ext cx="4133053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921686" y="1972747"/>
            <a:ext cx="4133053" cy="290161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954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873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493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644" y="360045"/>
            <a:ext cx="3135549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3052" y="777597"/>
            <a:ext cx="4921687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9644" y="1620202"/>
            <a:ext cx="3135549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13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644" y="360045"/>
            <a:ext cx="3135549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133052" y="777597"/>
            <a:ext cx="4921687" cy="383798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69644" y="1620202"/>
            <a:ext cx="3135549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93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54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57199" y="287536"/>
            <a:ext cx="2096274" cy="457682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8377" y="287536"/>
            <a:ext cx="6167299" cy="457682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1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57981" y="97239"/>
            <a:ext cx="9228419" cy="57034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253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82286" y="891128"/>
            <a:ext cx="2839341" cy="4254517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63"/>
          </a:p>
        </p:txBody>
      </p:sp>
      <p:sp>
        <p:nvSpPr>
          <p:cNvPr id="4" name="Rounded Rectangle 3"/>
          <p:cNvSpPr/>
          <p:nvPr userDrawn="1"/>
        </p:nvSpPr>
        <p:spPr>
          <a:xfrm>
            <a:off x="424161" y="1061156"/>
            <a:ext cx="122694" cy="394947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6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441174" y="1001974"/>
            <a:ext cx="540106" cy="546334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6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567510" y="1279431"/>
            <a:ext cx="1779985" cy="4317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10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567510" y="1665471"/>
            <a:ext cx="1779985" cy="60151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10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10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10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575105" y="4564303"/>
            <a:ext cx="1779788" cy="2620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10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10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575105" y="3494820"/>
            <a:ext cx="2166761" cy="11103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205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205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95908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13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075271"/>
      </p:ext>
    </p:extLst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116412"/>
      </p:ext>
    </p:extLst>
  </p:cSld>
  <p:clrMapOvr>
    <a:masterClrMapping/>
  </p:clrMapOvr>
  <p:transition spd="med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8377" y="287537"/>
            <a:ext cx="8385096" cy="10438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68377" y="5005627"/>
            <a:ext cx="2187416" cy="287536"/>
          </a:xfrm>
          <a:prstGeom prst="rect">
            <a:avLst/>
          </a:prstGeom>
        </p:spPr>
        <p:txBody>
          <a:bodyPr/>
          <a:lstStyle/>
          <a:p>
            <a:fld id="{D2E55C80-E197-4DF2-B7E4-783FB352D29B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20363" y="5005627"/>
            <a:ext cx="3281124" cy="28753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66057" y="5005627"/>
            <a:ext cx="2187416" cy="287536"/>
          </a:xfrm>
          <a:prstGeom prst="rect">
            <a:avLst/>
          </a:prstGeom>
        </p:spPr>
        <p:txBody>
          <a:bodyPr/>
          <a:lstStyle/>
          <a:p>
            <a:fld id="{8412197A-6E6C-49FE-B5AB-060DA0705F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31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93378" y="41063"/>
            <a:ext cx="6468276" cy="352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1861" y="1828019"/>
            <a:ext cx="3083020" cy="1724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1861" y="33093"/>
            <a:ext cx="3083020" cy="1724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41861" y="3622947"/>
            <a:ext cx="3083020" cy="1724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193377" y="3629870"/>
            <a:ext cx="3225042" cy="1716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6489449" y="3622409"/>
            <a:ext cx="3174845" cy="17166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3081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861" y="37650"/>
            <a:ext cx="6468276" cy="35213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581416" y="1829164"/>
            <a:ext cx="3083020" cy="1724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577026" y="33093"/>
            <a:ext cx="3083020" cy="1724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587874" y="3619984"/>
            <a:ext cx="3083020" cy="1724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50956" y="3619985"/>
            <a:ext cx="3225042" cy="1724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3335292" y="3619984"/>
            <a:ext cx="3174845" cy="1724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4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4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5231" y="883861"/>
            <a:ext cx="7291388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5231" y="2836605"/>
            <a:ext cx="7291388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50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12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3314" y="1346419"/>
            <a:ext cx="8385096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3314" y="3614203"/>
            <a:ext cx="8385096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97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dmin\Desktop\shutterstock_129456278 [转换].jpg"/>
          <p:cNvPicPr>
            <a:picLocks noChangeAspect="1" noChangeArrowheads="1"/>
          </p:cNvPicPr>
          <p:nvPr userDrawn="1"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97218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8" r:id="rId2"/>
    <p:sldLayoutId id="2147483659" r:id="rId3"/>
    <p:sldLayoutId id="2147483661" r:id="rId4"/>
  </p:sldLayoutIdLst>
  <p:transition spd="med" advTm="0">
    <p:pull/>
  </p:transition>
  <p:txStyles>
    <p:titleStyle>
      <a:lvl1pPr algn="ctr" defTabSz="966788" rtl="0" fontAlgn="base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2pPr>
      <a:lvl3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3pPr>
      <a:lvl4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4pPr>
      <a:lvl5pPr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5pPr>
      <a:lvl6pPr marL="4572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6pPr>
      <a:lvl7pPr marL="9144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7pPr>
      <a:lvl8pPr marL="13716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8pPr>
      <a:lvl9pPr marL="1828800" algn="ctr" defTabSz="966788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itchFamily="34" charset="0"/>
          <a:ea typeface="微软雅黑" pitchFamily="34" charset="-122"/>
        </a:defRPr>
      </a:lvl9pPr>
    </p:titleStyle>
    <p:bodyStyle>
      <a:lvl1pPr marL="361950" indent="-36195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5813" indent="-301625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463" indent="-241300" algn="l" defTabSz="96678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4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353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2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154" indent="-241950" algn="l" defTabSz="96780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00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8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701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6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502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4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303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204" algn="l" defTabSz="9678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8377" y="287536"/>
            <a:ext cx="8385096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8377" y="1437680"/>
            <a:ext cx="8385096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6837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20363" y="5005626"/>
            <a:ext cx="3281124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866057" y="5005626"/>
            <a:ext cx="2187416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41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59" y="823162"/>
            <a:ext cx="7727796" cy="2713428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364477" y="3287000"/>
            <a:ext cx="4854347" cy="469467"/>
          </a:xfrm>
          <a:prstGeom prst="roundRect">
            <a:avLst>
              <a:gd name="adj" fmla="val 4227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1"/>
          <p:cNvSpPr txBox="1"/>
          <p:nvPr/>
        </p:nvSpPr>
        <p:spPr>
          <a:xfrm>
            <a:off x="3024632" y="3263957"/>
            <a:ext cx="4153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Free PPT templates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39564" y="3252500"/>
            <a:ext cx="702158" cy="503967"/>
            <a:chOff x="873104" y="2377261"/>
            <a:chExt cx="746567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873104" y="2396070"/>
              <a:ext cx="728395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39565" y="1483454"/>
            <a:ext cx="1410410" cy="1410410"/>
            <a:chOff x="2353153" y="1332123"/>
            <a:chExt cx="1410410" cy="1410410"/>
          </a:xfrm>
        </p:grpSpPr>
        <p:pic>
          <p:nvPicPr>
            <p:cNvPr id="11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153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圆角矩形 11"/>
            <p:cNvSpPr/>
            <p:nvPr/>
          </p:nvSpPr>
          <p:spPr>
            <a:xfrm rot="18929868">
              <a:off x="2753722" y="1749223"/>
              <a:ext cx="615140" cy="61514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830571" y="1733627"/>
              <a:ext cx="455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21443" y="1483454"/>
            <a:ext cx="1410410" cy="1410410"/>
            <a:chOff x="3535031" y="1332123"/>
            <a:chExt cx="1410410" cy="1410410"/>
          </a:xfrm>
        </p:grpSpPr>
        <p:pic>
          <p:nvPicPr>
            <p:cNvPr id="15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031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圆角矩形 15"/>
            <p:cNvSpPr/>
            <p:nvPr/>
          </p:nvSpPr>
          <p:spPr>
            <a:xfrm rot="18929868">
              <a:off x="3940246" y="1749223"/>
              <a:ext cx="615140" cy="6151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018802" y="1748253"/>
              <a:ext cx="455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0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03321" y="1483517"/>
            <a:ext cx="1410410" cy="1410410"/>
            <a:chOff x="4716909" y="1332185"/>
            <a:chExt cx="1410410" cy="1410410"/>
          </a:xfrm>
        </p:grpSpPr>
        <p:pic>
          <p:nvPicPr>
            <p:cNvPr id="19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909" y="1332185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圆角矩形 19"/>
            <p:cNvSpPr/>
            <p:nvPr/>
          </p:nvSpPr>
          <p:spPr>
            <a:xfrm rot="18929868">
              <a:off x="5126770" y="1749223"/>
              <a:ext cx="615140" cy="61514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207033" y="1762879"/>
              <a:ext cx="482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X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85199" y="1483454"/>
            <a:ext cx="1410410" cy="1410410"/>
            <a:chOff x="5898787" y="1332123"/>
            <a:chExt cx="1410410" cy="1410410"/>
          </a:xfrm>
        </p:grpSpPr>
        <p:pic>
          <p:nvPicPr>
            <p:cNvPr id="23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8787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圆角矩形 23"/>
            <p:cNvSpPr/>
            <p:nvPr/>
          </p:nvSpPr>
          <p:spPr>
            <a:xfrm rot="18929868">
              <a:off x="6313294" y="1749223"/>
              <a:ext cx="615140" cy="6151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95264" y="1777505"/>
              <a:ext cx="482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>
                  <a:solidFill>
                    <a:schemeClr val="bg1"/>
                  </a:solidFill>
                  <a:latin typeface="+mj-ea"/>
                  <a:ea typeface="+mj-ea"/>
                </a:rPr>
                <a:t>X</a:t>
              </a:r>
              <a:endParaRPr lang="zh-CN" altLang="en-US" sz="3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93089" y="4932585"/>
            <a:ext cx="402543" cy="402543"/>
            <a:chOff x="7008498" y="4342329"/>
            <a:chExt cx="656171" cy="656171"/>
          </a:xfrm>
        </p:grpSpPr>
        <p:grpSp>
          <p:nvGrpSpPr>
            <p:cNvPr id="27" name="组合 26"/>
            <p:cNvGrpSpPr/>
            <p:nvPr/>
          </p:nvGrpSpPr>
          <p:grpSpPr>
            <a:xfrm>
              <a:off x="7008498" y="4342329"/>
              <a:ext cx="656171" cy="656171"/>
              <a:chOff x="8415028" y="1301255"/>
              <a:chExt cx="1491176" cy="1491176"/>
            </a:xfrm>
            <a:solidFill>
              <a:srgbClr val="FFC0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31" name="椭圆 30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193414" y="4427385"/>
              <a:ext cx="286339" cy="498320"/>
              <a:chOff x="10990263" y="1525588"/>
              <a:chExt cx="1228725" cy="2138362"/>
            </a:xfrm>
            <a:solidFill>
              <a:schemeClr val="bg1"/>
            </a:solidFill>
            <a:effectLst/>
          </p:grpSpPr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1303000" y="3403600"/>
                <a:ext cx="601663" cy="260350"/>
              </a:xfrm>
              <a:custGeom>
                <a:avLst/>
                <a:gdLst>
                  <a:gd name="T0" fmla="*/ 21 w 23"/>
                  <a:gd name="T1" fmla="*/ 0 h 10"/>
                  <a:gd name="T2" fmla="*/ 2 w 23"/>
                  <a:gd name="T3" fmla="*/ 0 h 10"/>
                  <a:gd name="T4" fmla="*/ 0 w 23"/>
                  <a:gd name="T5" fmla="*/ 2 h 10"/>
                  <a:gd name="T6" fmla="*/ 2 w 23"/>
                  <a:gd name="T7" fmla="*/ 5 h 10"/>
                  <a:gd name="T8" fmla="*/ 3 w 23"/>
                  <a:gd name="T9" fmla="*/ 5 h 10"/>
                  <a:gd name="T10" fmla="*/ 5 w 23"/>
                  <a:gd name="T11" fmla="*/ 7 h 10"/>
                  <a:gd name="T12" fmla="*/ 5 w 23"/>
                  <a:gd name="T13" fmla="*/ 7 h 10"/>
                  <a:gd name="T14" fmla="*/ 6 w 23"/>
                  <a:gd name="T15" fmla="*/ 9 h 10"/>
                  <a:gd name="T16" fmla="*/ 8 w 23"/>
                  <a:gd name="T17" fmla="*/ 10 h 10"/>
                  <a:gd name="T18" fmla="*/ 15 w 23"/>
                  <a:gd name="T19" fmla="*/ 10 h 10"/>
                  <a:gd name="T20" fmla="*/ 17 w 23"/>
                  <a:gd name="T21" fmla="*/ 9 h 10"/>
                  <a:gd name="T22" fmla="*/ 18 w 23"/>
                  <a:gd name="T23" fmla="*/ 7 h 10"/>
                  <a:gd name="T24" fmla="*/ 18 w 23"/>
                  <a:gd name="T25" fmla="*/ 7 h 10"/>
                  <a:gd name="T26" fmla="*/ 20 w 23"/>
                  <a:gd name="T27" fmla="*/ 5 h 10"/>
                  <a:gd name="T28" fmla="*/ 21 w 23"/>
                  <a:gd name="T29" fmla="*/ 5 h 10"/>
                  <a:gd name="T30" fmla="*/ 23 w 23"/>
                  <a:gd name="T31" fmla="*/ 2 h 10"/>
                  <a:gd name="T32" fmla="*/ 21 w 23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0"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8" y="9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20" y="6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3" y="4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任意多边形 29"/>
              <p:cNvSpPr>
                <a:spLocks/>
              </p:cNvSpPr>
              <p:nvPr/>
            </p:nvSpPr>
            <p:spPr bwMode="auto">
              <a:xfrm>
                <a:off x="10990263" y="1525588"/>
                <a:ext cx="1228725" cy="1722438"/>
              </a:xfrm>
              <a:custGeom>
                <a:avLst/>
                <a:gdLst>
                  <a:gd name="connsiteX0" fmla="*/ 482503 w 1228725"/>
                  <a:gd name="connsiteY0" fmla="*/ 283413 h 1722438"/>
                  <a:gd name="connsiteX1" fmla="*/ 295797 w 1228725"/>
                  <a:gd name="connsiteY1" fmla="*/ 522046 h 1722438"/>
                  <a:gd name="connsiteX2" fmla="*/ 295797 w 1228725"/>
                  <a:gd name="connsiteY2" fmla="*/ 835129 h 1722438"/>
                  <a:gd name="connsiteX3" fmla="*/ 504289 w 1228725"/>
                  <a:gd name="connsiteY3" fmla="*/ 600317 h 1722438"/>
                  <a:gd name="connsiteX4" fmla="*/ 504289 w 1228725"/>
                  <a:gd name="connsiteY4" fmla="*/ 287234 h 1722438"/>
                  <a:gd name="connsiteX5" fmla="*/ 482503 w 1228725"/>
                  <a:gd name="connsiteY5" fmla="*/ 283413 h 1722438"/>
                  <a:gd name="connsiteX6" fmla="*/ 627434 w 1228725"/>
                  <a:gd name="connsiteY6" fmla="*/ 0 h 1722438"/>
                  <a:gd name="connsiteX7" fmla="*/ 1228725 w 1228725"/>
                  <a:gd name="connsiteY7" fmla="*/ 652439 h 1722438"/>
                  <a:gd name="connsiteX8" fmla="*/ 1071867 w 1228725"/>
                  <a:gd name="connsiteY8" fmla="*/ 1070000 h 1722438"/>
                  <a:gd name="connsiteX9" fmla="*/ 967294 w 1228725"/>
                  <a:gd name="connsiteY9" fmla="*/ 1513658 h 1722438"/>
                  <a:gd name="connsiteX10" fmla="*/ 967294 w 1228725"/>
                  <a:gd name="connsiteY10" fmla="*/ 1565853 h 1722438"/>
                  <a:gd name="connsiteX11" fmla="*/ 810436 w 1228725"/>
                  <a:gd name="connsiteY11" fmla="*/ 1722438 h 1722438"/>
                  <a:gd name="connsiteX12" fmla="*/ 418289 w 1228725"/>
                  <a:gd name="connsiteY12" fmla="*/ 1722438 h 1722438"/>
                  <a:gd name="connsiteX13" fmla="*/ 261431 w 1228725"/>
                  <a:gd name="connsiteY13" fmla="*/ 1565853 h 1722438"/>
                  <a:gd name="connsiteX14" fmla="*/ 261431 w 1228725"/>
                  <a:gd name="connsiteY14" fmla="*/ 1513658 h 1722438"/>
                  <a:gd name="connsiteX15" fmla="*/ 156859 w 1228725"/>
                  <a:gd name="connsiteY15" fmla="*/ 1043902 h 1722438"/>
                  <a:gd name="connsiteX16" fmla="*/ 0 w 1228725"/>
                  <a:gd name="connsiteY16" fmla="*/ 652439 h 1722438"/>
                  <a:gd name="connsiteX17" fmla="*/ 627434 w 1228725"/>
                  <a:gd name="connsiteY17" fmla="*/ 0 h 172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8725" h="1722438">
                    <a:moveTo>
                      <a:pt x="482503" y="283413"/>
                    </a:moveTo>
                    <a:cubicBezTo>
                      <a:pt x="426919" y="288050"/>
                      <a:pt x="341405" y="385073"/>
                      <a:pt x="295797" y="522046"/>
                    </a:cubicBezTo>
                    <a:cubicBezTo>
                      <a:pt x="243674" y="678588"/>
                      <a:pt x="243674" y="835129"/>
                      <a:pt x="295797" y="835129"/>
                    </a:cubicBezTo>
                    <a:cubicBezTo>
                      <a:pt x="347920" y="861219"/>
                      <a:pt x="452166" y="756858"/>
                      <a:pt x="504289" y="600317"/>
                    </a:cubicBezTo>
                    <a:cubicBezTo>
                      <a:pt x="556412" y="443776"/>
                      <a:pt x="556412" y="287234"/>
                      <a:pt x="504289" y="287234"/>
                    </a:cubicBezTo>
                    <a:cubicBezTo>
                      <a:pt x="497774" y="283973"/>
                      <a:pt x="490444" y="282750"/>
                      <a:pt x="482503" y="283413"/>
                    </a:cubicBezTo>
                    <a:close/>
                    <a:moveTo>
                      <a:pt x="627434" y="0"/>
                    </a:moveTo>
                    <a:cubicBezTo>
                      <a:pt x="967294" y="0"/>
                      <a:pt x="1228725" y="313171"/>
                      <a:pt x="1228725" y="652439"/>
                    </a:cubicBezTo>
                    <a:cubicBezTo>
                      <a:pt x="1228725" y="887317"/>
                      <a:pt x="1071867" y="1070000"/>
                      <a:pt x="1071867" y="1070000"/>
                    </a:cubicBezTo>
                    <a:cubicBezTo>
                      <a:pt x="1019580" y="1122195"/>
                      <a:pt x="967294" y="1435365"/>
                      <a:pt x="967294" y="1513658"/>
                    </a:cubicBezTo>
                    <a:cubicBezTo>
                      <a:pt x="967294" y="1513658"/>
                      <a:pt x="967294" y="1513658"/>
                      <a:pt x="967294" y="1565853"/>
                    </a:cubicBezTo>
                    <a:cubicBezTo>
                      <a:pt x="967294" y="1644146"/>
                      <a:pt x="888865" y="1722438"/>
                      <a:pt x="810436" y="1722438"/>
                    </a:cubicBezTo>
                    <a:cubicBezTo>
                      <a:pt x="810436" y="1722438"/>
                      <a:pt x="810436" y="1722438"/>
                      <a:pt x="418289" y="1722438"/>
                    </a:cubicBezTo>
                    <a:cubicBezTo>
                      <a:pt x="313717" y="1722438"/>
                      <a:pt x="261431" y="1644146"/>
                      <a:pt x="261431" y="1565853"/>
                    </a:cubicBezTo>
                    <a:cubicBezTo>
                      <a:pt x="261431" y="1565853"/>
                      <a:pt x="261431" y="1565853"/>
                      <a:pt x="261431" y="1513658"/>
                    </a:cubicBezTo>
                    <a:cubicBezTo>
                      <a:pt x="261431" y="1435365"/>
                      <a:pt x="209145" y="1122195"/>
                      <a:pt x="156859" y="1043902"/>
                    </a:cubicBezTo>
                    <a:cubicBezTo>
                      <a:pt x="156859" y="1043902"/>
                      <a:pt x="0" y="861219"/>
                      <a:pt x="0" y="652439"/>
                    </a:cubicBezTo>
                    <a:cubicBezTo>
                      <a:pt x="0" y="313171"/>
                      <a:pt x="261431" y="0"/>
                      <a:pt x="6274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275985" y="4941004"/>
            <a:ext cx="402543" cy="402543"/>
            <a:chOff x="7021166" y="4387903"/>
            <a:chExt cx="656171" cy="656171"/>
          </a:xfrm>
        </p:grpSpPr>
        <p:grpSp>
          <p:nvGrpSpPr>
            <p:cNvPr id="34" name="组合 33"/>
            <p:cNvGrpSpPr/>
            <p:nvPr/>
          </p:nvGrpSpPr>
          <p:grpSpPr>
            <a:xfrm>
              <a:off x="7021166" y="4387903"/>
              <a:ext cx="656171" cy="656171"/>
              <a:chOff x="8415028" y="1301255"/>
              <a:chExt cx="1491176" cy="1491176"/>
            </a:xfrm>
            <a:solidFill>
              <a:srgbClr val="7030A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36" name="椭圆 35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任意多边形 34"/>
            <p:cNvSpPr>
              <a:spLocks/>
            </p:cNvSpPr>
            <p:nvPr/>
          </p:nvSpPr>
          <p:spPr bwMode="auto">
            <a:xfrm>
              <a:off x="7128437" y="4495012"/>
              <a:ext cx="441630" cy="441952"/>
            </a:xfrm>
            <a:custGeom>
              <a:avLst/>
              <a:gdLst>
                <a:gd name="connsiteX0" fmla="*/ 771525 w 1543050"/>
                <a:gd name="connsiteY0" fmla="*/ 476710 h 1543050"/>
                <a:gd name="connsiteX1" fmla="*/ 476710 w 1543050"/>
                <a:gd name="connsiteY1" fmla="*/ 771525 h 1543050"/>
                <a:gd name="connsiteX2" fmla="*/ 771525 w 1543050"/>
                <a:gd name="connsiteY2" fmla="*/ 1066340 h 1543050"/>
                <a:gd name="connsiteX3" fmla="*/ 1066340 w 1543050"/>
                <a:gd name="connsiteY3" fmla="*/ 771525 h 1543050"/>
                <a:gd name="connsiteX4" fmla="*/ 771525 w 1543050"/>
                <a:gd name="connsiteY4" fmla="*/ 476710 h 1543050"/>
                <a:gd name="connsiteX5" fmla="*/ 715072 w 1543050"/>
                <a:gd name="connsiteY5" fmla="*/ 0 h 1543050"/>
                <a:gd name="connsiteX6" fmla="*/ 837387 w 1543050"/>
                <a:gd name="connsiteY6" fmla="*/ 0 h 1543050"/>
                <a:gd name="connsiteX7" fmla="*/ 875022 w 1543050"/>
                <a:gd name="connsiteY7" fmla="*/ 47044 h 1543050"/>
                <a:gd name="connsiteX8" fmla="*/ 875022 w 1543050"/>
                <a:gd name="connsiteY8" fmla="*/ 112906 h 1543050"/>
                <a:gd name="connsiteX9" fmla="*/ 1157288 w 1543050"/>
                <a:gd name="connsiteY9" fmla="*/ 235221 h 1543050"/>
                <a:gd name="connsiteX10" fmla="*/ 1213740 w 1543050"/>
                <a:gd name="connsiteY10" fmla="*/ 178768 h 1543050"/>
                <a:gd name="connsiteX11" fmla="*/ 1279602 w 1543050"/>
                <a:gd name="connsiteY11" fmla="*/ 178768 h 1543050"/>
                <a:gd name="connsiteX12" fmla="*/ 1364282 w 1543050"/>
                <a:gd name="connsiteY12" fmla="*/ 272856 h 1543050"/>
                <a:gd name="connsiteX13" fmla="*/ 1364282 w 1543050"/>
                <a:gd name="connsiteY13" fmla="*/ 329310 h 1543050"/>
                <a:gd name="connsiteX14" fmla="*/ 1307829 w 1543050"/>
                <a:gd name="connsiteY14" fmla="*/ 385763 h 1543050"/>
                <a:gd name="connsiteX15" fmla="*/ 1430144 w 1543050"/>
                <a:gd name="connsiteY15" fmla="*/ 668028 h 1543050"/>
                <a:gd name="connsiteX16" fmla="*/ 1496006 w 1543050"/>
                <a:gd name="connsiteY16" fmla="*/ 668028 h 1543050"/>
                <a:gd name="connsiteX17" fmla="*/ 1543050 w 1543050"/>
                <a:gd name="connsiteY17" fmla="*/ 705663 h 1543050"/>
                <a:gd name="connsiteX18" fmla="*/ 1543050 w 1543050"/>
                <a:gd name="connsiteY18" fmla="*/ 827978 h 1543050"/>
                <a:gd name="connsiteX19" fmla="*/ 1496006 w 1543050"/>
                <a:gd name="connsiteY19" fmla="*/ 875022 h 1543050"/>
                <a:gd name="connsiteX20" fmla="*/ 1430144 w 1543050"/>
                <a:gd name="connsiteY20" fmla="*/ 875022 h 1543050"/>
                <a:gd name="connsiteX21" fmla="*/ 1307829 w 1543050"/>
                <a:gd name="connsiteY21" fmla="*/ 1157288 h 1543050"/>
                <a:gd name="connsiteX22" fmla="*/ 1364282 w 1543050"/>
                <a:gd name="connsiteY22" fmla="*/ 1213741 h 1543050"/>
                <a:gd name="connsiteX23" fmla="*/ 1364282 w 1543050"/>
                <a:gd name="connsiteY23" fmla="*/ 1270194 h 1543050"/>
                <a:gd name="connsiteX24" fmla="*/ 1279602 w 1543050"/>
                <a:gd name="connsiteY24" fmla="*/ 1354873 h 1543050"/>
                <a:gd name="connsiteX25" fmla="*/ 1213740 w 1543050"/>
                <a:gd name="connsiteY25" fmla="*/ 1354873 h 1543050"/>
                <a:gd name="connsiteX26" fmla="*/ 1157288 w 1543050"/>
                <a:gd name="connsiteY26" fmla="*/ 1307829 h 1543050"/>
                <a:gd name="connsiteX27" fmla="*/ 875022 w 1543050"/>
                <a:gd name="connsiteY27" fmla="*/ 1420735 h 1543050"/>
                <a:gd name="connsiteX28" fmla="*/ 875022 w 1543050"/>
                <a:gd name="connsiteY28" fmla="*/ 1496006 h 1543050"/>
                <a:gd name="connsiteX29" fmla="*/ 837387 w 1543050"/>
                <a:gd name="connsiteY29" fmla="*/ 1543050 h 1543050"/>
                <a:gd name="connsiteX30" fmla="*/ 715072 w 1543050"/>
                <a:gd name="connsiteY30" fmla="*/ 1543050 h 1543050"/>
                <a:gd name="connsiteX31" fmla="*/ 668028 w 1543050"/>
                <a:gd name="connsiteY31" fmla="*/ 1496006 h 1543050"/>
                <a:gd name="connsiteX32" fmla="*/ 668028 w 1543050"/>
                <a:gd name="connsiteY32" fmla="*/ 1420735 h 1543050"/>
                <a:gd name="connsiteX33" fmla="*/ 385762 w 1543050"/>
                <a:gd name="connsiteY33" fmla="*/ 1307829 h 1543050"/>
                <a:gd name="connsiteX34" fmla="*/ 329309 w 1543050"/>
                <a:gd name="connsiteY34" fmla="*/ 1354873 h 1543050"/>
                <a:gd name="connsiteX35" fmla="*/ 272856 w 1543050"/>
                <a:gd name="connsiteY35" fmla="*/ 1354873 h 1543050"/>
                <a:gd name="connsiteX36" fmla="*/ 188177 w 1543050"/>
                <a:gd name="connsiteY36" fmla="*/ 1270194 h 1543050"/>
                <a:gd name="connsiteX37" fmla="*/ 188177 w 1543050"/>
                <a:gd name="connsiteY37" fmla="*/ 1213741 h 1543050"/>
                <a:gd name="connsiteX38" fmla="*/ 235221 w 1543050"/>
                <a:gd name="connsiteY38" fmla="*/ 1157288 h 1543050"/>
                <a:gd name="connsiteX39" fmla="*/ 122315 w 1543050"/>
                <a:gd name="connsiteY39" fmla="*/ 875022 h 1543050"/>
                <a:gd name="connsiteX40" fmla="*/ 47044 w 1543050"/>
                <a:gd name="connsiteY40" fmla="*/ 875022 h 1543050"/>
                <a:gd name="connsiteX41" fmla="*/ 0 w 1543050"/>
                <a:gd name="connsiteY41" fmla="*/ 827978 h 1543050"/>
                <a:gd name="connsiteX42" fmla="*/ 0 w 1543050"/>
                <a:gd name="connsiteY42" fmla="*/ 705663 h 1543050"/>
                <a:gd name="connsiteX43" fmla="*/ 47044 w 1543050"/>
                <a:gd name="connsiteY43" fmla="*/ 668028 h 1543050"/>
                <a:gd name="connsiteX44" fmla="*/ 122315 w 1543050"/>
                <a:gd name="connsiteY44" fmla="*/ 668028 h 1543050"/>
                <a:gd name="connsiteX45" fmla="*/ 235221 w 1543050"/>
                <a:gd name="connsiteY45" fmla="*/ 385763 h 1543050"/>
                <a:gd name="connsiteX46" fmla="*/ 188177 w 1543050"/>
                <a:gd name="connsiteY46" fmla="*/ 329310 h 1543050"/>
                <a:gd name="connsiteX47" fmla="*/ 188177 w 1543050"/>
                <a:gd name="connsiteY47" fmla="*/ 272856 h 1543050"/>
                <a:gd name="connsiteX48" fmla="*/ 272856 w 1543050"/>
                <a:gd name="connsiteY48" fmla="*/ 178768 h 1543050"/>
                <a:gd name="connsiteX49" fmla="*/ 329309 w 1543050"/>
                <a:gd name="connsiteY49" fmla="*/ 178768 h 1543050"/>
                <a:gd name="connsiteX50" fmla="*/ 385762 w 1543050"/>
                <a:gd name="connsiteY50" fmla="*/ 235221 h 1543050"/>
                <a:gd name="connsiteX51" fmla="*/ 668028 w 1543050"/>
                <a:gd name="connsiteY51" fmla="*/ 112906 h 1543050"/>
                <a:gd name="connsiteX52" fmla="*/ 668028 w 1543050"/>
                <a:gd name="connsiteY52" fmla="*/ 47044 h 1543050"/>
                <a:gd name="connsiteX53" fmla="*/ 715072 w 1543050"/>
                <a:gd name="connsiteY53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3050" h="1543050">
                  <a:moveTo>
                    <a:pt x="771525" y="476710"/>
                  </a:moveTo>
                  <a:cubicBezTo>
                    <a:pt x="608703" y="476710"/>
                    <a:pt x="476710" y="608703"/>
                    <a:pt x="476710" y="771525"/>
                  </a:cubicBezTo>
                  <a:cubicBezTo>
                    <a:pt x="476710" y="934347"/>
                    <a:pt x="608703" y="1066340"/>
                    <a:pt x="771525" y="1066340"/>
                  </a:cubicBezTo>
                  <a:cubicBezTo>
                    <a:pt x="934347" y="1066340"/>
                    <a:pt x="1066340" y="934347"/>
                    <a:pt x="1066340" y="771525"/>
                  </a:cubicBezTo>
                  <a:cubicBezTo>
                    <a:pt x="1066340" y="608703"/>
                    <a:pt x="934347" y="476710"/>
                    <a:pt x="771525" y="476710"/>
                  </a:cubicBezTo>
                  <a:close/>
                  <a:moveTo>
                    <a:pt x="715072" y="0"/>
                  </a:moveTo>
                  <a:cubicBezTo>
                    <a:pt x="715072" y="0"/>
                    <a:pt x="715072" y="0"/>
                    <a:pt x="837387" y="0"/>
                  </a:cubicBezTo>
                  <a:cubicBezTo>
                    <a:pt x="856205" y="0"/>
                    <a:pt x="875022" y="18818"/>
                    <a:pt x="875022" y="47044"/>
                  </a:cubicBezTo>
                  <a:cubicBezTo>
                    <a:pt x="875022" y="47044"/>
                    <a:pt x="875022" y="47044"/>
                    <a:pt x="875022" y="112906"/>
                  </a:cubicBezTo>
                  <a:cubicBezTo>
                    <a:pt x="978520" y="131724"/>
                    <a:pt x="1082017" y="178768"/>
                    <a:pt x="1157288" y="235221"/>
                  </a:cubicBezTo>
                  <a:cubicBezTo>
                    <a:pt x="1157288" y="235221"/>
                    <a:pt x="1157288" y="235221"/>
                    <a:pt x="1213740" y="178768"/>
                  </a:cubicBezTo>
                  <a:cubicBezTo>
                    <a:pt x="1232558" y="169359"/>
                    <a:pt x="1260785" y="169359"/>
                    <a:pt x="1279602" y="178768"/>
                  </a:cubicBezTo>
                  <a:cubicBezTo>
                    <a:pt x="1279602" y="178768"/>
                    <a:pt x="1279602" y="178768"/>
                    <a:pt x="1364282" y="272856"/>
                  </a:cubicBezTo>
                  <a:cubicBezTo>
                    <a:pt x="1373691" y="282265"/>
                    <a:pt x="1373691" y="310492"/>
                    <a:pt x="1364282" y="329310"/>
                  </a:cubicBezTo>
                  <a:cubicBezTo>
                    <a:pt x="1364282" y="329310"/>
                    <a:pt x="1364282" y="329310"/>
                    <a:pt x="1307829" y="385763"/>
                  </a:cubicBezTo>
                  <a:cubicBezTo>
                    <a:pt x="1364282" y="461033"/>
                    <a:pt x="1411326" y="564531"/>
                    <a:pt x="1430144" y="668028"/>
                  </a:cubicBezTo>
                  <a:cubicBezTo>
                    <a:pt x="1430144" y="668028"/>
                    <a:pt x="1430144" y="668028"/>
                    <a:pt x="1496006" y="668028"/>
                  </a:cubicBezTo>
                  <a:cubicBezTo>
                    <a:pt x="1524232" y="668028"/>
                    <a:pt x="1543050" y="686846"/>
                    <a:pt x="1543050" y="705663"/>
                  </a:cubicBezTo>
                  <a:cubicBezTo>
                    <a:pt x="1543050" y="705663"/>
                    <a:pt x="1543050" y="705663"/>
                    <a:pt x="1543050" y="827978"/>
                  </a:cubicBezTo>
                  <a:cubicBezTo>
                    <a:pt x="1543050" y="856205"/>
                    <a:pt x="1524232" y="875022"/>
                    <a:pt x="1496006" y="875022"/>
                  </a:cubicBezTo>
                  <a:cubicBezTo>
                    <a:pt x="1496006" y="875022"/>
                    <a:pt x="1496006" y="875022"/>
                    <a:pt x="1430144" y="875022"/>
                  </a:cubicBezTo>
                  <a:cubicBezTo>
                    <a:pt x="1411326" y="978520"/>
                    <a:pt x="1364282" y="1072608"/>
                    <a:pt x="1307829" y="1157288"/>
                  </a:cubicBezTo>
                  <a:cubicBezTo>
                    <a:pt x="1307829" y="1157288"/>
                    <a:pt x="1307829" y="1157288"/>
                    <a:pt x="1364282" y="1213741"/>
                  </a:cubicBezTo>
                  <a:cubicBezTo>
                    <a:pt x="1373691" y="1232558"/>
                    <a:pt x="1373691" y="1260785"/>
                    <a:pt x="1364282" y="1270194"/>
                  </a:cubicBezTo>
                  <a:cubicBezTo>
                    <a:pt x="1364282" y="1270194"/>
                    <a:pt x="1364282" y="1270194"/>
                    <a:pt x="1279602" y="1354873"/>
                  </a:cubicBezTo>
                  <a:cubicBezTo>
                    <a:pt x="1260785" y="1373691"/>
                    <a:pt x="1232558" y="1373691"/>
                    <a:pt x="1213740" y="1354873"/>
                  </a:cubicBezTo>
                  <a:lnTo>
                    <a:pt x="1157288" y="1307829"/>
                  </a:lnTo>
                  <a:cubicBezTo>
                    <a:pt x="1082017" y="1364282"/>
                    <a:pt x="978520" y="1411326"/>
                    <a:pt x="875022" y="1420735"/>
                  </a:cubicBezTo>
                  <a:cubicBezTo>
                    <a:pt x="875022" y="1420735"/>
                    <a:pt x="875022" y="1420735"/>
                    <a:pt x="875022" y="1496006"/>
                  </a:cubicBezTo>
                  <a:cubicBezTo>
                    <a:pt x="875022" y="1524233"/>
                    <a:pt x="856205" y="1543050"/>
                    <a:pt x="837387" y="1543050"/>
                  </a:cubicBezTo>
                  <a:cubicBezTo>
                    <a:pt x="837387" y="1543050"/>
                    <a:pt x="837387" y="1543050"/>
                    <a:pt x="715072" y="1543050"/>
                  </a:cubicBezTo>
                  <a:cubicBezTo>
                    <a:pt x="686845" y="1543050"/>
                    <a:pt x="668028" y="1524233"/>
                    <a:pt x="668028" y="1496006"/>
                  </a:cubicBezTo>
                  <a:cubicBezTo>
                    <a:pt x="668028" y="1496006"/>
                    <a:pt x="668028" y="1496006"/>
                    <a:pt x="668028" y="1420735"/>
                  </a:cubicBezTo>
                  <a:cubicBezTo>
                    <a:pt x="564530" y="1411326"/>
                    <a:pt x="470442" y="1364282"/>
                    <a:pt x="385762" y="1307829"/>
                  </a:cubicBezTo>
                  <a:cubicBezTo>
                    <a:pt x="385762" y="1307829"/>
                    <a:pt x="385762" y="1307829"/>
                    <a:pt x="329309" y="1354873"/>
                  </a:cubicBezTo>
                  <a:cubicBezTo>
                    <a:pt x="319901" y="1373691"/>
                    <a:pt x="291674" y="1373691"/>
                    <a:pt x="272856" y="1354873"/>
                  </a:cubicBezTo>
                  <a:cubicBezTo>
                    <a:pt x="272856" y="1354873"/>
                    <a:pt x="272856" y="1354873"/>
                    <a:pt x="188177" y="1270194"/>
                  </a:cubicBezTo>
                  <a:cubicBezTo>
                    <a:pt x="169359" y="1260785"/>
                    <a:pt x="169359" y="1232558"/>
                    <a:pt x="188177" y="1213741"/>
                  </a:cubicBezTo>
                  <a:cubicBezTo>
                    <a:pt x="188177" y="1213741"/>
                    <a:pt x="188177" y="1213741"/>
                    <a:pt x="235221" y="1157288"/>
                  </a:cubicBezTo>
                  <a:cubicBezTo>
                    <a:pt x="178768" y="1072608"/>
                    <a:pt x="131724" y="978520"/>
                    <a:pt x="122315" y="875022"/>
                  </a:cubicBezTo>
                  <a:cubicBezTo>
                    <a:pt x="122315" y="875022"/>
                    <a:pt x="122315" y="875022"/>
                    <a:pt x="47044" y="875022"/>
                  </a:cubicBezTo>
                  <a:cubicBezTo>
                    <a:pt x="18818" y="875022"/>
                    <a:pt x="0" y="856205"/>
                    <a:pt x="0" y="827978"/>
                  </a:cubicBezTo>
                  <a:cubicBezTo>
                    <a:pt x="0" y="827978"/>
                    <a:pt x="0" y="827978"/>
                    <a:pt x="0" y="705663"/>
                  </a:cubicBezTo>
                  <a:cubicBezTo>
                    <a:pt x="0" y="686846"/>
                    <a:pt x="18818" y="668028"/>
                    <a:pt x="47044" y="668028"/>
                  </a:cubicBezTo>
                  <a:cubicBezTo>
                    <a:pt x="47044" y="668028"/>
                    <a:pt x="47044" y="668028"/>
                    <a:pt x="122315" y="668028"/>
                  </a:cubicBezTo>
                  <a:cubicBezTo>
                    <a:pt x="131724" y="564531"/>
                    <a:pt x="178768" y="461033"/>
                    <a:pt x="235221" y="385763"/>
                  </a:cubicBezTo>
                  <a:cubicBezTo>
                    <a:pt x="235221" y="385763"/>
                    <a:pt x="235221" y="385763"/>
                    <a:pt x="188177" y="329310"/>
                  </a:cubicBezTo>
                  <a:cubicBezTo>
                    <a:pt x="169359" y="310492"/>
                    <a:pt x="169359" y="282265"/>
                    <a:pt x="188177" y="272856"/>
                  </a:cubicBezTo>
                  <a:cubicBezTo>
                    <a:pt x="188177" y="272856"/>
                    <a:pt x="188177" y="272856"/>
                    <a:pt x="272856" y="178768"/>
                  </a:cubicBezTo>
                  <a:cubicBezTo>
                    <a:pt x="291674" y="169359"/>
                    <a:pt x="319901" y="169359"/>
                    <a:pt x="329309" y="178768"/>
                  </a:cubicBezTo>
                  <a:cubicBezTo>
                    <a:pt x="329309" y="178768"/>
                    <a:pt x="329309" y="178768"/>
                    <a:pt x="385762" y="235221"/>
                  </a:cubicBezTo>
                  <a:cubicBezTo>
                    <a:pt x="470442" y="178768"/>
                    <a:pt x="564530" y="131724"/>
                    <a:pt x="668028" y="112906"/>
                  </a:cubicBezTo>
                  <a:cubicBezTo>
                    <a:pt x="668028" y="112906"/>
                    <a:pt x="668028" y="112906"/>
                    <a:pt x="668028" y="47044"/>
                  </a:cubicBezTo>
                  <a:cubicBezTo>
                    <a:pt x="668028" y="18818"/>
                    <a:pt x="686845" y="0"/>
                    <a:pt x="7150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67424" y="4931528"/>
            <a:ext cx="402543" cy="402543"/>
            <a:chOff x="6157069" y="4376643"/>
            <a:chExt cx="656171" cy="656171"/>
          </a:xfrm>
        </p:grpSpPr>
        <p:grpSp>
          <p:nvGrpSpPr>
            <p:cNvPr id="39" name="组合 38"/>
            <p:cNvGrpSpPr/>
            <p:nvPr/>
          </p:nvGrpSpPr>
          <p:grpSpPr>
            <a:xfrm>
              <a:off x="6157069" y="4376643"/>
              <a:ext cx="656171" cy="656171"/>
              <a:chOff x="8415028" y="1301255"/>
              <a:chExt cx="1491176" cy="1491176"/>
            </a:xfrm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41" name="椭圆 40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Freeform 41"/>
            <p:cNvSpPr>
              <a:spLocks noEditPoints="1"/>
            </p:cNvSpPr>
            <p:nvPr/>
          </p:nvSpPr>
          <p:spPr bwMode="auto">
            <a:xfrm>
              <a:off x="6267132" y="4512513"/>
              <a:ext cx="416457" cy="364239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84013" y="4942682"/>
            <a:ext cx="402543" cy="402543"/>
            <a:chOff x="7910629" y="4377806"/>
            <a:chExt cx="656171" cy="656171"/>
          </a:xfrm>
        </p:grpSpPr>
        <p:grpSp>
          <p:nvGrpSpPr>
            <p:cNvPr id="44" name="组合 43"/>
            <p:cNvGrpSpPr/>
            <p:nvPr/>
          </p:nvGrpSpPr>
          <p:grpSpPr>
            <a:xfrm>
              <a:off x="7910629" y="4377806"/>
              <a:ext cx="656171" cy="656171"/>
              <a:chOff x="8415028" y="1301255"/>
              <a:chExt cx="1491176" cy="1491176"/>
            </a:xfrm>
            <a:solidFill>
              <a:srgbClr val="CC33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48" name="椭圆 47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solidFill>
                <a:srgbClr val="F465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8030376" y="4502416"/>
              <a:ext cx="416676" cy="405480"/>
              <a:chOff x="5970999" y="1635369"/>
              <a:chExt cx="302366" cy="294242"/>
            </a:xfrm>
            <a:solidFill>
              <a:schemeClr val="bg1"/>
            </a:solidFill>
            <a:effectLst/>
          </p:grpSpPr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6103263" y="1635369"/>
                <a:ext cx="37156" cy="1353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5970999" y="1642926"/>
                <a:ext cx="302366" cy="286685"/>
              </a:xfrm>
              <a:custGeom>
                <a:avLst/>
                <a:gdLst>
                  <a:gd name="T0" fmla="*/ 270 w 373"/>
                  <a:gd name="T1" fmla="*/ 0 h 354"/>
                  <a:gd name="T2" fmla="*/ 270 w 373"/>
                  <a:gd name="T3" fmla="*/ 0 h 354"/>
                  <a:gd name="T4" fmla="*/ 251 w 373"/>
                  <a:gd name="T5" fmla="*/ 40 h 354"/>
                  <a:gd name="T6" fmla="*/ 329 w 373"/>
                  <a:gd name="T7" fmla="*/ 167 h 354"/>
                  <a:gd name="T8" fmla="*/ 186 w 373"/>
                  <a:gd name="T9" fmla="*/ 309 h 354"/>
                  <a:gd name="T10" fmla="*/ 44 w 373"/>
                  <a:gd name="T11" fmla="*/ 167 h 354"/>
                  <a:gd name="T12" fmla="*/ 123 w 373"/>
                  <a:gd name="T13" fmla="*/ 40 h 354"/>
                  <a:gd name="T14" fmla="*/ 123 w 373"/>
                  <a:gd name="T15" fmla="*/ 40 h 354"/>
                  <a:gd name="T16" fmla="*/ 102 w 373"/>
                  <a:gd name="T17" fmla="*/ 0 h 354"/>
                  <a:gd name="T18" fmla="*/ 0 w 373"/>
                  <a:gd name="T19" fmla="*/ 167 h 354"/>
                  <a:gd name="T20" fmla="*/ 186 w 373"/>
                  <a:gd name="T21" fmla="*/ 354 h 354"/>
                  <a:gd name="T22" fmla="*/ 373 w 373"/>
                  <a:gd name="T23" fmla="*/ 167 h 354"/>
                  <a:gd name="T24" fmla="*/ 270 w 373"/>
                  <a:gd name="T25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354">
                    <a:moveTo>
                      <a:pt x="270" y="0"/>
                    </a:moveTo>
                    <a:cubicBezTo>
                      <a:pt x="270" y="0"/>
                      <a:pt x="270" y="0"/>
                      <a:pt x="270" y="0"/>
                    </a:cubicBezTo>
                    <a:cubicBezTo>
                      <a:pt x="251" y="40"/>
                      <a:pt x="251" y="40"/>
                      <a:pt x="251" y="40"/>
                    </a:cubicBezTo>
                    <a:cubicBezTo>
                      <a:pt x="297" y="64"/>
                      <a:pt x="329" y="112"/>
                      <a:pt x="329" y="167"/>
                    </a:cubicBezTo>
                    <a:cubicBezTo>
                      <a:pt x="329" y="245"/>
                      <a:pt x="265" y="309"/>
                      <a:pt x="186" y="309"/>
                    </a:cubicBezTo>
                    <a:cubicBezTo>
                      <a:pt x="108" y="309"/>
                      <a:pt x="44" y="245"/>
                      <a:pt x="44" y="167"/>
                    </a:cubicBezTo>
                    <a:cubicBezTo>
                      <a:pt x="44" y="111"/>
                      <a:pt x="76" y="63"/>
                      <a:pt x="123" y="40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42" y="31"/>
                      <a:pt x="0" y="94"/>
                      <a:pt x="0" y="167"/>
                    </a:cubicBezTo>
                    <a:cubicBezTo>
                      <a:pt x="0" y="270"/>
                      <a:pt x="84" y="354"/>
                      <a:pt x="186" y="354"/>
                    </a:cubicBezTo>
                    <a:cubicBezTo>
                      <a:pt x="289" y="354"/>
                      <a:pt x="373" y="270"/>
                      <a:pt x="373" y="167"/>
                    </a:cubicBezTo>
                    <a:cubicBezTo>
                      <a:pt x="373" y="94"/>
                      <a:pt x="331" y="31"/>
                      <a:pt x="2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1" name="文本框 50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  <p:sp>
        <p:nvSpPr>
          <p:cNvPr id="50" name="TextBox 8">
            <a:extLst>
              <a:ext uri="{FF2B5EF4-FFF2-40B4-BE49-F238E27FC236}">
                <a16:creationId xmlns:a16="http://schemas.microsoft.com/office/drawing/2014/main" id="{930720BB-A176-42ED-93CC-EF997A18C388}"/>
              </a:ext>
            </a:extLst>
          </p:cNvPr>
          <p:cNvSpPr txBox="1"/>
          <p:nvPr/>
        </p:nvSpPr>
        <p:spPr>
          <a:xfrm>
            <a:off x="1930947" y="4007054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B1FC2FC2-7C76-4445-8EAC-3AC920A9E64A}"/>
              </a:ext>
            </a:extLst>
          </p:cNvPr>
          <p:cNvSpPr/>
          <p:nvPr/>
        </p:nvSpPr>
        <p:spPr>
          <a:xfrm>
            <a:off x="7724152" y="418380"/>
            <a:ext cx="1190179" cy="334344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3">
            <a:hlinkClick r:id="rId5"/>
            <a:extLst>
              <a:ext uri="{FF2B5EF4-FFF2-40B4-BE49-F238E27FC236}">
                <a16:creationId xmlns:a16="http://schemas.microsoft.com/office/drawing/2014/main" id="{5C0B70F7-77B7-421B-AD8D-3A4A0D5E1709}"/>
              </a:ext>
            </a:extLst>
          </p:cNvPr>
          <p:cNvSpPr txBox="1"/>
          <p:nvPr/>
        </p:nvSpPr>
        <p:spPr>
          <a:xfrm>
            <a:off x="2426749" y="509732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6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67 0.00294 L -8.5565E-7 1.9400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3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6 0.00294 L -3.37035E-6 1.94004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6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33 0.00294 L -2.59308E-6 1.94004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99 0.00294 L 4.89223E-6 1.94004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95E-6 1.75191E-6 L 0.45722 -0.002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1" y="-11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26"/>
          <p:cNvSpPr txBox="1"/>
          <p:nvPr/>
        </p:nvSpPr>
        <p:spPr>
          <a:xfrm>
            <a:off x="810200" y="3510691"/>
            <a:ext cx="1782253" cy="1183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2" name="TextBox 27"/>
          <p:cNvSpPr txBox="1"/>
          <p:nvPr/>
        </p:nvSpPr>
        <p:spPr>
          <a:xfrm>
            <a:off x="2918365" y="3510691"/>
            <a:ext cx="1782253" cy="1183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3" name="TextBox 28"/>
          <p:cNvSpPr txBox="1"/>
          <p:nvPr/>
        </p:nvSpPr>
        <p:spPr>
          <a:xfrm>
            <a:off x="5012697" y="3519054"/>
            <a:ext cx="1782253" cy="1183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6" name="TextBox 29"/>
          <p:cNvSpPr txBox="1"/>
          <p:nvPr/>
        </p:nvSpPr>
        <p:spPr>
          <a:xfrm>
            <a:off x="7074128" y="3519054"/>
            <a:ext cx="1782253" cy="11833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7" name="燕尾形箭头 46"/>
          <p:cNvSpPr/>
          <p:nvPr/>
        </p:nvSpPr>
        <p:spPr>
          <a:xfrm>
            <a:off x="551246" y="2397903"/>
            <a:ext cx="8619358" cy="240030"/>
          </a:xfrm>
          <a:prstGeom prst="notch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003" tIns="48002" rIns="96003" bIns="48002" anchor="ctr"/>
          <a:lstStyle/>
          <a:p>
            <a:pPr algn="ctr" defTabSz="960049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613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2555" y="1566212"/>
            <a:ext cx="1782254" cy="1782254"/>
            <a:chOff x="1278794" y="3334906"/>
            <a:chExt cx="914014" cy="914014"/>
          </a:xfrm>
        </p:grpSpPr>
        <p:grpSp>
          <p:nvGrpSpPr>
            <p:cNvPr id="49" name="组合 48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1" name="同心圆 5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/>
              </a:p>
            </p:txBody>
          </p:sp>
        </p:grpSp>
        <p:sp>
          <p:nvSpPr>
            <p:cNvPr id="50" name="TextBox 33"/>
            <p:cNvSpPr txBox="1"/>
            <p:nvPr/>
          </p:nvSpPr>
          <p:spPr>
            <a:xfrm>
              <a:off x="1313950" y="3742514"/>
              <a:ext cx="841751" cy="171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75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The first stage</a:t>
              </a:r>
              <a:endParaRPr lang="zh-CN" altLang="en-US" sz="1575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943766" y="1570107"/>
            <a:ext cx="1782254" cy="1782254"/>
            <a:chOff x="1278794" y="3334906"/>
            <a:chExt cx="914014" cy="914014"/>
          </a:xfrm>
        </p:grpSpPr>
        <p:grpSp>
          <p:nvGrpSpPr>
            <p:cNvPr id="54" name="组合 5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5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/>
              </a:p>
            </p:txBody>
          </p:sp>
        </p:grpSp>
        <p:sp>
          <p:nvSpPr>
            <p:cNvPr id="55" name="TextBox 38"/>
            <p:cNvSpPr txBox="1"/>
            <p:nvPr/>
          </p:nvSpPr>
          <p:spPr>
            <a:xfrm>
              <a:off x="1345897" y="3740516"/>
              <a:ext cx="777859" cy="171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75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second stage</a:t>
              </a:r>
              <a:endParaRPr lang="zh-CN" altLang="en-US" sz="1575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983267" y="1566212"/>
            <a:ext cx="1782254" cy="1782254"/>
            <a:chOff x="1278794" y="3334906"/>
            <a:chExt cx="914014" cy="914014"/>
          </a:xfrm>
        </p:grpSpPr>
        <p:grpSp>
          <p:nvGrpSpPr>
            <p:cNvPr id="59" name="组合 58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1" name="同心圆 6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椭圆 6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/>
              </a:p>
            </p:txBody>
          </p:sp>
        </p:grpSp>
        <p:sp>
          <p:nvSpPr>
            <p:cNvPr id="60" name="TextBox 43"/>
            <p:cNvSpPr txBox="1"/>
            <p:nvPr/>
          </p:nvSpPr>
          <p:spPr>
            <a:xfrm>
              <a:off x="1293119" y="3742514"/>
              <a:ext cx="883414" cy="171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75" b="1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The third stage</a:t>
              </a:r>
              <a:endParaRPr lang="zh-CN" altLang="en-US" sz="1575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7010308" y="1573430"/>
            <a:ext cx="1782254" cy="1782254"/>
            <a:chOff x="1278794" y="3334906"/>
            <a:chExt cx="914014" cy="914014"/>
          </a:xfrm>
        </p:grpSpPr>
        <p:grpSp>
          <p:nvGrpSpPr>
            <p:cNvPr id="64" name="组合 63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6" name="同心圆 6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椭圆 6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75"/>
              </a:p>
            </p:txBody>
          </p:sp>
        </p:grpSp>
        <p:sp>
          <p:nvSpPr>
            <p:cNvPr id="65" name="TextBox 48"/>
            <p:cNvSpPr txBox="1"/>
            <p:nvPr/>
          </p:nvSpPr>
          <p:spPr>
            <a:xfrm>
              <a:off x="1301734" y="3738812"/>
              <a:ext cx="866184" cy="157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accent4"/>
                  </a:solidFill>
                  <a:latin typeface="微软雅黑" pitchFamily="34" charset="-122"/>
                  <a:ea typeface="微软雅黑" pitchFamily="34" charset="-122"/>
                </a:rPr>
                <a:t>The fourth stage</a:t>
              </a:r>
              <a:endParaRPr lang="zh-CN" altLang="en-US" sz="1400" b="1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8" name="椭圆 67"/>
          <p:cNvSpPr/>
          <p:nvPr/>
        </p:nvSpPr>
        <p:spPr>
          <a:xfrm>
            <a:off x="925817" y="1414995"/>
            <a:ext cx="677632" cy="6776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/>
          </a:p>
        </p:txBody>
      </p:sp>
      <p:sp>
        <p:nvSpPr>
          <p:cNvPr id="69" name="椭圆 68"/>
          <p:cNvSpPr/>
          <p:nvPr/>
        </p:nvSpPr>
        <p:spPr>
          <a:xfrm>
            <a:off x="2982664" y="1414995"/>
            <a:ext cx="677632" cy="67763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/>
          </a:p>
        </p:txBody>
      </p:sp>
      <p:sp>
        <p:nvSpPr>
          <p:cNvPr id="70" name="椭圆 69"/>
          <p:cNvSpPr/>
          <p:nvPr/>
        </p:nvSpPr>
        <p:spPr>
          <a:xfrm>
            <a:off x="5058875" y="1421867"/>
            <a:ext cx="677632" cy="677632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/>
          </a:p>
        </p:txBody>
      </p:sp>
      <p:sp>
        <p:nvSpPr>
          <p:cNvPr id="71" name="椭圆 70"/>
          <p:cNvSpPr/>
          <p:nvPr/>
        </p:nvSpPr>
        <p:spPr>
          <a:xfrm>
            <a:off x="7102757" y="1421867"/>
            <a:ext cx="677632" cy="67763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75" dirty="0"/>
          </a:p>
        </p:txBody>
      </p:sp>
      <p:sp>
        <p:nvSpPr>
          <p:cNvPr id="72" name="Freeform 34"/>
          <p:cNvSpPr>
            <a:spLocks noEditPoints="1"/>
          </p:cNvSpPr>
          <p:nvPr/>
        </p:nvSpPr>
        <p:spPr bwMode="auto">
          <a:xfrm>
            <a:off x="1111197" y="1573431"/>
            <a:ext cx="350970" cy="360207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endParaRPr lang="zh-CN" altLang="en-US" sz="1575"/>
          </a:p>
        </p:txBody>
      </p:sp>
      <p:sp>
        <p:nvSpPr>
          <p:cNvPr id="73" name="Freeform 26"/>
          <p:cNvSpPr>
            <a:spLocks noEditPoints="1"/>
          </p:cNvSpPr>
          <p:nvPr/>
        </p:nvSpPr>
        <p:spPr bwMode="auto">
          <a:xfrm>
            <a:off x="3160943" y="1595217"/>
            <a:ext cx="321077" cy="317186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endParaRPr lang="zh-CN" altLang="en-US" sz="1575"/>
          </a:p>
        </p:txBody>
      </p:sp>
      <p:sp>
        <p:nvSpPr>
          <p:cNvPr id="74" name="Freeform 35"/>
          <p:cNvSpPr>
            <a:spLocks noEditPoints="1"/>
          </p:cNvSpPr>
          <p:nvPr/>
        </p:nvSpPr>
        <p:spPr bwMode="auto">
          <a:xfrm>
            <a:off x="7300899" y="1612330"/>
            <a:ext cx="308768" cy="333941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endParaRPr lang="zh-CN" altLang="en-US" sz="1575"/>
          </a:p>
        </p:txBody>
      </p:sp>
      <p:sp>
        <p:nvSpPr>
          <p:cNvPr id="75" name="Freeform 20"/>
          <p:cNvSpPr>
            <a:spLocks noEditPoints="1"/>
          </p:cNvSpPr>
          <p:nvPr/>
        </p:nvSpPr>
        <p:spPr bwMode="auto">
          <a:xfrm>
            <a:off x="5257823" y="1566212"/>
            <a:ext cx="302047" cy="380058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endParaRPr lang="zh-CN" altLang="en-US" sz="1575"/>
          </a:p>
        </p:txBody>
      </p:sp>
      <p:sp>
        <p:nvSpPr>
          <p:cNvPr id="38" name="文本框 6"/>
          <p:cNvSpPr>
            <a:spLocks noChangeArrowheads="1"/>
          </p:cNvSpPr>
          <p:nvPr/>
        </p:nvSpPr>
        <p:spPr bwMode="auto">
          <a:xfrm>
            <a:off x="3482020" y="56714"/>
            <a:ext cx="261208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31067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5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" presetClass="entr" presetSubtype="4" accel="61000" fill="hold" nodeType="after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9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0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61000" fill="hold" nodeType="withEffect" p14:presetBounceEnd="55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3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4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61000" fill="hold" nodeType="withEffect" p14:presetBounceEnd="55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27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28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61000" fill="hold" nodeType="withEffect" p14:presetBounceEnd="5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31" dur="1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32" dur="1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4" presetID="2" presetClass="entr" presetSubtype="4" accel="46154" fill="hold" grpId="0" nodeType="afterEffect" p14:presetBounceEnd="52308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36" dur="1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37" dur="1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46154" fill="hold" grpId="0" nodeType="withEffect" p14:presetBounceEnd="52308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40" dur="1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41" dur="1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accel="46154" fill="hold" grpId="0" nodeType="withEffect" p14:presetBounceEnd="52308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44" dur="1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45" dur="1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accel="46154" fill="hold" grpId="0" nodeType="withEffect" p14:presetBounceEnd="52308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308">
                                          <p:cBhvr additive="base">
                                            <p:cTn id="48" dur="1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308">
                                          <p:cBhvr additive="base">
                                            <p:cTn id="49" dur="1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7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/>
          <p:bldP spid="43" grpId="0"/>
          <p:bldP spid="46" grpId="0"/>
          <p:bldP spid="4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38" grpId="0" bldLvl="0" autoUpdateAnimBg="0"/>
          <p:bldP spid="4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5" dur="500" tmFilter="0,0; .5, 1; 1, 1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" presetClass="entr" presetSubtype="4" accel="61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3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61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3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accel="61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3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accel="61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350"/>
                                </p:stCondLst>
                                <p:childTnLst>
                                  <p:par>
                                    <p:cTn id="34" presetID="2" presetClass="entr" presetSubtype="4" accel="4615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3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accel="4615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1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13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accel="4615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13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1" accel="4615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13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31" presetClass="entr" presetSubtype="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31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31" presetClass="entr" presetSubtype="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31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7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7" dur="10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79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0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" grpId="0"/>
          <p:bldP spid="42" grpId="0"/>
          <p:bldP spid="43" grpId="0"/>
          <p:bldP spid="46" grpId="0"/>
          <p:bldP spid="47" grpId="0" animBg="1"/>
          <p:bldP spid="68" grpId="0" animBg="1"/>
          <p:bldP spid="69" grpId="0" animBg="1"/>
          <p:bldP spid="70" grpId="0" animBg="1"/>
          <p:bldP spid="71" grpId="0" animBg="1"/>
          <p:bldP spid="72" grpId="0" animBg="1"/>
          <p:bldP spid="73" grpId="0" animBg="1"/>
          <p:bldP spid="74" grpId="0" animBg="1"/>
          <p:bldP spid="75" grpId="0" animBg="1"/>
          <p:bldP spid="38" grpId="0" bldLvl="0" autoUpdateAnimBg="0"/>
          <p:bldP spid="44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5966"/>
            <a:ext cx="9721850" cy="20522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780806" y="1044190"/>
            <a:ext cx="1944216" cy="1944216"/>
            <a:chOff x="2353153" y="1332123"/>
            <a:chExt cx="1410410" cy="1410410"/>
          </a:xfrm>
        </p:grpSpPr>
        <p:pic>
          <p:nvPicPr>
            <p:cNvPr id="27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153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圆角矩形 27"/>
            <p:cNvSpPr/>
            <p:nvPr/>
          </p:nvSpPr>
          <p:spPr>
            <a:xfrm rot="18929868">
              <a:off x="2753722" y="1749223"/>
              <a:ext cx="615140" cy="6151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75527" y="1760812"/>
              <a:ext cx="395612" cy="60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88810" y="2988370"/>
            <a:ext cx="4292395" cy="646331"/>
            <a:chOff x="4987766" y="306351"/>
            <a:chExt cx="4292395" cy="646331"/>
          </a:xfrm>
        </p:grpSpPr>
        <p:sp>
          <p:nvSpPr>
            <p:cNvPr id="31" name="TextBox 85"/>
            <p:cNvSpPr txBox="1"/>
            <p:nvPr/>
          </p:nvSpPr>
          <p:spPr>
            <a:xfrm>
              <a:off x="5465675" y="306351"/>
              <a:ext cx="381448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rgbClr val="0070C0"/>
                  </a:solidFill>
                  <a:latin typeface="微软雅黑" pitchFamily="34" charset="-122"/>
                  <a:ea typeface="微软雅黑" panose="020B0503020204020204" pitchFamily="34" charset="-122"/>
                </a:rPr>
                <a:t>ADD TITLE TEXT</a:t>
              </a:r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4987766" y="384082"/>
              <a:ext cx="432048" cy="558830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27954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9 1.82246E-7 L 3.85369E-6 1.82246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77" y="1188170"/>
            <a:ext cx="2912691" cy="3638195"/>
          </a:xfrm>
          <a:prstGeom prst="rect">
            <a:avLst/>
          </a:prstGeom>
        </p:spPr>
      </p:pic>
      <p:sp>
        <p:nvSpPr>
          <p:cNvPr id="14" name="TextBox 54"/>
          <p:cNvSpPr txBox="1"/>
          <p:nvPr/>
        </p:nvSpPr>
        <p:spPr>
          <a:xfrm>
            <a:off x="3823095" y="2473512"/>
            <a:ext cx="5347509" cy="15683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</a:p>
          <a:p>
            <a:pPr algn="just">
              <a:lnSpc>
                <a:spcPct val="150000"/>
              </a:lnSpc>
            </a:pPr>
            <a:endParaRPr lang="en-US" altLang="zh-CN" sz="115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Click here to add content, content to match the title, you can copy and paste directly, to select useful keyword entry.</a:t>
            </a:r>
          </a:p>
          <a:p>
            <a:pPr algn="just">
              <a:lnSpc>
                <a:spcPct val="150000"/>
              </a:lnSpc>
            </a:pPr>
            <a:endParaRPr lang="en-US" altLang="zh-CN" sz="1155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斜纹 18"/>
          <p:cNvSpPr/>
          <p:nvPr/>
        </p:nvSpPr>
        <p:spPr>
          <a:xfrm>
            <a:off x="597519" y="1155666"/>
            <a:ext cx="377761" cy="377762"/>
          </a:xfrm>
          <a:prstGeom prst="diagStrip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95" dirty="0">
              <a:solidFill>
                <a:schemeClr val="tx1"/>
              </a:solidFill>
              <a:ea typeface="微软雅黑" pitchFamily="34" charset="-122"/>
            </a:endParaRPr>
          </a:p>
        </p:txBody>
      </p:sp>
      <p:sp>
        <p:nvSpPr>
          <p:cNvPr id="20" name="斜纹 19"/>
          <p:cNvSpPr/>
          <p:nvPr/>
        </p:nvSpPr>
        <p:spPr>
          <a:xfrm rot="10800000">
            <a:off x="3215590" y="4476630"/>
            <a:ext cx="377761" cy="377762"/>
          </a:xfrm>
          <a:prstGeom prst="diagStrip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95" dirty="0">
              <a:solidFill>
                <a:schemeClr val="tx1"/>
              </a:solidFill>
              <a:ea typeface="微软雅黑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104841" y="1223088"/>
            <a:ext cx="1231486" cy="947856"/>
            <a:chOff x="5027106" y="2345385"/>
            <a:chExt cx="1172844" cy="902720"/>
          </a:xfrm>
        </p:grpSpPr>
        <p:grpSp>
          <p:nvGrpSpPr>
            <p:cNvPr id="22" name="组合 21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/>
              </a:p>
            </p:txBody>
          </p:sp>
        </p:grpSp>
        <p:sp>
          <p:nvSpPr>
            <p:cNvPr id="25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31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231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357243" y="1205028"/>
            <a:ext cx="1231486" cy="947856"/>
            <a:chOff x="5027106" y="2345385"/>
            <a:chExt cx="1172844" cy="902720"/>
          </a:xfrm>
        </p:grpSpPr>
        <p:grpSp>
          <p:nvGrpSpPr>
            <p:cNvPr id="34" name="组合 3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/>
              </a:p>
            </p:txBody>
          </p:sp>
        </p:grpSp>
        <p:sp>
          <p:nvSpPr>
            <p:cNvPr id="35" name="TextBox 33"/>
            <p:cNvSpPr>
              <a:spLocks noChangeArrowheads="1"/>
            </p:cNvSpPr>
            <p:nvPr/>
          </p:nvSpPr>
          <p:spPr bwMode="auto">
            <a:xfrm>
              <a:off x="5141166" y="2640364"/>
              <a:ext cx="6788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31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231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582414" y="1236629"/>
            <a:ext cx="1231486" cy="947856"/>
            <a:chOff x="5027106" y="2345385"/>
            <a:chExt cx="1172844" cy="902720"/>
          </a:xfrm>
        </p:grpSpPr>
        <p:grpSp>
          <p:nvGrpSpPr>
            <p:cNvPr id="39" name="组合 38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/>
              </a:p>
            </p:txBody>
          </p:sp>
        </p:grpSp>
        <p:sp>
          <p:nvSpPr>
            <p:cNvPr id="40" name="TextBox 33"/>
            <p:cNvSpPr>
              <a:spLocks noChangeArrowheads="1"/>
            </p:cNvSpPr>
            <p:nvPr/>
          </p:nvSpPr>
          <p:spPr bwMode="auto">
            <a:xfrm>
              <a:off x="5046807" y="2656266"/>
              <a:ext cx="842495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995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815007" y="1248771"/>
            <a:ext cx="1231486" cy="947856"/>
            <a:chOff x="5027106" y="2345385"/>
            <a:chExt cx="1172844" cy="902720"/>
          </a:xfrm>
        </p:grpSpPr>
        <p:grpSp>
          <p:nvGrpSpPr>
            <p:cNvPr id="44" name="组合 43"/>
            <p:cNvGrpSpPr/>
            <p:nvPr/>
          </p:nvGrpSpPr>
          <p:grpSpPr>
            <a:xfrm rot="5400000">
              <a:off x="5162168" y="2210323"/>
              <a:ext cx="902720" cy="1172844"/>
              <a:chOff x="4020870" y="2194485"/>
              <a:chExt cx="1102258" cy="143209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等腰三角形 43"/>
              <p:cNvSpPr/>
              <p:nvPr/>
            </p:nvSpPr>
            <p:spPr>
              <a:xfrm>
                <a:off x="4020870" y="2194485"/>
                <a:ext cx="1102258" cy="1432090"/>
              </a:xfrm>
              <a:custGeom>
                <a:avLst/>
                <a:gdLst/>
                <a:ahLst/>
                <a:cxnLst/>
                <a:rect l="l" t="t" r="r" b="b"/>
                <a:pathLst>
                  <a:path w="1102258" h="1432090">
                    <a:moveTo>
                      <a:pt x="761620" y="431870"/>
                    </a:moveTo>
                    <a:lnTo>
                      <a:pt x="856659" y="621949"/>
                    </a:lnTo>
                    <a:lnTo>
                      <a:pt x="234710" y="621949"/>
                    </a:lnTo>
                    <a:lnTo>
                      <a:pt x="325695" y="439980"/>
                    </a:lnTo>
                    <a:cubicBezTo>
                      <a:pt x="163858" y="520416"/>
                      <a:pt x="53779" y="687834"/>
                      <a:pt x="53779" y="880961"/>
                    </a:cubicBezTo>
                    <a:cubicBezTo>
                      <a:pt x="53779" y="1155639"/>
                      <a:pt x="276450" y="1378310"/>
                      <a:pt x="551128" y="1378310"/>
                    </a:cubicBezTo>
                    <a:cubicBezTo>
                      <a:pt x="825806" y="1378310"/>
                      <a:pt x="1048477" y="1155639"/>
                      <a:pt x="1048477" y="880961"/>
                    </a:cubicBezTo>
                    <a:cubicBezTo>
                      <a:pt x="1048477" y="681767"/>
                      <a:pt x="931374" y="509923"/>
                      <a:pt x="761620" y="431870"/>
                    </a:cubicBezTo>
                    <a:close/>
                    <a:moveTo>
                      <a:pt x="545685" y="0"/>
                    </a:moveTo>
                    <a:lnTo>
                      <a:pt x="726120" y="360871"/>
                    </a:lnTo>
                    <a:cubicBezTo>
                      <a:pt x="945108" y="431845"/>
                      <a:pt x="1102258" y="638051"/>
                      <a:pt x="1102258" y="880961"/>
                    </a:cubicBezTo>
                    <a:cubicBezTo>
                      <a:pt x="1102258" y="1185341"/>
                      <a:pt x="855509" y="1432090"/>
                      <a:pt x="551129" y="1432090"/>
                    </a:cubicBezTo>
                    <a:cubicBezTo>
                      <a:pt x="246749" y="1432090"/>
                      <a:pt x="0" y="1185341"/>
                      <a:pt x="0" y="880961"/>
                    </a:cubicBezTo>
                    <a:cubicBezTo>
                      <a:pt x="0" y="642821"/>
                      <a:pt x="151038" y="439958"/>
                      <a:pt x="363249" y="36487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等腰三角形 42"/>
              <p:cNvSpPr/>
              <p:nvPr/>
            </p:nvSpPr>
            <p:spPr>
              <a:xfrm>
                <a:off x="4044926" y="2251926"/>
                <a:ext cx="1054141" cy="1350591"/>
              </a:xfrm>
              <a:custGeom>
                <a:avLst/>
                <a:gdLst/>
                <a:ahLst/>
                <a:cxnLst/>
                <a:rect l="l" t="t" r="r" b="b"/>
                <a:pathLst>
                  <a:path w="1054142" h="1350592">
                    <a:moveTo>
                      <a:pt x="521627" y="0"/>
                    </a:moveTo>
                    <a:lnTo>
                      <a:pt x="682907" y="322559"/>
                    </a:lnTo>
                    <a:cubicBezTo>
                      <a:pt x="898294" y="386795"/>
                      <a:pt x="1054142" y="586958"/>
                      <a:pt x="1054142" y="823521"/>
                    </a:cubicBezTo>
                    <a:cubicBezTo>
                      <a:pt x="1054142" y="1114614"/>
                      <a:pt x="818164" y="1350592"/>
                      <a:pt x="527071" y="1350592"/>
                    </a:cubicBezTo>
                    <a:cubicBezTo>
                      <a:pt x="235978" y="1350592"/>
                      <a:pt x="0" y="1114614"/>
                      <a:pt x="0" y="823521"/>
                    </a:cubicBezTo>
                    <a:cubicBezTo>
                      <a:pt x="0" y="591722"/>
                      <a:pt x="149634" y="394871"/>
                      <a:pt x="358347" y="32656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43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4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95"/>
              </a:p>
            </p:txBody>
          </p:sp>
        </p:grpSp>
        <p:sp>
          <p:nvSpPr>
            <p:cNvPr id="45" name="TextBox 33"/>
            <p:cNvSpPr>
              <a:spLocks noChangeArrowheads="1"/>
            </p:cNvSpPr>
            <p:nvPr/>
          </p:nvSpPr>
          <p:spPr bwMode="auto">
            <a:xfrm>
              <a:off x="5150803" y="2638617"/>
              <a:ext cx="678823" cy="29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00B0F0"/>
                  </a:solidFill>
                  <a:latin typeface="微软雅黑" pitchFamily="34" charset="-122"/>
                  <a:ea typeface="微软雅黑" pitchFamily="34" charset="-122"/>
                </a:rPr>
                <a:t>text</a:t>
              </a:r>
              <a:endParaRPr lang="zh-CN" altLang="en-US" sz="1995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9" name="文本框 6"/>
          <p:cNvSpPr>
            <a:spLocks noChangeArrowheads="1"/>
          </p:cNvSpPr>
          <p:nvPr/>
        </p:nvSpPr>
        <p:spPr bwMode="auto">
          <a:xfrm>
            <a:off x="3448784" y="44946"/>
            <a:ext cx="2730715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19061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5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2" presetClass="entr" presetSubtype="2" accel="58000" fill="hold" nodeType="after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1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1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 p14:presetBounceEnd="5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5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6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58000" fill="hold" nodeType="withEffect" p14:presetBounceEnd="58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9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0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58000" fill="hold" nodeType="withEffect" p14:presetBounceEnd="58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3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4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4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9" grpId="0" animBg="1"/>
          <p:bldP spid="20" grpId="0" animBg="1"/>
          <p:bldP spid="29" grpId="0" bldLvl="0" autoUpdateAnimBg="0"/>
          <p:bldP spid="5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5" dur="500" tmFilter="0,0; .5, 1; 1, 1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9" presetID="2" presetClass="entr" presetSubtype="2" accel="5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accel="58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ac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3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ac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3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4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9" grpId="0" animBg="1"/>
          <p:bldP spid="20" grpId="0" animBg="1"/>
          <p:bldP spid="29" grpId="0" bldLvl="0" autoUpdateAnimBg="0"/>
          <p:bldP spid="50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六边形 98"/>
          <p:cNvSpPr/>
          <p:nvPr/>
        </p:nvSpPr>
        <p:spPr>
          <a:xfrm rot="5400000">
            <a:off x="3794869" y="3478361"/>
            <a:ext cx="844550" cy="728662"/>
          </a:xfrm>
          <a:prstGeom prst="hexagon">
            <a:avLst>
              <a:gd name="adj" fmla="val 30879"/>
              <a:gd name="vf" fmla="val 115470"/>
            </a:avLst>
          </a:prstGeom>
          <a:solidFill>
            <a:srgbClr val="0070C0"/>
          </a:solidFill>
          <a:ln w="38100" cap="flat" cmpd="sng" algn="ctr">
            <a:solidFill>
              <a:srgbClr val="0070C0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accent5">
                  <a:lumMod val="50000"/>
                </a:schemeClr>
              </a:solidFill>
              <a:latin typeface="Calibri"/>
              <a:ea typeface="+mn-ea"/>
            </a:endParaRPr>
          </a:p>
        </p:txBody>
      </p:sp>
      <p:sp>
        <p:nvSpPr>
          <p:cNvPr id="100" name="六边形 99"/>
          <p:cNvSpPr/>
          <p:nvPr/>
        </p:nvSpPr>
        <p:spPr>
          <a:xfrm rot="5400000">
            <a:off x="1573957" y="1614636"/>
            <a:ext cx="1184275" cy="1020762"/>
          </a:xfrm>
          <a:prstGeom prst="hexagon">
            <a:avLst>
              <a:gd name="adj" fmla="val 30879"/>
              <a:gd name="vf" fmla="val 115470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8100000" scaled="1"/>
            <a:tileRect/>
          </a:gradFill>
          <a:ln w="38100" cap="flat" cmpd="sng" algn="ctr">
            <a:solidFill>
              <a:schemeClr val="accent4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accent5">
                  <a:lumMod val="50000"/>
                </a:schemeClr>
              </a:solidFill>
              <a:latin typeface="Calibri"/>
              <a:ea typeface="+mn-ea"/>
            </a:endParaRPr>
          </a:p>
        </p:txBody>
      </p:sp>
      <p:sp>
        <p:nvSpPr>
          <p:cNvPr id="101" name="六边形 100"/>
          <p:cNvSpPr/>
          <p:nvPr/>
        </p:nvSpPr>
        <p:spPr>
          <a:xfrm rot="5400000">
            <a:off x="573039" y="2877493"/>
            <a:ext cx="922337" cy="795337"/>
          </a:xfrm>
          <a:prstGeom prst="hexagon">
            <a:avLst>
              <a:gd name="adj" fmla="val 30879"/>
              <a:gd name="vf" fmla="val 115470"/>
            </a:avLst>
          </a:prstGeom>
          <a:solidFill>
            <a:srgbClr val="00B0F0"/>
          </a:solidFill>
          <a:ln w="38100" cap="flat" cmpd="sng" algn="ctr">
            <a:solidFill>
              <a:srgbClr val="00B0F0"/>
            </a:solidFill>
            <a:prstDash val="solid"/>
          </a:ln>
          <a:effectLst>
            <a:outerShdw blurRad="393700" dist="38100" dir="5400000" algn="t" rotWithShape="0">
              <a:schemeClr val="tx1">
                <a:alpha val="37000"/>
              </a:schemeClr>
            </a:outerShdw>
          </a:effectLst>
        </p:spPr>
        <p:txBody>
          <a:bodyPr anchor="ctr"/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chemeClr val="accent5">
                  <a:lumMod val="50000"/>
                </a:schemeClr>
              </a:solidFill>
              <a:latin typeface="Calibri"/>
              <a:ea typeface="+mn-ea"/>
            </a:endParaRPr>
          </a:p>
        </p:txBody>
      </p:sp>
      <p:grpSp>
        <p:nvGrpSpPr>
          <p:cNvPr id="2" name="组合 101"/>
          <p:cNvGrpSpPr>
            <a:grpSpLocks/>
          </p:cNvGrpSpPr>
          <p:nvPr/>
        </p:nvGrpSpPr>
        <p:grpSpPr bwMode="auto">
          <a:xfrm>
            <a:off x="2863801" y="1116955"/>
            <a:ext cx="1241425" cy="1439863"/>
            <a:chOff x="2803652" y="1116161"/>
            <a:chExt cx="1241260" cy="1439861"/>
          </a:xfrm>
        </p:grpSpPr>
        <p:sp>
          <p:nvSpPr>
            <p:cNvPr id="103" name="六边形 102"/>
            <p:cNvSpPr/>
            <p:nvPr/>
          </p:nvSpPr>
          <p:spPr>
            <a:xfrm rot="5400000">
              <a:off x="2704352" y="1215462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104" name="Title 3"/>
            <p:cNvSpPr txBox="1">
              <a:spLocks/>
            </p:cNvSpPr>
            <p:nvPr/>
          </p:nvSpPr>
          <p:spPr>
            <a:xfrm>
              <a:off x="3056114" y="1517664"/>
              <a:ext cx="796699" cy="318577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01</a:t>
              </a:r>
              <a:endParaRPr lang="en-US" sz="3600" b="1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grpSp>
        <p:nvGrpSpPr>
          <p:cNvPr id="3" name="组合 104"/>
          <p:cNvGrpSpPr>
            <a:grpSpLocks/>
          </p:cNvGrpSpPr>
          <p:nvPr/>
        </p:nvGrpSpPr>
        <p:grpSpPr bwMode="auto">
          <a:xfrm>
            <a:off x="2165301" y="2345680"/>
            <a:ext cx="1241425" cy="1439863"/>
            <a:chOff x="2105727" y="2344988"/>
            <a:chExt cx="1241260" cy="1439861"/>
          </a:xfrm>
        </p:grpSpPr>
        <p:sp>
          <p:nvSpPr>
            <p:cNvPr id="106" name="六边形 105"/>
            <p:cNvSpPr/>
            <p:nvPr/>
          </p:nvSpPr>
          <p:spPr>
            <a:xfrm rot="5400000">
              <a:off x="2006426" y="2444288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107" name="Title 3"/>
            <p:cNvSpPr txBox="1">
              <a:spLocks/>
            </p:cNvSpPr>
            <p:nvPr/>
          </p:nvSpPr>
          <p:spPr>
            <a:xfrm>
              <a:off x="2343729" y="2746341"/>
              <a:ext cx="796699" cy="318577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00B0F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02</a:t>
              </a:r>
              <a:endParaRPr lang="en-US" sz="3600" b="1" dirty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grpSp>
        <p:nvGrpSpPr>
          <p:cNvPr id="4" name="组合 107"/>
          <p:cNvGrpSpPr>
            <a:grpSpLocks/>
          </p:cNvGrpSpPr>
          <p:nvPr/>
        </p:nvGrpSpPr>
        <p:grpSpPr bwMode="auto">
          <a:xfrm>
            <a:off x="2863801" y="3545830"/>
            <a:ext cx="1241425" cy="1439863"/>
            <a:chOff x="2803652" y="3545528"/>
            <a:chExt cx="1241260" cy="1439861"/>
          </a:xfrm>
        </p:grpSpPr>
        <p:sp>
          <p:nvSpPr>
            <p:cNvPr id="109" name="六边形 108"/>
            <p:cNvSpPr/>
            <p:nvPr/>
          </p:nvSpPr>
          <p:spPr>
            <a:xfrm rot="5400000">
              <a:off x="2704352" y="3644829"/>
              <a:ext cx="1439861" cy="1241260"/>
            </a:xfrm>
            <a:prstGeom prst="hexagon">
              <a:avLst>
                <a:gd name="adj" fmla="val 30879"/>
                <a:gd name="vf" fmla="val 115470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905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110" name="Title 3"/>
            <p:cNvSpPr txBox="1">
              <a:spLocks/>
            </p:cNvSpPr>
            <p:nvPr/>
          </p:nvSpPr>
          <p:spPr>
            <a:xfrm>
              <a:off x="3025931" y="3946882"/>
              <a:ext cx="796699" cy="318577"/>
            </a:xfrm>
            <a:prstGeom prst="rect">
              <a:avLst/>
            </a:prstGeom>
          </p:spPr>
          <p:txBody>
            <a:bodyPr/>
            <a:lstStyle>
              <a:lvl1pPr algn="ctr" defTabSz="967801" rtl="0" eaLnBrk="1" latinLnBrk="0" hangingPunct="1">
                <a:spcBef>
                  <a:spcPct val="0"/>
                </a:spcBef>
                <a:buNone/>
                <a:defRPr sz="47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 fontAlgn="auto">
                <a:spcAft>
                  <a:spcPts val="0"/>
                </a:spcAft>
                <a:defRPr/>
              </a:pPr>
              <a:r>
                <a:rPr lang="en-US" altLang="zh-CN" sz="3600" b="1" dirty="0">
                  <a:solidFill>
                    <a:srgbClr val="0070C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微软雅黑" pitchFamily="34" charset="-122"/>
                </a:rPr>
                <a:t>03</a:t>
              </a:r>
              <a:endParaRPr lang="en-US" sz="3600" b="1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endParaRPr>
            </a:p>
          </p:txBody>
        </p:sp>
      </p:grpSp>
      <p:grpSp>
        <p:nvGrpSpPr>
          <p:cNvPr id="5" name="组合 110"/>
          <p:cNvGrpSpPr>
            <a:grpSpLocks/>
          </p:cNvGrpSpPr>
          <p:nvPr/>
        </p:nvGrpSpPr>
        <p:grpSpPr bwMode="auto">
          <a:xfrm>
            <a:off x="5162501" y="1364604"/>
            <a:ext cx="2322513" cy="369888"/>
            <a:chOff x="1574602" y="3235045"/>
            <a:chExt cx="2322150" cy="370957"/>
          </a:xfrm>
        </p:grpSpPr>
        <p:sp>
          <p:nvSpPr>
            <p:cNvPr id="112" name="五边形 111"/>
            <p:cNvSpPr/>
            <p:nvPr/>
          </p:nvSpPr>
          <p:spPr>
            <a:xfrm>
              <a:off x="1574602" y="3235045"/>
              <a:ext cx="2322150" cy="370957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31" name="Title 3"/>
            <p:cNvSpPr txBox="1">
              <a:spLocks/>
            </p:cNvSpPr>
            <p:nvPr/>
          </p:nvSpPr>
          <p:spPr bwMode="auto">
            <a:xfrm>
              <a:off x="1805999" y="3245856"/>
              <a:ext cx="1947614" cy="31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</a:rPr>
                <a:t>01 ADD TITLE</a:t>
              </a:r>
              <a:endParaRPr lang="en-US" sz="18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5137101" y="1796405"/>
            <a:ext cx="3828280" cy="594624"/>
          </a:xfrm>
          <a:prstGeom prst="rect">
            <a:avLst/>
          </a:prstGeom>
          <a:noFill/>
        </p:spPr>
        <p:txBody>
          <a:bodyPr wrap="square" lIns="72556" tIns="36277" rIns="72556" bIns="36277">
            <a:spAutoFit/>
          </a:bodyPr>
          <a:lstStyle/>
          <a:p>
            <a:pPr defTabSz="96780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  <a:p>
            <a:pPr defTabSz="96780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</p:txBody>
      </p:sp>
      <p:grpSp>
        <p:nvGrpSpPr>
          <p:cNvPr id="6" name="组合 114"/>
          <p:cNvGrpSpPr>
            <a:grpSpLocks/>
          </p:cNvGrpSpPr>
          <p:nvPr/>
        </p:nvGrpSpPr>
        <p:grpSpPr bwMode="auto">
          <a:xfrm>
            <a:off x="5162501" y="2556817"/>
            <a:ext cx="2322513" cy="369887"/>
            <a:chOff x="1574602" y="3235045"/>
            <a:chExt cx="2322150" cy="370957"/>
          </a:xfrm>
        </p:grpSpPr>
        <p:sp>
          <p:nvSpPr>
            <p:cNvPr id="116" name="五边形 115"/>
            <p:cNvSpPr/>
            <p:nvPr/>
          </p:nvSpPr>
          <p:spPr>
            <a:xfrm>
              <a:off x="1574602" y="3235045"/>
              <a:ext cx="2322150" cy="370957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29" name="Title 3"/>
            <p:cNvSpPr txBox="1">
              <a:spLocks/>
            </p:cNvSpPr>
            <p:nvPr/>
          </p:nvSpPr>
          <p:spPr bwMode="auto">
            <a:xfrm>
              <a:off x="1805999" y="3245856"/>
              <a:ext cx="1947614" cy="31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</a:rPr>
                <a:t>02 ADD TITLE</a:t>
              </a:r>
              <a:endParaRPr lang="en-US" sz="18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5137101" y="2988617"/>
            <a:ext cx="3828280" cy="594624"/>
          </a:xfrm>
          <a:prstGeom prst="rect">
            <a:avLst/>
          </a:prstGeom>
          <a:noFill/>
        </p:spPr>
        <p:txBody>
          <a:bodyPr wrap="square" lIns="72556" tIns="36277" rIns="72556" bIns="36277">
            <a:spAutoFit/>
          </a:bodyPr>
          <a:lstStyle/>
          <a:p>
            <a:pPr defTabSz="96780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  <a:p>
            <a:pPr defTabSz="96780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</p:txBody>
      </p:sp>
      <p:grpSp>
        <p:nvGrpSpPr>
          <p:cNvPr id="7" name="组合 118"/>
          <p:cNvGrpSpPr>
            <a:grpSpLocks/>
          </p:cNvGrpSpPr>
          <p:nvPr/>
        </p:nvGrpSpPr>
        <p:grpSpPr bwMode="auto">
          <a:xfrm>
            <a:off x="5162501" y="3801418"/>
            <a:ext cx="2322513" cy="371475"/>
            <a:chOff x="1574602" y="3235045"/>
            <a:chExt cx="2322150" cy="370957"/>
          </a:xfrm>
        </p:grpSpPr>
        <p:sp>
          <p:nvSpPr>
            <p:cNvPr id="120" name="五边形 119"/>
            <p:cNvSpPr/>
            <p:nvPr/>
          </p:nvSpPr>
          <p:spPr>
            <a:xfrm>
              <a:off x="1574602" y="3235045"/>
              <a:ext cx="2322150" cy="370957"/>
            </a:xfrm>
            <a:prstGeom prst="homePlat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327" name="Title 3"/>
            <p:cNvSpPr txBox="1">
              <a:spLocks/>
            </p:cNvSpPr>
            <p:nvPr/>
          </p:nvSpPr>
          <p:spPr bwMode="auto">
            <a:xfrm>
              <a:off x="1805999" y="3245856"/>
              <a:ext cx="1947614" cy="31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r>
                <a:rPr lang="en-US" altLang="zh-CN" sz="1800" b="1" dirty="0">
                  <a:solidFill>
                    <a:schemeClr val="bg1"/>
                  </a:solidFill>
                  <a:latin typeface="微软雅黑" pitchFamily="34" charset="-122"/>
                </a:rPr>
                <a:t>03 ADD TITLE</a:t>
              </a:r>
              <a:endParaRPr lang="en-US" sz="18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5137101" y="4233217"/>
            <a:ext cx="3828280" cy="594624"/>
          </a:xfrm>
          <a:prstGeom prst="rect">
            <a:avLst/>
          </a:prstGeom>
          <a:noFill/>
        </p:spPr>
        <p:txBody>
          <a:bodyPr wrap="square" lIns="72556" tIns="36277" rIns="72556" bIns="36277">
            <a:spAutoFit/>
          </a:bodyPr>
          <a:lstStyle/>
          <a:p>
            <a:pPr defTabSz="96780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  <a:p>
            <a:pPr defTabSz="96780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</p:txBody>
      </p:sp>
      <p:sp>
        <p:nvSpPr>
          <p:cNvPr id="29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4" grpId="0"/>
      <p:bldP spid="118" grpId="0"/>
      <p:bldP spid="122" grpId="0"/>
      <p:bldP spid="29" grpId="0" bldLvl="0" autoUpdateAnimBg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空心弧 40"/>
          <p:cNvSpPr>
            <a:spLocks noChangeArrowheads="1"/>
          </p:cNvSpPr>
          <p:nvPr/>
        </p:nvSpPr>
        <p:spPr bwMode="auto">
          <a:xfrm rot="5400000">
            <a:off x="817426" y="1495457"/>
            <a:ext cx="3221652" cy="3222903"/>
          </a:xfrm>
          <a:custGeom>
            <a:avLst/>
            <a:gdLst>
              <a:gd name="T0" fmla="*/ 387411545 w 21600"/>
              <a:gd name="T1" fmla="*/ 0 h 21600"/>
              <a:gd name="T2" fmla="*/ 4806720 w 21600"/>
              <a:gd name="T3" fmla="*/ 387712366 h 21600"/>
              <a:gd name="T4" fmla="*/ 387411545 w 21600"/>
              <a:gd name="T5" fmla="*/ 9656961 h 21600"/>
              <a:gd name="T6" fmla="*/ 770016179 w 21600"/>
              <a:gd name="T7" fmla="*/ 38771236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69" y="10800"/>
                </a:moveTo>
                <a:cubicBezTo>
                  <a:pt x="269" y="4983"/>
                  <a:pt x="4983" y="269"/>
                  <a:pt x="10800" y="269"/>
                </a:cubicBezTo>
                <a:cubicBezTo>
                  <a:pt x="16616" y="268"/>
                  <a:pt x="21330" y="4983"/>
                  <a:pt x="21331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269" y="108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39999"/>
            </a:schemeClr>
          </a:solidFill>
          <a:ln>
            <a:noFill/>
          </a:ln>
        </p:spPr>
        <p:txBody>
          <a:bodyPr lIns="72002" tIns="36001" rIns="72002" bIns="36001" anchor="ctr"/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直接连接符 52"/>
          <p:cNvSpPr>
            <a:spLocks noChangeShapeType="1"/>
          </p:cNvSpPr>
          <p:nvPr/>
        </p:nvSpPr>
        <p:spPr bwMode="auto">
          <a:xfrm>
            <a:off x="3447130" y="1748219"/>
            <a:ext cx="1133915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直接连接符 58"/>
          <p:cNvSpPr>
            <a:spLocks noChangeShapeType="1"/>
          </p:cNvSpPr>
          <p:nvPr/>
        </p:nvSpPr>
        <p:spPr bwMode="auto">
          <a:xfrm>
            <a:off x="3452130" y="4480829"/>
            <a:ext cx="1134368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2"/>
          <p:cNvCxnSpPr>
            <a:cxnSpLocks noChangeShapeType="1"/>
          </p:cNvCxnSpPr>
          <p:nvPr/>
        </p:nvCxnSpPr>
        <p:spPr bwMode="auto">
          <a:xfrm>
            <a:off x="4118463" y="2603721"/>
            <a:ext cx="1896284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直接连接符 66"/>
          <p:cNvSpPr>
            <a:spLocks noChangeShapeType="1"/>
          </p:cNvSpPr>
          <p:nvPr/>
        </p:nvSpPr>
        <p:spPr bwMode="auto">
          <a:xfrm>
            <a:off x="4128464" y="3613971"/>
            <a:ext cx="1867931" cy="1"/>
          </a:xfrm>
          <a:prstGeom prst="line">
            <a:avLst/>
          </a:prstGeom>
          <a:noFill/>
          <a:ln w="12700">
            <a:solidFill>
              <a:schemeClr val="bg1">
                <a:lumMod val="50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71"/>
          <p:cNvSpPr>
            <a:spLocks noChangeArrowheads="1"/>
          </p:cNvSpPr>
          <p:nvPr/>
        </p:nvSpPr>
        <p:spPr bwMode="auto">
          <a:xfrm>
            <a:off x="5369868" y="1272303"/>
            <a:ext cx="1716353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 here</a:t>
            </a: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5372370" y="1562338"/>
            <a:ext cx="3452932" cy="6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14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73"/>
          <p:cNvSpPr>
            <a:spLocks noChangeArrowheads="1"/>
          </p:cNvSpPr>
          <p:nvPr/>
        </p:nvSpPr>
        <p:spPr bwMode="auto">
          <a:xfrm>
            <a:off x="5369868" y="4067652"/>
            <a:ext cx="1716353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 here</a:t>
            </a: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5372370" y="4357688"/>
            <a:ext cx="3452932" cy="64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13" name="矩形 75"/>
          <p:cNvSpPr>
            <a:spLocks noChangeArrowheads="1"/>
          </p:cNvSpPr>
          <p:nvPr/>
        </p:nvSpPr>
        <p:spPr bwMode="auto">
          <a:xfrm>
            <a:off x="6815050" y="2139911"/>
            <a:ext cx="1716353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 here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817551" y="2428695"/>
            <a:ext cx="2007751" cy="46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4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77"/>
          <p:cNvSpPr>
            <a:spLocks noChangeArrowheads="1"/>
          </p:cNvSpPr>
          <p:nvPr/>
        </p:nvSpPr>
        <p:spPr bwMode="auto">
          <a:xfrm>
            <a:off x="6815050" y="3167540"/>
            <a:ext cx="1716353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 here</a:t>
            </a: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6817551" y="3456325"/>
            <a:ext cx="2007751" cy="46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4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949621" y="1795759"/>
            <a:ext cx="2622293" cy="2622293"/>
            <a:chOff x="-112105" y="2839261"/>
            <a:chExt cx="2497422" cy="2497422"/>
          </a:xfrm>
        </p:grpSpPr>
        <p:grpSp>
          <p:nvGrpSpPr>
            <p:cNvPr id="18" name="组合 17"/>
            <p:cNvGrpSpPr/>
            <p:nvPr/>
          </p:nvGrpSpPr>
          <p:grpSpPr>
            <a:xfrm>
              <a:off x="-112105" y="2839261"/>
              <a:ext cx="2497422" cy="249742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椭圆 81"/>
            <p:cNvSpPr>
              <a:spLocks noChangeArrowheads="1"/>
            </p:cNvSpPr>
            <p:nvPr/>
          </p:nvSpPr>
          <p:spPr bwMode="auto">
            <a:xfrm>
              <a:off x="75318" y="3038785"/>
              <a:ext cx="2104717" cy="2104715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CN" altLang="zh-CN" sz="14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3148363" y="1610634"/>
            <a:ext cx="363298" cy="36329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765166" y="2461867"/>
            <a:ext cx="363298" cy="36329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755165" y="3433083"/>
            <a:ext cx="363298" cy="36329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117960" y="4299179"/>
            <a:ext cx="363298" cy="36329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506660" y="1429823"/>
            <a:ext cx="708530" cy="708530"/>
            <a:chOff x="4144744" y="632511"/>
            <a:chExt cx="674791" cy="674791"/>
          </a:xfrm>
        </p:grpSpPr>
        <p:grpSp>
          <p:nvGrpSpPr>
            <p:cNvPr id="27" name="组合 26"/>
            <p:cNvGrpSpPr/>
            <p:nvPr/>
          </p:nvGrpSpPr>
          <p:grpSpPr>
            <a:xfrm>
              <a:off x="4144744" y="632511"/>
              <a:ext cx="674791" cy="67479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1" name="同心圆 3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组合 54"/>
            <p:cNvGrpSpPr>
              <a:grpSpLocks/>
            </p:cNvGrpSpPr>
            <p:nvPr/>
          </p:nvGrpSpPr>
          <p:grpSpPr bwMode="auto">
            <a:xfrm>
              <a:off x="4291856" y="741324"/>
              <a:ext cx="380564" cy="457163"/>
              <a:chOff x="0" y="0"/>
              <a:chExt cx="239649" cy="288000"/>
            </a:xfrm>
            <a:solidFill>
              <a:srgbClr val="C00000"/>
            </a:solidFill>
          </p:grpSpPr>
          <p:sp>
            <p:nvSpPr>
              <p:cNvPr id="29" name="Freeform 846"/>
              <p:cNvSpPr>
                <a:spLocks noChangeArrowheads="1"/>
              </p:cNvSpPr>
              <p:nvPr/>
            </p:nvSpPr>
            <p:spPr bwMode="auto">
              <a:xfrm>
                <a:off x="0" y="54657"/>
                <a:ext cx="239649" cy="233343"/>
              </a:xfrm>
              <a:custGeom>
                <a:avLst/>
                <a:gdLst>
                  <a:gd name="T0" fmla="*/ 722881238 w 48"/>
                  <a:gd name="T1" fmla="*/ 0 h 47"/>
                  <a:gd name="T2" fmla="*/ 722881238 w 48"/>
                  <a:gd name="T3" fmla="*/ 172539772 h 47"/>
                  <a:gd name="T4" fmla="*/ 1022003131 w 48"/>
                  <a:gd name="T5" fmla="*/ 566919230 h 47"/>
                  <a:gd name="T6" fmla="*/ 598248780 w 48"/>
                  <a:gd name="T7" fmla="*/ 1010598604 h 47"/>
                  <a:gd name="T8" fmla="*/ 149560947 w 48"/>
                  <a:gd name="T9" fmla="*/ 566919230 h 47"/>
                  <a:gd name="T10" fmla="*/ 448682840 w 48"/>
                  <a:gd name="T11" fmla="*/ 172539772 h 47"/>
                  <a:gd name="T12" fmla="*/ 448682840 w 48"/>
                  <a:gd name="T13" fmla="*/ 0 h 47"/>
                  <a:gd name="T14" fmla="*/ 0 w 48"/>
                  <a:gd name="T15" fmla="*/ 566919230 h 47"/>
                  <a:gd name="T16" fmla="*/ 598248780 w 48"/>
                  <a:gd name="T17" fmla="*/ 1158488418 h 47"/>
                  <a:gd name="T18" fmla="*/ 1196492567 w 48"/>
                  <a:gd name="T19" fmla="*/ 566919230 h 47"/>
                  <a:gd name="T20" fmla="*/ 722881238 w 48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47"/>
                  <a:gd name="T35" fmla="*/ 48 w 48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8016" tIns="64008" rIns="128016" bIns="64008"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847"/>
              <p:cNvSpPr>
                <a:spLocks noChangeArrowheads="1"/>
              </p:cNvSpPr>
              <p:nvPr/>
            </p:nvSpPr>
            <p:spPr bwMode="auto">
              <a:xfrm>
                <a:off x="94599" y="0"/>
                <a:ext cx="44147" cy="138744"/>
              </a:xfrm>
              <a:custGeom>
                <a:avLst/>
                <a:gdLst>
                  <a:gd name="T0" fmla="*/ 168430615 w 9"/>
                  <a:gd name="T1" fmla="*/ 0 h 28"/>
                  <a:gd name="T2" fmla="*/ 48120230 w 9"/>
                  <a:gd name="T3" fmla="*/ 0 h 28"/>
                  <a:gd name="T4" fmla="*/ 0 w 9"/>
                  <a:gd name="T5" fmla="*/ 49105466 h 28"/>
                  <a:gd name="T6" fmla="*/ 0 w 9"/>
                  <a:gd name="T7" fmla="*/ 245532284 h 28"/>
                  <a:gd name="T8" fmla="*/ 0 w 9"/>
                  <a:gd name="T9" fmla="*/ 392853636 h 28"/>
                  <a:gd name="T10" fmla="*/ 0 w 9"/>
                  <a:gd name="T11" fmla="*/ 638390875 h 28"/>
                  <a:gd name="T12" fmla="*/ 48120230 w 9"/>
                  <a:gd name="T13" fmla="*/ 687496341 h 28"/>
                  <a:gd name="T14" fmla="*/ 168430615 w 9"/>
                  <a:gd name="T15" fmla="*/ 687496341 h 28"/>
                  <a:gd name="T16" fmla="*/ 216550845 w 9"/>
                  <a:gd name="T17" fmla="*/ 638390875 h 28"/>
                  <a:gd name="T18" fmla="*/ 216550845 w 9"/>
                  <a:gd name="T19" fmla="*/ 392853636 h 28"/>
                  <a:gd name="T20" fmla="*/ 216550845 w 9"/>
                  <a:gd name="T21" fmla="*/ 245532284 h 28"/>
                  <a:gd name="T22" fmla="*/ 216550845 w 9"/>
                  <a:gd name="T23" fmla="*/ 49105466 h 28"/>
                  <a:gd name="T24" fmla="*/ 168430615 w 9"/>
                  <a:gd name="T25" fmla="*/ 0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28"/>
                  <a:gd name="T41" fmla="*/ 9 w 9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lIns="128016" tIns="64008" rIns="128016" bIns="64008"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5912526" y="2249456"/>
            <a:ext cx="708530" cy="708530"/>
            <a:chOff x="5433376" y="607668"/>
            <a:chExt cx="674791" cy="674791"/>
          </a:xfrm>
        </p:grpSpPr>
        <p:grpSp>
          <p:nvGrpSpPr>
            <p:cNvPr id="34" name="组合 33"/>
            <p:cNvGrpSpPr/>
            <p:nvPr/>
          </p:nvGrpSpPr>
          <p:grpSpPr>
            <a:xfrm>
              <a:off x="5433376" y="607668"/>
              <a:ext cx="674791" cy="67479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5562519" y="781790"/>
              <a:ext cx="381357" cy="326545"/>
            </a:xfrm>
            <a:custGeom>
              <a:avLst/>
              <a:gdLst>
                <a:gd name="T0" fmla="*/ 96767825 w 94"/>
                <a:gd name="T1" fmla="*/ 454124000 h 81"/>
                <a:gd name="T2" fmla="*/ 1112844741 w 94"/>
                <a:gd name="T3" fmla="*/ 454124000 h 81"/>
                <a:gd name="T4" fmla="*/ 1209612566 w 94"/>
                <a:gd name="T5" fmla="*/ 382418667 h 81"/>
                <a:gd name="T6" fmla="*/ 1766034936 w 94"/>
                <a:gd name="T7" fmla="*/ 0 h 81"/>
                <a:gd name="T8" fmla="*/ 1766034936 w 94"/>
                <a:gd name="T9" fmla="*/ 788739111 h 81"/>
                <a:gd name="T10" fmla="*/ 1766034936 w 94"/>
                <a:gd name="T11" fmla="*/ 1577483111 h 81"/>
                <a:gd name="T12" fmla="*/ 1209612566 w 94"/>
                <a:gd name="T13" fmla="*/ 1171162667 h 81"/>
                <a:gd name="T14" fmla="*/ 1112844741 w 94"/>
                <a:gd name="T15" fmla="*/ 1123359111 h 81"/>
                <a:gd name="T16" fmla="*/ 798346851 w 94"/>
                <a:gd name="T17" fmla="*/ 1123359111 h 81"/>
                <a:gd name="T18" fmla="*/ 967693004 w 94"/>
                <a:gd name="T19" fmla="*/ 1673085333 h 81"/>
                <a:gd name="T20" fmla="*/ 1088650325 w 94"/>
                <a:gd name="T21" fmla="*/ 1673085333 h 81"/>
                <a:gd name="T22" fmla="*/ 1088650325 w 94"/>
                <a:gd name="T23" fmla="*/ 1936000000 h 81"/>
                <a:gd name="T24" fmla="*/ 1040266413 w 94"/>
                <a:gd name="T25" fmla="*/ 1936000000 h 81"/>
                <a:gd name="T26" fmla="*/ 508038458 w 94"/>
                <a:gd name="T27" fmla="*/ 1936000000 h 81"/>
                <a:gd name="T28" fmla="*/ 266113977 w 94"/>
                <a:gd name="T29" fmla="*/ 1123359111 h 81"/>
                <a:gd name="T30" fmla="*/ 96767825 w 94"/>
                <a:gd name="T31" fmla="*/ 1123359111 h 81"/>
                <a:gd name="T32" fmla="*/ 96767825 w 94"/>
                <a:gd name="T33" fmla="*/ 454124000 h 81"/>
                <a:gd name="T34" fmla="*/ 2104727241 w 94"/>
                <a:gd name="T35" fmla="*/ 549726222 h 81"/>
                <a:gd name="T36" fmla="*/ 2147483647 w 94"/>
                <a:gd name="T37" fmla="*/ 788739111 h 81"/>
                <a:gd name="T38" fmla="*/ 2104727241 w 94"/>
                <a:gd name="T39" fmla="*/ 1027752000 h 81"/>
                <a:gd name="T40" fmla="*/ 2104727241 w 94"/>
                <a:gd name="T41" fmla="*/ 1577483111 h 81"/>
                <a:gd name="T42" fmla="*/ 1886997176 w 94"/>
                <a:gd name="T43" fmla="*/ 1577483111 h 81"/>
                <a:gd name="T44" fmla="*/ 1886997176 w 94"/>
                <a:gd name="T45" fmla="*/ 0 h 81"/>
                <a:gd name="T46" fmla="*/ 2104727241 w 94"/>
                <a:gd name="T47" fmla="*/ 0 h 81"/>
                <a:gd name="T48" fmla="*/ 2104727241 w 94"/>
                <a:gd name="T49" fmla="*/ 549726222 h 81"/>
                <a:gd name="T50" fmla="*/ 1112844741 w 94"/>
                <a:gd name="T51" fmla="*/ 1171162667 h 81"/>
                <a:gd name="T52" fmla="*/ 895114676 w 94"/>
                <a:gd name="T53" fmla="*/ 1171162667 h 81"/>
                <a:gd name="T54" fmla="*/ 967693004 w 94"/>
                <a:gd name="T55" fmla="*/ 1457974222 h 81"/>
                <a:gd name="T56" fmla="*/ 1040266413 w 94"/>
                <a:gd name="T57" fmla="*/ 1457974222 h 81"/>
                <a:gd name="T58" fmla="*/ 1040266413 w 94"/>
                <a:gd name="T59" fmla="*/ 1362372000 h 81"/>
                <a:gd name="T60" fmla="*/ 1112844741 w 94"/>
                <a:gd name="T61" fmla="*/ 1171162667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128016" tIns="64008" rIns="128016" bIns="64008"/>
            <a:lstStyle/>
            <a:p>
              <a:endParaRPr lang="zh-CN" altLang="en-US" sz="189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944857" y="3260467"/>
            <a:ext cx="708530" cy="708530"/>
            <a:chOff x="6312694" y="592940"/>
            <a:chExt cx="674791" cy="674791"/>
          </a:xfrm>
        </p:grpSpPr>
        <p:grpSp>
          <p:nvGrpSpPr>
            <p:cNvPr id="39" name="组合 38"/>
            <p:cNvGrpSpPr/>
            <p:nvPr/>
          </p:nvGrpSpPr>
          <p:grpSpPr>
            <a:xfrm>
              <a:off x="6312694" y="592940"/>
              <a:ext cx="674791" cy="67479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Freeform 203"/>
            <p:cNvSpPr>
              <a:spLocks noChangeAspect="1" noEditPoints="1" noChangeArrowheads="1"/>
            </p:cNvSpPr>
            <p:nvPr/>
          </p:nvSpPr>
          <p:spPr bwMode="auto">
            <a:xfrm>
              <a:off x="6456630" y="753802"/>
              <a:ext cx="374788" cy="359200"/>
            </a:xfrm>
            <a:custGeom>
              <a:avLst/>
              <a:gdLst>
                <a:gd name="T0" fmla="*/ 315922254 w 218"/>
                <a:gd name="T1" fmla="*/ 154371789 h 209"/>
                <a:gd name="T2" fmla="*/ 129239802 w 218"/>
                <a:gd name="T3" fmla="*/ 154371789 h 209"/>
                <a:gd name="T4" fmla="*/ 93340278 w 218"/>
                <a:gd name="T5" fmla="*/ 204631579 h 209"/>
                <a:gd name="T6" fmla="*/ 129239802 w 218"/>
                <a:gd name="T7" fmla="*/ 254891368 h 209"/>
                <a:gd name="T8" fmla="*/ 315922254 w 218"/>
                <a:gd name="T9" fmla="*/ 254891368 h 209"/>
                <a:gd name="T10" fmla="*/ 315922254 w 218"/>
                <a:gd name="T11" fmla="*/ 154371789 h 209"/>
                <a:gd name="T12" fmla="*/ 315922254 w 218"/>
                <a:gd name="T13" fmla="*/ 154371789 h 209"/>
                <a:gd name="T14" fmla="*/ 452341203 w 218"/>
                <a:gd name="T15" fmla="*/ 254891368 h 209"/>
                <a:gd name="T16" fmla="*/ 671332658 w 218"/>
                <a:gd name="T17" fmla="*/ 254891368 h 209"/>
                <a:gd name="T18" fmla="*/ 696462514 w 218"/>
                <a:gd name="T19" fmla="*/ 254891368 h 209"/>
                <a:gd name="T20" fmla="*/ 707234076 w 218"/>
                <a:gd name="T21" fmla="*/ 272842105 h 209"/>
                <a:gd name="T22" fmla="*/ 764672936 w 218"/>
                <a:gd name="T23" fmla="*/ 366182526 h 209"/>
                <a:gd name="T24" fmla="*/ 782623645 w 218"/>
                <a:gd name="T25" fmla="*/ 391312421 h 209"/>
                <a:gd name="T26" fmla="*/ 764672936 w 218"/>
                <a:gd name="T27" fmla="*/ 409263158 h 209"/>
                <a:gd name="T28" fmla="*/ 707234076 w 218"/>
                <a:gd name="T29" fmla="*/ 502603579 h 209"/>
                <a:gd name="T30" fmla="*/ 696462514 w 218"/>
                <a:gd name="T31" fmla="*/ 527733474 h 209"/>
                <a:gd name="T32" fmla="*/ 671332658 w 218"/>
                <a:gd name="T33" fmla="*/ 527733474 h 209"/>
                <a:gd name="T34" fmla="*/ 452341203 w 218"/>
                <a:gd name="T35" fmla="*/ 527733474 h 209"/>
                <a:gd name="T36" fmla="*/ 452341203 w 218"/>
                <a:gd name="T37" fmla="*/ 646205684 h 209"/>
                <a:gd name="T38" fmla="*/ 646202801 w 218"/>
                <a:gd name="T39" fmla="*/ 646205684 h 209"/>
                <a:gd name="T40" fmla="*/ 646202801 w 218"/>
                <a:gd name="T41" fmla="*/ 750315789 h 209"/>
                <a:gd name="T42" fmla="*/ 143599991 w 218"/>
                <a:gd name="T43" fmla="*/ 750315789 h 209"/>
                <a:gd name="T44" fmla="*/ 143599991 w 218"/>
                <a:gd name="T45" fmla="*/ 646205684 h 209"/>
                <a:gd name="T46" fmla="*/ 323101401 w 218"/>
                <a:gd name="T47" fmla="*/ 646205684 h 209"/>
                <a:gd name="T48" fmla="*/ 323101401 w 218"/>
                <a:gd name="T49" fmla="*/ 341052632 h 209"/>
                <a:gd name="T50" fmla="*/ 104109946 w 218"/>
                <a:gd name="T51" fmla="*/ 341052632 h 209"/>
                <a:gd name="T52" fmla="*/ 78980090 w 218"/>
                <a:gd name="T53" fmla="*/ 341052632 h 209"/>
                <a:gd name="T54" fmla="*/ 68210422 w 218"/>
                <a:gd name="T55" fmla="*/ 315922737 h 209"/>
                <a:gd name="T56" fmla="*/ 10769668 w 218"/>
                <a:gd name="T57" fmla="*/ 222582316 h 209"/>
                <a:gd name="T58" fmla="*/ 0 w 218"/>
                <a:gd name="T59" fmla="*/ 204631579 h 209"/>
                <a:gd name="T60" fmla="*/ 10769668 w 218"/>
                <a:gd name="T61" fmla="*/ 179501684 h 209"/>
                <a:gd name="T62" fmla="*/ 68210422 w 218"/>
                <a:gd name="T63" fmla="*/ 86161263 h 209"/>
                <a:gd name="T64" fmla="*/ 78980090 w 218"/>
                <a:gd name="T65" fmla="*/ 68210526 h 209"/>
                <a:gd name="T66" fmla="*/ 104109946 w 218"/>
                <a:gd name="T67" fmla="*/ 68210526 h 209"/>
                <a:gd name="T68" fmla="*/ 323101401 w 218"/>
                <a:gd name="T69" fmla="*/ 68210526 h 209"/>
                <a:gd name="T70" fmla="*/ 323101401 w 218"/>
                <a:gd name="T71" fmla="*/ 53850316 h 209"/>
                <a:gd name="T72" fmla="*/ 391311823 w 218"/>
                <a:gd name="T73" fmla="*/ 0 h 209"/>
                <a:gd name="T74" fmla="*/ 452341203 w 218"/>
                <a:gd name="T75" fmla="*/ 53850316 h 209"/>
                <a:gd name="T76" fmla="*/ 452341203 w 218"/>
                <a:gd name="T77" fmla="*/ 254891368 h 209"/>
                <a:gd name="T78" fmla="*/ 452341203 w 218"/>
                <a:gd name="T79" fmla="*/ 254891368 h 209"/>
                <a:gd name="T80" fmla="*/ 653383843 w 218"/>
                <a:gd name="T81" fmla="*/ 333873474 h 209"/>
                <a:gd name="T82" fmla="*/ 459522245 w 218"/>
                <a:gd name="T83" fmla="*/ 333873474 h 209"/>
                <a:gd name="T84" fmla="*/ 459522245 w 218"/>
                <a:gd name="T85" fmla="*/ 441574105 h 209"/>
                <a:gd name="T86" fmla="*/ 653383843 w 218"/>
                <a:gd name="T87" fmla="*/ 441574105 h 209"/>
                <a:gd name="T88" fmla="*/ 689283367 w 218"/>
                <a:gd name="T89" fmla="*/ 391312421 h 209"/>
                <a:gd name="T90" fmla="*/ 653383843 w 218"/>
                <a:gd name="T91" fmla="*/ 333873474 h 20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8"/>
                <a:gd name="T139" fmla="*/ 0 h 209"/>
                <a:gd name="T140" fmla="*/ 218 w 218"/>
                <a:gd name="T141" fmla="*/ 209 h 20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lIns="128016" tIns="64008" rIns="128016" bIns="64008"/>
            <a:lstStyle/>
            <a:p>
              <a:endParaRPr lang="zh-CN" altLang="en-US" sz="189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81044" y="4126564"/>
            <a:ext cx="708530" cy="708530"/>
            <a:chOff x="7074694" y="598563"/>
            <a:chExt cx="674791" cy="674791"/>
          </a:xfrm>
        </p:grpSpPr>
        <p:grpSp>
          <p:nvGrpSpPr>
            <p:cNvPr id="44" name="组合 43"/>
            <p:cNvGrpSpPr/>
            <p:nvPr/>
          </p:nvGrpSpPr>
          <p:grpSpPr>
            <a:xfrm>
              <a:off x="7074694" y="598563"/>
              <a:ext cx="674791" cy="67479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5" name="Freeform 110"/>
            <p:cNvSpPr>
              <a:spLocks noChangeAspect="1" noEditPoints="1" noChangeArrowheads="1"/>
            </p:cNvSpPr>
            <p:nvPr/>
          </p:nvSpPr>
          <p:spPr bwMode="auto">
            <a:xfrm>
              <a:off x="7209124" y="750436"/>
              <a:ext cx="405928" cy="359796"/>
            </a:xfrm>
            <a:custGeom>
              <a:avLst/>
              <a:gdLst>
                <a:gd name="T0" fmla="*/ 1099726970 w 100"/>
                <a:gd name="T1" fmla="*/ 81000000 h 88"/>
                <a:gd name="T2" fmla="*/ 1519621747 w 100"/>
                <a:gd name="T3" fmla="*/ 830250000 h 88"/>
                <a:gd name="T4" fmla="*/ 1519621747 w 100"/>
                <a:gd name="T5" fmla="*/ 830250000 h 88"/>
                <a:gd name="T6" fmla="*/ 1959513430 w 100"/>
                <a:gd name="T7" fmla="*/ 1599750000 h 88"/>
                <a:gd name="T8" fmla="*/ 1919524090 w 100"/>
                <a:gd name="T9" fmla="*/ 1761750000 h 88"/>
                <a:gd name="T10" fmla="*/ 1839540938 w 100"/>
                <a:gd name="T11" fmla="*/ 1782000000 h 88"/>
                <a:gd name="T12" fmla="*/ 1839540938 w 100"/>
                <a:gd name="T13" fmla="*/ 1782000000 h 88"/>
                <a:gd name="T14" fmla="*/ 979754479 w 100"/>
                <a:gd name="T15" fmla="*/ 1782000000 h 88"/>
                <a:gd name="T16" fmla="*/ 139964926 w 100"/>
                <a:gd name="T17" fmla="*/ 1782000000 h 88"/>
                <a:gd name="T18" fmla="*/ 0 w 100"/>
                <a:gd name="T19" fmla="*/ 1660500000 h 88"/>
                <a:gd name="T20" fmla="*/ 19996906 w 100"/>
                <a:gd name="T21" fmla="*/ 1579500000 h 88"/>
                <a:gd name="T22" fmla="*/ 459884117 w 100"/>
                <a:gd name="T23" fmla="*/ 830250000 h 88"/>
                <a:gd name="T24" fmla="*/ 459884117 w 100"/>
                <a:gd name="T25" fmla="*/ 830250000 h 88"/>
                <a:gd name="T26" fmla="*/ 879783365 w 100"/>
                <a:gd name="T27" fmla="*/ 81000000 h 88"/>
                <a:gd name="T28" fmla="*/ 1059737631 w 100"/>
                <a:gd name="T29" fmla="*/ 40500000 h 88"/>
                <a:gd name="T30" fmla="*/ 1099726970 w 100"/>
                <a:gd name="T31" fmla="*/ 81000000 h 88"/>
                <a:gd name="T32" fmla="*/ 879783365 w 100"/>
                <a:gd name="T33" fmla="*/ 688500000 h 88"/>
                <a:gd name="T34" fmla="*/ 879783365 w 100"/>
                <a:gd name="T35" fmla="*/ 749250000 h 88"/>
                <a:gd name="T36" fmla="*/ 919772705 w 100"/>
                <a:gd name="T37" fmla="*/ 1255500000 h 88"/>
                <a:gd name="T38" fmla="*/ 1039740725 w 100"/>
                <a:gd name="T39" fmla="*/ 1255500000 h 88"/>
                <a:gd name="T40" fmla="*/ 1079730065 w 100"/>
                <a:gd name="T41" fmla="*/ 749250000 h 88"/>
                <a:gd name="T42" fmla="*/ 1079730065 w 100"/>
                <a:gd name="T43" fmla="*/ 688500000 h 88"/>
                <a:gd name="T44" fmla="*/ 879783365 w 100"/>
                <a:gd name="T45" fmla="*/ 688500000 h 88"/>
                <a:gd name="T46" fmla="*/ 979754479 w 100"/>
                <a:gd name="T47" fmla="*/ 1458000000 h 88"/>
                <a:gd name="T48" fmla="*/ 1059737631 w 100"/>
                <a:gd name="T49" fmla="*/ 1397250000 h 88"/>
                <a:gd name="T50" fmla="*/ 979754479 w 100"/>
                <a:gd name="T51" fmla="*/ 1316250000 h 88"/>
                <a:gd name="T52" fmla="*/ 899775799 w 100"/>
                <a:gd name="T53" fmla="*/ 1397250000 h 88"/>
                <a:gd name="T54" fmla="*/ 979754479 w 100"/>
                <a:gd name="T55" fmla="*/ 1458000000 h 88"/>
                <a:gd name="T56" fmla="*/ 1299678142 w 100"/>
                <a:gd name="T57" fmla="*/ 972000000 h 88"/>
                <a:gd name="T58" fmla="*/ 979754479 w 100"/>
                <a:gd name="T59" fmla="*/ 405000000 h 88"/>
                <a:gd name="T60" fmla="*/ 679832194 w 100"/>
                <a:gd name="T61" fmla="*/ 951750000 h 88"/>
                <a:gd name="T62" fmla="*/ 659835288 w 100"/>
                <a:gd name="T63" fmla="*/ 972000000 h 88"/>
                <a:gd name="T64" fmla="*/ 339916097 w 100"/>
                <a:gd name="T65" fmla="*/ 1518750000 h 88"/>
                <a:gd name="T66" fmla="*/ 979754479 w 100"/>
                <a:gd name="T67" fmla="*/ 1518750000 h 88"/>
                <a:gd name="T68" fmla="*/ 1619597333 w 100"/>
                <a:gd name="T69" fmla="*/ 1518750000 h 88"/>
                <a:gd name="T70" fmla="*/ 1299678142 w 100"/>
                <a:gd name="T71" fmla="*/ 972000000 h 88"/>
                <a:gd name="T72" fmla="*/ 1299678142 w 100"/>
                <a:gd name="T73" fmla="*/ 972000000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88"/>
                <a:gd name="T113" fmla="*/ 100 w 10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lIns="128016" tIns="64008" rIns="128016" bIns="64008"/>
            <a:lstStyle/>
            <a:p>
              <a:endParaRPr lang="zh-CN" altLang="en-US" sz="189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0692997" y="6225778"/>
            <a:ext cx="761747" cy="322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96" dirty="0"/>
              <a:t>延迟符</a:t>
            </a:r>
          </a:p>
        </p:txBody>
      </p:sp>
      <p:sp>
        <p:nvSpPr>
          <p:cNvPr id="51" name="文本框 6"/>
          <p:cNvSpPr>
            <a:spLocks noChangeArrowheads="1"/>
          </p:cNvSpPr>
          <p:nvPr/>
        </p:nvSpPr>
        <p:spPr bwMode="auto">
          <a:xfrm>
            <a:off x="3481258" y="56714"/>
            <a:ext cx="2612843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2" grpId="0" animBg="1"/>
      <p:bldP spid="23" grpId="0" animBg="1"/>
      <p:bldP spid="24" grpId="0" animBg="1"/>
      <p:bldP spid="25" grpId="0" animBg="1"/>
      <p:bldP spid="50" grpId="0"/>
      <p:bldP spid="51" grpId="0" bldLvl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 20"/>
          <p:cNvSpPr>
            <a:spLocks noEditPoints="1"/>
          </p:cNvSpPr>
          <p:nvPr/>
        </p:nvSpPr>
        <p:spPr bwMode="auto">
          <a:xfrm>
            <a:off x="1156382" y="1109992"/>
            <a:ext cx="7122605" cy="3407093"/>
          </a:xfrm>
          <a:custGeom>
            <a:avLst/>
            <a:gdLst>
              <a:gd name="T0" fmla="*/ 2147483647 w 4126"/>
              <a:gd name="T1" fmla="*/ 2147483647 h 2044"/>
              <a:gd name="T2" fmla="*/ 1613316113 w 4126"/>
              <a:gd name="T3" fmla="*/ 2086689375 h 2044"/>
              <a:gd name="T4" fmla="*/ 2147483647 w 4126"/>
              <a:gd name="T5" fmla="*/ 2147483647 h 2044"/>
              <a:gd name="T6" fmla="*/ 2147483647 w 4126"/>
              <a:gd name="T7" fmla="*/ 1365924688 h 2044"/>
              <a:gd name="T8" fmla="*/ 2147483647 w 4126"/>
              <a:gd name="T9" fmla="*/ 1093747813 h 2044"/>
              <a:gd name="T10" fmla="*/ 2147483647 w 4126"/>
              <a:gd name="T11" fmla="*/ 635079375 h 2044"/>
              <a:gd name="T12" fmla="*/ 2147483647 w 4126"/>
              <a:gd name="T13" fmla="*/ 640119688 h 2044"/>
              <a:gd name="T14" fmla="*/ 2147483647 w 4126"/>
              <a:gd name="T15" fmla="*/ 594756875 h 2044"/>
              <a:gd name="T16" fmla="*/ 2147483647 w 4126"/>
              <a:gd name="T17" fmla="*/ 408265313 h 2044"/>
              <a:gd name="T18" fmla="*/ 2147483647 w 4126"/>
              <a:gd name="T19" fmla="*/ 347781563 h 2044"/>
              <a:gd name="T20" fmla="*/ 2114181658 w 4126"/>
              <a:gd name="T21" fmla="*/ 347781563 h 2044"/>
              <a:gd name="T22" fmla="*/ 590495211 w 4126"/>
              <a:gd name="T23" fmla="*/ 579635938 h 2044"/>
              <a:gd name="T24" fmla="*/ 769751294 w 4126"/>
              <a:gd name="T25" fmla="*/ 740925938 h 2044"/>
              <a:gd name="T26" fmla="*/ 1107176897 w 4126"/>
              <a:gd name="T27" fmla="*/ 1098788125 h 2044"/>
              <a:gd name="T28" fmla="*/ 1144082847 w 4126"/>
              <a:gd name="T29" fmla="*/ 1834673750 h 2044"/>
              <a:gd name="T30" fmla="*/ 2145815562 w 4126"/>
              <a:gd name="T31" fmla="*/ 2147483647 h 2044"/>
              <a:gd name="T32" fmla="*/ 2147483647 w 4126"/>
              <a:gd name="T33" fmla="*/ 2147483647 h 2044"/>
              <a:gd name="T34" fmla="*/ 2147483647 w 4126"/>
              <a:gd name="T35" fmla="*/ 2147483647 h 2044"/>
              <a:gd name="T36" fmla="*/ 2147483647 w 4126"/>
              <a:gd name="T37" fmla="*/ 2147483647 h 2044"/>
              <a:gd name="T38" fmla="*/ 2147483647 w 4126"/>
              <a:gd name="T39" fmla="*/ 141128750 h 2044"/>
              <a:gd name="T40" fmla="*/ 2147483647 w 4126"/>
              <a:gd name="T41" fmla="*/ 166330313 h 2044"/>
              <a:gd name="T42" fmla="*/ 2147483647 w 4126"/>
              <a:gd name="T43" fmla="*/ 151209375 h 2044"/>
              <a:gd name="T44" fmla="*/ 2147483647 w 4126"/>
              <a:gd name="T45" fmla="*/ 473789375 h 2044"/>
              <a:gd name="T46" fmla="*/ 2147483647 w 4126"/>
              <a:gd name="T47" fmla="*/ 176410938 h 2044"/>
              <a:gd name="T48" fmla="*/ 2147483647 w 4126"/>
              <a:gd name="T49" fmla="*/ 65524063 h 2044"/>
              <a:gd name="T50" fmla="*/ 2147483647 w 4126"/>
              <a:gd name="T51" fmla="*/ 2147483647 h 2044"/>
              <a:gd name="T52" fmla="*/ 2147483647 w 4126"/>
              <a:gd name="T53" fmla="*/ 2147483647 h 2044"/>
              <a:gd name="T54" fmla="*/ 2147483647 w 4126"/>
              <a:gd name="T55" fmla="*/ 1471771250 h 2044"/>
              <a:gd name="T56" fmla="*/ 2147483647 w 4126"/>
              <a:gd name="T57" fmla="*/ 1159271875 h 2044"/>
              <a:gd name="T58" fmla="*/ 2147483647 w 4126"/>
              <a:gd name="T59" fmla="*/ 1683464375 h 2044"/>
              <a:gd name="T60" fmla="*/ 2147483647 w 4126"/>
              <a:gd name="T61" fmla="*/ 932457813 h 2044"/>
              <a:gd name="T62" fmla="*/ 2147483647 w 4126"/>
              <a:gd name="T63" fmla="*/ 1043344688 h 2044"/>
              <a:gd name="T64" fmla="*/ 2147483647 w 4126"/>
              <a:gd name="T65" fmla="*/ 483870000 h 2044"/>
              <a:gd name="T66" fmla="*/ 2147483647 w 4126"/>
              <a:gd name="T67" fmla="*/ 201612500 h 2044"/>
              <a:gd name="T68" fmla="*/ 2147483647 w 4126"/>
              <a:gd name="T69" fmla="*/ 120967500 h 2044"/>
              <a:gd name="T70" fmla="*/ 2147483647 w 4126"/>
              <a:gd name="T71" fmla="*/ 428426563 h 2044"/>
              <a:gd name="T72" fmla="*/ 2147483647 w 4126"/>
              <a:gd name="T73" fmla="*/ 372983125 h 2044"/>
              <a:gd name="T74" fmla="*/ 2147483647 w 4126"/>
              <a:gd name="T75" fmla="*/ 680442188 h 2044"/>
              <a:gd name="T76" fmla="*/ 2147483647 w 4126"/>
              <a:gd name="T77" fmla="*/ 700603438 h 2044"/>
              <a:gd name="T78" fmla="*/ 2147483647 w 4126"/>
              <a:gd name="T79" fmla="*/ 1023183438 h 2044"/>
              <a:gd name="T80" fmla="*/ 2147483647 w 4126"/>
              <a:gd name="T81" fmla="*/ 1098788125 h 2044"/>
              <a:gd name="T82" fmla="*/ 2147483647 w 4126"/>
              <a:gd name="T83" fmla="*/ 1839714063 h 2044"/>
              <a:gd name="T84" fmla="*/ 2147483647 w 4126"/>
              <a:gd name="T85" fmla="*/ 2147483647 h 2044"/>
              <a:gd name="T86" fmla="*/ 2147483647 w 4126"/>
              <a:gd name="T87" fmla="*/ 2147483647 h 2044"/>
              <a:gd name="T88" fmla="*/ 2147483647 w 4126"/>
              <a:gd name="T89" fmla="*/ 2147483647 h 2044"/>
              <a:gd name="T90" fmla="*/ 2147483647 w 4126"/>
              <a:gd name="T91" fmla="*/ 2147483647 h 2044"/>
              <a:gd name="T92" fmla="*/ 2147483647 w 4126"/>
              <a:gd name="T93" fmla="*/ 2041326563 h 2044"/>
              <a:gd name="T94" fmla="*/ 2147483647 w 4126"/>
              <a:gd name="T95" fmla="*/ 2147483647 h 2044"/>
              <a:gd name="T96" fmla="*/ 2147483647 w 4126"/>
              <a:gd name="T97" fmla="*/ 2147483647 h 2044"/>
              <a:gd name="T98" fmla="*/ 2147483647 w 4126"/>
              <a:gd name="T99" fmla="*/ 1769149688 h 2044"/>
              <a:gd name="T100" fmla="*/ 2147483647 w 4126"/>
              <a:gd name="T101" fmla="*/ 1370965000 h 2044"/>
              <a:gd name="T102" fmla="*/ 2147483647 w 4126"/>
              <a:gd name="T103" fmla="*/ 1426408438 h 2044"/>
              <a:gd name="T104" fmla="*/ 2147483647 w 4126"/>
              <a:gd name="T105" fmla="*/ 1562496875 h 2044"/>
              <a:gd name="T106" fmla="*/ 2147483647 w 4126"/>
              <a:gd name="T107" fmla="*/ 1320561875 h 2044"/>
              <a:gd name="T108" fmla="*/ 2147483647 w 4126"/>
              <a:gd name="T109" fmla="*/ 2147483647 h 2044"/>
              <a:gd name="T110" fmla="*/ 2147483647 w 4126"/>
              <a:gd name="T111" fmla="*/ 2147483647 h 2044"/>
              <a:gd name="T112" fmla="*/ 2147483647 w 4126"/>
              <a:gd name="T113" fmla="*/ 2147483647 h 2044"/>
              <a:gd name="T114" fmla="*/ 2147483647 w 4126"/>
              <a:gd name="T115" fmla="*/ 2147483647 h 2044"/>
              <a:gd name="T116" fmla="*/ 2147483647 w 4126"/>
              <a:gd name="T117" fmla="*/ 2147483647 h 2044"/>
              <a:gd name="T118" fmla="*/ 2147483647 w 4126"/>
              <a:gd name="T119" fmla="*/ 2147483647 h 2044"/>
              <a:gd name="T120" fmla="*/ 2147483647 w 4126"/>
              <a:gd name="T121" fmla="*/ 2147483647 h 2044"/>
              <a:gd name="T122" fmla="*/ 2147483647 w 4126"/>
              <a:gd name="T123" fmla="*/ 2147483647 h 2044"/>
              <a:gd name="T124" fmla="*/ 2147483647 w 4126"/>
              <a:gd name="T125" fmla="*/ 2147483647 h 20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126" h="2044">
                <a:moveTo>
                  <a:pt x="1416" y="1262"/>
                </a:moveTo>
                <a:lnTo>
                  <a:pt x="1416" y="1262"/>
                </a:lnTo>
                <a:lnTo>
                  <a:pt x="1398" y="1258"/>
                </a:lnTo>
                <a:lnTo>
                  <a:pt x="1388" y="1258"/>
                </a:lnTo>
                <a:lnTo>
                  <a:pt x="1386" y="1256"/>
                </a:lnTo>
                <a:lnTo>
                  <a:pt x="1384" y="1254"/>
                </a:lnTo>
                <a:lnTo>
                  <a:pt x="1382" y="1246"/>
                </a:lnTo>
                <a:lnTo>
                  <a:pt x="1380" y="1240"/>
                </a:lnTo>
                <a:lnTo>
                  <a:pt x="1376" y="1236"/>
                </a:lnTo>
                <a:lnTo>
                  <a:pt x="1372" y="1234"/>
                </a:lnTo>
                <a:lnTo>
                  <a:pt x="1366" y="1232"/>
                </a:lnTo>
                <a:lnTo>
                  <a:pt x="1352" y="1230"/>
                </a:lnTo>
                <a:lnTo>
                  <a:pt x="1340" y="1230"/>
                </a:lnTo>
                <a:lnTo>
                  <a:pt x="1328" y="1230"/>
                </a:lnTo>
                <a:lnTo>
                  <a:pt x="1318" y="1228"/>
                </a:lnTo>
                <a:lnTo>
                  <a:pt x="1308" y="1222"/>
                </a:lnTo>
                <a:lnTo>
                  <a:pt x="1298" y="1214"/>
                </a:lnTo>
                <a:lnTo>
                  <a:pt x="1292" y="1210"/>
                </a:lnTo>
                <a:lnTo>
                  <a:pt x="1284" y="1206"/>
                </a:lnTo>
                <a:lnTo>
                  <a:pt x="1268" y="1202"/>
                </a:lnTo>
                <a:lnTo>
                  <a:pt x="1242" y="1196"/>
                </a:lnTo>
                <a:lnTo>
                  <a:pt x="1238" y="1194"/>
                </a:lnTo>
                <a:lnTo>
                  <a:pt x="1236" y="1190"/>
                </a:lnTo>
                <a:lnTo>
                  <a:pt x="1232" y="1176"/>
                </a:lnTo>
                <a:lnTo>
                  <a:pt x="1228" y="1158"/>
                </a:lnTo>
                <a:lnTo>
                  <a:pt x="1222" y="1148"/>
                </a:lnTo>
                <a:lnTo>
                  <a:pt x="1216" y="1138"/>
                </a:lnTo>
                <a:lnTo>
                  <a:pt x="1208" y="1128"/>
                </a:lnTo>
                <a:lnTo>
                  <a:pt x="1198" y="1120"/>
                </a:lnTo>
                <a:lnTo>
                  <a:pt x="1186" y="1114"/>
                </a:lnTo>
                <a:lnTo>
                  <a:pt x="1174" y="1110"/>
                </a:lnTo>
                <a:lnTo>
                  <a:pt x="1150" y="1100"/>
                </a:lnTo>
                <a:lnTo>
                  <a:pt x="1126" y="1090"/>
                </a:lnTo>
                <a:lnTo>
                  <a:pt x="1118" y="1082"/>
                </a:lnTo>
                <a:lnTo>
                  <a:pt x="1112" y="1072"/>
                </a:lnTo>
                <a:lnTo>
                  <a:pt x="1102" y="1048"/>
                </a:lnTo>
                <a:lnTo>
                  <a:pt x="1098" y="1036"/>
                </a:lnTo>
                <a:lnTo>
                  <a:pt x="1092" y="1028"/>
                </a:lnTo>
                <a:lnTo>
                  <a:pt x="1088" y="1024"/>
                </a:lnTo>
                <a:lnTo>
                  <a:pt x="1082" y="1022"/>
                </a:lnTo>
                <a:lnTo>
                  <a:pt x="1076" y="1020"/>
                </a:lnTo>
                <a:lnTo>
                  <a:pt x="1070" y="1020"/>
                </a:lnTo>
                <a:lnTo>
                  <a:pt x="1046" y="1026"/>
                </a:lnTo>
                <a:lnTo>
                  <a:pt x="1030" y="1030"/>
                </a:lnTo>
                <a:lnTo>
                  <a:pt x="1022" y="1032"/>
                </a:lnTo>
                <a:lnTo>
                  <a:pt x="1014" y="1030"/>
                </a:lnTo>
                <a:lnTo>
                  <a:pt x="1004" y="1028"/>
                </a:lnTo>
                <a:lnTo>
                  <a:pt x="992" y="1022"/>
                </a:lnTo>
                <a:lnTo>
                  <a:pt x="968" y="1010"/>
                </a:lnTo>
                <a:lnTo>
                  <a:pt x="948" y="1002"/>
                </a:lnTo>
                <a:lnTo>
                  <a:pt x="938" y="1000"/>
                </a:lnTo>
                <a:lnTo>
                  <a:pt x="930" y="1000"/>
                </a:lnTo>
                <a:lnTo>
                  <a:pt x="922" y="1002"/>
                </a:lnTo>
                <a:lnTo>
                  <a:pt x="914" y="1006"/>
                </a:lnTo>
                <a:lnTo>
                  <a:pt x="900" y="1018"/>
                </a:lnTo>
                <a:lnTo>
                  <a:pt x="886" y="1030"/>
                </a:lnTo>
                <a:lnTo>
                  <a:pt x="872" y="1044"/>
                </a:lnTo>
                <a:lnTo>
                  <a:pt x="860" y="1052"/>
                </a:lnTo>
                <a:lnTo>
                  <a:pt x="856" y="1052"/>
                </a:lnTo>
                <a:lnTo>
                  <a:pt x="850" y="1054"/>
                </a:lnTo>
                <a:lnTo>
                  <a:pt x="840" y="1052"/>
                </a:lnTo>
                <a:lnTo>
                  <a:pt x="828" y="1048"/>
                </a:lnTo>
                <a:lnTo>
                  <a:pt x="818" y="1048"/>
                </a:lnTo>
                <a:lnTo>
                  <a:pt x="812" y="1048"/>
                </a:lnTo>
                <a:lnTo>
                  <a:pt x="808" y="1046"/>
                </a:lnTo>
                <a:lnTo>
                  <a:pt x="800" y="1042"/>
                </a:lnTo>
                <a:lnTo>
                  <a:pt x="790" y="1034"/>
                </a:lnTo>
                <a:lnTo>
                  <a:pt x="784" y="1024"/>
                </a:lnTo>
                <a:lnTo>
                  <a:pt x="782" y="1018"/>
                </a:lnTo>
                <a:lnTo>
                  <a:pt x="782" y="1008"/>
                </a:lnTo>
                <a:lnTo>
                  <a:pt x="786" y="984"/>
                </a:lnTo>
                <a:lnTo>
                  <a:pt x="786" y="972"/>
                </a:lnTo>
                <a:lnTo>
                  <a:pt x="786" y="962"/>
                </a:lnTo>
                <a:lnTo>
                  <a:pt x="782" y="956"/>
                </a:lnTo>
                <a:lnTo>
                  <a:pt x="780" y="954"/>
                </a:lnTo>
                <a:lnTo>
                  <a:pt x="776" y="954"/>
                </a:lnTo>
                <a:lnTo>
                  <a:pt x="760" y="952"/>
                </a:lnTo>
                <a:lnTo>
                  <a:pt x="744" y="948"/>
                </a:lnTo>
                <a:lnTo>
                  <a:pt x="732" y="942"/>
                </a:lnTo>
                <a:lnTo>
                  <a:pt x="728" y="938"/>
                </a:lnTo>
                <a:lnTo>
                  <a:pt x="726" y="936"/>
                </a:lnTo>
                <a:lnTo>
                  <a:pt x="728" y="930"/>
                </a:lnTo>
                <a:lnTo>
                  <a:pt x="734" y="922"/>
                </a:lnTo>
                <a:lnTo>
                  <a:pt x="748" y="902"/>
                </a:lnTo>
                <a:lnTo>
                  <a:pt x="754" y="890"/>
                </a:lnTo>
                <a:lnTo>
                  <a:pt x="758" y="880"/>
                </a:lnTo>
                <a:lnTo>
                  <a:pt x="760" y="872"/>
                </a:lnTo>
                <a:lnTo>
                  <a:pt x="760" y="870"/>
                </a:lnTo>
                <a:lnTo>
                  <a:pt x="758" y="868"/>
                </a:lnTo>
                <a:lnTo>
                  <a:pt x="752" y="866"/>
                </a:lnTo>
                <a:lnTo>
                  <a:pt x="746" y="864"/>
                </a:lnTo>
                <a:lnTo>
                  <a:pt x="738" y="864"/>
                </a:lnTo>
                <a:lnTo>
                  <a:pt x="730" y="866"/>
                </a:lnTo>
                <a:lnTo>
                  <a:pt x="722" y="870"/>
                </a:lnTo>
                <a:lnTo>
                  <a:pt x="712" y="878"/>
                </a:lnTo>
                <a:lnTo>
                  <a:pt x="704" y="886"/>
                </a:lnTo>
                <a:lnTo>
                  <a:pt x="694" y="896"/>
                </a:lnTo>
                <a:lnTo>
                  <a:pt x="686" y="906"/>
                </a:lnTo>
                <a:lnTo>
                  <a:pt x="678" y="914"/>
                </a:lnTo>
                <a:lnTo>
                  <a:pt x="668" y="920"/>
                </a:lnTo>
                <a:lnTo>
                  <a:pt x="662" y="922"/>
                </a:lnTo>
                <a:lnTo>
                  <a:pt x="654" y="922"/>
                </a:lnTo>
                <a:lnTo>
                  <a:pt x="648" y="922"/>
                </a:lnTo>
                <a:lnTo>
                  <a:pt x="642" y="918"/>
                </a:lnTo>
                <a:lnTo>
                  <a:pt x="638" y="914"/>
                </a:lnTo>
                <a:lnTo>
                  <a:pt x="632" y="908"/>
                </a:lnTo>
                <a:lnTo>
                  <a:pt x="626" y="896"/>
                </a:lnTo>
                <a:lnTo>
                  <a:pt x="620" y="882"/>
                </a:lnTo>
                <a:lnTo>
                  <a:pt x="616" y="866"/>
                </a:lnTo>
                <a:lnTo>
                  <a:pt x="612" y="848"/>
                </a:lnTo>
                <a:lnTo>
                  <a:pt x="612" y="828"/>
                </a:lnTo>
                <a:lnTo>
                  <a:pt x="614" y="812"/>
                </a:lnTo>
                <a:lnTo>
                  <a:pt x="616" y="802"/>
                </a:lnTo>
                <a:lnTo>
                  <a:pt x="620" y="796"/>
                </a:lnTo>
                <a:lnTo>
                  <a:pt x="628" y="782"/>
                </a:lnTo>
                <a:lnTo>
                  <a:pt x="638" y="770"/>
                </a:lnTo>
                <a:lnTo>
                  <a:pt x="650" y="760"/>
                </a:lnTo>
                <a:lnTo>
                  <a:pt x="660" y="752"/>
                </a:lnTo>
                <a:lnTo>
                  <a:pt x="672" y="746"/>
                </a:lnTo>
                <a:lnTo>
                  <a:pt x="682" y="742"/>
                </a:lnTo>
                <a:lnTo>
                  <a:pt x="694" y="740"/>
                </a:lnTo>
                <a:lnTo>
                  <a:pt x="704" y="740"/>
                </a:lnTo>
                <a:lnTo>
                  <a:pt x="720" y="740"/>
                </a:lnTo>
                <a:lnTo>
                  <a:pt x="730" y="736"/>
                </a:lnTo>
                <a:lnTo>
                  <a:pt x="740" y="734"/>
                </a:lnTo>
                <a:lnTo>
                  <a:pt x="754" y="732"/>
                </a:lnTo>
                <a:lnTo>
                  <a:pt x="776" y="732"/>
                </a:lnTo>
                <a:lnTo>
                  <a:pt x="796" y="736"/>
                </a:lnTo>
                <a:lnTo>
                  <a:pt x="812" y="742"/>
                </a:lnTo>
                <a:lnTo>
                  <a:pt x="818" y="744"/>
                </a:lnTo>
                <a:lnTo>
                  <a:pt x="822" y="748"/>
                </a:lnTo>
                <a:lnTo>
                  <a:pt x="824" y="752"/>
                </a:lnTo>
                <a:lnTo>
                  <a:pt x="824" y="756"/>
                </a:lnTo>
                <a:lnTo>
                  <a:pt x="824" y="768"/>
                </a:lnTo>
                <a:lnTo>
                  <a:pt x="824" y="774"/>
                </a:lnTo>
                <a:lnTo>
                  <a:pt x="824" y="780"/>
                </a:lnTo>
                <a:lnTo>
                  <a:pt x="828" y="788"/>
                </a:lnTo>
                <a:lnTo>
                  <a:pt x="832" y="796"/>
                </a:lnTo>
                <a:lnTo>
                  <a:pt x="838" y="802"/>
                </a:lnTo>
                <a:lnTo>
                  <a:pt x="844" y="806"/>
                </a:lnTo>
                <a:lnTo>
                  <a:pt x="852" y="810"/>
                </a:lnTo>
                <a:lnTo>
                  <a:pt x="858" y="812"/>
                </a:lnTo>
                <a:lnTo>
                  <a:pt x="860" y="814"/>
                </a:lnTo>
                <a:lnTo>
                  <a:pt x="860" y="816"/>
                </a:lnTo>
                <a:lnTo>
                  <a:pt x="860" y="818"/>
                </a:lnTo>
                <a:lnTo>
                  <a:pt x="860" y="822"/>
                </a:lnTo>
                <a:lnTo>
                  <a:pt x="854" y="828"/>
                </a:lnTo>
                <a:lnTo>
                  <a:pt x="846" y="830"/>
                </a:lnTo>
                <a:lnTo>
                  <a:pt x="840" y="832"/>
                </a:lnTo>
                <a:lnTo>
                  <a:pt x="828" y="834"/>
                </a:lnTo>
                <a:lnTo>
                  <a:pt x="810" y="842"/>
                </a:lnTo>
                <a:lnTo>
                  <a:pt x="802" y="846"/>
                </a:lnTo>
                <a:lnTo>
                  <a:pt x="796" y="850"/>
                </a:lnTo>
                <a:lnTo>
                  <a:pt x="796" y="852"/>
                </a:lnTo>
                <a:lnTo>
                  <a:pt x="796" y="854"/>
                </a:lnTo>
                <a:lnTo>
                  <a:pt x="800" y="858"/>
                </a:lnTo>
                <a:lnTo>
                  <a:pt x="810" y="860"/>
                </a:lnTo>
                <a:lnTo>
                  <a:pt x="820" y="862"/>
                </a:lnTo>
                <a:lnTo>
                  <a:pt x="840" y="864"/>
                </a:lnTo>
                <a:lnTo>
                  <a:pt x="858" y="866"/>
                </a:lnTo>
                <a:lnTo>
                  <a:pt x="864" y="868"/>
                </a:lnTo>
                <a:lnTo>
                  <a:pt x="870" y="872"/>
                </a:lnTo>
                <a:lnTo>
                  <a:pt x="870" y="878"/>
                </a:lnTo>
                <a:lnTo>
                  <a:pt x="870" y="886"/>
                </a:lnTo>
                <a:lnTo>
                  <a:pt x="866" y="900"/>
                </a:lnTo>
                <a:lnTo>
                  <a:pt x="866" y="906"/>
                </a:lnTo>
                <a:lnTo>
                  <a:pt x="870" y="910"/>
                </a:lnTo>
                <a:lnTo>
                  <a:pt x="878" y="914"/>
                </a:lnTo>
                <a:lnTo>
                  <a:pt x="892" y="916"/>
                </a:lnTo>
                <a:lnTo>
                  <a:pt x="928" y="918"/>
                </a:lnTo>
                <a:lnTo>
                  <a:pt x="958" y="922"/>
                </a:lnTo>
                <a:lnTo>
                  <a:pt x="1006" y="926"/>
                </a:lnTo>
                <a:lnTo>
                  <a:pt x="1042" y="930"/>
                </a:lnTo>
                <a:lnTo>
                  <a:pt x="1052" y="932"/>
                </a:lnTo>
                <a:lnTo>
                  <a:pt x="1056" y="934"/>
                </a:lnTo>
                <a:lnTo>
                  <a:pt x="1058" y="936"/>
                </a:lnTo>
                <a:lnTo>
                  <a:pt x="1060" y="938"/>
                </a:lnTo>
                <a:lnTo>
                  <a:pt x="1062" y="936"/>
                </a:lnTo>
                <a:lnTo>
                  <a:pt x="1064" y="932"/>
                </a:lnTo>
                <a:lnTo>
                  <a:pt x="1066" y="926"/>
                </a:lnTo>
                <a:lnTo>
                  <a:pt x="1064" y="922"/>
                </a:lnTo>
                <a:lnTo>
                  <a:pt x="1058" y="916"/>
                </a:lnTo>
                <a:lnTo>
                  <a:pt x="1050" y="912"/>
                </a:lnTo>
                <a:lnTo>
                  <a:pt x="1034" y="912"/>
                </a:lnTo>
                <a:lnTo>
                  <a:pt x="1018" y="910"/>
                </a:lnTo>
                <a:lnTo>
                  <a:pt x="1000" y="908"/>
                </a:lnTo>
                <a:lnTo>
                  <a:pt x="986" y="902"/>
                </a:lnTo>
                <a:lnTo>
                  <a:pt x="972" y="898"/>
                </a:lnTo>
                <a:lnTo>
                  <a:pt x="946" y="886"/>
                </a:lnTo>
                <a:lnTo>
                  <a:pt x="934" y="882"/>
                </a:lnTo>
                <a:lnTo>
                  <a:pt x="924" y="880"/>
                </a:lnTo>
                <a:lnTo>
                  <a:pt x="916" y="878"/>
                </a:lnTo>
                <a:lnTo>
                  <a:pt x="908" y="874"/>
                </a:lnTo>
                <a:lnTo>
                  <a:pt x="900" y="870"/>
                </a:lnTo>
                <a:lnTo>
                  <a:pt x="894" y="864"/>
                </a:lnTo>
                <a:lnTo>
                  <a:pt x="890" y="858"/>
                </a:lnTo>
                <a:lnTo>
                  <a:pt x="886" y="852"/>
                </a:lnTo>
                <a:lnTo>
                  <a:pt x="882" y="844"/>
                </a:lnTo>
                <a:lnTo>
                  <a:pt x="882" y="838"/>
                </a:lnTo>
                <a:lnTo>
                  <a:pt x="880" y="810"/>
                </a:lnTo>
                <a:lnTo>
                  <a:pt x="878" y="798"/>
                </a:lnTo>
                <a:lnTo>
                  <a:pt x="872" y="786"/>
                </a:lnTo>
                <a:lnTo>
                  <a:pt x="864" y="768"/>
                </a:lnTo>
                <a:lnTo>
                  <a:pt x="854" y="748"/>
                </a:lnTo>
                <a:lnTo>
                  <a:pt x="852" y="738"/>
                </a:lnTo>
                <a:lnTo>
                  <a:pt x="852" y="728"/>
                </a:lnTo>
                <a:lnTo>
                  <a:pt x="854" y="718"/>
                </a:lnTo>
                <a:lnTo>
                  <a:pt x="860" y="712"/>
                </a:lnTo>
                <a:lnTo>
                  <a:pt x="906" y="678"/>
                </a:lnTo>
                <a:lnTo>
                  <a:pt x="928" y="658"/>
                </a:lnTo>
                <a:lnTo>
                  <a:pt x="938" y="650"/>
                </a:lnTo>
                <a:lnTo>
                  <a:pt x="944" y="640"/>
                </a:lnTo>
                <a:lnTo>
                  <a:pt x="950" y="626"/>
                </a:lnTo>
                <a:lnTo>
                  <a:pt x="958" y="616"/>
                </a:lnTo>
                <a:lnTo>
                  <a:pt x="966" y="608"/>
                </a:lnTo>
                <a:lnTo>
                  <a:pt x="982" y="596"/>
                </a:lnTo>
                <a:lnTo>
                  <a:pt x="1024" y="570"/>
                </a:lnTo>
                <a:lnTo>
                  <a:pt x="1042" y="556"/>
                </a:lnTo>
                <a:lnTo>
                  <a:pt x="1056" y="542"/>
                </a:lnTo>
                <a:lnTo>
                  <a:pt x="1070" y="530"/>
                </a:lnTo>
                <a:lnTo>
                  <a:pt x="1082" y="520"/>
                </a:lnTo>
                <a:lnTo>
                  <a:pt x="1090" y="516"/>
                </a:lnTo>
                <a:lnTo>
                  <a:pt x="1094" y="512"/>
                </a:lnTo>
                <a:lnTo>
                  <a:pt x="1098" y="512"/>
                </a:lnTo>
                <a:lnTo>
                  <a:pt x="1102" y="516"/>
                </a:lnTo>
                <a:lnTo>
                  <a:pt x="1104" y="520"/>
                </a:lnTo>
                <a:lnTo>
                  <a:pt x="1108" y="522"/>
                </a:lnTo>
                <a:lnTo>
                  <a:pt x="1114" y="526"/>
                </a:lnTo>
                <a:lnTo>
                  <a:pt x="1122" y="526"/>
                </a:lnTo>
                <a:lnTo>
                  <a:pt x="1138" y="526"/>
                </a:lnTo>
                <a:lnTo>
                  <a:pt x="1158" y="520"/>
                </a:lnTo>
                <a:lnTo>
                  <a:pt x="1180" y="512"/>
                </a:lnTo>
                <a:lnTo>
                  <a:pt x="1198" y="500"/>
                </a:lnTo>
                <a:lnTo>
                  <a:pt x="1202" y="494"/>
                </a:lnTo>
                <a:lnTo>
                  <a:pt x="1204" y="490"/>
                </a:lnTo>
                <a:lnTo>
                  <a:pt x="1202" y="486"/>
                </a:lnTo>
                <a:lnTo>
                  <a:pt x="1192" y="486"/>
                </a:lnTo>
                <a:lnTo>
                  <a:pt x="1172" y="484"/>
                </a:lnTo>
                <a:lnTo>
                  <a:pt x="1158" y="480"/>
                </a:lnTo>
                <a:lnTo>
                  <a:pt x="1154" y="476"/>
                </a:lnTo>
                <a:lnTo>
                  <a:pt x="1150" y="474"/>
                </a:lnTo>
                <a:lnTo>
                  <a:pt x="1150" y="470"/>
                </a:lnTo>
                <a:lnTo>
                  <a:pt x="1152" y="466"/>
                </a:lnTo>
                <a:lnTo>
                  <a:pt x="1154" y="462"/>
                </a:lnTo>
                <a:lnTo>
                  <a:pt x="1152" y="458"/>
                </a:lnTo>
                <a:lnTo>
                  <a:pt x="1150" y="454"/>
                </a:lnTo>
                <a:lnTo>
                  <a:pt x="1144" y="452"/>
                </a:lnTo>
                <a:lnTo>
                  <a:pt x="1132" y="450"/>
                </a:lnTo>
                <a:lnTo>
                  <a:pt x="1124" y="450"/>
                </a:lnTo>
                <a:lnTo>
                  <a:pt x="1120" y="450"/>
                </a:lnTo>
                <a:lnTo>
                  <a:pt x="1120" y="448"/>
                </a:lnTo>
                <a:lnTo>
                  <a:pt x="1118" y="446"/>
                </a:lnTo>
                <a:lnTo>
                  <a:pt x="1120" y="442"/>
                </a:lnTo>
                <a:lnTo>
                  <a:pt x="1122" y="438"/>
                </a:lnTo>
                <a:lnTo>
                  <a:pt x="1128" y="434"/>
                </a:lnTo>
                <a:lnTo>
                  <a:pt x="1134" y="430"/>
                </a:lnTo>
                <a:lnTo>
                  <a:pt x="1144" y="428"/>
                </a:lnTo>
                <a:lnTo>
                  <a:pt x="1152" y="428"/>
                </a:lnTo>
                <a:lnTo>
                  <a:pt x="1156" y="430"/>
                </a:lnTo>
                <a:lnTo>
                  <a:pt x="1160" y="432"/>
                </a:lnTo>
                <a:lnTo>
                  <a:pt x="1160" y="436"/>
                </a:lnTo>
                <a:lnTo>
                  <a:pt x="1160" y="440"/>
                </a:lnTo>
                <a:lnTo>
                  <a:pt x="1162" y="444"/>
                </a:lnTo>
                <a:lnTo>
                  <a:pt x="1166" y="446"/>
                </a:lnTo>
                <a:lnTo>
                  <a:pt x="1172" y="446"/>
                </a:lnTo>
                <a:lnTo>
                  <a:pt x="1180" y="446"/>
                </a:lnTo>
                <a:lnTo>
                  <a:pt x="1188" y="442"/>
                </a:lnTo>
                <a:lnTo>
                  <a:pt x="1202" y="436"/>
                </a:lnTo>
                <a:lnTo>
                  <a:pt x="1216" y="428"/>
                </a:lnTo>
                <a:lnTo>
                  <a:pt x="1228" y="424"/>
                </a:lnTo>
                <a:lnTo>
                  <a:pt x="1234" y="422"/>
                </a:lnTo>
                <a:lnTo>
                  <a:pt x="1238" y="424"/>
                </a:lnTo>
                <a:lnTo>
                  <a:pt x="1242" y="426"/>
                </a:lnTo>
                <a:lnTo>
                  <a:pt x="1244" y="430"/>
                </a:lnTo>
                <a:lnTo>
                  <a:pt x="1244" y="434"/>
                </a:lnTo>
                <a:lnTo>
                  <a:pt x="1240" y="440"/>
                </a:lnTo>
                <a:lnTo>
                  <a:pt x="1236" y="444"/>
                </a:lnTo>
                <a:lnTo>
                  <a:pt x="1230" y="450"/>
                </a:lnTo>
                <a:lnTo>
                  <a:pt x="1216" y="458"/>
                </a:lnTo>
                <a:lnTo>
                  <a:pt x="1210" y="462"/>
                </a:lnTo>
                <a:lnTo>
                  <a:pt x="1212" y="462"/>
                </a:lnTo>
                <a:lnTo>
                  <a:pt x="1214" y="464"/>
                </a:lnTo>
                <a:lnTo>
                  <a:pt x="1230" y="466"/>
                </a:lnTo>
                <a:lnTo>
                  <a:pt x="1248" y="474"/>
                </a:lnTo>
                <a:lnTo>
                  <a:pt x="1260" y="478"/>
                </a:lnTo>
                <a:lnTo>
                  <a:pt x="1266" y="480"/>
                </a:lnTo>
                <a:lnTo>
                  <a:pt x="1272" y="480"/>
                </a:lnTo>
                <a:lnTo>
                  <a:pt x="1278" y="478"/>
                </a:lnTo>
                <a:lnTo>
                  <a:pt x="1284" y="474"/>
                </a:lnTo>
                <a:lnTo>
                  <a:pt x="1288" y="468"/>
                </a:lnTo>
                <a:lnTo>
                  <a:pt x="1290" y="464"/>
                </a:lnTo>
                <a:lnTo>
                  <a:pt x="1290" y="460"/>
                </a:lnTo>
                <a:lnTo>
                  <a:pt x="1288" y="456"/>
                </a:lnTo>
                <a:lnTo>
                  <a:pt x="1282" y="446"/>
                </a:lnTo>
                <a:lnTo>
                  <a:pt x="1280" y="440"/>
                </a:lnTo>
                <a:lnTo>
                  <a:pt x="1278" y="434"/>
                </a:lnTo>
                <a:lnTo>
                  <a:pt x="1278" y="416"/>
                </a:lnTo>
                <a:lnTo>
                  <a:pt x="1278" y="396"/>
                </a:lnTo>
                <a:lnTo>
                  <a:pt x="1276" y="386"/>
                </a:lnTo>
                <a:lnTo>
                  <a:pt x="1274" y="376"/>
                </a:lnTo>
                <a:lnTo>
                  <a:pt x="1270" y="368"/>
                </a:lnTo>
                <a:lnTo>
                  <a:pt x="1264" y="362"/>
                </a:lnTo>
                <a:lnTo>
                  <a:pt x="1258" y="358"/>
                </a:lnTo>
                <a:lnTo>
                  <a:pt x="1252" y="352"/>
                </a:lnTo>
                <a:lnTo>
                  <a:pt x="1248" y="340"/>
                </a:lnTo>
                <a:lnTo>
                  <a:pt x="1246" y="330"/>
                </a:lnTo>
                <a:lnTo>
                  <a:pt x="1244" y="318"/>
                </a:lnTo>
                <a:lnTo>
                  <a:pt x="1246" y="306"/>
                </a:lnTo>
                <a:lnTo>
                  <a:pt x="1244" y="294"/>
                </a:lnTo>
                <a:lnTo>
                  <a:pt x="1242" y="290"/>
                </a:lnTo>
                <a:lnTo>
                  <a:pt x="1240" y="288"/>
                </a:lnTo>
                <a:lnTo>
                  <a:pt x="1236" y="288"/>
                </a:lnTo>
                <a:lnTo>
                  <a:pt x="1230" y="290"/>
                </a:lnTo>
                <a:lnTo>
                  <a:pt x="1216" y="300"/>
                </a:lnTo>
                <a:lnTo>
                  <a:pt x="1206" y="306"/>
                </a:lnTo>
                <a:lnTo>
                  <a:pt x="1196" y="308"/>
                </a:lnTo>
                <a:lnTo>
                  <a:pt x="1192" y="308"/>
                </a:lnTo>
                <a:lnTo>
                  <a:pt x="1190" y="306"/>
                </a:lnTo>
                <a:lnTo>
                  <a:pt x="1188" y="302"/>
                </a:lnTo>
                <a:lnTo>
                  <a:pt x="1186" y="300"/>
                </a:lnTo>
                <a:lnTo>
                  <a:pt x="1186" y="292"/>
                </a:lnTo>
                <a:lnTo>
                  <a:pt x="1184" y="284"/>
                </a:lnTo>
                <a:lnTo>
                  <a:pt x="1182" y="278"/>
                </a:lnTo>
                <a:lnTo>
                  <a:pt x="1178" y="276"/>
                </a:lnTo>
                <a:lnTo>
                  <a:pt x="1168" y="266"/>
                </a:lnTo>
                <a:lnTo>
                  <a:pt x="1162" y="258"/>
                </a:lnTo>
                <a:lnTo>
                  <a:pt x="1154" y="254"/>
                </a:lnTo>
                <a:lnTo>
                  <a:pt x="1148" y="252"/>
                </a:lnTo>
                <a:lnTo>
                  <a:pt x="1142" y="252"/>
                </a:lnTo>
                <a:lnTo>
                  <a:pt x="1128" y="250"/>
                </a:lnTo>
                <a:lnTo>
                  <a:pt x="1116" y="248"/>
                </a:lnTo>
                <a:lnTo>
                  <a:pt x="1110" y="248"/>
                </a:lnTo>
                <a:lnTo>
                  <a:pt x="1104" y="250"/>
                </a:lnTo>
                <a:lnTo>
                  <a:pt x="1100" y="254"/>
                </a:lnTo>
                <a:lnTo>
                  <a:pt x="1094" y="260"/>
                </a:lnTo>
                <a:lnTo>
                  <a:pt x="1072" y="308"/>
                </a:lnTo>
                <a:lnTo>
                  <a:pt x="1070" y="310"/>
                </a:lnTo>
                <a:lnTo>
                  <a:pt x="1072" y="314"/>
                </a:lnTo>
                <a:lnTo>
                  <a:pt x="1074" y="326"/>
                </a:lnTo>
                <a:lnTo>
                  <a:pt x="1076" y="338"/>
                </a:lnTo>
                <a:lnTo>
                  <a:pt x="1074" y="344"/>
                </a:lnTo>
                <a:lnTo>
                  <a:pt x="1070" y="350"/>
                </a:lnTo>
                <a:lnTo>
                  <a:pt x="1056" y="358"/>
                </a:lnTo>
                <a:lnTo>
                  <a:pt x="1038" y="370"/>
                </a:lnTo>
                <a:lnTo>
                  <a:pt x="1024" y="380"/>
                </a:lnTo>
                <a:lnTo>
                  <a:pt x="1018" y="384"/>
                </a:lnTo>
                <a:lnTo>
                  <a:pt x="1014" y="390"/>
                </a:lnTo>
                <a:lnTo>
                  <a:pt x="1008" y="400"/>
                </a:lnTo>
                <a:lnTo>
                  <a:pt x="998" y="412"/>
                </a:lnTo>
                <a:lnTo>
                  <a:pt x="994" y="416"/>
                </a:lnTo>
                <a:lnTo>
                  <a:pt x="990" y="418"/>
                </a:lnTo>
                <a:lnTo>
                  <a:pt x="986" y="416"/>
                </a:lnTo>
                <a:lnTo>
                  <a:pt x="984" y="412"/>
                </a:lnTo>
                <a:lnTo>
                  <a:pt x="984" y="404"/>
                </a:lnTo>
                <a:lnTo>
                  <a:pt x="984" y="394"/>
                </a:lnTo>
                <a:lnTo>
                  <a:pt x="986" y="378"/>
                </a:lnTo>
                <a:lnTo>
                  <a:pt x="986" y="370"/>
                </a:lnTo>
                <a:lnTo>
                  <a:pt x="984" y="362"/>
                </a:lnTo>
                <a:lnTo>
                  <a:pt x="980" y="356"/>
                </a:lnTo>
                <a:lnTo>
                  <a:pt x="970" y="352"/>
                </a:lnTo>
                <a:lnTo>
                  <a:pt x="950" y="348"/>
                </a:lnTo>
                <a:lnTo>
                  <a:pt x="932" y="346"/>
                </a:lnTo>
                <a:lnTo>
                  <a:pt x="924" y="344"/>
                </a:lnTo>
                <a:lnTo>
                  <a:pt x="918" y="342"/>
                </a:lnTo>
                <a:lnTo>
                  <a:pt x="914" y="338"/>
                </a:lnTo>
                <a:lnTo>
                  <a:pt x="912" y="332"/>
                </a:lnTo>
                <a:lnTo>
                  <a:pt x="906" y="318"/>
                </a:lnTo>
                <a:lnTo>
                  <a:pt x="904" y="306"/>
                </a:lnTo>
                <a:lnTo>
                  <a:pt x="904" y="300"/>
                </a:lnTo>
                <a:lnTo>
                  <a:pt x="908" y="294"/>
                </a:lnTo>
                <a:lnTo>
                  <a:pt x="914" y="288"/>
                </a:lnTo>
                <a:lnTo>
                  <a:pt x="924" y="282"/>
                </a:lnTo>
                <a:lnTo>
                  <a:pt x="946" y="268"/>
                </a:lnTo>
                <a:lnTo>
                  <a:pt x="968" y="254"/>
                </a:lnTo>
                <a:lnTo>
                  <a:pt x="990" y="242"/>
                </a:lnTo>
                <a:lnTo>
                  <a:pt x="1002" y="238"/>
                </a:lnTo>
                <a:lnTo>
                  <a:pt x="1012" y="236"/>
                </a:lnTo>
                <a:lnTo>
                  <a:pt x="1022" y="236"/>
                </a:lnTo>
                <a:lnTo>
                  <a:pt x="1026" y="238"/>
                </a:lnTo>
                <a:lnTo>
                  <a:pt x="1028" y="242"/>
                </a:lnTo>
                <a:lnTo>
                  <a:pt x="1030" y="244"/>
                </a:lnTo>
                <a:lnTo>
                  <a:pt x="1032" y="248"/>
                </a:lnTo>
                <a:lnTo>
                  <a:pt x="1034" y="252"/>
                </a:lnTo>
                <a:lnTo>
                  <a:pt x="1038" y="254"/>
                </a:lnTo>
                <a:lnTo>
                  <a:pt x="1044" y="254"/>
                </a:lnTo>
                <a:lnTo>
                  <a:pt x="1052" y="254"/>
                </a:lnTo>
                <a:lnTo>
                  <a:pt x="1054" y="252"/>
                </a:lnTo>
                <a:lnTo>
                  <a:pt x="1056" y="250"/>
                </a:lnTo>
                <a:lnTo>
                  <a:pt x="1056" y="246"/>
                </a:lnTo>
                <a:lnTo>
                  <a:pt x="1056" y="244"/>
                </a:lnTo>
                <a:lnTo>
                  <a:pt x="1056" y="242"/>
                </a:lnTo>
                <a:lnTo>
                  <a:pt x="1062" y="238"/>
                </a:lnTo>
                <a:lnTo>
                  <a:pt x="1070" y="236"/>
                </a:lnTo>
                <a:lnTo>
                  <a:pt x="1086" y="234"/>
                </a:lnTo>
                <a:lnTo>
                  <a:pt x="1092" y="230"/>
                </a:lnTo>
                <a:lnTo>
                  <a:pt x="1090" y="228"/>
                </a:lnTo>
                <a:lnTo>
                  <a:pt x="1084" y="222"/>
                </a:lnTo>
                <a:lnTo>
                  <a:pt x="1082" y="214"/>
                </a:lnTo>
                <a:lnTo>
                  <a:pt x="1082" y="212"/>
                </a:lnTo>
                <a:lnTo>
                  <a:pt x="1082" y="210"/>
                </a:lnTo>
                <a:lnTo>
                  <a:pt x="1090" y="206"/>
                </a:lnTo>
                <a:lnTo>
                  <a:pt x="1104" y="200"/>
                </a:lnTo>
                <a:lnTo>
                  <a:pt x="1110" y="196"/>
                </a:lnTo>
                <a:lnTo>
                  <a:pt x="1114" y="192"/>
                </a:lnTo>
                <a:lnTo>
                  <a:pt x="1116" y="186"/>
                </a:lnTo>
                <a:lnTo>
                  <a:pt x="1120" y="180"/>
                </a:lnTo>
                <a:lnTo>
                  <a:pt x="1124" y="178"/>
                </a:lnTo>
                <a:lnTo>
                  <a:pt x="1130" y="174"/>
                </a:lnTo>
                <a:lnTo>
                  <a:pt x="1144" y="168"/>
                </a:lnTo>
                <a:lnTo>
                  <a:pt x="1154" y="162"/>
                </a:lnTo>
                <a:lnTo>
                  <a:pt x="1162" y="158"/>
                </a:lnTo>
                <a:lnTo>
                  <a:pt x="1170" y="158"/>
                </a:lnTo>
                <a:lnTo>
                  <a:pt x="1176" y="158"/>
                </a:lnTo>
                <a:lnTo>
                  <a:pt x="1178" y="162"/>
                </a:lnTo>
                <a:lnTo>
                  <a:pt x="1176" y="168"/>
                </a:lnTo>
                <a:lnTo>
                  <a:pt x="1172" y="178"/>
                </a:lnTo>
                <a:lnTo>
                  <a:pt x="1168" y="188"/>
                </a:lnTo>
                <a:lnTo>
                  <a:pt x="1166" y="194"/>
                </a:lnTo>
                <a:lnTo>
                  <a:pt x="1168" y="196"/>
                </a:lnTo>
                <a:lnTo>
                  <a:pt x="1170" y="196"/>
                </a:lnTo>
                <a:lnTo>
                  <a:pt x="1180" y="192"/>
                </a:lnTo>
                <a:lnTo>
                  <a:pt x="1202" y="182"/>
                </a:lnTo>
                <a:lnTo>
                  <a:pt x="1204" y="182"/>
                </a:lnTo>
                <a:lnTo>
                  <a:pt x="1202" y="184"/>
                </a:lnTo>
                <a:lnTo>
                  <a:pt x="1196" y="190"/>
                </a:lnTo>
                <a:lnTo>
                  <a:pt x="1186" y="200"/>
                </a:lnTo>
                <a:lnTo>
                  <a:pt x="1174" y="204"/>
                </a:lnTo>
                <a:lnTo>
                  <a:pt x="1164" y="208"/>
                </a:lnTo>
                <a:lnTo>
                  <a:pt x="1148" y="210"/>
                </a:lnTo>
                <a:lnTo>
                  <a:pt x="1138" y="212"/>
                </a:lnTo>
                <a:lnTo>
                  <a:pt x="1134" y="214"/>
                </a:lnTo>
                <a:lnTo>
                  <a:pt x="1134" y="216"/>
                </a:lnTo>
                <a:lnTo>
                  <a:pt x="1138" y="220"/>
                </a:lnTo>
                <a:lnTo>
                  <a:pt x="1144" y="228"/>
                </a:lnTo>
                <a:lnTo>
                  <a:pt x="1148" y="232"/>
                </a:lnTo>
                <a:lnTo>
                  <a:pt x="1154" y="236"/>
                </a:lnTo>
                <a:lnTo>
                  <a:pt x="1166" y="240"/>
                </a:lnTo>
                <a:lnTo>
                  <a:pt x="1178" y="244"/>
                </a:lnTo>
                <a:lnTo>
                  <a:pt x="1188" y="248"/>
                </a:lnTo>
                <a:lnTo>
                  <a:pt x="1194" y="256"/>
                </a:lnTo>
                <a:lnTo>
                  <a:pt x="1202" y="264"/>
                </a:lnTo>
                <a:lnTo>
                  <a:pt x="1208" y="268"/>
                </a:lnTo>
                <a:lnTo>
                  <a:pt x="1212" y="270"/>
                </a:lnTo>
                <a:lnTo>
                  <a:pt x="1220" y="270"/>
                </a:lnTo>
                <a:lnTo>
                  <a:pt x="1226" y="266"/>
                </a:lnTo>
                <a:lnTo>
                  <a:pt x="1236" y="260"/>
                </a:lnTo>
                <a:lnTo>
                  <a:pt x="1240" y="254"/>
                </a:lnTo>
                <a:lnTo>
                  <a:pt x="1244" y="248"/>
                </a:lnTo>
                <a:lnTo>
                  <a:pt x="1258" y="242"/>
                </a:lnTo>
                <a:lnTo>
                  <a:pt x="1280" y="234"/>
                </a:lnTo>
                <a:lnTo>
                  <a:pt x="1300" y="226"/>
                </a:lnTo>
                <a:lnTo>
                  <a:pt x="1310" y="222"/>
                </a:lnTo>
                <a:lnTo>
                  <a:pt x="1316" y="218"/>
                </a:lnTo>
                <a:lnTo>
                  <a:pt x="1320" y="214"/>
                </a:lnTo>
                <a:lnTo>
                  <a:pt x="1320" y="208"/>
                </a:lnTo>
                <a:lnTo>
                  <a:pt x="1318" y="202"/>
                </a:lnTo>
                <a:lnTo>
                  <a:pt x="1314" y="198"/>
                </a:lnTo>
                <a:lnTo>
                  <a:pt x="1304" y="188"/>
                </a:lnTo>
                <a:lnTo>
                  <a:pt x="1294" y="178"/>
                </a:lnTo>
                <a:lnTo>
                  <a:pt x="1290" y="172"/>
                </a:lnTo>
                <a:lnTo>
                  <a:pt x="1286" y="166"/>
                </a:lnTo>
                <a:lnTo>
                  <a:pt x="1288" y="160"/>
                </a:lnTo>
                <a:lnTo>
                  <a:pt x="1290" y="154"/>
                </a:lnTo>
                <a:lnTo>
                  <a:pt x="1298" y="144"/>
                </a:lnTo>
                <a:lnTo>
                  <a:pt x="1298" y="140"/>
                </a:lnTo>
                <a:lnTo>
                  <a:pt x="1296" y="136"/>
                </a:lnTo>
                <a:lnTo>
                  <a:pt x="1288" y="132"/>
                </a:lnTo>
                <a:lnTo>
                  <a:pt x="1272" y="128"/>
                </a:lnTo>
                <a:lnTo>
                  <a:pt x="1256" y="126"/>
                </a:lnTo>
                <a:lnTo>
                  <a:pt x="1246" y="122"/>
                </a:lnTo>
                <a:lnTo>
                  <a:pt x="1240" y="120"/>
                </a:lnTo>
                <a:lnTo>
                  <a:pt x="1238" y="118"/>
                </a:lnTo>
                <a:lnTo>
                  <a:pt x="1236" y="114"/>
                </a:lnTo>
                <a:lnTo>
                  <a:pt x="1224" y="114"/>
                </a:lnTo>
                <a:lnTo>
                  <a:pt x="1176" y="114"/>
                </a:lnTo>
                <a:lnTo>
                  <a:pt x="1152" y="116"/>
                </a:lnTo>
                <a:lnTo>
                  <a:pt x="1142" y="120"/>
                </a:lnTo>
                <a:lnTo>
                  <a:pt x="1136" y="122"/>
                </a:lnTo>
                <a:lnTo>
                  <a:pt x="1130" y="124"/>
                </a:lnTo>
                <a:lnTo>
                  <a:pt x="1124" y="124"/>
                </a:lnTo>
                <a:lnTo>
                  <a:pt x="1114" y="124"/>
                </a:lnTo>
                <a:lnTo>
                  <a:pt x="1106" y="124"/>
                </a:lnTo>
                <a:lnTo>
                  <a:pt x="1104" y="126"/>
                </a:lnTo>
                <a:lnTo>
                  <a:pt x="1100" y="130"/>
                </a:lnTo>
                <a:lnTo>
                  <a:pt x="1098" y="136"/>
                </a:lnTo>
                <a:lnTo>
                  <a:pt x="1096" y="140"/>
                </a:lnTo>
                <a:lnTo>
                  <a:pt x="1096" y="152"/>
                </a:lnTo>
                <a:lnTo>
                  <a:pt x="1096" y="160"/>
                </a:lnTo>
                <a:lnTo>
                  <a:pt x="1096" y="162"/>
                </a:lnTo>
                <a:lnTo>
                  <a:pt x="1094" y="162"/>
                </a:lnTo>
                <a:lnTo>
                  <a:pt x="1086" y="164"/>
                </a:lnTo>
                <a:lnTo>
                  <a:pt x="1078" y="168"/>
                </a:lnTo>
                <a:lnTo>
                  <a:pt x="1074" y="168"/>
                </a:lnTo>
                <a:lnTo>
                  <a:pt x="1070" y="168"/>
                </a:lnTo>
                <a:lnTo>
                  <a:pt x="1066" y="166"/>
                </a:lnTo>
                <a:lnTo>
                  <a:pt x="1062" y="162"/>
                </a:lnTo>
                <a:lnTo>
                  <a:pt x="1058" y="152"/>
                </a:lnTo>
                <a:lnTo>
                  <a:pt x="1052" y="144"/>
                </a:lnTo>
                <a:lnTo>
                  <a:pt x="1052" y="140"/>
                </a:lnTo>
                <a:lnTo>
                  <a:pt x="1052" y="136"/>
                </a:lnTo>
                <a:lnTo>
                  <a:pt x="1056" y="132"/>
                </a:lnTo>
                <a:lnTo>
                  <a:pt x="1062" y="130"/>
                </a:lnTo>
                <a:lnTo>
                  <a:pt x="1082" y="126"/>
                </a:lnTo>
                <a:lnTo>
                  <a:pt x="1086" y="122"/>
                </a:lnTo>
                <a:lnTo>
                  <a:pt x="1088" y="114"/>
                </a:lnTo>
                <a:lnTo>
                  <a:pt x="1088" y="108"/>
                </a:lnTo>
                <a:lnTo>
                  <a:pt x="1086" y="104"/>
                </a:lnTo>
                <a:lnTo>
                  <a:pt x="1078" y="100"/>
                </a:lnTo>
                <a:lnTo>
                  <a:pt x="1072" y="98"/>
                </a:lnTo>
                <a:lnTo>
                  <a:pt x="1078" y="96"/>
                </a:lnTo>
                <a:lnTo>
                  <a:pt x="1090" y="96"/>
                </a:lnTo>
                <a:lnTo>
                  <a:pt x="1102" y="96"/>
                </a:lnTo>
                <a:lnTo>
                  <a:pt x="1114" y="98"/>
                </a:lnTo>
                <a:lnTo>
                  <a:pt x="1130" y="98"/>
                </a:lnTo>
                <a:lnTo>
                  <a:pt x="1182" y="102"/>
                </a:lnTo>
                <a:lnTo>
                  <a:pt x="1196" y="102"/>
                </a:lnTo>
                <a:lnTo>
                  <a:pt x="1208" y="100"/>
                </a:lnTo>
                <a:lnTo>
                  <a:pt x="1216" y="98"/>
                </a:lnTo>
                <a:lnTo>
                  <a:pt x="1222" y="94"/>
                </a:lnTo>
                <a:lnTo>
                  <a:pt x="1224" y="88"/>
                </a:lnTo>
                <a:lnTo>
                  <a:pt x="1222" y="84"/>
                </a:lnTo>
                <a:lnTo>
                  <a:pt x="1220" y="82"/>
                </a:lnTo>
                <a:lnTo>
                  <a:pt x="1214" y="80"/>
                </a:lnTo>
                <a:lnTo>
                  <a:pt x="1200" y="78"/>
                </a:lnTo>
                <a:lnTo>
                  <a:pt x="1182" y="76"/>
                </a:lnTo>
                <a:lnTo>
                  <a:pt x="1136" y="72"/>
                </a:lnTo>
                <a:lnTo>
                  <a:pt x="1112" y="72"/>
                </a:lnTo>
                <a:lnTo>
                  <a:pt x="1102" y="72"/>
                </a:lnTo>
                <a:lnTo>
                  <a:pt x="1094" y="74"/>
                </a:lnTo>
                <a:lnTo>
                  <a:pt x="1080" y="82"/>
                </a:lnTo>
                <a:lnTo>
                  <a:pt x="1066" y="90"/>
                </a:lnTo>
                <a:lnTo>
                  <a:pt x="1054" y="100"/>
                </a:lnTo>
                <a:lnTo>
                  <a:pt x="1044" y="110"/>
                </a:lnTo>
                <a:lnTo>
                  <a:pt x="1042" y="114"/>
                </a:lnTo>
                <a:lnTo>
                  <a:pt x="1040" y="116"/>
                </a:lnTo>
                <a:lnTo>
                  <a:pt x="1034" y="114"/>
                </a:lnTo>
                <a:lnTo>
                  <a:pt x="1030" y="110"/>
                </a:lnTo>
                <a:lnTo>
                  <a:pt x="1024" y="110"/>
                </a:lnTo>
                <a:lnTo>
                  <a:pt x="1020" y="110"/>
                </a:lnTo>
                <a:lnTo>
                  <a:pt x="1006" y="116"/>
                </a:lnTo>
                <a:lnTo>
                  <a:pt x="992" y="124"/>
                </a:lnTo>
                <a:lnTo>
                  <a:pt x="988" y="128"/>
                </a:lnTo>
                <a:lnTo>
                  <a:pt x="984" y="134"/>
                </a:lnTo>
                <a:lnTo>
                  <a:pt x="986" y="138"/>
                </a:lnTo>
                <a:lnTo>
                  <a:pt x="988" y="142"/>
                </a:lnTo>
                <a:lnTo>
                  <a:pt x="998" y="150"/>
                </a:lnTo>
                <a:lnTo>
                  <a:pt x="1000" y="154"/>
                </a:lnTo>
                <a:lnTo>
                  <a:pt x="1000" y="156"/>
                </a:lnTo>
                <a:lnTo>
                  <a:pt x="1000" y="160"/>
                </a:lnTo>
                <a:lnTo>
                  <a:pt x="996" y="162"/>
                </a:lnTo>
                <a:lnTo>
                  <a:pt x="992" y="164"/>
                </a:lnTo>
                <a:lnTo>
                  <a:pt x="988" y="164"/>
                </a:lnTo>
                <a:lnTo>
                  <a:pt x="982" y="164"/>
                </a:lnTo>
                <a:lnTo>
                  <a:pt x="976" y="166"/>
                </a:lnTo>
                <a:lnTo>
                  <a:pt x="968" y="172"/>
                </a:lnTo>
                <a:lnTo>
                  <a:pt x="962" y="178"/>
                </a:lnTo>
                <a:lnTo>
                  <a:pt x="958" y="180"/>
                </a:lnTo>
                <a:lnTo>
                  <a:pt x="954" y="180"/>
                </a:lnTo>
                <a:lnTo>
                  <a:pt x="942" y="180"/>
                </a:lnTo>
                <a:lnTo>
                  <a:pt x="930" y="178"/>
                </a:lnTo>
                <a:lnTo>
                  <a:pt x="924" y="178"/>
                </a:lnTo>
                <a:lnTo>
                  <a:pt x="922" y="176"/>
                </a:lnTo>
                <a:lnTo>
                  <a:pt x="922" y="174"/>
                </a:lnTo>
                <a:lnTo>
                  <a:pt x="924" y="170"/>
                </a:lnTo>
                <a:lnTo>
                  <a:pt x="946" y="160"/>
                </a:lnTo>
                <a:lnTo>
                  <a:pt x="950" y="158"/>
                </a:lnTo>
                <a:lnTo>
                  <a:pt x="954" y="154"/>
                </a:lnTo>
                <a:lnTo>
                  <a:pt x="956" y="148"/>
                </a:lnTo>
                <a:lnTo>
                  <a:pt x="956" y="142"/>
                </a:lnTo>
                <a:lnTo>
                  <a:pt x="956" y="136"/>
                </a:lnTo>
                <a:lnTo>
                  <a:pt x="958" y="130"/>
                </a:lnTo>
                <a:lnTo>
                  <a:pt x="962" y="120"/>
                </a:lnTo>
                <a:lnTo>
                  <a:pt x="970" y="114"/>
                </a:lnTo>
                <a:lnTo>
                  <a:pt x="972" y="110"/>
                </a:lnTo>
                <a:lnTo>
                  <a:pt x="972" y="108"/>
                </a:lnTo>
                <a:lnTo>
                  <a:pt x="970" y="108"/>
                </a:lnTo>
                <a:lnTo>
                  <a:pt x="966" y="108"/>
                </a:lnTo>
                <a:lnTo>
                  <a:pt x="948" y="112"/>
                </a:lnTo>
                <a:lnTo>
                  <a:pt x="936" y="114"/>
                </a:lnTo>
                <a:lnTo>
                  <a:pt x="924" y="116"/>
                </a:lnTo>
                <a:lnTo>
                  <a:pt x="912" y="116"/>
                </a:lnTo>
                <a:lnTo>
                  <a:pt x="900" y="114"/>
                </a:lnTo>
                <a:lnTo>
                  <a:pt x="878" y="106"/>
                </a:lnTo>
                <a:lnTo>
                  <a:pt x="860" y="98"/>
                </a:lnTo>
                <a:lnTo>
                  <a:pt x="844" y="92"/>
                </a:lnTo>
                <a:lnTo>
                  <a:pt x="834" y="90"/>
                </a:lnTo>
                <a:lnTo>
                  <a:pt x="822" y="90"/>
                </a:lnTo>
                <a:lnTo>
                  <a:pt x="810" y="92"/>
                </a:lnTo>
                <a:lnTo>
                  <a:pt x="798" y="98"/>
                </a:lnTo>
                <a:lnTo>
                  <a:pt x="786" y="104"/>
                </a:lnTo>
                <a:lnTo>
                  <a:pt x="776" y="112"/>
                </a:lnTo>
                <a:lnTo>
                  <a:pt x="768" y="122"/>
                </a:lnTo>
                <a:lnTo>
                  <a:pt x="764" y="128"/>
                </a:lnTo>
                <a:lnTo>
                  <a:pt x="764" y="134"/>
                </a:lnTo>
                <a:lnTo>
                  <a:pt x="766" y="136"/>
                </a:lnTo>
                <a:lnTo>
                  <a:pt x="768" y="138"/>
                </a:lnTo>
                <a:lnTo>
                  <a:pt x="782" y="138"/>
                </a:lnTo>
                <a:lnTo>
                  <a:pt x="794" y="138"/>
                </a:lnTo>
                <a:lnTo>
                  <a:pt x="802" y="138"/>
                </a:lnTo>
                <a:lnTo>
                  <a:pt x="806" y="140"/>
                </a:lnTo>
                <a:lnTo>
                  <a:pt x="808" y="144"/>
                </a:lnTo>
                <a:lnTo>
                  <a:pt x="808" y="150"/>
                </a:lnTo>
                <a:lnTo>
                  <a:pt x="808" y="158"/>
                </a:lnTo>
                <a:lnTo>
                  <a:pt x="810" y="162"/>
                </a:lnTo>
                <a:lnTo>
                  <a:pt x="816" y="168"/>
                </a:lnTo>
                <a:lnTo>
                  <a:pt x="826" y="172"/>
                </a:lnTo>
                <a:lnTo>
                  <a:pt x="834" y="178"/>
                </a:lnTo>
                <a:lnTo>
                  <a:pt x="834" y="180"/>
                </a:lnTo>
                <a:lnTo>
                  <a:pt x="820" y="180"/>
                </a:lnTo>
                <a:lnTo>
                  <a:pt x="812" y="176"/>
                </a:lnTo>
                <a:lnTo>
                  <a:pt x="806" y="174"/>
                </a:lnTo>
                <a:lnTo>
                  <a:pt x="796" y="168"/>
                </a:lnTo>
                <a:lnTo>
                  <a:pt x="792" y="164"/>
                </a:lnTo>
                <a:lnTo>
                  <a:pt x="786" y="162"/>
                </a:lnTo>
                <a:lnTo>
                  <a:pt x="776" y="160"/>
                </a:lnTo>
                <a:lnTo>
                  <a:pt x="762" y="158"/>
                </a:lnTo>
                <a:lnTo>
                  <a:pt x="732" y="156"/>
                </a:lnTo>
                <a:lnTo>
                  <a:pt x="704" y="152"/>
                </a:lnTo>
                <a:lnTo>
                  <a:pt x="690" y="150"/>
                </a:lnTo>
                <a:lnTo>
                  <a:pt x="676" y="150"/>
                </a:lnTo>
                <a:lnTo>
                  <a:pt x="662" y="152"/>
                </a:lnTo>
                <a:lnTo>
                  <a:pt x="646" y="156"/>
                </a:lnTo>
                <a:lnTo>
                  <a:pt x="620" y="164"/>
                </a:lnTo>
                <a:lnTo>
                  <a:pt x="606" y="170"/>
                </a:lnTo>
                <a:lnTo>
                  <a:pt x="600" y="172"/>
                </a:lnTo>
                <a:lnTo>
                  <a:pt x="594" y="172"/>
                </a:lnTo>
                <a:lnTo>
                  <a:pt x="576" y="168"/>
                </a:lnTo>
                <a:lnTo>
                  <a:pt x="548" y="158"/>
                </a:lnTo>
                <a:lnTo>
                  <a:pt x="512" y="148"/>
                </a:lnTo>
                <a:lnTo>
                  <a:pt x="492" y="144"/>
                </a:lnTo>
                <a:lnTo>
                  <a:pt x="472" y="142"/>
                </a:lnTo>
                <a:lnTo>
                  <a:pt x="452" y="142"/>
                </a:lnTo>
                <a:lnTo>
                  <a:pt x="432" y="144"/>
                </a:lnTo>
                <a:lnTo>
                  <a:pt x="392" y="152"/>
                </a:lnTo>
                <a:lnTo>
                  <a:pt x="354" y="162"/>
                </a:lnTo>
                <a:lnTo>
                  <a:pt x="322" y="172"/>
                </a:lnTo>
                <a:lnTo>
                  <a:pt x="304" y="180"/>
                </a:lnTo>
                <a:lnTo>
                  <a:pt x="300" y="184"/>
                </a:lnTo>
                <a:lnTo>
                  <a:pt x="300" y="188"/>
                </a:lnTo>
                <a:lnTo>
                  <a:pt x="302" y="194"/>
                </a:lnTo>
                <a:lnTo>
                  <a:pt x="304" y="198"/>
                </a:lnTo>
                <a:lnTo>
                  <a:pt x="302" y="200"/>
                </a:lnTo>
                <a:lnTo>
                  <a:pt x="300" y="202"/>
                </a:lnTo>
                <a:lnTo>
                  <a:pt x="292" y="202"/>
                </a:lnTo>
                <a:lnTo>
                  <a:pt x="266" y="204"/>
                </a:lnTo>
                <a:lnTo>
                  <a:pt x="238" y="206"/>
                </a:lnTo>
                <a:lnTo>
                  <a:pt x="226" y="208"/>
                </a:lnTo>
                <a:lnTo>
                  <a:pt x="218" y="210"/>
                </a:lnTo>
                <a:lnTo>
                  <a:pt x="212" y="214"/>
                </a:lnTo>
                <a:lnTo>
                  <a:pt x="212" y="216"/>
                </a:lnTo>
                <a:lnTo>
                  <a:pt x="214" y="220"/>
                </a:lnTo>
                <a:lnTo>
                  <a:pt x="224" y="230"/>
                </a:lnTo>
                <a:lnTo>
                  <a:pt x="232" y="236"/>
                </a:lnTo>
                <a:lnTo>
                  <a:pt x="234" y="238"/>
                </a:lnTo>
                <a:lnTo>
                  <a:pt x="224" y="242"/>
                </a:lnTo>
                <a:lnTo>
                  <a:pt x="208" y="244"/>
                </a:lnTo>
                <a:lnTo>
                  <a:pt x="192" y="248"/>
                </a:lnTo>
                <a:lnTo>
                  <a:pt x="178" y="252"/>
                </a:lnTo>
                <a:lnTo>
                  <a:pt x="172" y="256"/>
                </a:lnTo>
                <a:lnTo>
                  <a:pt x="168" y="262"/>
                </a:lnTo>
                <a:lnTo>
                  <a:pt x="162" y="266"/>
                </a:lnTo>
                <a:lnTo>
                  <a:pt x="156" y="272"/>
                </a:lnTo>
                <a:lnTo>
                  <a:pt x="142" y="280"/>
                </a:lnTo>
                <a:lnTo>
                  <a:pt x="138" y="284"/>
                </a:lnTo>
                <a:lnTo>
                  <a:pt x="136" y="286"/>
                </a:lnTo>
                <a:lnTo>
                  <a:pt x="138" y="290"/>
                </a:lnTo>
                <a:lnTo>
                  <a:pt x="144" y="292"/>
                </a:lnTo>
                <a:lnTo>
                  <a:pt x="164" y="298"/>
                </a:lnTo>
                <a:lnTo>
                  <a:pt x="182" y="306"/>
                </a:lnTo>
                <a:lnTo>
                  <a:pt x="192" y="312"/>
                </a:lnTo>
                <a:lnTo>
                  <a:pt x="194" y="314"/>
                </a:lnTo>
                <a:lnTo>
                  <a:pt x="190" y="316"/>
                </a:lnTo>
                <a:lnTo>
                  <a:pt x="166" y="322"/>
                </a:lnTo>
                <a:lnTo>
                  <a:pt x="126" y="334"/>
                </a:lnTo>
                <a:lnTo>
                  <a:pt x="84" y="350"/>
                </a:lnTo>
                <a:lnTo>
                  <a:pt x="50" y="360"/>
                </a:lnTo>
                <a:lnTo>
                  <a:pt x="36" y="364"/>
                </a:lnTo>
                <a:lnTo>
                  <a:pt x="24" y="370"/>
                </a:lnTo>
                <a:lnTo>
                  <a:pt x="14" y="378"/>
                </a:lnTo>
                <a:lnTo>
                  <a:pt x="6" y="386"/>
                </a:lnTo>
                <a:lnTo>
                  <a:pt x="2" y="392"/>
                </a:lnTo>
                <a:lnTo>
                  <a:pt x="0" y="396"/>
                </a:lnTo>
                <a:lnTo>
                  <a:pt x="2" y="398"/>
                </a:lnTo>
                <a:lnTo>
                  <a:pt x="4" y="398"/>
                </a:lnTo>
                <a:lnTo>
                  <a:pt x="14" y="396"/>
                </a:lnTo>
                <a:lnTo>
                  <a:pt x="106" y="366"/>
                </a:lnTo>
                <a:lnTo>
                  <a:pt x="184" y="340"/>
                </a:lnTo>
                <a:lnTo>
                  <a:pt x="198" y="336"/>
                </a:lnTo>
                <a:lnTo>
                  <a:pt x="202" y="336"/>
                </a:lnTo>
                <a:lnTo>
                  <a:pt x="206" y="336"/>
                </a:lnTo>
                <a:lnTo>
                  <a:pt x="208" y="338"/>
                </a:lnTo>
                <a:lnTo>
                  <a:pt x="210" y="342"/>
                </a:lnTo>
                <a:lnTo>
                  <a:pt x="212" y="350"/>
                </a:lnTo>
                <a:lnTo>
                  <a:pt x="212" y="352"/>
                </a:lnTo>
                <a:lnTo>
                  <a:pt x="214" y="354"/>
                </a:lnTo>
                <a:lnTo>
                  <a:pt x="224" y="350"/>
                </a:lnTo>
                <a:lnTo>
                  <a:pt x="240" y="340"/>
                </a:lnTo>
                <a:lnTo>
                  <a:pt x="254" y="328"/>
                </a:lnTo>
                <a:lnTo>
                  <a:pt x="262" y="322"/>
                </a:lnTo>
                <a:lnTo>
                  <a:pt x="266" y="316"/>
                </a:lnTo>
                <a:lnTo>
                  <a:pt x="274" y="302"/>
                </a:lnTo>
                <a:lnTo>
                  <a:pt x="278" y="296"/>
                </a:lnTo>
                <a:lnTo>
                  <a:pt x="282" y="292"/>
                </a:lnTo>
                <a:lnTo>
                  <a:pt x="286" y="292"/>
                </a:lnTo>
                <a:lnTo>
                  <a:pt x="292" y="294"/>
                </a:lnTo>
                <a:lnTo>
                  <a:pt x="298" y="296"/>
                </a:lnTo>
                <a:lnTo>
                  <a:pt x="304" y="298"/>
                </a:lnTo>
                <a:lnTo>
                  <a:pt x="314" y="296"/>
                </a:lnTo>
                <a:lnTo>
                  <a:pt x="332" y="290"/>
                </a:lnTo>
                <a:lnTo>
                  <a:pt x="352" y="284"/>
                </a:lnTo>
                <a:lnTo>
                  <a:pt x="362" y="282"/>
                </a:lnTo>
                <a:lnTo>
                  <a:pt x="366" y="284"/>
                </a:lnTo>
                <a:lnTo>
                  <a:pt x="372" y="286"/>
                </a:lnTo>
                <a:lnTo>
                  <a:pt x="382" y="290"/>
                </a:lnTo>
                <a:lnTo>
                  <a:pt x="398" y="296"/>
                </a:lnTo>
                <a:lnTo>
                  <a:pt x="412" y="300"/>
                </a:lnTo>
                <a:lnTo>
                  <a:pt x="422" y="306"/>
                </a:lnTo>
                <a:lnTo>
                  <a:pt x="426" y="312"/>
                </a:lnTo>
                <a:lnTo>
                  <a:pt x="430" y="320"/>
                </a:lnTo>
                <a:lnTo>
                  <a:pt x="430" y="326"/>
                </a:lnTo>
                <a:lnTo>
                  <a:pt x="428" y="328"/>
                </a:lnTo>
                <a:lnTo>
                  <a:pt x="424" y="328"/>
                </a:lnTo>
                <a:lnTo>
                  <a:pt x="420" y="332"/>
                </a:lnTo>
                <a:lnTo>
                  <a:pt x="416" y="336"/>
                </a:lnTo>
                <a:lnTo>
                  <a:pt x="416" y="344"/>
                </a:lnTo>
                <a:lnTo>
                  <a:pt x="416" y="352"/>
                </a:lnTo>
                <a:lnTo>
                  <a:pt x="418" y="362"/>
                </a:lnTo>
                <a:lnTo>
                  <a:pt x="420" y="370"/>
                </a:lnTo>
                <a:lnTo>
                  <a:pt x="418" y="374"/>
                </a:lnTo>
                <a:lnTo>
                  <a:pt x="416" y="378"/>
                </a:lnTo>
                <a:lnTo>
                  <a:pt x="414" y="380"/>
                </a:lnTo>
                <a:lnTo>
                  <a:pt x="408" y="382"/>
                </a:lnTo>
                <a:lnTo>
                  <a:pt x="402" y="384"/>
                </a:lnTo>
                <a:lnTo>
                  <a:pt x="398" y="386"/>
                </a:lnTo>
                <a:lnTo>
                  <a:pt x="396" y="390"/>
                </a:lnTo>
                <a:lnTo>
                  <a:pt x="396" y="394"/>
                </a:lnTo>
                <a:lnTo>
                  <a:pt x="396" y="398"/>
                </a:lnTo>
                <a:lnTo>
                  <a:pt x="398" y="400"/>
                </a:lnTo>
                <a:lnTo>
                  <a:pt x="402" y="402"/>
                </a:lnTo>
                <a:lnTo>
                  <a:pt x="404" y="404"/>
                </a:lnTo>
                <a:lnTo>
                  <a:pt x="412" y="402"/>
                </a:lnTo>
                <a:lnTo>
                  <a:pt x="418" y="398"/>
                </a:lnTo>
                <a:lnTo>
                  <a:pt x="422" y="392"/>
                </a:lnTo>
                <a:lnTo>
                  <a:pt x="424" y="386"/>
                </a:lnTo>
                <a:lnTo>
                  <a:pt x="428" y="378"/>
                </a:lnTo>
                <a:lnTo>
                  <a:pt x="436" y="370"/>
                </a:lnTo>
                <a:lnTo>
                  <a:pt x="442" y="366"/>
                </a:lnTo>
                <a:lnTo>
                  <a:pt x="444" y="368"/>
                </a:lnTo>
                <a:lnTo>
                  <a:pt x="444" y="372"/>
                </a:lnTo>
                <a:lnTo>
                  <a:pt x="436" y="390"/>
                </a:lnTo>
                <a:lnTo>
                  <a:pt x="432" y="400"/>
                </a:lnTo>
                <a:lnTo>
                  <a:pt x="432" y="408"/>
                </a:lnTo>
                <a:lnTo>
                  <a:pt x="430" y="414"/>
                </a:lnTo>
                <a:lnTo>
                  <a:pt x="426" y="418"/>
                </a:lnTo>
                <a:lnTo>
                  <a:pt x="420" y="420"/>
                </a:lnTo>
                <a:lnTo>
                  <a:pt x="418" y="426"/>
                </a:lnTo>
                <a:lnTo>
                  <a:pt x="418" y="432"/>
                </a:lnTo>
                <a:lnTo>
                  <a:pt x="420" y="436"/>
                </a:lnTo>
                <a:lnTo>
                  <a:pt x="428" y="446"/>
                </a:lnTo>
                <a:lnTo>
                  <a:pt x="432" y="452"/>
                </a:lnTo>
                <a:lnTo>
                  <a:pt x="432" y="458"/>
                </a:lnTo>
                <a:lnTo>
                  <a:pt x="430" y="478"/>
                </a:lnTo>
                <a:lnTo>
                  <a:pt x="428" y="486"/>
                </a:lnTo>
                <a:lnTo>
                  <a:pt x="420" y="496"/>
                </a:lnTo>
                <a:lnTo>
                  <a:pt x="402" y="520"/>
                </a:lnTo>
                <a:lnTo>
                  <a:pt x="382" y="546"/>
                </a:lnTo>
                <a:lnTo>
                  <a:pt x="376" y="556"/>
                </a:lnTo>
                <a:lnTo>
                  <a:pt x="372" y="562"/>
                </a:lnTo>
                <a:lnTo>
                  <a:pt x="368" y="576"/>
                </a:lnTo>
                <a:lnTo>
                  <a:pt x="366" y="592"/>
                </a:lnTo>
                <a:lnTo>
                  <a:pt x="368" y="622"/>
                </a:lnTo>
                <a:lnTo>
                  <a:pt x="366" y="636"/>
                </a:lnTo>
                <a:lnTo>
                  <a:pt x="366" y="650"/>
                </a:lnTo>
                <a:lnTo>
                  <a:pt x="368" y="658"/>
                </a:lnTo>
                <a:lnTo>
                  <a:pt x="370" y="662"/>
                </a:lnTo>
                <a:lnTo>
                  <a:pt x="374" y="668"/>
                </a:lnTo>
                <a:lnTo>
                  <a:pt x="380" y="670"/>
                </a:lnTo>
                <a:lnTo>
                  <a:pt x="390" y="676"/>
                </a:lnTo>
                <a:lnTo>
                  <a:pt x="396" y="680"/>
                </a:lnTo>
                <a:lnTo>
                  <a:pt x="400" y="688"/>
                </a:lnTo>
                <a:lnTo>
                  <a:pt x="400" y="698"/>
                </a:lnTo>
                <a:lnTo>
                  <a:pt x="400" y="710"/>
                </a:lnTo>
                <a:lnTo>
                  <a:pt x="400" y="724"/>
                </a:lnTo>
                <a:lnTo>
                  <a:pt x="404" y="736"/>
                </a:lnTo>
                <a:lnTo>
                  <a:pt x="410" y="746"/>
                </a:lnTo>
                <a:lnTo>
                  <a:pt x="414" y="754"/>
                </a:lnTo>
                <a:lnTo>
                  <a:pt x="416" y="758"/>
                </a:lnTo>
                <a:lnTo>
                  <a:pt x="414" y="776"/>
                </a:lnTo>
                <a:lnTo>
                  <a:pt x="416" y="780"/>
                </a:lnTo>
                <a:lnTo>
                  <a:pt x="416" y="784"/>
                </a:lnTo>
                <a:lnTo>
                  <a:pt x="420" y="788"/>
                </a:lnTo>
                <a:lnTo>
                  <a:pt x="426" y="792"/>
                </a:lnTo>
                <a:lnTo>
                  <a:pt x="428" y="794"/>
                </a:lnTo>
                <a:lnTo>
                  <a:pt x="428" y="798"/>
                </a:lnTo>
                <a:lnTo>
                  <a:pt x="428" y="808"/>
                </a:lnTo>
                <a:lnTo>
                  <a:pt x="426" y="816"/>
                </a:lnTo>
                <a:lnTo>
                  <a:pt x="428" y="820"/>
                </a:lnTo>
                <a:lnTo>
                  <a:pt x="428" y="824"/>
                </a:lnTo>
                <a:lnTo>
                  <a:pt x="432" y="828"/>
                </a:lnTo>
                <a:lnTo>
                  <a:pt x="436" y="832"/>
                </a:lnTo>
                <a:lnTo>
                  <a:pt x="450" y="840"/>
                </a:lnTo>
                <a:lnTo>
                  <a:pt x="460" y="844"/>
                </a:lnTo>
                <a:lnTo>
                  <a:pt x="464" y="844"/>
                </a:lnTo>
                <a:lnTo>
                  <a:pt x="466" y="844"/>
                </a:lnTo>
                <a:lnTo>
                  <a:pt x="466" y="840"/>
                </a:lnTo>
                <a:lnTo>
                  <a:pt x="464" y="834"/>
                </a:lnTo>
                <a:lnTo>
                  <a:pt x="452" y="806"/>
                </a:lnTo>
                <a:lnTo>
                  <a:pt x="442" y="774"/>
                </a:lnTo>
                <a:lnTo>
                  <a:pt x="436" y="750"/>
                </a:lnTo>
                <a:lnTo>
                  <a:pt x="434" y="728"/>
                </a:lnTo>
                <a:lnTo>
                  <a:pt x="434" y="712"/>
                </a:lnTo>
                <a:lnTo>
                  <a:pt x="436" y="710"/>
                </a:lnTo>
                <a:lnTo>
                  <a:pt x="438" y="712"/>
                </a:lnTo>
                <a:lnTo>
                  <a:pt x="446" y="730"/>
                </a:lnTo>
                <a:lnTo>
                  <a:pt x="456" y="752"/>
                </a:lnTo>
                <a:lnTo>
                  <a:pt x="466" y="780"/>
                </a:lnTo>
                <a:lnTo>
                  <a:pt x="478" y="806"/>
                </a:lnTo>
                <a:lnTo>
                  <a:pt x="482" y="816"/>
                </a:lnTo>
                <a:lnTo>
                  <a:pt x="488" y="824"/>
                </a:lnTo>
                <a:lnTo>
                  <a:pt x="500" y="834"/>
                </a:lnTo>
                <a:lnTo>
                  <a:pt x="508" y="844"/>
                </a:lnTo>
                <a:lnTo>
                  <a:pt x="510" y="850"/>
                </a:lnTo>
                <a:lnTo>
                  <a:pt x="510" y="858"/>
                </a:lnTo>
                <a:lnTo>
                  <a:pt x="508" y="874"/>
                </a:lnTo>
                <a:lnTo>
                  <a:pt x="506" y="892"/>
                </a:lnTo>
                <a:lnTo>
                  <a:pt x="508" y="898"/>
                </a:lnTo>
                <a:lnTo>
                  <a:pt x="510" y="906"/>
                </a:lnTo>
                <a:lnTo>
                  <a:pt x="518" y="912"/>
                </a:lnTo>
                <a:lnTo>
                  <a:pt x="530" y="918"/>
                </a:lnTo>
                <a:lnTo>
                  <a:pt x="542" y="924"/>
                </a:lnTo>
                <a:lnTo>
                  <a:pt x="556" y="932"/>
                </a:lnTo>
                <a:lnTo>
                  <a:pt x="578" y="948"/>
                </a:lnTo>
                <a:lnTo>
                  <a:pt x="598" y="958"/>
                </a:lnTo>
                <a:lnTo>
                  <a:pt x="606" y="962"/>
                </a:lnTo>
                <a:lnTo>
                  <a:pt x="616" y="962"/>
                </a:lnTo>
                <a:lnTo>
                  <a:pt x="630" y="958"/>
                </a:lnTo>
                <a:lnTo>
                  <a:pt x="642" y="954"/>
                </a:lnTo>
                <a:lnTo>
                  <a:pt x="648" y="954"/>
                </a:lnTo>
                <a:lnTo>
                  <a:pt x="652" y="954"/>
                </a:lnTo>
                <a:lnTo>
                  <a:pt x="656" y="956"/>
                </a:lnTo>
                <a:lnTo>
                  <a:pt x="658" y="960"/>
                </a:lnTo>
                <a:lnTo>
                  <a:pt x="666" y="972"/>
                </a:lnTo>
                <a:lnTo>
                  <a:pt x="678" y="984"/>
                </a:lnTo>
                <a:lnTo>
                  <a:pt x="692" y="992"/>
                </a:lnTo>
                <a:lnTo>
                  <a:pt x="698" y="994"/>
                </a:lnTo>
                <a:lnTo>
                  <a:pt x="706" y="996"/>
                </a:lnTo>
                <a:lnTo>
                  <a:pt x="714" y="996"/>
                </a:lnTo>
                <a:lnTo>
                  <a:pt x="718" y="998"/>
                </a:lnTo>
                <a:lnTo>
                  <a:pt x="724" y="1000"/>
                </a:lnTo>
                <a:lnTo>
                  <a:pt x="728" y="1004"/>
                </a:lnTo>
                <a:lnTo>
                  <a:pt x="734" y="1016"/>
                </a:lnTo>
                <a:lnTo>
                  <a:pt x="736" y="1030"/>
                </a:lnTo>
                <a:lnTo>
                  <a:pt x="738" y="1036"/>
                </a:lnTo>
                <a:lnTo>
                  <a:pt x="740" y="1042"/>
                </a:lnTo>
                <a:lnTo>
                  <a:pt x="744" y="1046"/>
                </a:lnTo>
                <a:lnTo>
                  <a:pt x="748" y="1050"/>
                </a:lnTo>
                <a:lnTo>
                  <a:pt x="760" y="1054"/>
                </a:lnTo>
                <a:lnTo>
                  <a:pt x="774" y="1060"/>
                </a:lnTo>
                <a:lnTo>
                  <a:pt x="780" y="1062"/>
                </a:lnTo>
                <a:lnTo>
                  <a:pt x="786" y="1066"/>
                </a:lnTo>
                <a:lnTo>
                  <a:pt x="796" y="1076"/>
                </a:lnTo>
                <a:lnTo>
                  <a:pt x="804" y="1084"/>
                </a:lnTo>
                <a:lnTo>
                  <a:pt x="808" y="1086"/>
                </a:lnTo>
                <a:lnTo>
                  <a:pt x="814" y="1086"/>
                </a:lnTo>
                <a:lnTo>
                  <a:pt x="826" y="1084"/>
                </a:lnTo>
                <a:lnTo>
                  <a:pt x="838" y="1084"/>
                </a:lnTo>
                <a:lnTo>
                  <a:pt x="842" y="1084"/>
                </a:lnTo>
                <a:lnTo>
                  <a:pt x="846" y="1086"/>
                </a:lnTo>
                <a:lnTo>
                  <a:pt x="848" y="1088"/>
                </a:lnTo>
                <a:lnTo>
                  <a:pt x="850" y="1094"/>
                </a:lnTo>
                <a:lnTo>
                  <a:pt x="850" y="1108"/>
                </a:lnTo>
                <a:lnTo>
                  <a:pt x="850" y="1128"/>
                </a:lnTo>
                <a:lnTo>
                  <a:pt x="848" y="1138"/>
                </a:lnTo>
                <a:lnTo>
                  <a:pt x="844" y="1150"/>
                </a:lnTo>
                <a:lnTo>
                  <a:pt x="838" y="1160"/>
                </a:lnTo>
                <a:lnTo>
                  <a:pt x="830" y="1170"/>
                </a:lnTo>
                <a:lnTo>
                  <a:pt x="814" y="1186"/>
                </a:lnTo>
                <a:lnTo>
                  <a:pt x="804" y="1200"/>
                </a:lnTo>
                <a:lnTo>
                  <a:pt x="802" y="1206"/>
                </a:lnTo>
                <a:lnTo>
                  <a:pt x="802" y="1212"/>
                </a:lnTo>
                <a:lnTo>
                  <a:pt x="804" y="1218"/>
                </a:lnTo>
                <a:lnTo>
                  <a:pt x="808" y="1224"/>
                </a:lnTo>
                <a:lnTo>
                  <a:pt x="810" y="1230"/>
                </a:lnTo>
                <a:lnTo>
                  <a:pt x="812" y="1236"/>
                </a:lnTo>
                <a:lnTo>
                  <a:pt x="814" y="1242"/>
                </a:lnTo>
                <a:lnTo>
                  <a:pt x="812" y="1246"/>
                </a:lnTo>
                <a:lnTo>
                  <a:pt x="808" y="1258"/>
                </a:lnTo>
                <a:lnTo>
                  <a:pt x="802" y="1266"/>
                </a:lnTo>
                <a:lnTo>
                  <a:pt x="800" y="1272"/>
                </a:lnTo>
                <a:lnTo>
                  <a:pt x="800" y="1276"/>
                </a:lnTo>
                <a:lnTo>
                  <a:pt x="804" y="1284"/>
                </a:lnTo>
                <a:lnTo>
                  <a:pt x="820" y="1308"/>
                </a:lnTo>
                <a:lnTo>
                  <a:pt x="832" y="1322"/>
                </a:lnTo>
                <a:lnTo>
                  <a:pt x="844" y="1338"/>
                </a:lnTo>
                <a:lnTo>
                  <a:pt x="854" y="1360"/>
                </a:lnTo>
                <a:lnTo>
                  <a:pt x="864" y="1384"/>
                </a:lnTo>
                <a:lnTo>
                  <a:pt x="868" y="1398"/>
                </a:lnTo>
                <a:lnTo>
                  <a:pt x="874" y="1408"/>
                </a:lnTo>
                <a:lnTo>
                  <a:pt x="880" y="1418"/>
                </a:lnTo>
                <a:lnTo>
                  <a:pt x="886" y="1426"/>
                </a:lnTo>
                <a:lnTo>
                  <a:pt x="894" y="1432"/>
                </a:lnTo>
                <a:lnTo>
                  <a:pt x="902" y="1438"/>
                </a:lnTo>
                <a:lnTo>
                  <a:pt x="922" y="1446"/>
                </a:lnTo>
                <a:lnTo>
                  <a:pt x="942" y="1458"/>
                </a:lnTo>
                <a:lnTo>
                  <a:pt x="950" y="1464"/>
                </a:lnTo>
                <a:lnTo>
                  <a:pt x="958" y="1470"/>
                </a:lnTo>
                <a:lnTo>
                  <a:pt x="964" y="1478"/>
                </a:lnTo>
                <a:lnTo>
                  <a:pt x="968" y="1488"/>
                </a:lnTo>
                <a:lnTo>
                  <a:pt x="972" y="1498"/>
                </a:lnTo>
                <a:lnTo>
                  <a:pt x="972" y="1508"/>
                </a:lnTo>
                <a:lnTo>
                  <a:pt x="970" y="1662"/>
                </a:lnTo>
                <a:lnTo>
                  <a:pt x="972" y="1684"/>
                </a:lnTo>
                <a:lnTo>
                  <a:pt x="978" y="1704"/>
                </a:lnTo>
                <a:lnTo>
                  <a:pt x="982" y="1724"/>
                </a:lnTo>
                <a:lnTo>
                  <a:pt x="982" y="1732"/>
                </a:lnTo>
                <a:lnTo>
                  <a:pt x="980" y="1742"/>
                </a:lnTo>
                <a:lnTo>
                  <a:pt x="978" y="1758"/>
                </a:lnTo>
                <a:lnTo>
                  <a:pt x="980" y="1770"/>
                </a:lnTo>
                <a:lnTo>
                  <a:pt x="982" y="1782"/>
                </a:lnTo>
                <a:lnTo>
                  <a:pt x="988" y="1790"/>
                </a:lnTo>
                <a:lnTo>
                  <a:pt x="990" y="1798"/>
                </a:lnTo>
                <a:lnTo>
                  <a:pt x="992" y="1810"/>
                </a:lnTo>
                <a:lnTo>
                  <a:pt x="994" y="1836"/>
                </a:lnTo>
                <a:lnTo>
                  <a:pt x="996" y="1842"/>
                </a:lnTo>
                <a:lnTo>
                  <a:pt x="998" y="1844"/>
                </a:lnTo>
                <a:lnTo>
                  <a:pt x="1006" y="1848"/>
                </a:lnTo>
                <a:lnTo>
                  <a:pt x="1012" y="1850"/>
                </a:lnTo>
                <a:lnTo>
                  <a:pt x="1014" y="1852"/>
                </a:lnTo>
                <a:lnTo>
                  <a:pt x="1016" y="1858"/>
                </a:lnTo>
                <a:lnTo>
                  <a:pt x="1014" y="1872"/>
                </a:lnTo>
                <a:lnTo>
                  <a:pt x="1012" y="1886"/>
                </a:lnTo>
                <a:lnTo>
                  <a:pt x="1012" y="1900"/>
                </a:lnTo>
                <a:lnTo>
                  <a:pt x="1014" y="1904"/>
                </a:lnTo>
                <a:lnTo>
                  <a:pt x="1018" y="1908"/>
                </a:lnTo>
                <a:lnTo>
                  <a:pt x="1020" y="1912"/>
                </a:lnTo>
                <a:lnTo>
                  <a:pt x="1020" y="1918"/>
                </a:lnTo>
                <a:lnTo>
                  <a:pt x="1022" y="1934"/>
                </a:lnTo>
                <a:lnTo>
                  <a:pt x="1024" y="1944"/>
                </a:lnTo>
                <a:lnTo>
                  <a:pt x="1028" y="1954"/>
                </a:lnTo>
                <a:lnTo>
                  <a:pt x="1038" y="1964"/>
                </a:lnTo>
                <a:lnTo>
                  <a:pt x="1052" y="1976"/>
                </a:lnTo>
                <a:lnTo>
                  <a:pt x="1094" y="2002"/>
                </a:lnTo>
                <a:lnTo>
                  <a:pt x="1100" y="2008"/>
                </a:lnTo>
                <a:lnTo>
                  <a:pt x="1104" y="2010"/>
                </a:lnTo>
                <a:lnTo>
                  <a:pt x="1106" y="2012"/>
                </a:lnTo>
                <a:lnTo>
                  <a:pt x="1108" y="2012"/>
                </a:lnTo>
                <a:lnTo>
                  <a:pt x="1114" y="2008"/>
                </a:lnTo>
                <a:lnTo>
                  <a:pt x="1120" y="2006"/>
                </a:lnTo>
                <a:lnTo>
                  <a:pt x="1122" y="2006"/>
                </a:lnTo>
                <a:lnTo>
                  <a:pt x="1122" y="2010"/>
                </a:lnTo>
                <a:lnTo>
                  <a:pt x="1118" y="2018"/>
                </a:lnTo>
                <a:lnTo>
                  <a:pt x="1116" y="2024"/>
                </a:lnTo>
                <a:lnTo>
                  <a:pt x="1116" y="2030"/>
                </a:lnTo>
                <a:lnTo>
                  <a:pt x="1116" y="2034"/>
                </a:lnTo>
                <a:lnTo>
                  <a:pt x="1120" y="2038"/>
                </a:lnTo>
                <a:lnTo>
                  <a:pt x="1130" y="2042"/>
                </a:lnTo>
                <a:lnTo>
                  <a:pt x="1144" y="2042"/>
                </a:lnTo>
                <a:lnTo>
                  <a:pt x="1176" y="2044"/>
                </a:lnTo>
                <a:lnTo>
                  <a:pt x="1196" y="2044"/>
                </a:lnTo>
                <a:lnTo>
                  <a:pt x="1202" y="2042"/>
                </a:lnTo>
                <a:lnTo>
                  <a:pt x="1202" y="2040"/>
                </a:lnTo>
                <a:lnTo>
                  <a:pt x="1200" y="2034"/>
                </a:lnTo>
                <a:lnTo>
                  <a:pt x="1190" y="2028"/>
                </a:lnTo>
                <a:lnTo>
                  <a:pt x="1180" y="2020"/>
                </a:lnTo>
                <a:lnTo>
                  <a:pt x="1172" y="2016"/>
                </a:lnTo>
                <a:lnTo>
                  <a:pt x="1156" y="2010"/>
                </a:lnTo>
                <a:lnTo>
                  <a:pt x="1152" y="2008"/>
                </a:lnTo>
                <a:lnTo>
                  <a:pt x="1146" y="2006"/>
                </a:lnTo>
                <a:lnTo>
                  <a:pt x="1142" y="2000"/>
                </a:lnTo>
                <a:lnTo>
                  <a:pt x="1140" y="1994"/>
                </a:lnTo>
                <a:lnTo>
                  <a:pt x="1136" y="1982"/>
                </a:lnTo>
                <a:lnTo>
                  <a:pt x="1132" y="1974"/>
                </a:lnTo>
                <a:lnTo>
                  <a:pt x="1128" y="1968"/>
                </a:lnTo>
                <a:lnTo>
                  <a:pt x="1126" y="1960"/>
                </a:lnTo>
                <a:lnTo>
                  <a:pt x="1124" y="1954"/>
                </a:lnTo>
                <a:lnTo>
                  <a:pt x="1126" y="1950"/>
                </a:lnTo>
                <a:lnTo>
                  <a:pt x="1130" y="1942"/>
                </a:lnTo>
                <a:lnTo>
                  <a:pt x="1132" y="1934"/>
                </a:lnTo>
                <a:lnTo>
                  <a:pt x="1134" y="1928"/>
                </a:lnTo>
                <a:lnTo>
                  <a:pt x="1132" y="1924"/>
                </a:lnTo>
                <a:lnTo>
                  <a:pt x="1130" y="1918"/>
                </a:lnTo>
                <a:lnTo>
                  <a:pt x="1126" y="1914"/>
                </a:lnTo>
                <a:lnTo>
                  <a:pt x="1118" y="1908"/>
                </a:lnTo>
                <a:lnTo>
                  <a:pt x="1110" y="1902"/>
                </a:lnTo>
                <a:lnTo>
                  <a:pt x="1108" y="1898"/>
                </a:lnTo>
                <a:lnTo>
                  <a:pt x="1108" y="1892"/>
                </a:lnTo>
                <a:lnTo>
                  <a:pt x="1112" y="1882"/>
                </a:lnTo>
                <a:lnTo>
                  <a:pt x="1116" y="1872"/>
                </a:lnTo>
                <a:lnTo>
                  <a:pt x="1126" y="1856"/>
                </a:lnTo>
                <a:lnTo>
                  <a:pt x="1128" y="1850"/>
                </a:lnTo>
                <a:lnTo>
                  <a:pt x="1128" y="1846"/>
                </a:lnTo>
                <a:lnTo>
                  <a:pt x="1126" y="1840"/>
                </a:lnTo>
                <a:lnTo>
                  <a:pt x="1120" y="1836"/>
                </a:lnTo>
                <a:lnTo>
                  <a:pt x="1116" y="1832"/>
                </a:lnTo>
                <a:lnTo>
                  <a:pt x="1116" y="1828"/>
                </a:lnTo>
                <a:lnTo>
                  <a:pt x="1118" y="1826"/>
                </a:lnTo>
                <a:lnTo>
                  <a:pt x="1126" y="1824"/>
                </a:lnTo>
                <a:lnTo>
                  <a:pt x="1138" y="1822"/>
                </a:lnTo>
                <a:lnTo>
                  <a:pt x="1140" y="1818"/>
                </a:lnTo>
                <a:lnTo>
                  <a:pt x="1144" y="1808"/>
                </a:lnTo>
                <a:lnTo>
                  <a:pt x="1146" y="1804"/>
                </a:lnTo>
                <a:lnTo>
                  <a:pt x="1150" y="1800"/>
                </a:lnTo>
                <a:lnTo>
                  <a:pt x="1156" y="1794"/>
                </a:lnTo>
                <a:lnTo>
                  <a:pt x="1164" y="1792"/>
                </a:lnTo>
                <a:lnTo>
                  <a:pt x="1170" y="1788"/>
                </a:lnTo>
                <a:lnTo>
                  <a:pt x="1178" y="1784"/>
                </a:lnTo>
                <a:lnTo>
                  <a:pt x="1188" y="1778"/>
                </a:lnTo>
                <a:lnTo>
                  <a:pt x="1192" y="1774"/>
                </a:lnTo>
                <a:lnTo>
                  <a:pt x="1194" y="1768"/>
                </a:lnTo>
                <a:lnTo>
                  <a:pt x="1194" y="1762"/>
                </a:lnTo>
                <a:lnTo>
                  <a:pt x="1192" y="1754"/>
                </a:lnTo>
                <a:lnTo>
                  <a:pt x="1186" y="1740"/>
                </a:lnTo>
                <a:lnTo>
                  <a:pt x="1180" y="1730"/>
                </a:lnTo>
                <a:lnTo>
                  <a:pt x="1178" y="1728"/>
                </a:lnTo>
                <a:lnTo>
                  <a:pt x="1178" y="1724"/>
                </a:lnTo>
                <a:lnTo>
                  <a:pt x="1180" y="1724"/>
                </a:lnTo>
                <a:lnTo>
                  <a:pt x="1186" y="1722"/>
                </a:lnTo>
                <a:lnTo>
                  <a:pt x="1200" y="1722"/>
                </a:lnTo>
                <a:lnTo>
                  <a:pt x="1212" y="1720"/>
                </a:lnTo>
                <a:lnTo>
                  <a:pt x="1218" y="1716"/>
                </a:lnTo>
                <a:lnTo>
                  <a:pt x="1224" y="1712"/>
                </a:lnTo>
                <a:lnTo>
                  <a:pt x="1230" y="1706"/>
                </a:lnTo>
                <a:lnTo>
                  <a:pt x="1234" y="1698"/>
                </a:lnTo>
                <a:lnTo>
                  <a:pt x="1240" y="1682"/>
                </a:lnTo>
                <a:lnTo>
                  <a:pt x="1244" y="1672"/>
                </a:lnTo>
                <a:lnTo>
                  <a:pt x="1248" y="1662"/>
                </a:lnTo>
                <a:lnTo>
                  <a:pt x="1254" y="1650"/>
                </a:lnTo>
                <a:lnTo>
                  <a:pt x="1262" y="1638"/>
                </a:lnTo>
                <a:lnTo>
                  <a:pt x="1268" y="1626"/>
                </a:lnTo>
                <a:lnTo>
                  <a:pt x="1270" y="1614"/>
                </a:lnTo>
                <a:lnTo>
                  <a:pt x="1270" y="1604"/>
                </a:lnTo>
                <a:lnTo>
                  <a:pt x="1270" y="1594"/>
                </a:lnTo>
                <a:lnTo>
                  <a:pt x="1268" y="1584"/>
                </a:lnTo>
                <a:lnTo>
                  <a:pt x="1270" y="1580"/>
                </a:lnTo>
                <a:lnTo>
                  <a:pt x="1272" y="1576"/>
                </a:lnTo>
                <a:lnTo>
                  <a:pt x="1276" y="1572"/>
                </a:lnTo>
                <a:lnTo>
                  <a:pt x="1282" y="1568"/>
                </a:lnTo>
                <a:lnTo>
                  <a:pt x="1302" y="1562"/>
                </a:lnTo>
                <a:lnTo>
                  <a:pt x="1330" y="1552"/>
                </a:lnTo>
                <a:lnTo>
                  <a:pt x="1342" y="1546"/>
                </a:lnTo>
                <a:lnTo>
                  <a:pt x="1354" y="1540"/>
                </a:lnTo>
                <a:lnTo>
                  <a:pt x="1364" y="1534"/>
                </a:lnTo>
                <a:lnTo>
                  <a:pt x="1370" y="1524"/>
                </a:lnTo>
                <a:lnTo>
                  <a:pt x="1376" y="1506"/>
                </a:lnTo>
                <a:lnTo>
                  <a:pt x="1380" y="1486"/>
                </a:lnTo>
                <a:lnTo>
                  <a:pt x="1384" y="1466"/>
                </a:lnTo>
                <a:lnTo>
                  <a:pt x="1382" y="1446"/>
                </a:lnTo>
                <a:lnTo>
                  <a:pt x="1380" y="1426"/>
                </a:lnTo>
                <a:lnTo>
                  <a:pt x="1382" y="1410"/>
                </a:lnTo>
                <a:lnTo>
                  <a:pt x="1384" y="1402"/>
                </a:lnTo>
                <a:lnTo>
                  <a:pt x="1386" y="1396"/>
                </a:lnTo>
                <a:lnTo>
                  <a:pt x="1390" y="1388"/>
                </a:lnTo>
                <a:lnTo>
                  <a:pt x="1396" y="1380"/>
                </a:lnTo>
                <a:lnTo>
                  <a:pt x="1424" y="1348"/>
                </a:lnTo>
                <a:lnTo>
                  <a:pt x="1434" y="1334"/>
                </a:lnTo>
                <a:lnTo>
                  <a:pt x="1438" y="1326"/>
                </a:lnTo>
                <a:lnTo>
                  <a:pt x="1438" y="1318"/>
                </a:lnTo>
                <a:lnTo>
                  <a:pt x="1440" y="1302"/>
                </a:lnTo>
                <a:lnTo>
                  <a:pt x="1438" y="1286"/>
                </a:lnTo>
                <a:lnTo>
                  <a:pt x="1436" y="1278"/>
                </a:lnTo>
                <a:lnTo>
                  <a:pt x="1432" y="1272"/>
                </a:lnTo>
                <a:lnTo>
                  <a:pt x="1426" y="1266"/>
                </a:lnTo>
                <a:lnTo>
                  <a:pt x="1416" y="1262"/>
                </a:lnTo>
                <a:close/>
                <a:moveTo>
                  <a:pt x="1728" y="156"/>
                </a:moveTo>
                <a:lnTo>
                  <a:pt x="1728" y="156"/>
                </a:lnTo>
                <a:lnTo>
                  <a:pt x="1738" y="142"/>
                </a:lnTo>
                <a:lnTo>
                  <a:pt x="1744" y="132"/>
                </a:lnTo>
                <a:lnTo>
                  <a:pt x="1752" y="122"/>
                </a:lnTo>
                <a:lnTo>
                  <a:pt x="1758" y="118"/>
                </a:lnTo>
                <a:lnTo>
                  <a:pt x="1766" y="116"/>
                </a:lnTo>
                <a:lnTo>
                  <a:pt x="1774" y="112"/>
                </a:lnTo>
                <a:lnTo>
                  <a:pt x="1780" y="106"/>
                </a:lnTo>
                <a:lnTo>
                  <a:pt x="1784" y="102"/>
                </a:lnTo>
                <a:lnTo>
                  <a:pt x="1786" y="98"/>
                </a:lnTo>
                <a:lnTo>
                  <a:pt x="1784" y="86"/>
                </a:lnTo>
                <a:lnTo>
                  <a:pt x="1782" y="72"/>
                </a:lnTo>
                <a:lnTo>
                  <a:pt x="1780" y="60"/>
                </a:lnTo>
                <a:lnTo>
                  <a:pt x="1782" y="58"/>
                </a:lnTo>
                <a:lnTo>
                  <a:pt x="1786" y="56"/>
                </a:lnTo>
                <a:lnTo>
                  <a:pt x="1792" y="52"/>
                </a:lnTo>
                <a:lnTo>
                  <a:pt x="1800" y="48"/>
                </a:lnTo>
                <a:lnTo>
                  <a:pt x="1812" y="44"/>
                </a:lnTo>
                <a:lnTo>
                  <a:pt x="1824" y="42"/>
                </a:lnTo>
                <a:lnTo>
                  <a:pt x="1840" y="40"/>
                </a:lnTo>
                <a:lnTo>
                  <a:pt x="1848" y="38"/>
                </a:lnTo>
                <a:lnTo>
                  <a:pt x="1850" y="36"/>
                </a:lnTo>
                <a:lnTo>
                  <a:pt x="1852" y="34"/>
                </a:lnTo>
                <a:lnTo>
                  <a:pt x="1850" y="32"/>
                </a:lnTo>
                <a:lnTo>
                  <a:pt x="1846" y="26"/>
                </a:lnTo>
                <a:lnTo>
                  <a:pt x="1844" y="22"/>
                </a:lnTo>
                <a:lnTo>
                  <a:pt x="1842" y="20"/>
                </a:lnTo>
                <a:lnTo>
                  <a:pt x="1842" y="16"/>
                </a:lnTo>
                <a:lnTo>
                  <a:pt x="1840" y="14"/>
                </a:lnTo>
                <a:lnTo>
                  <a:pt x="1832" y="12"/>
                </a:lnTo>
                <a:lnTo>
                  <a:pt x="1818" y="12"/>
                </a:lnTo>
                <a:lnTo>
                  <a:pt x="1802" y="14"/>
                </a:lnTo>
                <a:lnTo>
                  <a:pt x="1788" y="16"/>
                </a:lnTo>
                <a:lnTo>
                  <a:pt x="1782" y="14"/>
                </a:lnTo>
                <a:lnTo>
                  <a:pt x="1766" y="8"/>
                </a:lnTo>
                <a:lnTo>
                  <a:pt x="1756" y="6"/>
                </a:lnTo>
                <a:lnTo>
                  <a:pt x="1740" y="4"/>
                </a:lnTo>
                <a:lnTo>
                  <a:pt x="1698" y="2"/>
                </a:lnTo>
                <a:lnTo>
                  <a:pt x="1624" y="0"/>
                </a:lnTo>
                <a:lnTo>
                  <a:pt x="1576" y="4"/>
                </a:lnTo>
                <a:lnTo>
                  <a:pt x="1530" y="8"/>
                </a:lnTo>
                <a:lnTo>
                  <a:pt x="1516" y="8"/>
                </a:lnTo>
                <a:lnTo>
                  <a:pt x="1504" y="8"/>
                </a:lnTo>
                <a:lnTo>
                  <a:pt x="1462" y="2"/>
                </a:lnTo>
                <a:lnTo>
                  <a:pt x="1416" y="0"/>
                </a:lnTo>
                <a:lnTo>
                  <a:pt x="1356" y="0"/>
                </a:lnTo>
                <a:lnTo>
                  <a:pt x="1298" y="2"/>
                </a:lnTo>
                <a:lnTo>
                  <a:pt x="1254" y="6"/>
                </a:lnTo>
                <a:lnTo>
                  <a:pt x="1222" y="10"/>
                </a:lnTo>
                <a:lnTo>
                  <a:pt x="1196" y="14"/>
                </a:lnTo>
                <a:lnTo>
                  <a:pt x="1172" y="22"/>
                </a:lnTo>
                <a:lnTo>
                  <a:pt x="1160" y="28"/>
                </a:lnTo>
                <a:lnTo>
                  <a:pt x="1148" y="34"/>
                </a:lnTo>
                <a:lnTo>
                  <a:pt x="1138" y="40"/>
                </a:lnTo>
                <a:lnTo>
                  <a:pt x="1128" y="44"/>
                </a:lnTo>
                <a:lnTo>
                  <a:pt x="1110" y="48"/>
                </a:lnTo>
                <a:lnTo>
                  <a:pt x="1092" y="48"/>
                </a:lnTo>
                <a:lnTo>
                  <a:pt x="1070" y="50"/>
                </a:lnTo>
                <a:lnTo>
                  <a:pt x="1038" y="52"/>
                </a:lnTo>
                <a:lnTo>
                  <a:pt x="1020" y="52"/>
                </a:lnTo>
                <a:lnTo>
                  <a:pt x="1010" y="52"/>
                </a:lnTo>
                <a:lnTo>
                  <a:pt x="1004" y="50"/>
                </a:lnTo>
                <a:lnTo>
                  <a:pt x="994" y="50"/>
                </a:lnTo>
                <a:lnTo>
                  <a:pt x="978" y="54"/>
                </a:lnTo>
                <a:lnTo>
                  <a:pt x="964" y="62"/>
                </a:lnTo>
                <a:lnTo>
                  <a:pt x="958" y="66"/>
                </a:lnTo>
                <a:lnTo>
                  <a:pt x="956" y="66"/>
                </a:lnTo>
                <a:lnTo>
                  <a:pt x="956" y="64"/>
                </a:lnTo>
                <a:lnTo>
                  <a:pt x="950" y="58"/>
                </a:lnTo>
                <a:lnTo>
                  <a:pt x="946" y="54"/>
                </a:lnTo>
                <a:lnTo>
                  <a:pt x="942" y="52"/>
                </a:lnTo>
                <a:lnTo>
                  <a:pt x="936" y="52"/>
                </a:lnTo>
                <a:lnTo>
                  <a:pt x="928" y="54"/>
                </a:lnTo>
                <a:lnTo>
                  <a:pt x="908" y="60"/>
                </a:lnTo>
                <a:lnTo>
                  <a:pt x="880" y="70"/>
                </a:lnTo>
                <a:lnTo>
                  <a:pt x="866" y="74"/>
                </a:lnTo>
                <a:lnTo>
                  <a:pt x="864" y="76"/>
                </a:lnTo>
                <a:lnTo>
                  <a:pt x="862" y="78"/>
                </a:lnTo>
                <a:lnTo>
                  <a:pt x="862" y="80"/>
                </a:lnTo>
                <a:lnTo>
                  <a:pt x="864" y="84"/>
                </a:lnTo>
                <a:lnTo>
                  <a:pt x="872" y="88"/>
                </a:lnTo>
                <a:lnTo>
                  <a:pt x="894" y="94"/>
                </a:lnTo>
                <a:lnTo>
                  <a:pt x="912" y="100"/>
                </a:lnTo>
                <a:lnTo>
                  <a:pt x="930" y="98"/>
                </a:lnTo>
                <a:lnTo>
                  <a:pt x="946" y="96"/>
                </a:lnTo>
                <a:lnTo>
                  <a:pt x="962" y="94"/>
                </a:lnTo>
                <a:lnTo>
                  <a:pt x="968" y="92"/>
                </a:lnTo>
                <a:lnTo>
                  <a:pt x="974" y="92"/>
                </a:lnTo>
                <a:lnTo>
                  <a:pt x="984" y="94"/>
                </a:lnTo>
                <a:lnTo>
                  <a:pt x="992" y="96"/>
                </a:lnTo>
                <a:lnTo>
                  <a:pt x="1000" y="96"/>
                </a:lnTo>
                <a:lnTo>
                  <a:pt x="1010" y="92"/>
                </a:lnTo>
                <a:lnTo>
                  <a:pt x="1022" y="86"/>
                </a:lnTo>
                <a:lnTo>
                  <a:pt x="1044" y="76"/>
                </a:lnTo>
                <a:lnTo>
                  <a:pt x="1084" y="66"/>
                </a:lnTo>
                <a:lnTo>
                  <a:pt x="1108" y="62"/>
                </a:lnTo>
                <a:lnTo>
                  <a:pt x="1130" y="60"/>
                </a:lnTo>
                <a:lnTo>
                  <a:pt x="1150" y="60"/>
                </a:lnTo>
                <a:lnTo>
                  <a:pt x="1170" y="60"/>
                </a:lnTo>
                <a:lnTo>
                  <a:pt x="1186" y="62"/>
                </a:lnTo>
                <a:lnTo>
                  <a:pt x="1200" y="66"/>
                </a:lnTo>
                <a:lnTo>
                  <a:pt x="1224" y="74"/>
                </a:lnTo>
                <a:lnTo>
                  <a:pt x="1240" y="80"/>
                </a:lnTo>
                <a:lnTo>
                  <a:pt x="1246" y="80"/>
                </a:lnTo>
                <a:lnTo>
                  <a:pt x="1252" y="80"/>
                </a:lnTo>
                <a:lnTo>
                  <a:pt x="1262" y="74"/>
                </a:lnTo>
                <a:lnTo>
                  <a:pt x="1276" y="64"/>
                </a:lnTo>
                <a:lnTo>
                  <a:pt x="1296" y="54"/>
                </a:lnTo>
                <a:lnTo>
                  <a:pt x="1322" y="44"/>
                </a:lnTo>
                <a:lnTo>
                  <a:pt x="1350" y="36"/>
                </a:lnTo>
                <a:lnTo>
                  <a:pt x="1382" y="30"/>
                </a:lnTo>
                <a:lnTo>
                  <a:pt x="1394" y="30"/>
                </a:lnTo>
                <a:lnTo>
                  <a:pt x="1400" y="30"/>
                </a:lnTo>
                <a:lnTo>
                  <a:pt x="1404" y="32"/>
                </a:lnTo>
                <a:lnTo>
                  <a:pt x="1402" y="34"/>
                </a:lnTo>
                <a:lnTo>
                  <a:pt x="1388" y="42"/>
                </a:lnTo>
                <a:lnTo>
                  <a:pt x="1370" y="50"/>
                </a:lnTo>
                <a:lnTo>
                  <a:pt x="1350" y="56"/>
                </a:lnTo>
                <a:lnTo>
                  <a:pt x="1334" y="58"/>
                </a:lnTo>
                <a:lnTo>
                  <a:pt x="1328" y="60"/>
                </a:lnTo>
                <a:lnTo>
                  <a:pt x="1326" y="64"/>
                </a:lnTo>
                <a:lnTo>
                  <a:pt x="1324" y="68"/>
                </a:lnTo>
                <a:lnTo>
                  <a:pt x="1324" y="74"/>
                </a:lnTo>
                <a:lnTo>
                  <a:pt x="1328" y="78"/>
                </a:lnTo>
                <a:lnTo>
                  <a:pt x="1336" y="82"/>
                </a:lnTo>
                <a:lnTo>
                  <a:pt x="1346" y="84"/>
                </a:lnTo>
                <a:lnTo>
                  <a:pt x="1356" y="86"/>
                </a:lnTo>
                <a:lnTo>
                  <a:pt x="1380" y="86"/>
                </a:lnTo>
                <a:lnTo>
                  <a:pt x="1396" y="84"/>
                </a:lnTo>
                <a:lnTo>
                  <a:pt x="1402" y="86"/>
                </a:lnTo>
                <a:lnTo>
                  <a:pt x="1406" y="88"/>
                </a:lnTo>
                <a:lnTo>
                  <a:pt x="1408" y="92"/>
                </a:lnTo>
                <a:lnTo>
                  <a:pt x="1410" y="98"/>
                </a:lnTo>
                <a:lnTo>
                  <a:pt x="1414" y="110"/>
                </a:lnTo>
                <a:lnTo>
                  <a:pt x="1414" y="122"/>
                </a:lnTo>
                <a:lnTo>
                  <a:pt x="1416" y="138"/>
                </a:lnTo>
                <a:lnTo>
                  <a:pt x="1416" y="146"/>
                </a:lnTo>
                <a:lnTo>
                  <a:pt x="1416" y="156"/>
                </a:lnTo>
                <a:lnTo>
                  <a:pt x="1420" y="164"/>
                </a:lnTo>
                <a:lnTo>
                  <a:pt x="1422" y="168"/>
                </a:lnTo>
                <a:lnTo>
                  <a:pt x="1420" y="174"/>
                </a:lnTo>
                <a:lnTo>
                  <a:pt x="1414" y="180"/>
                </a:lnTo>
                <a:lnTo>
                  <a:pt x="1404" y="188"/>
                </a:lnTo>
                <a:lnTo>
                  <a:pt x="1396" y="194"/>
                </a:lnTo>
                <a:lnTo>
                  <a:pt x="1392" y="202"/>
                </a:lnTo>
                <a:lnTo>
                  <a:pt x="1390" y="216"/>
                </a:lnTo>
                <a:lnTo>
                  <a:pt x="1392" y="234"/>
                </a:lnTo>
                <a:lnTo>
                  <a:pt x="1398" y="252"/>
                </a:lnTo>
                <a:lnTo>
                  <a:pt x="1402" y="260"/>
                </a:lnTo>
                <a:lnTo>
                  <a:pt x="1408" y="268"/>
                </a:lnTo>
                <a:lnTo>
                  <a:pt x="1416" y="276"/>
                </a:lnTo>
                <a:lnTo>
                  <a:pt x="1424" y="282"/>
                </a:lnTo>
                <a:lnTo>
                  <a:pt x="1440" y="292"/>
                </a:lnTo>
                <a:lnTo>
                  <a:pt x="1446" y="294"/>
                </a:lnTo>
                <a:lnTo>
                  <a:pt x="1452" y="294"/>
                </a:lnTo>
                <a:lnTo>
                  <a:pt x="1458" y="292"/>
                </a:lnTo>
                <a:lnTo>
                  <a:pt x="1464" y="288"/>
                </a:lnTo>
                <a:lnTo>
                  <a:pt x="1468" y="282"/>
                </a:lnTo>
                <a:lnTo>
                  <a:pt x="1474" y="274"/>
                </a:lnTo>
                <a:lnTo>
                  <a:pt x="1480" y="264"/>
                </a:lnTo>
                <a:lnTo>
                  <a:pt x="1486" y="256"/>
                </a:lnTo>
                <a:lnTo>
                  <a:pt x="1504" y="240"/>
                </a:lnTo>
                <a:lnTo>
                  <a:pt x="1522" y="230"/>
                </a:lnTo>
                <a:lnTo>
                  <a:pt x="1536" y="222"/>
                </a:lnTo>
                <a:lnTo>
                  <a:pt x="1542" y="218"/>
                </a:lnTo>
                <a:lnTo>
                  <a:pt x="1550" y="218"/>
                </a:lnTo>
                <a:lnTo>
                  <a:pt x="1566" y="216"/>
                </a:lnTo>
                <a:lnTo>
                  <a:pt x="1574" y="214"/>
                </a:lnTo>
                <a:lnTo>
                  <a:pt x="1582" y="212"/>
                </a:lnTo>
                <a:lnTo>
                  <a:pt x="1590" y="208"/>
                </a:lnTo>
                <a:lnTo>
                  <a:pt x="1598" y="200"/>
                </a:lnTo>
                <a:lnTo>
                  <a:pt x="1606" y="194"/>
                </a:lnTo>
                <a:lnTo>
                  <a:pt x="1616" y="190"/>
                </a:lnTo>
                <a:lnTo>
                  <a:pt x="1626" y="188"/>
                </a:lnTo>
                <a:lnTo>
                  <a:pt x="1636" y="186"/>
                </a:lnTo>
                <a:lnTo>
                  <a:pt x="1658" y="184"/>
                </a:lnTo>
                <a:lnTo>
                  <a:pt x="1670" y="182"/>
                </a:lnTo>
                <a:lnTo>
                  <a:pt x="1680" y="180"/>
                </a:lnTo>
                <a:lnTo>
                  <a:pt x="1710" y="172"/>
                </a:lnTo>
                <a:lnTo>
                  <a:pt x="1718" y="166"/>
                </a:lnTo>
                <a:lnTo>
                  <a:pt x="1728" y="156"/>
                </a:lnTo>
                <a:close/>
                <a:moveTo>
                  <a:pt x="1762" y="194"/>
                </a:moveTo>
                <a:lnTo>
                  <a:pt x="1762" y="194"/>
                </a:lnTo>
                <a:lnTo>
                  <a:pt x="1742" y="196"/>
                </a:lnTo>
                <a:lnTo>
                  <a:pt x="1726" y="196"/>
                </a:lnTo>
                <a:lnTo>
                  <a:pt x="1694" y="196"/>
                </a:lnTo>
                <a:lnTo>
                  <a:pt x="1684" y="196"/>
                </a:lnTo>
                <a:lnTo>
                  <a:pt x="1676" y="198"/>
                </a:lnTo>
                <a:lnTo>
                  <a:pt x="1674" y="200"/>
                </a:lnTo>
                <a:lnTo>
                  <a:pt x="1672" y="202"/>
                </a:lnTo>
                <a:lnTo>
                  <a:pt x="1672" y="212"/>
                </a:lnTo>
                <a:lnTo>
                  <a:pt x="1678" y="232"/>
                </a:lnTo>
                <a:lnTo>
                  <a:pt x="1684" y="254"/>
                </a:lnTo>
                <a:lnTo>
                  <a:pt x="1688" y="262"/>
                </a:lnTo>
                <a:lnTo>
                  <a:pt x="1694" y="268"/>
                </a:lnTo>
                <a:lnTo>
                  <a:pt x="1700" y="270"/>
                </a:lnTo>
                <a:lnTo>
                  <a:pt x="1710" y="270"/>
                </a:lnTo>
                <a:lnTo>
                  <a:pt x="1744" y="260"/>
                </a:lnTo>
                <a:lnTo>
                  <a:pt x="1774" y="250"/>
                </a:lnTo>
                <a:lnTo>
                  <a:pt x="1786" y="246"/>
                </a:lnTo>
                <a:lnTo>
                  <a:pt x="1794" y="240"/>
                </a:lnTo>
                <a:lnTo>
                  <a:pt x="1796" y="234"/>
                </a:lnTo>
                <a:lnTo>
                  <a:pt x="1796" y="230"/>
                </a:lnTo>
                <a:lnTo>
                  <a:pt x="1796" y="226"/>
                </a:lnTo>
                <a:lnTo>
                  <a:pt x="1792" y="218"/>
                </a:lnTo>
                <a:lnTo>
                  <a:pt x="1792" y="212"/>
                </a:lnTo>
                <a:lnTo>
                  <a:pt x="1794" y="200"/>
                </a:lnTo>
                <a:lnTo>
                  <a:pt x="1792" y="196"/>
                </a:lnTo>
                <a:lnTo>
                  <a:pt x="1786" y="194"/>
                </a:lnTo>
                <a:lnTo>
                  <a:pt x="1778" y="192"/>
                </a:lnTo>
                <a:lnTo>
                  <a:pt x="1762" y="194"/>
                </a:lnTo>
                <a:close/>
                <a:moveTo>
                  <a:pt x="2084" y="80"/>
                </a:moveTo>
                <a:lnTo>
                  <a:pt x="2084" y="80"/>
                </a:lnTo>
                <a:lnTo>
                  <a:pt x="2088" y="82"/>
                </a:lnTo>
                <a:lnTo>
                  <a:pt x="2094" y="84"/>
                </a:lnTo>
                <a:lnTo>
                  <a:pt x="2100" y="84"/>
                </a:lnTo>
                <a:lnTo>
                  <a:pt x="2104" y="82"/>
                </a:lnTo>
                <a:lnTo>
                  <a:pt x="2110" y="80"/>
                </a:lnTo>
                <a:lnTo>
                  <a:pt x="2116" y="74"/>
                </a:lnTo>
                <a:lnTo>
                  <a:pt x="2118" y="64"/>
                </a:lnTo>
                <a:lnTo>
                  <a:pt x="2124" y="58"/>
                </a:lnTo>
                <a:lnTo>
                  <a:pt x="2128" y="56"/>
                </a:lnTo>
                <a:lnTo>
                  <a:pt x="2132" y="60"/>
                </a:lnTo>
                <a:lnTo>
                  <a:pt x="2134" y="64"/>
                </a:lnTo>
                <a:lnTo>
                  <a:pt x="2136" y="70"/>
                </a:lnTo>
                <a:lnTo>
                  <a:pt x="2140" y="76"/>
                </a:lnTo>
                <a:lnTo>
                  <a:pt x="2144" y="78"/>
                </a:lnTo>
                <a:lnTo>
                  <a:pt x="2150" y="78"/>
                </a:lnTo>
                <a:lnTo>
                  <a:pt x="2168" y="70"/>
                </a:lnTo>
                <a:lnTo>
                  <a:pt x="2186" y="60"/>
                </a:lnTo>
                <a:lnTo>
                  <a:pt x="2222" y="38"/>
                </a:lnTo>
                <a:lnTo>
                  <a:pt x="2228" y="34"/>
                </a:lnTo>
                <a:lnTo>
                  <a:pt x="2228" y="32"/>
                </a:lnTo>
                <a:lnTo>
                  <a:pt x="2222" y="30"/>
                </a:lnTo>
                <a:lnTo>
                  <a:pt x="2212" y="30"/>
                </a:lnTo>
                <a:lnTo>
                  <a:pt x="2184" y="28"/>
                </a:lnTo>
                <a:lnTo>
                  <a:pt x="2152" y="24"/>
                </a:lnTo>
                <a:lnTo>
                  <a:pt x="2136" y="22"/>
                </a:lnTo>
                <a:lnTo>
                  <a:pt x="2118" y="22"/>
                </a:lnTo>
                <a:lnTo>
                  <a:pt x="2084" y="26"/>
                </a:lnTo>
                <a:lnTo>
                  <a:pt x="2054" y="32"/>
                </a:lnTo>
                <a:lnTo>
                  <a:pt x="2042" y="36"/>
                </a:lnTo>
                <a:lnTo>
                  <a:pt x="2034" y="42"/>
                </a:lnTo>
                <a:lnTo>
                  <a:pt x="2030" y="46"/>
                </a:lnTo>
                <a:lnTo>
                  <a:pt x="2032" y="50"/>
                </a:lnTo>
                <a:lnTo>
                  <a:pt x="2036" y="56"/>
                </a:lnTo>
                <a:lnTo>
                  <a:pt x="2044" y="62"/>
                </a:lnTo>
                <a:lnTo>
                  <a:pt x="2062" y="72"/>
                </a:lnTo>
                <a:lnTo>
                  <a:pt x="2084" y="80"/>
                </a:lnTo>
                <a:close/>
                <a:moveTo>
                  <a:pt x="2356" y="44"/>
                </a:moveTo>
                <a:lnTo>
                  <a:pt x="2356" y="44"/>
                </a:lnTo>
                <a:lnTo>
                  <a:pt x="2354" y="46"/>
                </a:lnTo>
                <a:lnTo>
                  <a:pt x="2354" y="50"/>
                </a:lnTo>
                <a:lnTo>
                  <a:pt x="2356" y="52"/>
                </a:lnTo>
                <a:lnTo>
                  <a:pt x="2358" y="54"/>
                </a:lnTo>
                <a:lnTo>
                  <a:pt x="2362" y="56"/>
                </a:lnTo>
                <a:lnTo>
                  <a:pt x="2368" y="56"/>
                </a:lnTo>
                <a:lnTo>
                  <a:pt x="2386" y="54"/>
                </a:lnTo>
                <a:lnTo>
                  <a:pt x="2410" y="50"/>
                </a:lnTo>
                <a:lnTo>
                  <a:pt x="2438" y="44"/>
                </a:lnTo>
                <a:lnTo>
                  <a:pt x="2464" y="42"/>
                </a:lnTo>
                <a:lnTo>
                  <a:pt x="2474" y="42"/>
                </a:lnTo>
                <a:lnTo>
                  <a:pt x="2482" y="40"/>
                </a:lnTo>
                <a:lnTo>
                  <a:pt x="2486" y="38"/>
                </a:lnTo>
                <a:lnTo>
                  <a:pt x="2488" y="36"/>
                </a:lnTo>
                <a:lnTo>
                  <a:pt x="2488" y="34"/>
                </a:lnTo>
                <a:lnTo>
                  <a:pt x="2486" y="32"/>
                </a:lnTo>
                <a:lnTo>
                  <a:pt x="2480" y="30"/>
                </a:lnTo>
                <a:lnTo>
                  <a:pt x="2474" y="28"/>
                </a:lnTo>
                <a:lnTo>
                  <a:pt x="2462" y="22"/>
                </a:lnTo>
                <a:lnTo>
                  <a:pt x="2446" y="16"/>
                </a:lnTo>
                <a:lnTo>
                  <a:pt x="2438" y="14"/>
                </a:lnTo>
                <a:lnTo>
                  <a:pt x="2428" y="14"/>
                </a:lnTo>
                <a:lnTo>
                  <a:pt x="2412" y="16"/>
                </a:lnTo>
                <a:lnTo>
                  <a:pt x="2404" y="22"/>
                </a:lnTo>
                <a:lnTo>
                  <a:pt x="2396" y="26"/>
                </a:lnTo>
                <a:lnTo>
                  <a:pt x="2386" y="28"/>
                </a:lnTo>
                <a:lnTo>
                  <a:pt x="2376" y="26"/>
                </a:lnTo>
                <a:lnTo>
                  <a:pt x="2368" y="26"/>
                </a:lnTo>
                <a:lnTo>
                  <a:pt x="2358" y="24"/>
                </a:lnTo>
                <a:lnTo>
                  <a:pt x="2338" y="24"/>
                </a:lnTo>
                <a:lnTo>
                  <a:pt x="2328" y="26"/>
                </a:lnTo>
                <a:lnTo>
                  <a:pt x="2322" y="28"/>
                </a:lnTo>
                <a:lnTo>
                  <a:pt x="2322" y="30"/>
                </a:lnTo>
                <a:lnTo>
                  <a:pt x="2326" y="34"/>
                </a:lnTo>
                <a:lnTo>
                  <a:pt x="2340" y="40"/>
                </a:lnTo>
                <a:lnTo>
                  <a:pt x="2356" y="44"/>
                </a:lnTo>
                <a:close/>
                <a:moveTo>
                  <a:pt x="3520" y="1350"/>
                </a:moveTo>
                <a:lnTo>
                  <a:pt x="3520" y="1350"/>
                </a:lnTo>
                <a:lnTo>
                  <a:pt x="3538" y="1350"/>
                </a:lnTo>
                <a:lnTo>
                  <a:pt x="3556" y="1350"/>
                </a:lnTo>
                <a:lnTo>
                  <a:pt x="3570" y="1346"/>
                </a:lnTo>
                <a:lnTo>
                  <a:pt x="3584" y="1340"/>
                </a:lnTo>
                <a:lnTo>
                  <a:pt x="3590" y="1336"/>
                </a:lnTo>
                <a:lnTo>
                  <a:pt x="3594" y="1332"/>
                </a:lnTo>
                <a:lnTo>
                  <a:pt x="3596" y="1328"/>
                </a:lnTo>
                <a:lnTo>
                  <a:pt x="3596" y="1324"/>
                </a:lnTo>
                <a:lnTo>
                  <a:pt x="3596" y="1318"/>
                </a:lnTo>
                <a:lnTo>
                  <a:pt x="3594" y="1312"/>
                </a:lnTo>
                <a:lnTo>
                  <a:pt x="3592" y="1310"/>
                </a:lnTo>
                <a:lnTo>
                  <a:pt x="3590" y="1310"/>
                </a:lnTo>
                <a:lnTo>
                  <a:pt x="3582" y="1314"/>
                </a:lnTo>
                <a:lnTo>
                  <a:pt x="3572" y="1318"/>
                </a:lnTo>
                <a:lnTo>
                  <a:pt x="3560" y="1320"/>
                </a:lnTo>
                <a:lnTo>
                  <a:pt x="3538" y="1324"/>
                </a:lnTo>
                <a:lnTo>
                  <a:pt x="3512" y="1326"/>
                </a:lnTo>
                <a:lnTo>
                  <a:pt x="3500" y="1324"/>
                </a:lnTo>
                <a:lnTo>
                  <a:pt x="3496" y="1322"/>
                </a:lnTo>
                <a:lnTo>
                  <a:pt x="3492" y="1318"/>
                </a:lnTo>
                <a:lnTo>
                  <a:pt x="3486" y="1316"/>
                </a:lnTo>
                <a:lnTo>
                  <a:pt x="3478" y="1316"/>
                </a:lnTo>
                <a:lnTo>
                  <a:pt x="3460" y="1314"/>
                </a:lnTo>
                <a:lnTo>
                  <a:pt x="3440" y="1310"/>
                </a:lnTo>
                <a:lnTo>
                  <a:pt x="3420" y="1306"/>
                </a:lnTo>
                <a:lnTo>
                  <a:pt x="3400" y="1298"/>
                </a:lnTo>
                <a:lnTo>
                  <a:pt x="3364" y="1284"/>
                </a:lnTo>
                <a:lnTo>
                  <a:pt x="3336" y="1274"/>
                </a:lnTo>
                <a:lnTo>
                  <a:pt x="3330" y="1270"/>
                </a:lnTo>
                <a:lnTo>
                  <a:pt x="3326" y="1268"/>
                </a:lnTo>
                <a:lnTo>
                  <a:pt x="3326" y="1264"/>
                </a:lnTo>
                <a:lnTo>
                  <a:pt x="3328" y="1258"/>
                </a:lnTo>
                <a:lnTo>
                  <a:pt x="3330" y="1244"/>
                </a:lnTo>
                <a:lnTo>
                  <a:pt x="3332" y="1236"/>
                </a:lnTo>
                <a:lnTo>
                  <a:pt x="3332" y="1226"/>
                </a:lnTo>
                <a:lnTo>
                  <a:pt x="3332" y="1218"/>
                </a:lnTo>
                <a:lnTo>
                  <a:pt x="3328" y="1212"/>
                </a:lnTo>
                <a:lnTo>
                  <a:pt x="3324" y="1208"/>
                </a:lnTo>
                <a:lnTo>
                  <a:pt x="3320" y="1206"/>
                </a:lnTo>
                <a:lnTo>
                  <a:pt x="3308" y="1204"/>
                </a:lnTo>
                <a:lnTo>
                  <a:pt x="3302" y="1202"/>
                </a:lnTo>
                <a:lnTo>
                  <a:pt x="3298" y="1200"/>
                </a:lnTo>
                <a:lnTo>
                  <a:pt x="3292" y="1196"/>
                </a:lnTo>
                <a:lnTo>
                  <a:pt x="3290" y="1190"/>
                </a:lnTo>
                <a:lnTo>
                  <a:pt x="3288" y="1186"/>
                </a:lnTo>
                <a:lnTo>
                  <a:pt x="3288" y="1180"/>
                </a:lnTo>
                <a:lnTo>
                  <a:pt x="3290" y="1174"/>
                </a:lnTo>
                <a:lnTo>
                  <a:pt x="3292" y="1172"/>
                </a:lnTo>
                <a:lnTo>
                  <a:pt x="3294" y="1174"/>
                </a:lnTo>
                <a:lnTo>
                  <a:pt x="3298" y="1178"/>
                </a:lnTo>
                <a:lnTo>
                  <a:pt x="3300" y="1180"/>
                </a:lnTo>
                <a:lnTo>
                  <a:pt x="3302" y="1172"/>
                </a:lnTo>
                <a:lnTo>
                  <a:pt x="3302" y="1154"/>
                </a:lnTo>
                <a:lnTo>
                  <a:pt x="3300" y="1142"/>
                </a:lnTo>
                <a:lnTo>
                  <a:pt x="3296" y="1130"/>
                </a:lnTo>
                <a:lnTo>
                  <a:pt x="3290" y="1118"/>
                </a:lnTo>
                <a:lnTo>
                  <a:pt x="3284" y="1108"/>
                </a:lnTo>
                <a:lnTo>
                  <a:pt x="3266" y="1086"/>
                </a:lnTo>
                <a:lnTo>
                  <a:pt x="3250" y="1064"/>
                </a:lnTo>
                <a:lnTo>
                  <a:pt x="3244" y="1054"/>
                </a:lnTo>
                <a:lnTo>
                  <a:pt x="3238" y="1044"/>
                </a:lnTo>
                <a:lnTo>
                  <a:pt x="3234" y="1028"/>
                </a:lnTo>
                <a:lnTo>
                  <a:pt x="3234" y="1014"/>
                </a:lnTo>
                <a:lnTo>
                  <a:pt x="3234" y="1002"/>
                </a:lnTo>
                <a:lnTo>
                  <a:pt x="3236" y="998"/>
                </a:lnTo>
                <a:lnTo>
                  <a:pt x="3242" y="998"/>
                </a:lnTo>
                <a:lnTo>
                  <a:pt x="3248" y="1002"/>
                </a:lnTo>
                <a:lnTo>
                  <a:pt x="3256" y="1006"/>
                </a:lnTo>
                <a:lnTo>
                  <a:pt x="3274" y="1020"/>
                </a:lnTo>
                <a:lnTo>
                  <a:pt x="3290" y="1038"/>
                </a:lnTo>
                <a:lnTo>
                  <a:pt x="3302" y="1050"/>
                </a:lnTo>
                <a:lnTo>
                  <a:pt x="3308" y="1056"/>
                </a:lnTo>
                <a:lnTo>
                  <a:pt x="3312" y="1058"/>
                </a:lnTo>
                <a:lnTo>
                  <a:pt x="3318" y="1054"/>
                </a:lnTo>
                <a:lnTo>
                  <a:pt x="3330" y="1048"/>
                </a:lnTo>
                <a:lnTo>
                  <a:pt x="3344" y="1038"/>
                </a:lnTo>
                <a:lnTo>
                  <a:pt x="3350" y="1032"/>
                </a:lnTo>
                <a:lnTo>
                  <a:pt x="3358" y="1024"/>
                </a:lnTo>
                <a:lnTo>
                  <a:pt x="3362" y="1016"/>
                </a:lnTo>
                <a:lnTo>
                  <a:pt x="3366" y="1006"/>
                </a:lnTo>
                <a:lnTo>
                  <a:pt x="3366" y="1000"/>
                </a:lnTo>
                <a:lnTo>
                  <a:pt x="3366" y="994"/>
                </a:lnTo>
                <a:lnTo>
                  <a:pt x="3360" y="982"/>
                </a:lnTo>
                <a:lnTo>
                  <a:pt x="3352" y="966"/>
                </a:lnTo>
                <a:lnTo>
                  <a:pt x="3340" y="952"/>
                </a:lnTo>
                <a:lnTo>
                  <a:pt x="3318" y="924"/>
                </a:lnTo>
                <a:lnTo>
                  <a:pt x="3310" y="910"/>
                </a:lnTo>
                <a:lnTo>
                  <a:pt x="3304" y="900"/>
                </a:lnTo>
                <a:lnTo>
                  <a:pt x="3302" y="892"/>
                </a:lnTo>
                <a:lnTo>
                  <a:pt x="3302" y="888"/>
                </a:lnTo>
                <a:lnTo>
                  <a:pt x="3304" y="884"/>
                </a:lnTo>
                <a:lnTo>
                  <a:pt x="3308" y="884"/>
                </a:lnTo>
                <a:lnTo>
                  <a:pt x="3316" y="880"/>
                </a:lnTo>
                <a:lnTo>
                  <a:pt x="3322" y="878"/>
                </a:lnTo>
                <a:lnTo>
                  <a:pt x="3326" y="872"/>
                </a:lnTo>
                <a:lnTo>
                  <a:pt x="3330" y="868"/>
                </a:lnTo>
                <a:lnTo>
                  <a:pt x="3334" y="866"/>
                </a:lnTo>
                <a:lnTo>
                  <a:pt x="3336" y="868"/>
                </a:lnTo>
                <a:lnTo>
                  <a:pt x="3340" y="872"/>
                </a:lnTo>
                <a:lnTo>
                  <a:pt x="3342" y="876"/>
                </a:lnTo>
                <a:lnTo>
                  <a:pt x="3342" y="882"/>
                </a:lnTo>
                <a:lnTo>
                  <a:pt x="3342" y="886"/>
                </a:lnTo>
                <a:lnTo>
                  <a:pt x="3340" y="892"/>
                </a:lnTo>
                <a:lnTo>
                  <a:pt x="3338" y="900"/>
                </a:lnTo>
                <a:lnTo>
                  <a:pt x="3340" y="906"/>
                </a:lnTo>
                <a:lnTo>
                  <a:pt x="3350" y="922"/>
                </a:lnTo>
                <a:lnTo>
                  <a:pt x="3354" y="926"/>
                </a:lnTo>
                <a:lnTo>
                  <a:pt x="3356" y="924"/>
                </a:lnTo>
                <a:lnTo>
                  <a:pt x="3362" y="906"/>
                </a:lnTo>
                <a:lnTo>
                  <a:pt x="3366" y="896"/>
                </a:lnTo>
                <a:lnTo>
                  <a:pt x="3368" y="890"/>
                </a:lnTo>
                <a:lnTo>
                  <a:pt x="3370" y="882"/>
                </a:lnTo>
                <a:lnTo>
                  <a:pt x="3376" y="876"/>
                </a:lnTo>
                <a:lnTo>
                  <a:pt x="3390" y="868"/>
                </a:lnTo>
                <a:lnTo>
                  <a:pt x="3410" y="860"/>
                </a:lnTo>
                <a:lnTo>
                  <a:pt x="3432" y="850"/>
                </a:lnTo>
                <a:lnTo>
                  <a:pt x="3440" y="846"/>
                </a:lnTo>
                <a:lnTo>
                  <a:pt x="3446" y="840"/>
                </a:lnTo>
                <a:lnTo>
                  <a:pt x="3454" y="832"/>
                </a:lnTo>
                <a:lnTo>
                  <a:pt x="3462" y="818"/>
                </a:lnTo>
                <a:lnTo>
                  <a:pt x="3470" y="800"/>
                </a:lnTo>
                <a:lnTo>
                  <a:pt x="3480" y="774"/>
                </a:lnTo>
                <a:lnTo>
                  <a:pt x="3484" y="760"/>
                </a:lnTo>
                <a:lnTo>
                  <a:pt x="3486" y="750"/>
                </a:lnTo>
                <a:lnTo>
                  <a:pt x="3486" y="742"/>
                </a:lnTo>
                <a:lnTo>
                  <a:pt x="3484" y="736"/>
                </a:lnTo>
                <a:lnTo>
                  <a:pt x="3478" y="726"/>
                </a:lnTo>
                <a:lnTo>
                  <a:pt x="3472" y="718"/>
                </a:lnTo>
                <a:lnTo>
                  <a:pt x="3464" y="704"/>
                </a:lnTo>
                <a:lnTo>
                  <a:pt x="3454" y="690"/>
                </a:lnTo>
                <a:lnTo>
                  <a:pt x="3434" y="662"/>
                </a:lnTo>
                <a:lnTo>
                  <a:pt x="3428" y="654"/>
                </a:lnTo>
                <a:lnTo>
                  <a:pt x="3428" y="652"/>
                </a:lnTo>
                <a:lnTo>
                  <a:pt x="3430" y="650"/>
                </a:lnTo>
                <a:lnTo>
                  <a:pt x="3440" y="646"/>
                </a:lnTo>
                <a:lnTo>
                  <a:pt x="3442" y="644"/>
                </a:lnTo>
                <a:lnTo>
                  <a:pt x="3444" y="640"/>
                </a:lnTo>
                <a:lnTo>
                  <a:pt x="3444" y="638"/>
                </a:lnTo>
                <a:lnTo>
                  <a:pt x="3442" y="634"/>
                </a:lnTo>
                <a:lnTo>
                  <a:pt x="3434" y="628"/>
                </a:lnTo>
                <a:lnTo>
                  <a:pt x="3422" y="622"/>
                </a:lnTo>
                <a:lnTo>
                  <a:pt x="3416" y="620"/>
                </a:lnTo>
                <a:lnTo>
                  <a:pt x="3410" y="620"/>
                </a:lnTo>
                <a:lnTo>
                  <a:pt x="3404" y="622"/>
                </a:lnTo>
                <a:lnTo>
                  <a:pt x="3396" y="626"/>
                </a:lnTo>
                <a:lnTo>
                  <a:pt x="3392" y="626"/>
                </a:lnTo>
                <a:lnTo>
                  <a:pt x="3386" y="626"/>
                </a:lnTo>
                <a:lnTo>
                  <a:pt x="3380" y="624"/>
                </a:lnTo>
                <a:lnTo>
                  <a:pt x="3378" y="620"/>
                </a:lnTo>
                <a:lnTo>
                  <a:pt x="3376" y="618"/>
                </a:lnTo>
                <a:lnTo>
                  <a:pt x="3378" y="612"/>
                </a:lnTo>
                <a:lnTo>
                  <a:pt x="3386" y="600"/>
                </a:lnTo>
                <a:lnTo>
                  <a:pt x="3398" y="584"/>
                </a:lnTo>
                <a:lnTo>
                  <a:pt x="3404" y="578"/>
                </a:lnTo>
                <a:lnTo>
                  <a:pt x="3408" y="576"/>
                </a:lnTo>
                <a:lnTo>
                  <a:pt x="3410" y="576"/>
                </a:lnTo>
                <a:lnTo>
                  <a:pt x="3412" y="580"/>
                </a:lnTo>
                <a:lnTo>
                  <a:pt x="3416" y="590"/>
                </a:lnTo>
                <a:lnTo>
                  <a:pt x="3418" y="596"/>
                </a:lnTo>
                <a:lnTo>
                  <a:pt x="3422" y="600"/>
                </a:lnTo>
                <a:lnTo>
                  <a:pt x="3426" y="602"/>
                </a:lnTo>
                <a:lnTo>
                  <a:pt x="3430" y="604"/>
                </a:lnTo>
                <a:lnTo>
                  <a:pt x="3436" y="600"/>
                </a:lnTo>
                <a:lnTo>
                  <a:pt x="3442" y="596"/>
                </a:lnTo>
                <a:lnTo>
                  <a:pt x="3446" y="596"/>
                </a:lnTo>
                <a:lnTo>
                  <a:pt x="3448" y="596"/>
                </a:lnTo>
                <a:lnTo>
                  <a:pt x="3458" y="602"/>
                </a:lnTo>
                <a:lnTo>
                  <a:pt x="3470" y="608"/>
                </a:lnTo>
                <a:lnTo>
                  <a:pt x="3482" y="618"/>
                </a:lnTo>
                <a:lnTo>
                  <a:pt x="3494" y="632"/>
                </a:lnTo>
                <a:lnTo>
                  <a:pt x="3504" y="648"/>
                </a:lnTo>
                <a:lnTo>
                  <a:pt x="3510" y="662"/>
                </a:lnTo>
                <a:lnTo>
                  <a:pt x="3516" y="672"/>
                </a:lnTo>
                <a:lnTo>
                  <a:pt x="3520" y="674"/>
                </a:lnTo>
                <a:lnTo>
                  <a:pt x="3524" y="674"/>
                </a:lnTo>
                <a:lnTo>
                  <a:pt x="3534" y="672"/>
                </a:lnTo>
                <a:lnTo>
                  <a:pt x="3538" y="668"/>
                </a:lnTo>
                <a:lnTo>
                  <a:pt x="3542" y="660"/>
                </a:lnTo>
                <a:lnTo>
                  <a:pt x="3546" y="650"/>
                </a:lnTo>
                <a:lnTo>
                  <a:pt x="3548" y="644"/>
                </a:lnTo>
                <a:lnTo>
                  <a:pt x="3546" y="640"/>
                </a:lnTo>
                <a:lnTo>
                  <a:pt x="3542" y="634"/>
                </a:lnTo>
                <a:lnTo>
                  <a:pt x="3538" y="630"/>
                </a:lnTo>
                <a:lnTo>
                  <a:pt x="3516" y="610"/>
                </a:lnTo>
                <a:lnTo>
                  <a:pt x="3508" y="604"/>
                </a:lnTo>
                <a:lnTo>
                  <a:pt x="3500" y="598"/>
                </a:lnTo>
                <a:lnTo>
                  <a:pt x="3500" y="596"/>
                </a:lnTo>
                <a:lnTo>
                  <a:pt x="3498" y="594"/>
                </a:lnTo>
                <a:lnTo>
                  <a:pt x="3502" y="588"/>
                </a:lnTo>
                <a:lnTo>
                  <a:pt x="3506" y="584"/>
                </a:lnTo>
                <a:lnTo>
                  <a:pt x="3508" y="580"/>
                </a:lnTo>
                <a:lnTo>
                  <a:pt x="3508" y="570"/>
                </a:lnTo>
                <a:lnTo>
                  <a:pt x="3508" y="560"/>
                </a:lnTo>
                <a:lnTo>
                  <a:pt x="3510" y="552"/>
                </a:lnTo>
                <a:lnTo>
                  <a:pt x="3512" y="548"/>
                </a:lnTo>
                <a:lnTo>
                  <a:pt x="3516" y="546"/>
                </a:lnTo>
                <a:lnTo>
                  <a:pt x="3526" y="544"/>
                </a:lnTo>
                <a:lnTo>
                  <a:pt x="3538" y="542"/>
                </a:lnTo>
                <a:lnTo>
                  <a:pt x="3552" y="538"/>
                </a:lnTo>
                <a:lnTo>
                  <a:pt x="3558" y="534"/>
                </a:lnTo>
                <a:lnTo>
                  <a:pt x="3562" y="528"/>
                </a:lnTo>
                <a:lnTo>
                  <a:pt x="3566" y="520"/>
                </a:lnTo>
                <a:lnTo>
                  <a:pt x="3568" y="512"/>
                </a:lnTo>
                <a:lnTo>
                  <a:pt x="3570" y="492"/>
                </a:lnTo>
                <a:lnTo>
                  <a:pt x="3572" y="470"/>
                </a:lnTo>
                <a:lnTo>
                  <a:pt x="3570" y="460"/>
                </a:lnTo>
                <a:lnTo>
                  <a:pt x="3568" y="450"/>
                </a:lnTo>
                <a:lnTo>
                  <a:pt x="3562" y="436"/>
                </a:lnTo>
                <a:lnTo>
                  <a:pt x="3556" y="424"/>
                </a:lnTo>
                <a:lnTo>
                  <a:pt x="3548" y="416"/>
                </a:lnTo>
                <a:lnTo>
                  <a:pt x="3546" y="414"/>
                </a:lnTo>
                <a:lnTo>
                  <a:pt x="3546" y="412"/>
                </a:lnTo>
                <a:lnTo>
                  <a:pt x="3552" y="412"/>
                </a:lnTo>
                <a:lnTo>
                  <a:pt x="3562" y="416"/>
                </a:lnTo>
                <a:lnTo>
                  <a:pt x="3574" y="424"/>
                </a:lnTo>
                <a:lnTo>
                  <a:pt x="3580" y="430"/>
                </a:lnTo>
                <a:lnTo>
                  <a:pt x="3586" y="440"/>
                </a:lnTo>
                <a:lnTo>
                  <a:pt x="3598" y="468"/>
                </a:lnTo>
                <a:lnTo>
                  <a:pt x="3610" y="500"/>
                </a:lnTo>
                <a:lnTo>
                  <a:pt x="3616" y="524"/>
                </a:lnTo>
                <a:lnTo>
                  <a:pt x="3620" y="540"/>
                </a:lnTo>
                <a:lnTo>
                  <a:pt x="3622" y="550"/>
                </a:lnTo>
                <a:lnTo>
                  <a:pt x="3628" y="558"/>
                </a:lnTo>
                <a:lnTo>
                  <a:pt x="3638" y="572"/>
                </a:lnTo>
                <a:lnTo>
                  <a:pt x="3650" y="584"/>
                </a:lnTo>
                <a:lnTo>
                  <a:pt x="3652" y="588"/>
                </a:lnTo>
                <a:lnTo>
                  <a:pt x="3652" y="592"/>
                </a:lnTo>
                <a:lnTo>
                  <a:pt x="3650" y="600"/>
                </a:lnTo>
                <a:lnTo>
                  <a:pt x="3646" y="616"/>
                </a:lnTo>
                <a:lnTo>
                  <a:pt x="3642" y="624"/>
                </a:lnTo>
                <a:lnTo>
                  <a:pt x="3638" y="630"/>
                </a:lnTo>
                <a:lnTo>
                  <a:pt x="3634" y="636"/>
                </a:lnTo>
                <a:lnTo>
                  <a:pt x="3628" y="642"/>
                </a:lnTo>
                <a:lnTo>
                  <a:pt x="3614" y="648"/>
                </a:lnTo>
                <a:lnTo>
                  <a:pt x="3596" y="654"/>
                </a:lnTo>
                <a:lnTo>
                  <a:pt x="3584" y="658"/>
                </a:lnTo>
                <a:lnTo>
                  <a:pt x="3580" y="662"/>
                </a:lnTo>
                <a:lnTo>
                  <a:pt x="3576" y="666"/>
                </a:lnTo>
                <a:lnTo>
                  <a:pt x="3572" y="676"/>
                </a:lnTo>
                <a:lnTo>
                  <a:pt x="3564" y="690"/>
                </a:lnTo>
                <a:lnTo>
                  <a:pt x="3560" y="700"/>
                </a:lnTo>
                <a:lnTo>
                  <a:pt x="3560" y="706"/>
                </a:lnTo>
                <a:lnTo>
                  <a:pt x="3562" y="710"/>
                </a:lnTo>
                <a:lnTo>
                  <a:pt x="3564" y="714"/>
                </a:lnTo>
                <a:lnTo>
                  <a:pt x="3576" y="720"/>
                </a:lnTo>
                <a:lnTo>
                  <a:pt x="3586" y="724"/>
                </a:lnTo>
                <a:lnTo>
                  <a:pt x="3592" y="726"/>
                </a:lnTo>
                <a:lnTo>
                  <a:pt x="3596" y="724"/>
                </a:lnTo>
                <a:lnTo>
                  <a:pt x="3600" y="722"/>
                </a:lnTo>
                <a:lnTo>
                  <a:pt x="3604" y="716"/>
                </a:lnTo>
                <a:lnTo>
                  <a:pt x="3612" y="704"/>
                </a:lnTo>
                <a:lnTo>
                  <a:pt x="3618" y="700"/>
                </a:lnTo>
                <a:lnTo>
                  <a:pt x="3624" y="694"/>
                </a:lnTo>
                <a:lnTo>
                  <a:pt x="3636" y="686"/>
                </a:lnTo>
                <a:lnTo>
                  <a:pt x="3652" y="680"/>
                </a:lnTo>
                <a:lnTo>
                  <a:pt x="3668" y="676"/>
                </a:lnTo>
                <a:lnTo>
                  <a:pt x="3688" y="674"/>
                </a:lnTo>
                <a:lnTo>
                  <a:pt x="3696" y="672"/>
                </a:lnTo>
                <a:lnTo>
                  <a:pt x="3698" y="670"/>
                </a:lnTo>
                <a:lnTo>
                  <a:pt x="3698" y="668"/>
                </a:lnTo>
                <a:lnTo>
                  <a:pt x="3698" y="660"/>
                </a:lnTo>
                <a:lnTo>
                  <a:pt x="3694" y="652"/>
                </a:lnTo>
                <a:lnTo>
                  <a:pt x="3684" y="632"/>
                </a:lnTo>
                <a:lnTo>
                  <a:pt x="3680" y="624"/>
                </a:lnTo>
                <a:lnTo>
                  <a:pt x="3678" y="616"/>
                </a:lnTo>
                <a:lnTo>
                  <a:pt x="3674" y="588"/>
                </a:lnTo>
                <a:lnTo>
                  <a:pt x="3672" y="578"/>
                </a:lnTo>
                <a:lnTo>
                  <a:pt x="3668" y="566"/>
                </a:lnTo>
                <a:lnTo>
                  <a:pt x="3666" y="562"/>
                </a:lnTo>
                <a:lnTo>
                  <a:pt x="3666" y="558"/>
                </a:lnTo>
                <a:lnTo>
                  <a:pt x="3668" y="554"/>
                </a:lnTo>
                <a:lnTo>
                  <a:pt x="3670" y="552"/>
                </a:lnTo>
                <a:lnTo>
                  <a:pt x="3694" y="542"/>
                </a:lnTo>
                <a:lnTo>
                  <a:pt x="3700" y="536"/>
                </a:lnTo>
                <a:lnTo>
                  <a:pt x="3706" y="532"/>
                </a:lnTo>
                <a:lnTo>
                  <a:pt x="3708" y="528"/>
                </a:lnTo>
                <a:lnTo>
                  <a:pt x="3710" y="522"/>
                </a:lnTo>
                <a:lnTo>
                  <a:pt x="3710" y="518"/>
                </a:lnTo>
                <a:lnTo>
                  <a:pt x="3708" y="514"/>
                </a:lnTo>
                <a:lnTo>
                  <a:pt x="3706" y="512"/>
                </a:lnTo>
                <a:lnTo>
                  <a:pt x="3702" y="510"/>
                </a:lnTo>
                <a:lnTo>
                  <a:pt x="3692" y="512"/>
                </a:lnTo>
                <a:lnTo>
                  <a:pt x="3682" y="514"/>
                </a:lnTo>
                <a:lnTo>
                  <a:pt x="3670" y="518"/>
                </a:lnTo>
                <a:lnTo>
                  <a:pt x="3652" y="518"/>
                </a:lnTo>
                <a:lnTo>
                  <a:pt x="3644" y="516"/>
                </a:lnTo>
                <a:lnTo>
                  <a:pt x="3638" y="512"/>
                </a:lnTo>
                <a:lnTo>
                  <a:pt x="3634" y="508"/>
                </a:lnTo>
                <a:lnTo>
                  <a:pt x="3632" y="504"/>
                </a:lnTo>
                <a:lnTo>
                  <a:pt x="3628" y="494"/>
                </a:lnTo>
                <a:lnTo>
                  <a:pt x="3626" y="486"/>
                </a:lnTo>
                <a:lnTo>
                  <a:pt x="3620" y="478"/>
                </a:lnTo>
                <a:lnTo>
                  <a:pt x="3616" y="466"/>
                </a:lnTo>
                <a:lnTo>
                  <a:pt x="3610" y="456"/>
                </a:lnTo>
                <a:lnTo>
                  <a:pt x="3608" y="444"/>
                </a:lnTo>
                <a:lnTo>
                  <a:pt x="3606" y="438"/>
                </a:lnTo>
                <a:lnTo>
                  <a:pt x="3604" y="432"/>
                </a:lnTo>
                <a:lnTo>
                  <a:pt x="3594" y="418"/>
                </a:lnTo>
                <a:lnTo>
                  <a:pt x="3566" y="392"/>
                </a:lnTo>
                <a:lnTo>
                  <a:pt x="3546" y="376"/>
                </a:lnTo>
                <a:lnTo>
                  <a:pt x="3542" y="372"/>
                </a:lnTo>
                <a:lnTo>
                  <a:pt x="3540" y="372"/>
                </a:lnTo>
                <a:lnTo>
                  <a:pt x="3540" y="374"/>
                </a:lnTo>
                <a:lnTo>
                  <a:pt x="3540" y="376"/>
                </a:lnTo>
                <a:lnTo>
                  <a:pt x="3538" y="376"/>
                </a:lnTo>
                <a:lnTo>
                  <a:pt x="3532" y="376"/>
                </a:lnTo>
                <a:lnTo>
                  <a:pt x="3522" y="374"/>
                </a:lnTo>
                <a:lnTo>
                  <a:pt x="3506" y="372"/>
                </a:lnTo>
                <a:lnTo>
                  <a:pt x="3492" y="370"/>
                </a:lnTo>
                <a:lnTo>
                  <a:pt x="3480" y="372"/>
                </a:lnTo>
                <a:lnTo>
                  <a:pt x="3470" y="372"/>
                </a:lnTo>
                <a:lnTo>
                  <a:pt x="3458" y="372"/>
                </a:lnTo>
                <a:lnTo>
                  <a:pt x="3452" y="370"/>
                </a:lnTo>
                <a:lnTo>
                  <a:pt x="3448" y="366"/>
                </a:lnTo>
                <a:lnTo>
                  <a:pt x="3450" y="360"/>
                </a:lnTo>
                <a:lnTo>
                  <a:pt x="3452" y="352"/>
                </a:lnTo>
                <a:lnTo>
                  <a:pt x="3468" y="314"/>
                </a:lnTo>
                <a:lnTo>
                  <a:pt x="3470" y="306"/>
                </a:lnTo>
                <a:lnTo>
                  <a:pt x="3476" y="302"/>
                </a:lnTo>
                <a:lnTo>
                  <a:pt x="3482" y="300"/>
                </a:lnTo>
                <a:lnTo>
                  <a:pt x="3488" y="300"/>
                </a:lnTo>
                <a:lnTo>
                  <a:pt x="3504" y="302"/>
                </a:lnTo>
                <a:lnTo>
                  <a:pt x="3518" y="304"/>
                </a:lnTo>
                <a:lnTo>
                  <a:pt x="3542" y="306"/>
                </a:lnTo>
                <a:lnTo>
                  <a:pt x="3572" y="312"/>
                </a:lnTo>
                <a:lnTo>
                  <a:pt x="3580" y="314"/>
                </a:lnTo>
                <a:lnTo>
                  <a:pt x="3586" y="312"/>
                </a:lnTo>
                <a:lnTo>
                  <a:pt x="3588" y="308"/>
                </a:lnTo>
                <a:lnTo>
                  <a:pt x="3590" y="304"/>
                </a:lnTo>
                <a:lnTo>
                  <a:pt x="3590" y="292"/>
                </a:lnTo>
                <a:lnTo>
                  <a:pt x="3592" y="276"/>
                </a:lnTo>
                <a:lnTo>
                  <a:pt x="3594" y="272"/>
                </a:lnTo>
                <a:lnTo>
                  <a:pt x="3596" y="268"/>
                </a:lnTo>
                <a:lnTo>
                  <a:pt x="3600" y="266"/>
                </a:lnTo>
                <a:lnTo>
                  <a:pt x="3604" y="266"/>
                </a:lnTo>
                <a:lnTo>
                  <a:pt x="3614" y="270"/>
                </a:lnTo>
                <a:lnTo>
                  <a:pt x="3624" y="276"/>
                </a:lnTo>
                <a:lnTo>
                  <a:pt x="3634" y="278"/>
                </a:lnTo>
                <a:lnTo>
                  <a:pt x="3640" y="280"/>
                </a:lnTo>
                <a:lnTo>
                  <a:pt x="3642" y="278"/>
                </a:lnTo>
                <a:lnTo>
                  <a:pt x="3642" y="276"/>
                </a:lnTo>
                <a:lnTo>
                  <a:pt x="3644" y="268"/>
                </a:lnTo>
                <a:lnTo>
                  <a:pt x="3644" y="264"/>
                </a:lnTo>
                <a:lnTo>
                  <a:pt x="3646" y="260"/>
                </a:lnTo>
                <a:lnTo>
                  <a:pt x="3648" y="256"/>
                </a:lnTo>
                <a:lnTo>
                  <a:pt x="3652" y="256"/>
                </a:lnTo>
                <a:lnTo>
                  <a:pt x="3656" y="254"/>
                </a:lnTo>
                <a:lnTo>
                  <a:pt x="3660" y="256"/>
                </a:lnTo>
                <a:lnTo>
                  <a:pt x="3664" y="258"/>
                </a:lnTo>
                <a:lnTo>
                  <a:pt x="3670" y="264"/>
                </a:lnTo>
                <a:lnTo>
                  <a:pt x="3672" y="268"/>
                </a:lnTo>
                <a:lnTo>
                  <a:pt x="3670" y="276"/>
                </a:lnTo>
                <a:lnTo>
                  <a:pt x="3668" y="282"/>
                </a:lnTo>
                <a:lnTo>
                  <a:pt x="3664" y="290"/>
                </a:lnTo>
                <a:lnTo>
                  <a:pt x="3654" y="300"/>
                </a:lnTo>
                <a:lnTo>
                  <a:pt x="3648" y="306"/>
                </a:lnTo>
                <a:lnTo>
                  <a:pt x="3648" y="310"/>
                </a:lnTo>
                <a:lnTo>
                  <a:pt x="3646" y="322"/>
                </a:lnTo>
                <a:lnTo>
                  <a:pt x="3646" y="328"/>
                </a:lnTo>
                <a:lnTo>
                  <a:pt x="3648" y="336"/>
                </a:lnTo>
                <a:lnTo>
                  <a:pt x="3652" y="342"/>
                </a:lnTo>
                <a:lnTo>
                  <a:pt x="3658" y="346"/>
                </a:lnTo>
                <a:lnTo>
                  <a:pt x="3666" y="352"/>
                </a:lnTo>
                <a:lnTo>
                  <a:pt x="3674" y="358"/>
                </a:lnTo>
                <a:lnTo>
                  <a:pt x="3694" y="378"/>
                </a:lnTo>
                <a:lnTo>
                  <a:pt x="3716" y="400"/>
                </a:lnTo>
                <a:lnTo>
                  <a:pt x="3734" y="414"/>
                </a:lnTo>
                <a:lnTo>
                  <a:pt x="3742" y="418"/>
                </a:lnTo>
                <a:lnTo>
                  <a:pt x="3746" y="416"/>
                </a:lnTo>
                <a:lnTo>
                  <a:pt x="3746" y="412"/>
                </a:lnTo>
                <a:lnTo>
                  <a:pt x="3746" y="404"/>
                </a:lnTo>
                <a:lnTo>
                  <a:pt x="3744" y="384"/>
                </a:lnTo>
                <a:lnTo>
                  <a:pt x="3742" y="360"/>
                </a:lnTo>
                <a:lnTo>
                  <a:pt x="3740" y="352"/>
                </a:lnTo>
                <a:lnTo>
                  <a:pt x="3738" y="344"/>
                </a:lnTo>
                <a:lnTo>
                  <a:pt x="3734" y="338"/>
                </a:lnTo>
                <a:lnTo>
                  <a:pt x="3730" y="334"/>
                </a:lnTo>
                <a:lnTo>
                  <a:pt x="3718" y="324"/>
                </a:lnTo>
                <a:lnTo>
                  <a:pt x="3712" y="318"/>
                </a:lnTo>
                <a:lnTo>
                  <a:pt x="3706" y="308"/>
                </a:lnTo>
                <a:lnTo>
                  <a:pt x="3700" y="294"/>
                </a:lnTo>
                <a:lnTo>
                  <a:pt x="3700" y="292"/>
                </a:lnTo>
                <a:lnTo>
                  <a:pt x="3702" y="292"/>
                </a:lnTo>
                <a:lnTo>
                  <a:pt x="3712" y="292"/>
                </a:lnTo>
                <a:lnTo>
                  <a:pt x="3730" y="294"/>
                </a:lnTo>
                <a:lnTo>
                  <a:pt x="3746" y="292"/>
                </a:lnTo>
                <a:lnTo>
                  <a:pt x="3756" y="288"/>
                </a:lnTo>
                <a:lnTo>
                  <a:pt x="3762" y="282"/>
                </a:lnTo>
                <a:lnTo>
                  <a:pt x="3766" y="276"/>
                </a:lnTo>
                <a:lnTo>
                  <a:pt x="3772" y="270"/>
                </a:lnTo>
                <a:lnTo>
                  <a:pt x="3778" y="266"/>
                </a:lnTo>
                <a:lnTo>
                  <a:pt x="3788" y="266"/>
                </a:lnTo>
                <a:lnTo>
                  <a:pt x="3804" y="264"/>
                </a:lnTo>
                <a:lnTo>
                  <a:pt x="3812" y="264"/>
                </a:lnTo>
                <a:lnTo>
                  <a:pt x="3816" y="264"/>
                </a:lnTo>
                <a:lnTo>
                  <a:pt x="3818" y="262"/>
                </a:lnTo>
                <a:lnTo>
                  <a:pt x="3816" y="258"/>
                </a:lnTo>
                <a:lnTo>
                  <a:pt x="3810" y="250"/>
                </a:lnTo>
                <a:lnTo>
                  <a:pt x="3802" y="242"/>
                </a:lnTo>
                <a:lnTo>
                  <a:pt x="3798" y="238"/>
                </a:lnTo>
                <a:lnTo>
                  <a:pt x="3792" y="234"/>
                </a:lnTo>
                <a:lnTo>
                  <a:pt x="3782" y="230"/>
                </a:lnTo>
                <a:lnTo>
                  <a:pt x="3774" y="228"/>
                </a:lnTo>
                <a:lnTo>
                  <a:pt x="3774" y="226"/>
                </a:lnTo>
                <a:lnTo>
                  <a:pt x="3776" y="222"/>
                </a:lnTo>
                <a:lnTo>
                  <a:pt x="3780" y="220"/>
                </a:lnTo>
                <a:lnTo>
                  <a:pt x="3788" y="220"/>
                </a:lnTo>
                <a:lnTo>
                  <a:pt x="3808" y="224"/>
                </a:lnTo>
                <a:lnTo>
                  <a:pt x="3832" y="230"/>
                </a:lnTo>
                <a:lnTo>
                  <a:pt x="3850" y="236"/>
                </a:lnTo>
                <a:lnTo>
                  <a:pt x="3862" y="240"/>
                </a:lnTo>
                <a:lnTo>
                  <a:pt x="3866" y="240"/>
                </a:lnTo>
                <a:lnTo>
                  <a:pt x="3868" y="238"/>
                </a:lnTo>
                <a:lnTo>
                  <a:pt x="3866" y="230"/>
                </a:lnTo>
                <a:lnTo>
                  <a:pt x="3864" y="218"/>
                </a:lnTo>
                <a:lnTo>
                  <a:pt x="3862" y="212"/>
                </a:lnTo>
                <a:lnTo>
                  <a:pt x="3858" y="208"/>
                </a:lnTo>
                <a:lnTo>
                  <a:pt x="3854" y="206"/>
                </a:lnTo>
                <a:lnTo>
                  <a:pt x="3846" y="206"/>
                </a:lnTo>
                <a:lnTo>
                  <a:pt x="3822" y="202"/>
                </a:lnTo>
                <a:lnTo>
                  <a:pt x="3808" y="198"/>
                </a:lnTo>
                <a:lnTo>
                  <a:pt x="3788" y="192"/>
                </a:lnTo>
                <a:lnTo>
                  <a:pt x="3748" y="180"/>
                </a:lnTo>
                <a:lnTo>
                  <a:pt x="3710" y="168"/>
                </a:lnTo>
                <a:lnTo>
                  <a:pt x="3678" y="162"/>
                </a:lnTo>
                <a:lnTo>
                  <a:pt x="3658" y="160"/>
                </a:lnTo>
                <a:lnTo>
                  <a:pt x="3652" y="160"/>
                </a:lnTo>
                <a:lnTo>
                  <a:pt x="3648" y="158"/>
                </a:lnTo>
                <a:lnTo>
                  <a:pt x="3648" y="156"/>
                </a:lnTo>
                <a:lnTo>
                  <a:pt x="3650" y="154"/>
                </a:lnTo>
                <a:lnTo>
                  <a:pt x="3656" y="150"/>
                </a:lnTo>
                <a:lnTo>
                  <a:pt x="3666" y="148"/>
                </a:lnTo>
                <a:lnTo>
                  <a:pt x="3670" y="148"/>
                </a:lnTo>
                <a:lnTo>
                  <a:pt x="3672" y="146"/>
                </a:lnTo>
                <a:lnTo>
                  <a:pt x="3674" y="144"/>
                </a:lnTo>
                <a:lnTo>
                  <a:pt x="3674" y="142"/>
                </a:lnTo>
                <a:lnTo>
                  <a:pt x="3670" y="136"/>
                </a:lnTo>
                <a:lnTo>
                  <a:pt x="3662" y="130"/>
                </a:lnTo>
                <a:lnTo>
                  <a:pt x="3652" y="128"/>
                </a:lnTo>
                <a:lnTo>
                  <a:pt x="3644" y="128"/>
                </a:lnTo>
                <a:lnTo>
                  <a:pt x="3638" y="134"/>
                </a:lnTo>
                <a:lnTo>
                  <a:pt x="3632" y="144"/>
                </a:lnTo>
                <a:lnTo>
                  <a:pt x="3632" y="148"/>
                </a:lnTo>
                <a:lnTo>
                  <a:pt x="3632" y="152"/>
                </a:lnTo>
                <a:lnTo>
                  <a:pt x="3632" y="158"/>
                </a:lnTo>
                <a:lnTo>
                  <a:pt x="3632" y="160"/>
                </a:lnTo>
                <a:lnTo>
                  <a:pt x="3628" y="160"/>
                </a:lnTo>
                <a:lnTo>
                  <a:pt x="3608" y="160"/>
                </a:lnTo>
                <a:lnTo>
                  <a:pt x="3554" y="160"/>
                </a:lnTo>
                <a:lnTo>
                  <a:pt x="3528" y="158"/>
                </a:lnTo>
                <a:lnTo>
                  <a:pt x="3496" y="152"/>
                </a:lnTo>
                <a:lnTo>
                  <a:pt x="3466" y="148"/>
                </a:lnTo>
                <a:lnTo>
                  <a:pt x="3442" y="144"/>
                </a:lnTo>
                <a:lnTo>
                  <a:pt x="3394" y="142"/>
                </a:lnTo>
                <a:lnTo>
                  <a:pt x="3382" y="140"/>
                </a:lnTo>
                <a:lnTo>
                  <a:pt x="3372" y="138"/>
                </a:lnTo>
                <a:lnTo>
                  <a:pt x="3358" y="132"/>
                </a:lnTo>
                <a:lnTo>
                  <a:pt x="3342" y="126"/>
                </a:lnTo>
                <a:lnTo>
                  <a:pt x="3332" y="124"/>
                </a:lnTo>
                <a:lnTo>
                  <a:pt x="3318" y="124"/>
                </a:lnTo>
                <a:lnTo>
                  <a:pt x="3306" y="122"/>
                </a:lnTo>
                <a:lnTo>
                  <a:pt x="3298" y="120"/>
                </a:lnTo>
                <a:lnTo>
                  <a:pt x="3292" y="118"/>
                </a:lnTo>
                <a:lnTo>
                  <a:pt x="3288" y="114"/>
                </a:lnTo>
                <a:lnTo>
                  <a:pt x="3284" y="102"/>
                </a:lnTo>
                <a:lnTo>
                  <a:pt x="3280" y="96"/>
                </a:lnTo>
                <a:lnTo>
                  <a:pt x="3276" y="90"/>
                </a:lnTo>
                <a:lnTo>
                  <a:pt x="3270" y="84"/>
                </a:lnTo>
                <a:lnTo>
                  <a:pt x="3264" y="80"/>
                </a:lnTo>
                <a:lnTo>
                  <a:pt x="3258" y="78"/>
                </a:lnTo>
                <a:lnTo>
                  <a:pt x="3250" y="76"/>
                </a:lnTo>
                <a:lnTo>
                  <a:pt x="3230" y="76"/>
                </a:lnTo>
                <a:lnTo>
                  <a:pt x="3200" y="76"/>
                </a:lnTo>
                <a:lnTo>
                  <a:pt x="3184" y="78"/>
                </a:lnTo>
                <a:lnTo>
                  <a:pt x="3174" y="80"/>
                </a:lnTo>
                <a:lnTo>
                  <a:pt x="3170" y="82"/>
                </a:lnTo>
                <a:lnTo>
                  <a:pt x="3170" y="86"/>
                </a:lnTo>
                <a:lnTo>
                  <a:pt x="3172" y="92"/>
                </a:lnTo>
                <a:lnTo>
                  <a:pt x="3176" y="94"/>
                </a:lnTo>
                <a:lnTo>
                  <a:pt x="3186" y="100"/>
                </a:lnTo>
                <a:lnTo>
                  <a:pt x="3210" y="110"/>
                </a:lnTo>
                <a:lnTo>
                  <a:pt x="3226" y="118"/>
                </a:lnTo>
                <a:lnTo>
                  <a:pt x="3242" y="128"/>
                </a:lnTo>
                <a:lnTo>
                  <a:pt x="3246" y="134"/>
                </a:lnTo>
                <a:lnTo>
                  <a:pt x="3246" y="136"/>
                </a:lnTo>
                <a:lnTo>
                  <a:pt x="3244" y="138"/>
                </a:lnTo>
                <a:lnTo>
                  <a:pt x="3238" y="140"/>
                </a:lnTo>
                <a:lnTo>
                  <a:pt x="3228" y="140"/>
                </a:lnTo>
                <a:lnTo>
                  <a:pt x="3186" y="140"/>
                </a:lnTo>
                <a:lnTo>
                  <a:pt x="3178" y="140"/>
                </a:lnTo>
                <a:lnTo>
                  <a:pt x="3174" y="138"/>
                </a:lnTo>
                <a:lnTo>
                  <a:pt x="3164" y="134"/>
                </a:lnTo>
                <a:lnTo>
                  <a:pt x="3156" y="124"/>
                </a:lnTo>
                <a:lnTo>
                  <a:pt x="3140" y="114"/>
                </a:lnTo>
                <a:lnTo>
                  <a:pt x="3130" y="108"/>
                </a:lnTo>
                <a:lnTo>
                  <a:pt x="3116" y="106"/>
                </a:lnTo>
                <a:lnTo>
                  <a:pt x="3100" y="104"/>
                </a:lnTo>
                <a:lnTo>
                  <a:pt x="3082" y="104"/>
                </a:lnTo>
                <a:lnTo>
                  <a:pt x="3048" y="104"/>
                </a:lnTo>
                <a:lnTo>
                  <a:pt x="3018" y="106"/>
                </a:lnTo>
                <a:lnTo>
                  <a:pt x="2996" y="104"/>
                </a:lnTo>
                <a:lnTo>
                  <a:pt x="2984" y="102"/>
                </a:lnTo>
                <a:lnTo>
                  <a:pt x="2980" y="98"/>
                </a:lnTo>
                <a:lnTo>
                  <a:pt x="2976" y="94"/>
                </a:lnTo>
                <a:lnTo>
                  <a:pt x="2968" y="80"/>
                </a:lnTo>
                <a:lnTo>
                  <a:pt x="2962" y="72"/>
                </a:lnTo>
                <a:lnTo>
                  <a:pt x="2954" y="68"/>
                </a:lnTo>
                <a:lnTo>
                  <a:pt x="2946" y="64"/>
                </a:lnTo>
                <a:lnTo>
                  <a:pt x="2936" y="64"/>
                </a:lnTo>
                <a:lnTo>
                  <a:pt x="2914" y="66"/>
                </a:lnTo>
                <a:lnTo>
                  <a:pt x="2888" y="68"/>
                </a:lnTo>
                <a:lnTo>
                  <a:pt x="2874" y="68"/>
                </a:lnTo>
                <a:lnTo>
                  <a:pt x="2864" y="64"/>
                </a:lnTo>
                <a:lnTo>
                  <a:pt x="2852" y="62"/>
                </a:lnTo>
                <a:lnTo>
                  <a:pt x="2844" y="58"/>
                </a:lnTo>
                <a:lnTo>
                  <a:pt x="2826" y="48"/>
                </a:lnTo>
                <a:lnTo>
                  <a:pt x="2812" y="38"/>
                </a:lnTo>
                <a:lnTo>
                  <a:pt x="2796" y="30"/>
                </a:lnTo>
                <a:lnTo>
                  <a:pt x="2776" y="26"/>
                </a:lnTo>
                <a:lnTo>
                  <a:pt x="2724" y="18"/>
                </a:lnTo>
                <a:lnTo>
                  <a:pt x="2712" y="16"/>
                </a:lnTo>
                <a:lnTo>
                  <a:pt x="2704" y="18"/>
                </a:lnTo>
                <a:lnTo>
                  <a:pt x="2702" y="22"/>
                </a:lnTo>
                <a:lnTo>
                  <a:pt x="2702" y="28"/>
                </a:lnTo>
                <a:lnTo>
                  <a:pt x="2706" y="34"/>
                </a:lnTo>
                <a:lnTo>
                  <a:pt x="2710" y="38"/>
                </a:lnTo>
                <a:lnTo>
                  <a:pt x="2716" y="42"/>
                </a:lnTo>
                <a:lnTo>
                  <a:pt x="2722" y="44"/>
                </a:lnTo>
                <a:lnTo>
                  <a:pt x="2732" y="48"/>
                </a:lnTo>
                <a:lnTo>
                  <a:pt x="2742" y="50"/>
                </a:lnTo>
                <a:lnTo>
                  <a:pt x="2754" y="52"/>
                </a:lnTo>
                <a:lnTo>
                  <a:pt x="2770" y="54"/>
                </a:lnTo>
                <a:lnTo>
                  <a:pt x="2790" y="58"/>
                </a:lnTo>
                <a:lnTo>
                  <a:pt x="2800" y="60"/>
                </a:lnTo>
                <a:lnTo>
                  <a:pt x="2810" y="66"/>
                </a:lnTo>
                <a:lnTo>
                  <a:pt x="2818" y="70"/>
                </a:lnTo>
                <a:lnTo>
                  <a:pt x="2826" y="78"/>
                </a:lnTo>
                <a:lnTo>
                  <a:pt x="2828" y="82"/>
                </a:lnTo>
                <a:lnTo>
                  <a:pt x="2828" y="84"/>
                </a:lnTo>
                <a:lnTo>
                  <a:pt x="2828" y="88"/>
                </a:lnTo>
                <a:lnTo>
                  <a:pt x="2824" y="90"/>
                </a:lnTo>
                <a:lnTo>
                  <a:pt x="2814" y="92"/>
                </a:lnTo>
                <a:lnTo>
                  <a:pt x="2800" y="96"/>
                </a:lnTo>
                <a:lnTo>
                  <a:pt x="2766" y="100"/>
                </a:lnTo>
                <a:lnTo>
                  <a:pt x="2750" y="104"/>
                </a:lnTo>
                <a:lnTo>
                  <a:pt x="2734" y="110"/>
                </a:lnTo>
                <a:lnTo>
                  <a:pt x="2722" y="116"/>
                </a:lnTo>
                <a:lnTo>
                  <a:pt x="2710" y="120"/>
                </a:lnTo>
                <a:lnTo>
                  <a:pt x="2688" y="124"/>
                </a:lnTo>
                <a:lnTo>
                  <a:pt x="2668" y="126"/>
                </a:lnTo>
                <a:lnTo>
                  <a:pt x="2660" y="128"/>
                </a:lnTo>
                <a:lnTo>
                  <a:pt x="2650" y="130"/>
                </a:lnTo>
                <a:lnTo>
                  <a:pt x="2644" y="134"/>
                </a:lnTo>
                <a:lnTo>
                  <a:pt x="2642" y="140"/>
                </a:lnTo>
                <a:lnTo>
                  <a:pt x="2644" y="144"/>
                </a:lnTo>
                <a:lnTo>
                  <a:pt x="2648" y="150"/>
                </a:lnTo>
                <a:lnTo>
                  <a:pt x="2660" y="164"/>
                </a:lnTo>
                <a:lnTo>
                  <a:pt x="2666" y="172"/>
                </a:lnTo>
                <a:lnTo>
                  <a:pt x="2670" y="180"/>
                </a:lnTo>
                <a:lnTo>
                  <a:pt x="2674" y="192"/>
                </a:lnTo>
                <a:lnTo>
                  <a:pt x="2674" y="196"/>
                </a:lnTo>
                <a:lnTo>
                  <a:pt x="2672" y="198"/>
                </a:lnTo>
                <a:lnTo>
                  <a:pt x="2666" y="202"/>
                </a:lnTo>
                <a:lnTo>
                  <a:pt x="2656" y="206"/>
                </a:lnTo>
                <a:lnTo>
                  <a:pt x="2652" y="206"/>
                </a:lnTo>
                <a:lnTo>
                  <a:pt x="2650" y="204"/>
                </a:lnTo>
                <a:lnTo>
                  <a:pt x="2652" y="196"/>
                </a:lnTo>
                <a:lnTo>
                  <a:pt x="2654" y="184"/>
                </a:lnTo>
                <a:lnTo>
                  <a:pt x="2656" y="178"/>
                </a:lnTo>
                <a:lnTo>
                  <a:pt x="2654" y="174"/>
                </a:lnTo>
                <a:lnTo>
                  <a:pt x="2632" y="144"/>
                </a:lnTo>
                <a:lnTo>
                  <a:pt x="2618" y="124"/>
                </a:lnTo>
                <a:lnTo>
                  <a:pt x="2610" y="114"/>
                </a:lnTo>
                <a:lnTo>
                  <a:pt x="2602" y="108"/>
                </a:lnTo>
                <a:lnTo>
                  <a:pt x="2596" y="106"/>
                </a:lnTo>
                <a:lnTo>
                  <a:pt x="2590" y="104"/>
                </a:lnTo>
                <a:lnTo>
                  <a:pt x="2588" y="108"/>
                </a:lnTo>
                <a:lnTo>
                  <a:pt x="2586" y="112"/>
                </a:lnTo>
                <a:lnTo>
                  <a:pt x="2586" y="124"/>
                </a:lnTo>
                <a:lnTo>
                  <a:pt x="2588" y="138"/>
                </a:lnTo>
                <a:lnTo>
                  <a:pt x="2592" y="150"/>
                </a:lnTo>
                <a:lnTo>
                  <a:pt x="2594" y="156"/>
                </a:lnTo>
                <a:lnTo>
                  <a:pt x="2598" y="162"/>
                </a:lnTo>
                <a:lnTo>
                  <a:pt x="2602" y="170"/>
                </a:lnTo>
                <a:lnTo>
                  <a:pt x="2602" y="174"/>
                </a:lnTo>
                <a:lnTo>
                  <a:pt x="2600" y="176"/>
                </a:lnTo>
                <a:lnTo>
                  <a:pt x="2596" y="176"/>
                </a:lnTo>
                <a:lnTo>
                  <a:pt x="2592" y="174"/>
                </a:lnTo>
                <a:lnTo>
                  <a:pt x="2578" y="168"/>
                </a:lnTo>
                <a:lnTo>
                  <a:pt x="2566" y="160"/>
                </a:lnTo>
                <a:lnTo>
                  <a:pt x="2560" y="158"/>
                </a:lnTo>
                <a:lnTo>
                  <a:pt x="2552" y="158"/>
                </a:lnTo>
                <a:lnTo>
                  <a:pt x="2530" y="162"/>
                </a:lnTo>
                <a:lnTo>
                  <a:pt x="2508" y="166"/>
                </a:lnTo>
                <a:lnTo>
                  <a:pt x="2498" y="166"/>
                </a:lnTo>
                <a:lnTo>
                  <a:pt x="2488" y="164"/>
                </a:lnTo>
                <a:lnTo>
                  <a:pt x="2484" y="160"/>
                </a:lnTo>
                <a:lnTo>
                  <a:pt x="2482" y="158"/>
                </a:lnTo>
                <a:lnTo>
                  <a:pt x="2482" y="156"/>
                </a:lnTo>
                <a:lnTo>
                  <a:pt x="2484" y="156"/>
                </a:lnTo>
                <a:lnTo>
                  <a:pt x="2492" y="152"/>
                </a:lnTo>
                <a:lnTo>
                  <a:pt x="2494" y="150"/>
                </a:lnTo>
                <a:lnTo>
                  <a:pt x="2496" y="148"/>
                </a:lnTo>
                <a:lnTo>
                  <a:pt x="2494" y="144"/>
                </a:lnTo>
                <a:lnTo>
                  <a:pt x="2492" y="142"/>
                </a:lnTo>
                <a:lnTo>
                  <a:pt x="2484" y="140"/>
                </a:lnTo>
                <a:lnTo>
                  <a:pt x="2472" y="138"/>
                </a:lnTo>
                <a:lnTo>
                  <a:pt x="2468" y="134"/>
                </a:lnTo>
                <a:lnTo>
                  <a:pt x="2466" y="130"/>
                </a:lnTo>
                <a:lnTo>
                  <a:pt x="2464" y="128"/>
                </a:lnTo>
                <a:lnTo>
                  <a:pt x="2466" y="124"/>
                </a:lnTo>
                <a:lnTo>
                  <a:pt x="2470" y="118"/>
                </a:lnTo>
                <a:lnTo>
                  <a:pt x="2478" y="112"/>
                </a:lnTo>
                <a:lnTo>
                  <a:pt x="2488" y="108"/>
                </a:lnTo>
                <a:lnTo>
                  <a:pt x="2512" y="98"/>
                </a:lnTo>
                <a:lnTo>
                  <a:pt x="2538" y="92"/>
                </a:lnTo>
                <a:lnTo>
                  <a:pt x="2554" y="88"/>
                </a:lnTo>
                <a:lnTo>
                  <a:pt x="2562" y="86"/>
                </a:lnTo>
                <a:lnTo>
                  <a:pt x="2564" y="84"/>
                </a:lnTo>
                <a:lnTo>
                  <a:pt x="2564" y="80"/>
                </a:lnTo>
                <a:lnTo>
                  <a:pt x="2564" y="72"/>
                </a:lnTo>
                <a:lnTo>
                  <a:pt x="2564" y="68"/>
                </a:lnTo>
                <a:lnTo>
                  <a:pt x="2562" y="66"/>
                </a:lnTo>
                <a:lnTo>
                  <a:pt x="2556" y="64"/>
                </a:lnTo>
                <a:lnTo>
                  <a:pt x="2546" y="62"/>
                </a:lnTo>
                <a:lnTo>
                  <a:pt x="2532" y="64"/>
                </a:lnTo>
                <a:lnTo>
                  <a:pt x="2516" y="66"/>
                </a:lnTo>
                <a:lnTo>
                  <a:pt x="2500" y="70"/>
                </a:lnTo>
                <a:lnTo>
                  <a:pt x="2482" y="76"/>
                </a:lnTo>
                <a:lnTo>
                  <a:pt x="2466" y="84"/>
                </a:lnTo>
                <a:lnTo>
                  <a:pt x="2450" y="92"/>
                </a:lnTo>
                <a:lnTo>
                  <a:pt x="2440" y="98"/>
                </a:lnTo>
                <a:lnTo>
                  <a:pt x="2434" y="106"/>
                </a:lnTo>
                <a:lnTo>
                  <a:pt x="2430" y="112"/>
                </a:lnTo>
                <a:lnTo>
                  <a:pt x="2428" y="124"/>
                </a:lnTo>
                <a:lnTo>
                  <a:pt x="2424" y="136"/>
                </a:lnTo>
                <a:lnTo>
                  <a:pt x="2424" y="140"/>
                </a:lnTo>
                <a:lnTo>
                  <a:pt x="2424" y="144"/>
                </a:lnTo>
                <a:lnTo>
                  <a:pt x="2428" y="148"/>
                </a:lnTo>
                <a:lnTo>
                  <a:pt x="2432" y="150"/>
                </a:lnTo>
                <a:lnTo>
                  <a:pt x="2442" y="156"/>
                </a:lnTo>
                <a:lnTo>
                  <a:pt x="2450" y="160"/>
                </a:lnTo>
                <a:lnTo>
                  <a:pt x="2452" y="164"/>
                </a:lnTo>
                <a:lnTo>
                  <a:pt x="2452" y="166"/>
                </a:lnTo>
                <a:lnTo>
                  <a:pt x="2450" y="168"/>
                </a:lnTo>
                <a:lnTo>
                  <a:pt x="2446" y="170"/>
                </a:lnTo>
                <a:lnTo>
                  <a:pt x="2418" y="180"/>
                </a:lnTo>
                <a:lnTo>
                  <a:pt x="2406" y="182"/>
                </a:lnTo>
                <a:lnTo>
                  <a:pt x="2396" y="182"/>
                </a:lnTo>
                <a:lnTo>
                  <a:pt x="2384" y="184"/>
                </a:lnTo>
                <a:lnTo>
                  <a:pt x="2370" y="188"/>
                </a:lnTo>
                <a:lnTo>
                  <a:pt x="2362" y="190"/>
                </a:lnTo>
                <a:lnTo>
                  <a:pt x="2358" y="194"/>
                </a:lnTo>
                <a:lnTo>
                  <a:pt x="2354" y="200"/>
                </a:lnTo>
                <a:lnTo>
                  <a:pt x="2350" y="208"/>
                </a:lnTo>
                <a:lnTo>
                  <a:pt x="2346" y="212"/>
                </a:lnTo>
                <a:lnTo>
                  <a:pt x="2340" y="214"/>
                </a:lnTo>
                <a:lnTo>
                  <a:pt x="2304" y="230"/>
                </a:lnTo>
                <a:lnTo>
                  <a:pt x="2300" y="230"/>
                </a:lnTo>
                <a:lnTo>
                  <a:pt x="2298" y="228"/>
                </a:lnTo>
                <a:lnTo>
                  <a:pt x="2298" y="224"/>
                </a:lnTo>
                <a:lnTo>
                  <a:pt x="2302" y="220"/>
                </a:lnTo>
                <a:lnTo>
                  <a:pt x="2308" y="214"/>
                </a:lnTo>
                <a:lnTo>
                  <a:pt x="2314" y="208"/>
                </a:lnTo>
                <a:lnTo>
                  <a:pt x="2322" y="204"/>
                </a:lnTo>
                <a:lnTo>
                  <a:pt x="2330" y="200"/>
                </a:lnTo>
                <a:lnTo>
                  <a:pt x="2338" y="200"/>
                </a:lnTo>
                <a:lnTo>
                  <a:pt x="2344" y="196"/>
                </a:lnTo>
                <a:lnTo>
                  <a:pt x="2346" y="194"/>
                </a:lnTo>
                <a:lnTo>
                  <a:pt x="2348" y="190"/>
                </a:lnTo>
                <a:lnTo>
                  <a:pt x="2346" y="184"/>
                </a:lnTo>
                <a:lnTo>
                  <a:pt x="2340" y="180"/>
                </a:lnTo>
                <a:lnTo>
                  <a:pt x="2330" y="174"/>
                </a:lnTo>
                <a:lnTo>
                  <a:pt x="2308" y="166"/>
                </a:lnTo>
                <a:lnTo>
                  <a:pt x="2244" y="148"/>
                </a:lnTo>
                <a:lnTo>
                  <a:pt x="2224" y="144"/>
                </a:lnTo>
                <a:lnTo>
                  <a:pt x="2204" y="142"/>
                </a:lnTo>
                <a:lnTo>
                  <a:pt x="2182" y="144"/>
                </a:lnTo>
                <a:lnTo>
                  <a:pt x="2160" y="146"/>
                </a:lnTo>
                <a:lnTo>
                  <a:pt x="2140" y="150"/>
                </a:lnTo>
                <a:lnTo>
                  <a:pt x="2122" y="154"/>
                </a:lnTo>
                <a:lnTo>
                  <a:pt x="2094" y="164"/>
                </a:lnTo>
                <a:lnTo>
                  <a:pt x="2080" y="172"/>
                </a:lnTo>
                <a:lnTo>
                  <a:pt x="2074" y="180"/>
                </a:lnTo>
                <a:lnTo>
                  <a:pt x="2070" y="190"/>
                </a:lnTo>
                <a:lnTo>
                  <a:pt x="2068" y="200"/>
                </a:lnTo>
                <a:lnTo>
                  <a:pt x="2064" y="208"/>
                </a:lnTo>
                <a:lnTo>
                  <a:pt x="2056" y="214"/>
                </a:lnTo>
                <a:lnTo>
                  <a:pt x="2032" y="230"/>
                </a:lnTo>
                <a:lnTo>
                  <a:pt x="1978" y="258"/>
                </a:lnTo>
                <a:lnTo>
                  <a:pt x="1970" y="264"/>
                </a:lnTo>
                <a:lnTo>
                  <a:pt x="1966" y="270"/>
                </a:lnTo>
                <a:lnTo>
                  <a:pt x="1966" y="276"/>
                </a:lnTo>
                <a:lnTo>
                  <a:pt x="1968" y="284"/>
                </a:lnTo>
                <a:lnTo>
                  <a:pt x="1976" y="296"/>
                </a:lnTo>
                <a:lnTo>
                  <a:pt x="1984" y="308"/>
                </a:lnTo>
                <a:lnTo>
                  <a:pt x="1988" y="312"/>
                </a:lnTo>
                <a:lnTo>
                  <a:pt x="1992" y="314"/>
                </a:lnTo>
                <a:lnTo>
                  <a:pt x="1998" y="314"/>
                </a:lnTo>
                <a:lnTo>
                  <a:pt x="2004" y="314"/>
                </a:lnTo>
                <a:lnTo>
                  <a:pt x="2018" y="312"/>
                </a:lnTo>
                <a:lnTo>
                  <a:pt x="2034" y="308"/>
                </a:lnTo>
                <a:lnTo>
                  <a:pt x="2042" y="306"/>
                </a:lnTo>
                <a:lnTo>
                  <a:pt x="2048" y="308"/>
                </a:lnTo>
                <a:lnTo>
                  <a:pt x="2052" y="312"/>
                </a:lnTo>
                <a:lnTo>
                  <a:pt x="2054" y="316"/>
                </a:lnTo>
                <a:lnTo>
                  <a:pt x="2056" y="328"/>
                </a:lnTo>
                <a:lnTo>
                  <a:pt x="2058" y="340"/>
                </a:lnTo>
                <a:lnTo>
                  <a:pt x="2060" y="342"/>
                </a:lnTo>
                <a:lnTo>
                  <a:pt x="2062" y="344"/>
                </a:lnTo>
                <a:lnTo>
                  <a:pt x="2070" y="348"/>
                </a:lnTo>
                <a:lnTo>
                  <a:pt x="2082" y="346"/>
                </a:lnTo>
                <a:lnTo>
                  <a:pt x="2096" y="340"/>
                </a:lnTo>
                <a:lnTo>
                  <a:pt x="2104" y="336"/>
                </a:lnTo>
                <a:lnTo>
                  <a:pt x="2108" y="330"/>
                </a:lnTo>
                <a:lnTo>
                  <a:pt x="2112" y="324"/>
                </a:lnTo>
                <a:lnTo>
                  <a:pt x="2114" y="318"/>
                </a:lnTo>
                <a:lnTo>
                  <a:pt x="2114" y="306"/>
                </a:lnTo>
                <a:lnTo>
                  <a:pt x="2114" y="294"/>
                </a:lnTo>
                <a:lnTo>
                  <a:pt x="2112" y="284"/>
                </a:lnTo>
                <a:lnTo>
                  <a:pt x="2112" y="276"/>
                </a:lnTo>
                <a:lnTo>
                  <a:pt x="2116" y="266"/>
                </a:lnTo>
                <a:lnTo>
                  <a:pt x="2124" y="254"/>
                </a:lnTo>
                <a:lnTo>
                  <a:pt x="2146" y="232"/>
                </a:lnTo>
                <a:lnTo>
                  <a:pt x="2156" y="224"/>
                </a:lnTo>
                <a:lnTo>
                  <a:pt x="2166" y="216"/>
                </a:lnTo>
                <a:lnTo>
                  <a:pt x="2170" y="214"/>
                </a:lnTo>
                <a:lnTo>
                  <a:pt x="2172" y="214"/>
                </a:lnTo>
                <a:lnTo>
                  <a:pt x="2174" y="216"/>
                </a:lnTo>
                <a:lnTo>
                  <a:pt x="2174" y="218"/>
                </a:lnTo>
                <a:lnTo>
                  <a:pt x="2170" y="228"/>
                </a:lnTo>
                <a:lnTo>
                  <a:pt x="2158" y="240"/>
                </a:lnTo>
                <a:lnTo>
                  <a:pt x="2152" y="246"/>
                </a:lnTo>
                <a:lnTo>
                  <a:pt x="2148" y="250"/>
                </a:lnTo>
                <a:lnTo>
                  <a:pt x="2146" y="256"/>
                </a:lnTo>
                <a:lnTo>
                  <a:pt x="2148" y="260"/>
                </a:lnTo>
                <a:lnTo>
                  <a:pt x="2154" y="270"/>
                </a:lnTo>
                <a:lnTo>
                  <a:pt x="2160" y="282"/>
                </a:lnTo>
                <a:lnTo>
                  <a:pt x="2164" y="288"/>
                </a:lnTo>
                <a:lnTo>
                  <a:pt x="2170" y="290"/>
                </a:lnTo>
                <a:lnTo>
                  <a:pt x="2176" y="290"/>
                </a:lnTo>
                <a:lnTo>
                  <a:pt x="2182" y="288"/>
                </a:lnTo>
                <a:lnTo>
                  <a:pt x="2198" y="284"/>
                </a:lnTo>
                <a:lnTo>
                  <a:pt x="2206" y="280"/>
                </a:lnTo>
                <a:lnTo>
                  <a:pt x="2216" y="278"/>
                </a:lnTo>
                <a:lnTo>
                  <a:pt x="2222" y="278"/>
                </a:lnTo>
                <a:lnTo>
                  <a:pt x="2224" y="280"/>
                </a:lnTo>
                <a:lnTo>
                  <a:pt x="2220" y="284"/>
                </a:lnTo>
                <a:lnTo>
                  <a:pt x="2212" y="288"/>
                </a:lnTo>
                <a:lnTo>
                  <a:pt x="2194" y="296"/>
                </a:lnTo>
                <a:lnTo>
                  <a:pt x="2184" y="300"/>
                </a:lnTo>
                <a:lnTo>
                  <a:pt x="2176" y="300"/>
                </a:lnTo>
                <a:lnTo>
                  <a:pt x="2170" y="302"/>
                </a:lnTo>
                <a:lnTo>
                  <a:pt x="2168" y="304"/>
                </a:lnTo>
                <a:lnTo>
                  <a:pt x="2168" y="306"/>
                </a:lnTo>
                <a:lnTo>
                  <a:pt x="2168" y="310"/>
                </a:lnTo>
                <a:lnTo>
                  <a:pt x="2168" y="318"/>
                </a:lnTo>
                <a:lnTo>
                  <a:pt x="2168" y="320"/>
                </a:lnTo>
                <a:lnTo>
                  <a:pt x="2164" y="320"/>
                </a:lnTo>
                <a:lnTo>
                  <a:pt x="2156" y="322"/>
                </a:lnTo>
                <a:lnTo>
                  <a:pt x="2152" y="328"/>
                </a:lnTo>
                <a:lnTo>
                  <a:pt x="2150" y="336"/>
                </a:lnTo>
                <a:lnTo>
                  <a:pt x="2148" y="350"/>
                </a:lnTo>
                <a:lnTo>
                  <a:pt x="2146" y="360"/>
                </a:lnTo>
                <a:lnTo>
                  <a:pt x="2144" y="364"/>
                </a:lnTo>
                <a:lnTo>
                  <a:pt x="2142" y="364"/>
                </a:lnTo>
                <a:lnTo>
                  <a:pt x="2136" y="366"/>
                </a:lnTo>
                <a:lnTo>
                  <a:pt x="2126" y="370"/>
                </a:lnTo>
                <a:lnTo>
                  <a:pt x="2116" y="372"/>
                </a:lnTo>
                <a:lnTo>
                  <a:pt x="2102" y="374"/>
                </a:lnTo>
                <a:lnTo>
                  <a:pt x="2088" y="374"/>
                </a:lnTo>
                <a:lnTo>
                  <a:pt x="2072" y="372"/>
                </a:lnTo>
                <a:lnTo>
                  <a:pt x="2064" y="368"/>
                </a:lnTo>
                <a:lnTo>
                  <a:pt x="2058" y="364"/>
                </a:lnTo>
                <a:lnTo>
                  <a:pt x="2052" y="354"/>
                </a:lnTo>
                <a:lnTo>
                  <a:pt x="2044" y="344"/>
                </a:lnTo>
                <a:lnTo>
                  <a:pt x="2042" y="338"/>
                </a:lnTo>
                <a:lnTo>
                  <a:pt x="2036" y="332"/>
                </a:lnTo>
                <a:lnTo>
                  <a:pt x="2030" y="328"/>
                </a:lnTo>
                <a:lnTo>
                  <a:pt x="2026" y="328"/>
                </a:lnTo>
                <a:lnTo>
                  <a:pt x="2024" y="328"/>
                </a:lnTo>
                <a:lnTo>
                  <a:pt x="2022" y="332"/>
                </a:lnTo>
                <a:lnTo>
                  <a:pt x="2018" y="340"/>
                </a:lnTo>
                <a:lnTo>
                  <a:pt x="2018" y="348"/>
                </a:lnTo>
                <a:lnTo>
                  <a:pt x="2016" y="356"/>
                </a:lnTo>
                <a:lnTo>
                  <a:pt x="2010" y="364"/>
                </a:lnTo>
                <a:lnTo>
                  <a:pt x="2002" y="372"/>
                </a:lnTo>
                <a:lnTo>
                  <a:pt x="1996" y="374"/>
                </a:lnTo>
                <a:lnTo>
                  <a:pt x="1988" y="378"/>
                </a:lnTo>
                <a:lnTo>
                  <a:pt x="1978" y="386"/>
                </a:lnTo>
                <a:lnTo>
                  <a:pt x="1968" y="398"/>
                </a:lnTo>
                <a:lnTo>
                  <a:pt x="1956" y="412"/>
                </a:lnTo>
                <a:lnTo>
                  <a:pt x="1952" y="416"/>
                </a:lnTo>
                <a:lnTo>
                  <a:pt x="1948" y="420"/>
                </a:lnTo>
                <a:lnTo>
                  <a:pt x="1946" y="420"/>
                </a:lnTo>
                <a:lnTo>
                  <a:pt x="1942" y="420"/>
                </a:lnTo>
                <a:lnTo>
                  <a:pt x="1936" y="416"/>
                </a:lnTo>
                <a:lnTo>
                  <a:pt x="1934" y="412"/>
                </a:lnTo>
                <a:lnTo>
                  <a:pt x="1934" y="406"/>
                </a:lnTo>
                <a:lnTo>
                  <a:pt x="1936" y="398"/>
                </a:lnTo>
                <a:lnTo>
                  <a:pt x="1938" y="390"/>
                </a:lnTo>
                <a:lnTo>
                  <a:pt x="1936" y="384"/>
                </a:lnTo>
                <a:lnTo>
                  <a:pt x="1936" y="378"/>
                </a:lnTo>
                <a:lnTo>
                  <a:pt x="1932" y="372"/>
                </a:lnTo>
                <a:lnTo>
                  <a:pt x="1928" y="366"/>
                </a:lnTo>
                <a:lnTo>
                  <a:pt x="1916" y="352"/>
                </a:lnTo>
                <a:lnTo>
                  <a:pt x="1912" y="344"/>
                </a:lnTo>
                <a:lnTo>
                  <a:pt x="1910" y="334"/>
                </a:lnTo>
                <a:lnTo>
                  <a:pt x="1908" y="322"/>
                </a:lnTo>
                <a:lnTo>
                  <a:pt x="1910" y="308"/>
                </a:lnTo>
                <a:lnTo>
                  <a:pt x="1912" y="296"/>
                </a:lnTo>
                <a:lnTo>
                  <a:pt x="1912" y="290"/>
                </a:lnTo>
                <a:lnTo>
                  <a:pt x="1908" y="286"/>
                </a:lnTo>
                <a:lnTo>
                  <a:pt x="1904" y="286"/>
                </a:lnTo>
                <a:lnTo>
                  <a:pt x="1892" y="290"/>
                </a:lnTo>
                <a:lnTo>
                  <a:pt x="1872" y="294"/>
                </a:lnTo>
                <a:lnTo>
                  <a:pt x="1856" y="298"/>
                </a:lnTo>
                <a:lnTo>
                  <a:pt x="1844" y="304"/>
                </a:lnTo>
                <a:lnTo>
                  <a:pt x="1838" y="312"/>
                </a:lnTo>
                <a:lnTo>
                  <a:pt x="1836" y="318"/>
                </a:lnTo>
                <a:lnTo>
                  <a:pt x="1832" y="328"/>
                </a:lnTo>
                <a:lnTo>
                  <a:pt x="1824" y="340"/>
                </a:lnTo>
                <a:lnTo>
                  <a:pt x="1802" y="368"/>
                </a:lnTo>
                <a:lnTo>
                  <a:pt x="1798" y="374"/>
                </a:lnTo>
                <a:lnTo>
                  <a:pt x="1794" y="382"/>
                </a:lnTo>
                <a:lnTo>
                  <a:pt x="1794" y="388"/>
                </a:lnTo>
                <a:lnTo>
                  <a:pt x="1794" y="394"/>
                </a:lnTo>
                <a:lnTo>
                  <a:pt x="1798" y="408"/>
                </a:lnTo>
                <a:lnTo>
                  <a:pt x="1806" y="422"/>
                </a:lnTo>
                <a:lnTo>
                  <a:pt x="1810" y="428"/>
                </a:lnTo>
                <a:lnTo>
                  <a:pt x="1814" y="428"/>
                </a:lnTo>
                <a:lnTo>
                  <a:pt x="1820" y="428"/>
                </a:lnTo>
                <a:lnTo>
                  <a:pt x="1824" y="424"/>
                </a:lnTo>
                <a:lnTo>
                  <a:pt x="1836" y="412"/>
                </a:lnTo>
                <a:lnTo>
                  <a:pt x="1842" y="398"/>
                </a:lnTo>
                <a:lnTo>
                  <a:pt x="1848" y="388"/>
                </a:lnTo>
                <a:lnTo>
                  <a:pt x="1854" y="380"/>
                </a:lnTo>
                <a:lnTo>
                  <a:pt x="1858" y="378"/>
                </a:lnTo>
                <a:lnTo>
                  <a:pt x="1860" y="378"/>
                </a:lnTo>
                <a:lnTo>
                  <a:pt x="1864" y="378"/>
                </a:lnTo>
                <a:lnTo>
                  <a:pt x="1868" y="382"/>
                </a:lnTo>
                <a:lnTo>
                  <a:pt x="1870" y="384"/>
                </a:lnTo>
                <a:lnTo>
                  <a:pt x="1870" y="388"/>
                </a:lnTo>
                <a:lnTo>
                  <a:pt x="1864" y="398"/>
                </a:lnTo>
                <a:lnTo>
                  <a:pt x="1854" y="410"/>
                </a:lnTo>
                <a:lnTo>
                  <a:pt x="1852" y="418"/>
                </a:lnTo>
                <a:lnTo>
                  <a:pt x="1850" y="424"/>
                </a:lnTo>
                <a:lnTo>
                  <a:pt x="1848" y="432"/>
                </a:lnTo>
                <a:lnTo>
                  <a:pt x="1850" y="436"/>
                </a:lnTo>
                <a:lnTo>
                  <a:pt x="1852" y="440"/>
                </a:lnTo>
                <a:lnTo>
                  <a:pt x="1854" y="440"/>
                </a:lnTo>
                <a:lnTo>
                  <a:pt x="1864" y="440"/>
                </a:lnTo>
                <a:lnTo>
                  <a:pt x="1880" y="436"/>
                </a:lnTo>
                <a:lnTo>
                  <a:pt x="1892" y="432"/>
                </a:lnTo>
                <a:lnTo>
                  <a:pt x="1896" y="430"/>
                </a:lnTo>
                <a:lnTo>
                  <a:pt x="1900" y="430"/>
                </a:lnTo>
                <a:lnTo>
                  <a:pt x="1910" y="434"/>
                </a:lnTo>
                <a:lnTo>
                  <a:pt x="1914" y="436"/>
                </a:lnTo>
                <a:lnTo>
                  <a:pt x="1914" y="440"/>
                </a:lnTo>
                <a:lnTo>
                  <a:pt x="1912" y="442"/>
                </a:lnTo>
                <a:lnTo>
                  <a:pt x="1906" y="444"/>
                </a:lnTo>
                <a:lnTo>
                  <a:pt x="1888" y="448"/>
                </a:lnTo>
                <a:lnTo>
                  <a:pt x="1872" y="450"/>
                </a:lnTo>
                <a:lnTo>
                  <a:pt x="1864" y="452"/>
                </a:lnTo>
                <a:lnTo>
                  <a:pt x="1860" y="454"/>
                </a:lnTo>
                <a:lnTo>
                  <a:pt x="1858" y="456"/>
                </a:lnTo>
                <a:lnTo>
                  <a:pt x="1858" y="460"/>
                </a:lnTo>
                <a:lnTo>
                  <a:pt x="1860" y="466"/>
                </a:lnTo>
                <a:lnTo>
                  <a:pt x="1864" y="470"/>
                </a:lnTo>
                <a:lnTo>
                  <a:pt x="1876" y="480"/>
                </a:lnTo>
                <a:lnTo>
                  <a:pt x="1882" y="486"/>
                </a:lnTo>
                <a:lnTo>
                  <a:pt x="1886" y="492"/>
                </a:lnTo>
                <a:lnTo>
                  <a:pt x="1886" y="498"/>
                </a:lnTo>
                <a:lnTo>
                  <a:pt x="1886" y="502"/>
                </a:lnTo>
                <a:lnTo>
                  <a:pt x="1886" y="508"/>
                </a:lnTo>
                <a:lnTo>
                  <a:pt x="1882" y="512"/>
                </a:lnTo>
                <a:lnTo>
                  <a:pt x="1878" y="514"/>
                </a:lnTo>
                <a:lnTo>
                  <a:pt x="1874" y="516"/>
                </a:lnTo>
                <a:lnTo>
                  <a:pt x="1848" y="520"/>
                </a:lnTo>
                <a:lnTo>
                  <a:pt x="1808" y="528"/>
                </a:lnTo>
                <a:lnTo>
                  <a:pt x="1798" y="532"/>
                </a:lnTo>
                <a:lnTo>
                  <a:pt x="1792" y="536"/>
                </a:lnTo>
                <a:lnTo>
                  <a:pt x="1790" y="542"/>
                </a:lnTo>
                <a:lnTo>
                  <a:pt x="1792" y="548"/>
                </a:lnTo>
                <a:lnTo>
                  <a:pt x="1796" y="564"/>
                </a:lnTo>
                <a:lnTo>
                  <a:pt x="1798" y="570"/>
                </a:lnTo>
                <a:lnTo>
                  <a:pt x="1796" y="576"/>
                </a:lnTo>
                <a:lnTo>
                  <a:pt x="1794" y="590"/>
                </a:lnTo>
                <a:lnTo>
                  <a:pt x="1792" y="606"/>
                </a:lnTo>
                <a:lnTo>
                  <a:pt x="1794" y="614"/>
                </a:lnTo>
                <a:lnTo>
                  <a:pt x="1796" y="620"/>
                </a:lnTo>
                <a:lnTo>
                  <a:pt x="1798" y="624"/>
                </a:lnTo>
                <a:lnTo>
                  <a:pt x="1804" y="626"/>
                </a:lnTo>
                <a:lnTo>
                  <a:pt x="1808" y="628"/>
                </a:lnTo>
                <a:lnTo>
                  <a:pt x="1812" y="632"/>
                </a:lnTo>
                <a:lnTo>
                  <a:pt x="1814" y="636"/>
                </a:lnTo>
                <a:lnTo>
                  <a:pt x="1816" y="642"/>
                </a:lnTo>
                <a:lnTo>
                  <a:pt x="1816" y="654"/>
                </a:lnTo>
                <a:lnTo>
                  <a:pt x="1814" y="658"/>
                </a:lnTo>
                <a:lnTo>
                  <a:pt x="1810" y="662"/>
                </a:lnTo>
                <a:lnTo>
                  <a:pt x="1800" y="676"/>
                </a:lnTo>
                <a:lnTo>
                  <a:pt x="1792" y="684"/>
                </a:lnTo>
                <a:lnTo>
                  <a:pt x="1780" y="694"/>
                </a:lnTo>
                <a:lnTo>
                  <a:pt x="1774" y="700"/>
                </a:lnTo>
                <a:lnTo>
                  <a:pt x="1770" y="706"/>
                </a:lnTo>
                <a:lnTo>
                  <a:pt x="1770" y="712"/>
                </a:lnTo>
                <a:lnTo>
                  <a:pt x="1770" y="716"/>
                </a:lnTo>
                <a:lnTo>
                  <a:pt x="1770" y="730"/>
                </a:lnTo>
                <a:lnTo>
                  <a:pt x="1770" y="736"/>
                </a:lnTo>
                <a:lnTo>
                  <a:pt x="1768" y="744"/>
                </a:lnTo>
                <a:lnTo>
                  <a:pt x="1766" y="750"/>
                </a:lnTo>
                <a:lnTo>
                  <a:pt x="1762" y="754"/>
                </a:lnTo>
                <a:lnTo>
                  <a:pt x="1752" y="758"/>
                </a:lnTo>
                <a:lnTo>
                  <a:pt x="1740" y="762"/>
                </a:lnTo>
                <a:lnTo>
                  <a:pt x="1732" y="766"/>
                </a:lnTo>
                <a:lnTo>
                  <a:pt x="1724" y="774"/>
                </a:lnTo>
                <a:lnTo>
                  <a:pt x="1712" y="790"/>
                </a:lnTo>
                <a:lnTo>
                  <a:pt x="1700" y="804"/>
                </a:lnTo>
                <a:lnTo>
                  <a:pt x="1680" y="838"/>
                </a:lnTo>
                <a:lnTo>
                  <a:pt x="1672" y="852"/>
                </a:lnTo>
                <a:lnTo>
                  <a:pt x="1670" y="858"/>
                </a:lnTo>
                <a:lnTo>
                  <a:pt x="1670" y="864"/>
                </a:lnTo>
                <a:lnTo>
                  <a:pt x="1670" y="870"/>
                </a:lnTo>
                <a:lnTo>
                  <a:pt x="1672" y="876"/>
                </a:lnTo>
                <a:lnTo>
                  <a:pt x="1682" y="894"/>
                </a:lnTo>
                <a:lnTo>
                  <a:pt x="1688" y="906"/>
                </a:lnTo>
                <a:lnTo>
                  <a:pt x="1690" y="914"/>
                </a:lnTo>
                <a:lnTo>
                  <a:pt x="1690" y="922"/>
                </a:lnTo>
                <a:lnTo>
                  <a:pt x="1688" y="928"/>
                </a:lnTo>
                <a:lnTo>
                  <a:pt x="1678" y="942"/>
                </a:lnTo>
                <a:lnTo>
                  <a:pt x="1668" y="960"/>
                </a:lnTo>
                <a:lnTo>
                  <a:pt x="1664" y="970"/>
                </a:lnTo>
                <a:lnTo>
                  <a:pt x="1662" y="976"/>
                </a:lnTo>
                <a:lnTo>
                  <a:pt x="1662" y="982"/>
                </a:lnTo>
                <a:lnTo>
                  <a:pt x="1666" y="988"/>
                </a:lnTo>
                <a:lnTo>
                  <a:pt x="1672" y="998"/>
                </a:lnTo>
                <a:lnTo>
                  <a:pt x="1676" y="1004"/>
                </a:lnTo>
                <a:lnTo>
                  <a:pt x="1680" y="1012"/>
                </a:lnTo>
                <a:lnTo>
                  <a:pt x="1682" y="1020"/>
                </a:lnTo>
                <a:lnTo>
                  <a:pt x="1686" y="1026"/>
                </a:lnTo>
                <a:lnTo>
                  <a:pt x="1692" y="1034"/>
                </a:lnTo>
                <a:lnTo>
                  <a:pt x="1700" y="1042"/>
                </a:lnTo>
                <a:lnTo>
                  <a:pt x="1702" y="1046"/>
                </a:lnTo>
                <a:lnTo>
                  <a:pt x="1704" y="1054"/>
                </a:lnTo>
                <a:lnTo>
                  <a:pt x="1708" y="1070"/>
                </a:lnTo>
                <a:lnTo>
                  <a:pt x="1716" y="1080"/>
                </a:lnTo>
                <a:lnTo>
                  <a:pt x="1726" y="1090"/>
                </a:lnTo>
                <a:lnTo>
                  <a:pt x="1740" y="1102"/>
                </a:lnTo>
                <a:lnTo>
                  <a:pt x="1774" y="1128"/>
                </a:lnTo>
                <a:lnTo>
                  <a:pt x="1788" y="1136"/>
                </a:lnTo>
                <a:lnTo>
                  <a:pt x="1794" y="1138"/>
                </a:lnTo>
                <a:lnTo>
                  <a:pt x="1798" y="1138"/>
                </a:lnTo>
                <a:lnTo>
                  <a:pt x="1808" y="1132"/>
                </a:lnTo>
                <a:lnTo>
                  <a:pt x="1824" y="1126"/>
                </a:lnTo>
                <a:lnTo>
                  <a:pt x="1842" y="1122"/>
                </a:lnTo>
                <a:lnTo>
                  <a:pt x="1854" y="1120"/>
                </a:lnTo>
                <a:lnTo>
                  <a:pt x="1868" y="1120"/>
                </a:lnTo>
                <a:lnTo>
                  <a:pt x="1880" y="1120"/>
                </a:lnTo>
                <a:lnTo>
                  <a:pt x="1888" y="1118"/>
                </a:lnTo>
                <a:lnTo>
                  <a:pt x="1894" y="1116"/>
                </a:lnTo>
                <a:lnTo>
                  <a:pt x="1900" y="1112"/>
                </a:lnTo>
                <a:lnTo>
                  <a:pt x="1912" y="1104"/>
                </a:lnTo>
                <a:lnTo>
                  <a:pt x="1920" y="1100"/>
                </a:lnTo>
                <a:lnTo>
                  <a:pt x="1934" y="1096"/>
                </a:lnTo>
                <a:lnTo>
                  <a:pt x="1954" y="1094"/>
                </a:lnTo>
                <a:lnTo>
                  <a:pt x="1958" y="1096"/>
                </a:lnTo>
                <a:lnTo>
                  <a:pt x="1958" y="1098"/>
                </a:lnTo>
                <a:lnTo>
                  <a:pt x="1956" y="1104"/>
                </a:lnTo>
                <a:lnTo>
                  <a:pt x="1956" y="1110"/>
                </a:lnTo>
                <a:lnTo>
                  <a:pt x="1956" y="1114"/>
                </a:lnTo>
                <a:lnTo>
                  <a:pt x="1960" y="1118"/>
                </a:lnTo>
                <a:lnTo>
                  <a:pt x="1964" y="1122"/>
                </a:lnTo>
                <a:lnTo>
                  <a:pt x="1976" y="1130"/>
                </a:lnTo>
                <a:lnTo>
                  <a:pt x="1994" y="1136"/>
                </a:lnTo>
                <a:lnTo>
                  <a:pt x="2014" y="1138"/>
                </a:lnTo>
                <a:lnTo>
                  <a:pt x="2024" y="1140"/>
                </a:lnTo>
                <a:lnTo>
                  <a:pt x="2028" y="1146"/>
                </a:lnTo>
                <a:lnTo>
                  <a:pt x="2030" y="1152"/>
                </a:lnTo>
                <a:lnTo>
                  <a:pt x="2028" y="1162"/>
                </a:lnTo>
                <a:lnTo>
                  <a:pt x="2022" y="1182"/>
                </a:lnTo>
                <a:lnTo>
                  <a:pt x="2020" y="1192"/>
                </a:lnTo>
                <a:lnTo>
                  <a:pt x="2018" y="1202"/>
                </a:lnTo>
                <a:lnTo>
                  <a:pt x="2018" y="1214"/>
                </a:lnTo>
                <a:lnTo>
                  <a:pt x="2018" y="1224"/>
                </a:lnTo>
                <a:lnTo>
                  <a:pt x="2024" y="1232"/>
                </a:lnTo>
                <a:lnTo>
                  <a:pt x="2032" y="1244"/>
                </a:lnTo>
                <a:lnTo>
                  <a:pt x="2044" y="1264"/>
                </a:lnTo>
                <a:lnTo>
                  <a:pt x="2056" y="1288"/>
                </a:lnTo>
                <a:lnTo>
                  <a:pt x="2066" y="1312"/>
                </a:lnTo>
                <a:lnTo>
                  <a:pt x="2074" y="1334"/>
                </a:lnTo>
                <a:lnTo>
                  <a:pt x="2074" y="1342"/>
                </a:lnTo>
                <a:lnTo>
                  <a:pt x="2074" y="1352"/>
                </a:lnTo>
                <a:lnTo>
                  <a:pt x="2070" y="1370"/>
                </a:lnTo>
                <a:lnTo>
                  <a:pt x="2064" y="1390"/>
                </a:lnTo>
                <a:lnTo>
                  <a:pt x="2054" y="1406"/>
                </a:lnTo>
                <a:lnTo>
                  <a:pt x="2050" y="1416"/>
                </a:lnTo>
                <a:lnTo>
                  <a:pt x="2048" y="1428"/>
                </a:lnTo>
                <a:lnTo>
                  <a:pt x="2048" y="1440"/>
                </a:lnTo>
                <a:lnTo>
                  <a:pt x="2048" y="1456"/>
                </a:lnTo>
                <a:lnTo>
                  <a:pt x="2052" y="1470"/>
                </a:lnTo>
                <a:lnTo>
                  <a:pt x="2058" y="1486"/>
                </a:lnTo>
                <a:lnTo>
                  <a:pt x="2066" y="1502"/>
                </a:lnTo>
                <a:lnTo>
                  <a:pt x="2074" y="1516"/>
                </a:lnTo>
                <a:lnTo>
                  <a:pt x="2084" y="1528"/>
                </a:lnTo>
                <a:lnTo>
                  <a:pt x="2088" y="1538"/>
                </a:lnTo>
                <a:lnTo>
                  <a:pt x="2092" y="1546"/>
                </a:lnTo>
                <a:lnTo>
                  <a:pt x="2092" y="1552"/>
                </a:lnTo>
                <a:lnTo>
                  <a:pt x="2088" y="1568"/>
                </a:lnTo>
                <a:lnTo>
                  <a:pt x="2088" y="1578"/>
                </a:lnTo>
                <a:lnTo>
                  <a:pt x="2086" y="1590"/>
                </a:lnTo>
                <a:lnTo>
                  <a:pt x="2088" y="1602"/>
                </a:lnTo>
                <a:lnTo>
                  <a:pt x="2090" y="1612"/>
                </a:lnTo>
                <a:lnTo>
                  <a:pt x="2094" y="1618"/>
                </a:lnTo>
                <a:lnTo>
                  <a:pt x="2098" y="1624"/>
                </a:lnTo>
                <a:lnTo>
                  <a:pt x="2110" y="1632"/>
                </a:lnTo>
                <a:lnTo>
                  <a:pt x="2116" y="1636"/>
                </a:lnTo>
                <a:lnTo>
                  <a:pt x="2122" y="1644"/>
                </a:lnTo>
                <a:lnTo>
                  <a:pt x="2126" y="1652"/>
                </a:lnTo>
                <a:lnTo>
                  <a:pt x="2130" y="1664"/>
                </a:lnTo>
                <a:lnTo>
                  <a:pt x="2134" y="1686"/>
                </a:lnTo>
                <a:lnTo>
                  <a:pt x="2136" y="1708"/>
                </a:lnTo>
                <a:lnTo>
                  <a:pt x="2140" y="1718"/>
                </a:lnTo>
                <a:lnTo>
                  <a:pt x="2144" y="1728"/>
                </a:lnTo>
                <a:lnTo>
                  <a:pt x="2150" y="1734"/>
                </a:lnTo>
                <a:lnTo>
                  <a:pt x="2156" y="1738"/>
                </a:lnTo>
                <a:lnTo>
                  <a:pt x="2162" y="1738"/>
                </a:lnTo>
                <a:lnTo>
                  <a:pt x="2170" y="1736"/>
                </a:lnTo>
                <a:lnTo>
                  <a:pt x="2188" y="1728"/>
                </a:lnTo>
                <a:lnTo>
                  <a:pt x="2208" y="1720"/>
                </a:lnTo>
                <a:lnTo>
                  <a:pt x="2226" y="1714"/>
                </a:lnTo>
                <a:lnTo>
                  <a:pt x="2242" y="1710"/>
                </a:lnTo>
                <a:lnTo>
                  <a:pt x="2258" y="1702"/>
                </a:lnTo>
                <a:lnTo>
                  <a:pt x="2278" y="1690"/>
                </a:lnTo>
                <a:lnTo>
                  <a:pt x="2290" y="1680"/>
                </a:lnTo>
                <a:lnTo>
                  <a:pt x="2300" y="1668"/>
                </a:lnTo>
                <a:lnTo>
                  <a:pt x="2310" y="1656"/>
                </a:lnTo>
                <a:lnTo>
                  <a:pt x="2320" y="1644"/>
                </a:lnTo>
                <a:lnTo>
                  <a:pt x="2332" y="1620"/>
                </a:lnTo>
                <a:lnTo>
                  <a:pt x="2334" y="1612"/>
                </a:lnTo>
                <a:lnTo>
                  <a:pt x="2336" y="1606"/>
                </a:lnTo>
                <a:lnTo>
                  <a:pt x="2338" y="1596"/>
                </a:lnTo>
                <a:lnTo>
                  <a:pt x="2342" y="1590"/>
                </a:lnTo>
                <a:lnTo>
                  <a:pt x="2352" y="1584"/>
                </a:lnTo>
                <a:lnTo>
                  <a:pt x="2362" y="1580"/>
                </a:lnTo>
                <a:lnTo>
                  <a:pt x="2368" y="1576"/>
                </a:lnTo>
                <a:lnTo>
                  <a:pt x="2372" y="1568"/>
                </a:lnTo>
                <a:lnTo>
                  <a:pt x="2374" y="1560"/>
                </a:lnTo>
                <a:lnTo>
                  <a:pt x="2376" y="1550"/>
                </a:lnTo>
                <a:lnTo>
                  <a:pt x="2376" y="1532"/>
                </a:lnTo>
                <a:lnTo>
                  <a:pt x="2374" y="1518"/>
                </a:lnTo>
                <a:lnTo>
                  <a:pt x="2374" y="1510"/>
                </a:lnTo>
                <a:lnTo>
                  <a:pt x="2376" y="1502"/>
                </a:lnTo>
                <a:lnTo>
                  <a:pt x="2380" y="1494"/>
                </a:lnTo>
                <a:lnTo>
                  <a:pt x="2384" y="1488"/>
                </a:lnTo>
                <a:lnTo>
                  <a:pt x="2414" y="1460"/>
                </a:lnTo>
                <a:lnTo>
                  <a:pt x="2448" y="1424"/>
                </a:lnTo>
                <a:lnTo>
                  <a:pt x="2452" y="1418"/>
                </a:lnTo>
                <a:lnTo>
                  <a:pt x="2456" y="1412"/>
                </a:lnTo>
                <a:lnTo>
                  <a:pt x="2456" y="1404"/>
                </a:lnTo>
                <a:lnTo>
                  <a:pt x="2454" y="1396"/>
                </a:lnTo>
                <a:lnTo>
                  <a:pt x="2450" y="1378"/>
                </a:lnTo>
                <a:lnTo>
                  <a:pt x="2446" y="1358"/>
                </a:lnTo>
                <a:lnTo>
                  <a:pt x="2444" y="1340"/>
                </a:lnTo>
                <a:lnTo>
                  <a:pt x="2438" y="1324"/>
                </a:lnTo>
                <a:lnTo>
                  <a:pt x="2436" y="1310"/>
                </a:lnTo>
                <a:lnTo>
                  <a:pt x="2434" y="1288"/>
                </a:lnTo>
                <a:lnTo>
                  <a:pt x="2432" y="1270"/>
                </a:lnTo>
                <a:lnTo>
                  <a:pt x="2434" y="1262"/>
                </a:lnTo>
                <a:lnTo>
                  <a:pt x="2436" y="1256"/>
                </a:lnTo>
                <a:lnTo>
                  <a:pt x="2440" y="1248"/>
                </a:lnTo>
                <a:lnTo>
                  <a:pt x="2448" y="1238"/>
                </a:lnTo>
                <a:lnTo>
                  <a:pt x="2478" y="1208"/>
                </a:lnTo>
                <a:lnTo>
                  <a:pt x="2500" y="1186"/>
                </a:lnTo>
                <a:lnTo>
                  <a:pt x="2520" y="1164"/>
                </a:lnTo>
                <a:lnTo>
                  <a:pt x="2538" y="1142"/>
                </a:lnTo>
                <a:lnTo>
                  <a:pt x="2554" y="1118"/>
                </a:lnTo>
                <a:lnTo>
                  <a:pt x="2580" y="1078"/>
                </a:lnTo>
                <a:lnTo>
                  <a:pt x="2588" y="1064"/>
                </a:lnTo>
                <a:lnTo>
                  <a:pt x="2592" y="1054"/>
                </a:lnTo>
                <a:lnTo>
                  <a:pt x="2594" y="1042"/>
                </a:lnTo>
                <a:lnTo>
                  <a:pt x="2594" y="1030"/>
                </a:lnTo>
                <a:lnTo>
                  <a:pt x="2594" y="1018"/>
                </a:lnTo>
                <a:lnTo>
                  <a:pt x="2592" y="1008"/>
                </a:lnTo>
                <a:lnTo>
                  <a:pt x="2590" y="1006"/>
                </a:lnTo>
                <a:lnTo>
                  <a:pt x="2588" y="1004"/>
                </a:lnTo>
                <a:lnTo>
                  <a:pt x="2578" y="1004"/>
                </a:lnTo>
                <a:lnTo>
                  <a:pt x="2550" y="1010"/>
                </a:lnTo>
                <a:lnTo>
                  <a:pt x="2520" y="1016"/>
                </a:lnTo>
                <a:lnTo>
                  <a:pt x="2500" y="1020"/>
                </a:lnTo>
                <a:lnTo>
                  <a:pt x="2492" y="1020"/>
                </a:lnTo>
                <a:lnTo>
                  <a:pt x="2484" y="1014"/>
                </a:lnTo>
                <a:lnTo>
                  <a:pt x="2468" y="1000"/>
                </a:lnTo>
                <a:lnTo>
                  <a:pt x="2456" y="984"/>
                </a:lnTo>
                <a:lnTo>
                  <a:pt x="2448" y="970"/>
                </a:lnTo>
                <a:lnTo>
                  <a:pt x="2446" y="966"/>
                </a:lnTo>
                <a:lnTo>
                  <a:pt x="2442" y="960"/>
                </a:lnTo>
                <a:lnTo>
                  <a:pt x="2430" y="950"/>
                </a:lnTo>
                <a:lnTo>
                  <a:pt x="2414" y="938"/>
                </a:lnTo>
                <a:lnTo>
                  <a:pt x="2398" y="924"/>
                </a:lnTo>
                <a:lnTo>
                  <a:pt x="2392" y="916"/>
                </a:lnTo>
                <a:lnTo>
                  <a:pt x="2388" y="906"/>
                </a:lnTo>
                <a:lnTo>
                  <a:pt x="2386" y="898"/>
                </a:lnTo>
                <a:lnTo>
                  <a:pt x="2386" y="888"/>
                </a:lnTo>
                <a:lnTo>
                  <a:pt x="2384" y="870"/>
                </a:lnTo>
                <a:lnTo>
                  <a:pt x="2382" y="862"/>
                </a:lnTo>
                <a:lnTo>
                  <a:pt x="2376" y="852"/>
                </a:lnTo>
                <a:lnTo>
                  <a:pt x="2366" y="834"/>
                </a:lnTo>
                <a:lnTo>
                  <a:pt x="2356" y="816"/>
                </a:lnTo>
                <a:lnTo>
                  <a:pt x="2352" y="796"/>
                </a:lnTo>
                <a:lnTo>
                  <a:pt x="2348" y="780"/>
                </a:lnTo>
                <a:lnTo>
                  <a:pt x="2348" y="776"/>
                </a:lnTo>
                <a:lnTo>
                  <a:pt x="2350" y="774"/>
                </a:lnTo>
                <a:lnTo>
                  <a:pt x="2356" y="778"/>
                </a:lnTo>
                <a:lnTo>
                  <a:pt x="2362" y="784"/>
                </a:lnTo>
                <a:lnTo>
                  <a:pt x="2378" y="800"/>
                </a:lnTo>
                <a:lnTo>
                  <a:pt x="2394" y="818"/>
                </a:lnTo>
                <a:lnTo>
                  <a:pt x="2412" y="842"/>
                </a:lnTo>
                <a:lnTo>
                  <a:pt x="2430" y="866"/>
                </a:lnTo>
                <a:lnTo>
                  <a:pt x="2454" y="908"/>
                </a:lnTo>
                <a:lnTo>
                  <a:pt x="2460" y="922"/>
                </a:lnTo>
                <a:lnTo>
                  <a:pt x="2464" y="938"/>
                </a:lnTo>
                <a:lnTo>
                  <a:pt x="2468" y="954"/>
                </a:lnTo>
                <a:lnTo>
                  <a:pt x="2470" y="970"/>
                </a:lnTo>
                <a:lnTo>
                  <a:pt x="2472" y="978"/>
                </a:lnTo>
                <a:lnTo>
                  <a:pt x="2474" y="982"/>
                </a:lnTo>
                <a:lnTo>
                  <a:pt x="2478" y="986"/>
                </a:lnTo>
                <a:lnTo>
                  <a:pt x="2482" y="990"/>
                </a:lnTo>
                <a:lnTo>
                  <a:pt x="2492" y="992"/>
                </a:lnTo>
                <a:lnTo>
                  <a:pt x="2506" y="992"/>
                </a:lnTo>
                <a:lnTo>
                  <a:pt x="2516" y="990"/>
                </a:lnTo>
                <a:lnTo>
                  <a:pt x="2528" y="986"/>
                </a:lnTo>
                <a:lnTo>
                  <a:pt x="2562" y="970"/>
                </a:lnTo>
                <a:lnTo>
                  <a:pt x="2622" y="942"/>
                </a:lnTo>
                <a:lnTo>
                  <a:pt x="2632" y="936"/>
                </a:lnTo>
                <a:lnTo>
                  <a:pt x="2642" y="928"/>
                </a:lnTo>
                <a:lnTo>
                  <a:pt x="2660" y="910"/>
                </a:lnTo>
                <a:lnTo>
                  <a:pt x="2678" y="886"/>
                </a:lnTo>
                <a:lnTo>
                  <a:pt x="2684" y="874"/>
                </a:lnTo>
                <a:lnTo>
                  <a:pt x="2690" y="860"/>
                </a:lnTo>
                <a:lnTo>
                  <a:pt x="2692" y="850"/>
                </a:lnTo>
                <a:lnTo>
                  <a:pt x="2690" y="842"/>
                </a:lnTo>
                <a:lnTo>
                  <a:pt x="2686" y="836"/>
                </a:lnTo>
                <a:lnTo>
                  <a:pt x="2678" y="832"/>
                </a:lnTo>
                <a:lnTo>
                  <a:pt x="2662" y="824"/>
                </a:lnTo>
                <a:lnTo>
                  <a:pt x="2654" y="820"/>
                </a:lnTo>
                <a:lnTo>
                  <a:pt x="2648" y="816"/>
                </a:lnTo>
                <a:lnTo>
                  <a:pt x="2642" y="810"/>
                </a:lnTo>
                <a:lnTo>
                  <a:pt x="2638" y="808"/>
                </a:lnTo>
                <a:lnTo>
                  <a:pt x="2634" y="808"/>
                </a:lnTo>
                <a:lnTo>
                  <a:pt x="2630" y="810"/>
                </a:lnTo>
                <a:lnTo>
                  <a:pt x="2622" y="816"/>
                </a:lnTo>
                <a:lnTo>
                  <a:pt x="2616" y="818"/>
                </a:lnTo>
                <a:lnTo>
                  <a:pt x="2610" y="820"/>
                </a:lnTo>
                <a:lnTo>
                  <a:pt x="2602" y="820"/>
                </a:lnTo>
                <a:lnTo>
                  <a:pt x="2596" y="818"/>
                </a:lnTo>
                <a:lnTo>
                  <a:pt x="2588" y="814"/>
                </a:lnTo>
                <a:lnTo>
                  <a:pt x="2580" y="808"/>
                </a:lnTo>
                <a:lnTo>
                  <a:pt x="2542" y="768"/>
                </a:lnTo>
                <a:lnTo>
                  <a:pt x="2526" y="752"/>
                </a:lnTo>
                <a:lnTo>
                  <a:pt x="2524" y="748"/>
                </a:lnTo>
                <a:lnTo>
                  <a:pt x="2524" y="746"/>
                </a:lnTo>
                <a:lnTo>
                  <a:pt x="2530" y="744"/>
                </a:lnTo>
                <a:lnTo>
                  <a:pt x="2534" y="744"/>
                </a:lnTo>
                <a:lnTo>
                  <a:pt x="2536" y="742"/>
                </a:lnTo>
                <a:lnTo>
                  <a:pt x="2540" y="740"/>
                </a:lnTo>
                <a:lnTo>
                  <a:pt x="2546" y="742"/>
                </a:lnTo>
                <a:lnTo>
                  <a:pt x="2560" y="750"/>
                </a:lnTo>
                <a:lnTo>
                  <a:pt x="2578" y="762"/>
                </a:lnTo>
                <a:lnTo>
                  <a:pt x="2594" y="778"/>
                </a:lnTo>
                <a:lnTo>
                  <a:pt x="2604" y="790"/>
                </a:lnTo>
                <a:lnTo>
                  <a:pt x="2610" y="792"/>
                </a:lnTo>
                <a:lnTo>
                  <a:pt x="2614" y="794"/>
                </a:lnTo>
                <a:lnTo>
                  <a:pt x="2624" y="792"/>
                </a:lnTo>
                <a:lnTo>
                  <a:pt x="2638" y="792"/>
                </a:lnTo>
                <a:lnTo>
                  <a:pt x="2650" y="794"/>
                </a:lnTo>
                <a:lnTo>
                  <a:pt x="2662" y="798"/>
                </a:lnTo>
                <a:lnTo>
                  <a:pt x="2674" y="804"/>
                </a:lnTo>
                <a:lnTo>
                  <a:pt x="2692" y="810"/>
                </a:lnTo>
                <a:lnTo>
                  <a:pt x="2702" y="812"/>
                </a:lnTo>
                <a:lnTo>
                  <a:pt x="2712" y="814"/>
                </a:lnTo>
                <a:lnTo>
                  <a:pt x="2728" y="812"/>
                </a:lnTo>
                <a:lnTo>
                  <a:pt x="2744" y="810"/>
                </a:lnTo>
                <a:lnTo>
                  <a:pt x="2760" y="810"/>
                </a:lnTo>
                <a:lnTo>
                  <a:pt x="2768" y="812"/>
                </a:lnTo>
                <a:lnTo>
                  <a:pt x="2774" y="814"/>
                </a:lnTo>
                <a:lnTo>
                  <a:pt x="2780" y="816"/>
                </a:lnTo>
                <a:lnTo>
                  <a:pt x="2782" y="822"/>
                </a:lnTo>
                <a:lnTo>
                  <a:pt x="2790" y="834"/>
                </a:lnTo>
                <a:lnTo>
                  <a:pt x="2798" y="850"/>
                </a:lnTo>
                <a:lnTo>
                  <a:pt x="2808" y="866"/>
                </a:lnTo>
                <a:lnTo>
                  <a:pt x="2812" y="868"/>
                </a:lnTo>
                <a:lnTo>
                  <a:pt x="2814" y="870"/>
                </a:lnTo>
                <a:lnTo>
                  <a:pt x="2826" y="872"/>
                </a:lnTo>
                <a:lnTo>
                  <a:pt x="2846" y="872"/>
                </a:lnTo>
                <a:lnTo>
                  <a:pt x="2864" y="874"/>
                </a:lnTo>
                <a:lnTo>
                  <a:pt x="2866" y="876"/>
                </a:lnTo>
                <a:lnTo>
                  <a:pt x="2864" y="876"/>
                </a:lnTo>
                <a:lnTo>
                  <a:pt x="2860" y="884"/>
                </a:lnTo>
                <a:lnTo>
                  <a:pt x="2858" y="888"/>
                </a:lnTo>
                <a:lnTo>
                  <a:pt x="2856" y="896"/>
                </a:lnTo>
                <a:lnTo>
                  <a:pt x="2856" y="912"/>
                </a:lnTo>
                <a:lnTo>
                  <a:pt x="2860" y="924"/>
                </a:lnTo>
                <a:lnTo>
                  <a:pt x="2868" y="938"/>
                </a:lnTo>
                <a:lnTo>
                  <a:pt x="2882" y="956"/>
                </a:lnTo>
                <a:lnTo>
                  <a:pt x="2888" y="968"/>
                </a:lnTo>
                <a:lnTo>
                  <a:pt x="2896" y="982"/>
                </a:lnTo>
                <a:lnTo>
                  <a:pt x="2906" y="1012"/>
                </a:lnTo>
                <a:lnTo>
                  <a:pt x="2912" y="1042"/>
                </a:lnTo>
                <a:lnTo>
                  <a:pt x="2918" y="1066"/>
                </a:lnTo>
                <a:lnTo>
                  <a:pt x="2922" y="1074"/>
                </a:lnTo>
                <a:lnTo>
                  <a:pt x="2924" y="1078"/>
                </a:lnTo>
                <a:lnTo>
                  <a:pt x="2928" y="1078"/>
                </a:lnTo>
                <a:lnTo>
                  <a:pt x="2934" y="1076"/>
                </a:lnTo>
                <a:lnTo>
                  <a:pt x="2946" y="1070"/>
                </a:lnTo>
                <a:lnTo>
                  <a:pt x="2952" y="1068"/>
                </a:lnTo>
                <a:lnTo>
                  <a:pt x="2960" y="1066"/>
                </a:lnTo>
                <a:lnTo>
                  <a:pt x="2966" y="1068"/>
                </a:lnTo>
                <a:lnTo>
                  <a:pt x="2970" y="1070"/>
                </a:lnTo>
                <a:lnTo>
                  <a:pt x="2972" y="1074"/>
                </a:lnTo>
                <a:lnTo>
                  <a:pt x="2972" y="1078"/>
                </a:lnTo>
                <a:lnTo>
                  <a:pt x="2972" y="1094"/>
                </a:lnTo>
                <a:lnTo>
                  <a:pt x="2974" y="1102"/>
                </a:lnTo>
                <a:lnTo>
                  <a:pt x="2978" y="1112"/>
                </a:lnTo>
                <a:lnTo>
                  <a:pt x="2984" y="1120"/>
                </a:lnTo>
                <a:lnTo>
                  <a:pt x="2990" y="1122"/>
                </a:lnTo>
                <a:lnTo>
                  <a:pt x="2996" y="1120"/>
                </a:lnTo>
                <a:lnTo>
                  <a:pt x="3000" y="1116"/>
                </a:lnTo>
                <a:lnTo>
                  <a:pt x="3002" y="1110"/>
                </a:lnTo>
                <a:lnTo>
                  <a:pt x="3006" y="1104"/>
                </a:lnTo>
                <a:lnTo>
                  <a:pt x="3008" y="1094"/>
                </a:lnTo>
                <a:lnTo>
                  <a:pt x="3006" y="1084"/>
                </a:lnTo>
                <a:lnTo>
                  <a:pt x="3002" y="1070"/>
                </a:lnTo>
                <a:lnTo>
                  <a:pt x="2994" y="1058"/>
                </a:lnTo>
                <a:lnTo>
                  <a:pt x="2988" y="1050"/>
                </a:lnTo>
                <a:lnTo>
                  <a:pt x="2980" y="1044"/>
                </a:lnTo>
                <a:lnTo>
                  <a:pt x="2974" y="1042"/>
                </a:lnTo>
                <a:lnTo>
                  <a:pt x="2972" y="1040"/>
                </a:lnTo>
                <a:lnTo>
                  <a:pt x="2970" y="1036"/>
                </a:lnTo>
                <a:lnTo>
                  <a:pt x="2972" y="1034"/>
                </a:lnTo>
                <a:lnTo>
                  <a:pt x="2976" y="1030"/>
                </a:lnTo>
                <a:lnTo>
                  <a:pt x="2978" y="1024"/>
                </a:lnTo>
                <a:lnTo>
                  <a:pt x="2980" y="1020"/>
                </a:lnTo>
                <a:lnTo>
                  <a:pt x="2980" y="1008"/>
                </a:lnTo>
                <a:lnTo>
                  <a:pt x="2978" y="996"/>
                </a:lnTo>
                <a:lnTo>
                  <a:pt x="2978" y="984"/>
                </a:lnTo>
                <a:lnTo>
                  <a:pt x="2978" y="970"/>
                </a:lnTo>
                <a:lnTo>
                  <a:pt x="2980" y="960"/>
                </a:lnTo>
                <a:lnTo>
                  <a:pt x="2982" y="950"/>
                </a:lnTo>
                <a:lnTo>
                  <a:pt x="2988" y="944"/>
                </a:lnTo>
                <a:lnTo>
                  <a:pt x="3012" y="918"/>
                </a:lnTo>
                <a:lnTo>
                  <a:pt x="3044" y="882"/>
                </a:lnTo>
                <a:lnTo>
                  <a:pt x="3058" y="870"/>
                </a:lnTo>
                <a:lnTo>
                  <a:pt x="3064" y="866"/>
                </a:lnTo>
                <a:lnTo>
                  <a:pt x="3072" y="862"/>
                </a:lnTo>
                <a:lnTo>
                  <a:pt x="3086" y="860"/>
                </a:lnTo>
                <a:lnTo>
                  <a:pt x="3104" y="860"/>
                </a:lnTo>
                <a:lnTo>
                  <a:pt x="3116" y="862"/>
                </a:lnTo>
                <a:lnTo>
                  <a:pt x="3118" y="864"/>
                </a:lnTo>
                <a:lnTo>
                  <a:pt x="3118" y="872"/>
                </a:lnTo>
                <a:lnTo>
                  <a:pt x="3120" y="878"/>
                </a:lnTo>
                <a:lnTo>
                  <a:pt x="3124" y="884"/>
                </a:lnTo>
                <a:lnTo>
                  <a:pt x="3134" y="900"/>
                </a:lnTo>
                <a:lnTo>
                  <a:pt x="3140" y="920"/>
                </a:lnTo>
                <a:lnTo>
                  <a:pt x="3148" y="938"/>
                </a:lnTo>
                <a:lnTo>
                  <a:pt x="3154" y="946"/>
                </a:lnTo>
                <a:lnTo>
                  <a:pt x="3160" y="954"/>
                </a:lnTo>
                <a:lnTo>
                  <a:pt x="3164" y="960"/>
                </a:lnTo>
                <a:lnTo>
                  <a:pt x="3170" y="962"/>
                </a:lnTo>
                <a:lnTo>
                  <a:pt x="3172" y="960"/>
                </a:lnTo>
                <a:lnTo>
                  <a:pt x="3176" y="958"/>
                </a:lnTo>
                <a:lnTo>
                  <a:pt x="3182" y="950"/>
                </a:lnTo>
                <a:lnTo>
                  <a:pt x="3186" y="946"/>
                </a:lnTo>
                <a:lnTo>
                  <a:pt x="3192" y="944"/>
                </a:lnTo>
                <a:lnTo>
                  <a:pt x="3196" y="942"/>
                </a:lnTo>
                <a:lnTo>
                  <a:pt x="3198" y="944"/>
                </a:lnTo>
                <a:lnTo>
                  <a:pt x="3200" y="954"/>
                </a:lnTo>
                <a:lnTo>
                  <a:pt x="3202" y="968"/>
                </a:lnTo>
                <a:lnTo>
                  <a:pt x="3204" y="976"/>
                </a:lnTo>
                <a:lnTo>
                  <a:pt x="3206" y="984"/>
                </a:lnTo>
                <a:lnTo>
                  <a:pt x="3210" y="992"/>
                </a:lnTo>
                <a:lnTo>
                  <a:pt x="3210" y="1000"/>
                </a:lnTo>
                <a:lnTo>
                  <a:pt x="3212" y="1018"/>
                </a:lnTo>
                <a:lnTo>
                  <a:pt x="3210" y="1050"/>
                </a:lnTo>
                <a:lnTo>
                  <a:pt x="3210" y="1056"/>
                </a:lnTo>
                <a:lnTo>
                  <a:pt x="3214" y="1064"/>
                </a:lnTo>
                <a:lnTo>
                  <a:pt x="3222" y="1078"/>
                </a:lnTo>
                <a:lnTo>
                  <a:pt x="3244" y="1104"/>
                </a:lnTo>
                <a:lnTo>
                  <a:pt x="3252" y="1114"/>
                </a:lnTo>
                <a:lnTo>
                  <a:pt x="3254" y="1124"/>
                </a:lnTo>
                <a:lnTo>
                  <a:pt x="3250" y="1130"/>
                </a:lnTo>
                <a:lnTo>
                  <a:pt x="3244" y="1136"/>
                </a:lnTo>
                <a:lnTo>
                  <a:pt x="3242" y="1136"/>
                </a:lnTo>
                <a:lnTo>
                  <a:pt x="3238" y="1136"/>
                </a:lnTo>
                <a:lnTo>
                  <a:pt x="3228" y="1128"/>
                </a:lnTo>
                <a:lnTo>
                  <a:pt x="3206" y="1106"/>
                </a:lnTo>
                <a:lnTo>
                  <a:pt x="3200" y="1102"/>
                </a:lnTo>
                <a:lnTo>
                  <a:pt x="3196" y="1098"/>
                </a:lnTo>
                <a:lnTo>
                  <a:pt x="3190" y="1098"/>
                </a:lnTo>
                <a:lnTo>
                  <a:pt x="3186" y="1100"/>
                </a:lnTo>
                <a:lnTo>
                  <a:pt x="3182" y="1102"/>
                </a:lnTo>
                <a:lnTo>
                  <a:pt x="3182" y="1106"/>
                </a:lnTo>
                <a:lnTo>
                  <a:pt x="3182" y="1110"/>
                </a:lnTo>
                <a:lnTo>
                  <a:pt x="3186" y="1116"/>
                </a:lnTo>
                <a:lnTo>
                  <a:pt x="3196" y="1128"/>
                </a:lnTo>
                <a:lnTo>
                  <a:pt x="3204" y="1146"/>
                </a:lnTo>
                <a:lnTo>
                  <a:pt x="3222" y="1186"/>
                </a:lnTo>
                <a:lnTo>
                  <a:pt x="3238" y="1208"/>
                </a:lnTo>
                <a:lnTo>
                  <a:pt x="3254" y="1232"/>
                </a:lnTo>
                <a:lnTo>
                  <a:pt x="3292" y="1278"/>
                </a:lnTo>
                <a:lnTo>
                  <a:pt x="3302" y="1290"/>
                </a:lnTo>
                <a:lnTo>
                  <a:pt x="3316" y="1298"/>
                </a:lnTo>
                <a:lnTo>
                  <a:pt x="3332" y="1306"/>
                </a:lnTo>
                <a:lnTo>
                  <a:pt x="3350" y="1312"/>
                </a:lnTo>
                <a:lnTo>
                  <a:pt x="3368" y="1316"/>
                </a:lnTo>
                <a:lnTo>
                  <a:pt x="3384" y="1320"/>
                </a:lnTo>
                <a:lnTo>
                  <a:pt x="3412" y="1322"/>
                </a:lnTo>
                <a:lnTo>
                  <a:pt x="3422" y="1324"/>
                </a:lnTo>
                <a:lnTo>
                  <a:pt x="3436" y="1326"/>
                </a:lnTo>
                <a:lnTo>
                  <a:pt x="3466" y="1334"/>
                </a:lnTo>
                <a:lnTo>
                  <a:pt x="3494" y="1344"/>
                </a:lnTo>
                <a:lnTo>
                  <a:pt x="3520" y="1350"/>
                </a:lnTo>
                <a:close/>
                <a:moveTo>
                  <a:pt x="2350" y="696"/>
                </a:moveTo>
                <a:lnTo>
                  <a:pt x="2350" y="696"/>
                </a:lnTo>
                <a:lnTo>
                  <a:pt x="2344" y="710"/>
                </a:lnTo>
                <a:lnTo>
                  <a:pt x="2338" y="720"/>
                </a:lnTo>
                <a:lnTo>
                  <a:pt x="2334" y="724"/>
                </a:lnTo>
                <a:lnTo>
                  <a:pt x="2330" y="726"/>
                </a:lnTo>
                <a:lnTo>
                  <a:pt x="2326" y="726"/>
                </a:lnTo>
                <a:lnTo>
                  <a:pt x="2320" y="724"/>
                </a:lnTo>
                <a:lnTo>
                  <a:pt x="2304" y="722"/>
                </a:lnTo>
                <a:lnTo>
                  <a:pt x="2278" y="720"/>
                </a:lnTo>
                <a:lnTo>
                  <a:pt x="2252" y="718"/>
                </a:lnTo>
                <a:lnTo>
                  <a:pt x="2230" y="712"/>
                </a:lnTo>
                <a:lnTo>
                  <a:pt x="2210" y="706"/>
                </a:lnTo>
                <a:lnTo>
                  <a:pt x="2188" y="700"/>
                </a:lnTo>
                <a:lnTo>
                  <a:pt x="2178" y="698"/>
                </a:lnTo>
                <a:lnTo>
                  <a:pt x="2170" y="700"/>
                </a:lnTo>
                <a:lnTo>
                  <a:pt x="2164" y="702"/>
                </a:lnTo>
                <a:lnTo>
                  <a:pt x="2160" y="708"/>
                </a:lnTo>
                <a:lnTo>
                  <a:pt x="2160" y="714"/>
                </a:lnTo>
                <a:lnTo>
                  <a:pt x="2160" y="720"/>
                </a:lnTo>
                <a:lnTo>
                  <a:pt x="2162" y="730"/>
                </a:lnTo>
                <a:lnTo>
                  <a:pt x="2160" y="732"/>
                </a:lnTo>
                <a:lnTo>
                  <a:pt x="2156" y="732"/>
                </a:lnTo>
                <a:lnTo>
                  <a:pt x="2136" y="726"/>
                </a:lnTo>
                <a:lnTo>
                  <a:pt x="2104" y="714"/>
                </a:lnTo>
                <a:lnTo>
                  <a:pt x="2076" y="702"/>
                </a:lnTo>
                <a:lnTo>
                  <a:pt x="2054" y="690"/>
                </a:lnTo>
                <a:lnTo>
                  <a:pt x="2046" y="684"/>
                </a:lnTo>
                <a:lnTo>
                  <a:pt x="2042" y="680"/>
                </a:lnTo>
                <a:lnTo>
                  <a:pt x="2042" y="674"/>
                </a:lnTo>
                <a:lnTo>
                  <a:pt x="2042" y="666"/>
                </a:lnTo>
                <a:lnTo>
                  <a:pt x="2046" y="648"/>
                </a:lnTo>
                <a:lnTo>
                  <a:pt x="2046" y="642"/>
                </a:lnTo>
                <a:lnTo>
                  <a:pt x="2044" y="634"/>
                </a:lnTo>
                <a:lnTo>
                  <a:pt x="2038" y="630"/>
                </a:lnTo>
                <a:lnTo>
                  <a:pt x="2030" y="628"/>
                </a:lnTo>
                <a:lnTo>
                  <a:pt x="1980" y="630"/>
                </a:lnTo>
                <a:lnTo>
                  <a:pt x="1958" y="632"/>
                </a:lnTo>
                <a:lnTo>
                  <a:pt x="1950" y="634"/>
                </a:lnTo>
                <a:lnTo>
                  <a:pt x="1944" y="638"/>
                </a:lnTo>
                <a:lnTo>
                  <a:pt x="1928" y="646"/>
                </a:lnTo>
                <a:lnTo>
                  <a:pt x="1904" y="654"/>
                </a:lnTo>
                <a:lnTo>
                  <a:pt x="1880" y="660"/>
                </a:lnTo>
                <a:lnTo>
                  <a:pt x="1868" y="662"/>
                </a:lnTo>
                <a:lnTo>
                  <a:pt x="1860" y="660"/>
                </a:lnTo>
                <a:lnTo>
                  <a:pt x="1848" y="656"/>
                </a:lnTo>
                <a:lnTo>
                  <a:pt x="1840" y="652"/>
                </a:lnTo>
                <a:lnTo>
                  <a:pt x="1838" y="650"/>
                </a:lnTo>
                <a:lnTo>
                  <a:pt x="1838" y="646"/>
                </a:lnTo>
                <a:lnTo>
                  <a:pt x="1842" y="642"/>
                </a:lnTo>
                <a:lnTo>
                  <a:pt x="1850" y="638"/>
                </a:lnTo>
                <a:lnTo>
                  <a:pt x="1860" y="636"/>
                </a:lnTo>
                <a:lnTo>
                  <a:pt x="1870" y="632"/>
                </a:lnTo>
                <a:lnTo>
                  <a:pt x="1890" y="630"/>
                </a:lnTo>
                <a:lnTo>
                  <a:pt x="1898" y="628"/>
                </a:lnTo>
                <a:lnTo>
                  <a:pt x="1904" y="626"/>
                </a:lnTo>
                <a:lnTo>
                  <a:pt x="1908" y="622"/>
                </a:lnTo>
                <a:lnTo>
                  <a:pt x="1912" y="616"/>
                </a:lnTo>
                <a:lnTo>
                  <a:pt x="1912" y="612"/>
                </a:lnTo>
                <a:lnTo>
                  <a:pt x="1910" y="606"/>
                </a:lnTo>
                <a:lnTo>
                  <a:pt x="1904" y="598"/>
                </a:lnTo>
                <a:lnTo>
                  <a:pt x="1902" y="594"/>
                </a:lnTo>
                <a:lnTo>
                  <a:pt x="1904" y="592"/>
                </a:lnTo>
                <a:lnTo>
                  <a:pt x="1908" y="586"/>
                </a:lnTo>
                <a:lnTo>
                  <a:pt x="1914" y="582"/>
                </a:lnTo>
                <a:lnTo>
                  <a:pt x="1924" y="576"/>
                </a:lnTo>
                <a:lnTo>
                  <a:pt x="1930" y="570"/>
                </a:lnTo>
                <a:lnTo>
                  <a:pt x="1936" y="560"/>
                </a:lnTo>
                <a:lnTo>
                  <a:pt x="1940" y="552"/>
                </a:lnTo>
                <a:lnTo>
                  <a:pt x="1944" y="548"/>
                </a:lnTo>
                <a:lnTo>
                  <a:pt x="1950" y="544"/>
                </a:lnTo>
                <a:lnTo>
                  <a:pt x="1966" y="540"/>
                </a:lnTo>
                <a:lnTo>
                  <a:pt x="1980" y="538"/>
                </a:lnTo>
                <a:lnTo>
                  <a:pt x="1996" y="536"/>
                </a:lnTo>
                <a:lnTo>
                  <a:pt x="2008" y="532"/>
                </a:lnTo>
                <a:lnTo>
                  <a:pt x="2012" y="530"/>
                </a:lnTo>
                <a:lnTo>
                  <a:pt x="2014" y="528"/>
                </a:lnTo>
                <a:lnTo>
                  <a:pt x="2030" y="538"/>
                </a:lnTo>
                <a:lnTo>
                  <a:pt x="2038" y="544"/>
                </a:lnTo>
                <a:lnTo>
                  <a:pt x="2048" y="550"/>
                </a:lnTo>
                <a:lnTo>
                  <a:pt x="2064" y="566"/>
                </a:lnTo>
                <a:lnTo>
                  <a:pt x="2076" y="578"/>
                </a:lnTo>
                <a:lnTo>
                  <a:pt x="2082" y="582"/>
                </a:lnTo>
                <a:lnTo>
                  <a:pt x="2086" y="584"/>
                </a:lnTo>
                <a:lnTo>
                  <a:pt x="2096" y="586"/>
                </a:lnTo>
                <a:lnTo>
                  <a:pt x="2102" y="590"/>
                </a:lnTo>
                <a:lnTo>
                  <a:pt x="2104" y="596"/>
                </a:lnTo>
                <a:lnTo>
                  <a:pt x="2102" y="600"/>
                </a:lnTo>
                <a:lnTo>
                  <a:pt x="2100" y="602"/>
                </a:lnTo>
                <a:lnTo>
                  <a:pt x="2092" y="606"/>
                </a:lnTo>
                <a:lnTo>
                  <a:pt x="2086" y="610"/>
                </a:lnTo>
                <a:lnTo>
                  <a:pt x="2074" y="614"/>
                </a:lnTo>
                <a:lnTo>
                  <a:pt x="2070" y="616"/>
                </a:lnTo>
                <a:lnTo>
                  <a:pt x="2068" y="620"/>
                </a:lnTo>
                <a:lnTo>
                  <a:pt x="2068" y="626"/>
                </a:lnTo>
                <a:lnTo>
                  <a:pt x="2070" y="628"/>
                </a:lnTo>
                <a:lnTo>
                  <a:pt x="2074" y="632"/>
                </a:lnTo>
                <a:lnTo>
                  <a:pt x="2082" y="640"/>
                </a:lnTo>
                <a:lnTo>
                  <a:pt x="2088" y="646"/>
                </a:lnTo>
                <a:lnTo>
                  <a:pt x="2092" y="646"/>
                </a:lnTo>
                <a:lnTo>
                  <a:pt x="2094" y="646"/>
                </a:lnTo>
                <a:lnTo>
                  <a:pt x="2098" y="640"/>
                </a:lnTo>
                <a:lnTo>
                  <a:pt x="2100" y="634"/>
                </a:lnTo>
                <a:lnTo>
                  <a:pt x="2102" y="628"/>
                </a:lnTo>
                <a:lnTo>
                  <a:pt x="2106" y="626"/>
                </a:lnTo>
                <a:lnTo>
                  <a:pt x="2110" y="624"/>
                </a:lnTo>
                <a:lnTo>
                  <a:pt x="2122" y="620"/>
                </a:lnTo>
                <a:lnTo>
                  <a:pt x="2130" y="614"/>
                </a:lnTo>
                <a:lnTo>
                  <a:pt x="2134" y="612"/>
                </a:lnTo>
                <a:lnTo>
                  <a:pt x="2136" y="608"/>
                </a:lnTo>
                <a:lnTo>
                  <a:pt x="2136" y="606"/>
                </a:lnTo>
                <a:lnTo>
                  <a:pt x="2134" y="602"/>
                </a:lnTo>
                <a:lnTo>
                  <a:pt x="2128" y="594"/>
                </a:lnTo>
                <a:lnTo>
                  <a:pt x="2126" y="588"/>
                </a:lnTo>
                <a:lnTo>
                  <a:pt x="2126" y="586"/>
                </a:lnTo>
                <a:lnTo>
                  <a:pt x="2128" y="584"/>
                </a:lnTo>
                <a:lnTo>
                  <a:pt x="2134" y="586"/>
                </a:lnTo>
                <a:lnTo>
                  <a:pt x="2144" y="590"/>
                </a:lnTo>
                <a:lnTo>
                  <a:pt x="2150" y="588"/>
                </a:lnTo>
                <a:lnTo>
                  <a:pt x="2150" y="586"/>
                </a:lnTo>
                <a:lnTo>
                  <a:pt x="2150" y="584"/>
                </a:lnTo>
                <a:lnTo>
                  <a:pt x="2148" y="580"/>
                </a:lnTo>
                <a:lnTo>
                  <a:pt x="2144" y="574"/>
                </a:lnTo>
                <a:lnTo>
                  <a:pt x="2134" y="566"/>
                </a:lnTo>
                <a:lnTo>
                  <a:pt x="2126" y="560"/>
                </a:lnTo>
                <a:lnTo>
                  <a:pt x="2106" y="546"/>
                </a:lnTo>
                <a:lnTo>
                  <a:pt x="2092" y="538"/>
                </a:lnTo>
                <a:lnTo>
                  <a:pt x="2078" y="530"/>
                </a:lnTo>
                <a:lnTo>
                  <a:pt x="2070" y="522"/>
                </a:lnTo>
                <a:lnTo>
                  <a:pt x="2068" y="520"/>
                </a:lnTo>
                <a:lnTo>
                  <a:pt x="2066" y="516"/>
                </a:lnTo>
                <a:lnTo>
                  <a:pt x="2064" y="508"/>
                </a:lnTo>
                <a:lnTo>
                  <a:pt x="2062" y="498"/>
                </a:lnTo>
                <a:lnTo>
                  <a:pt x="2062" y="496"/>
                </a:lnTo>
                <a:lnTo>
                  <a:pt x="2064" y="494"/>
                </a:lnTo>
                <a:lnTo>
                  <a:pt x="2068" y="492"/>
                </a:lnTo>
                <a:lnTo>
                  <a:pt x="2074" y="494"/>
                </a:lnTo>
                <a:lnTo>
                  <a:pt x="2094" y="504"/>
                </a:lnTo>
                <a:lnTo>
                  <a:pt x="2122" y="520"/>
                </a:lnTo>
                <a:lnTo>
                  <a:pt x="2146" y="536"/>
                </a:lnTo>
                <a:lnTo>
                  <a:pt x="2152" y="544"/>
                </a:lnTo>
                <a:lnTo>
                  <a:pt x="2156" y="550"/>
                </a:lnTo>
                <a:lnTo>
                  <a:pt x="2158" y="562"/>
                </a:lnTo>
                <a:lnTo>
                  <a:pt x="2162" y="574"/>
                </a:lnTo>
                <a:lnTo>
                  <a:pt x="2164" y="582"/>
                </a:lnTo>
                <a:lnTo>
                  <a:pt x="2164" y="588"/>
                </a:lnTo>
                <a:lnTo>
                  <a:pt x="2162" y="594"/>
                </a:lnTo>
                <a:lnTo>
                  <a:pt x="2158" y="598"/>
                </a:lnTo>
                <a:lnTo>
                  <a:pt x="2154" y="602"/>
                </a:lnTo>
                <a:lnTo>
                  <a:pt x="2154" y="606"/>
                </a:lnTo>
                <a:lnTo>
                  <a:pt x="2156" y="608"/>
                </a:lnTo>
                <a:lnTo>
                  <a:pt x="2160" y="612"/>
                </a:lnTo>
                <a:lnTo>
                  <a:pt x="2170" y="616"/>
                </a:lnTo>
                <a:lnTo>
                  <a:pt x="2180" y="620"/>
                </a:lnTo>
                <a:lnTo>
                  <a:pt x="2182" y="626"/>
                </a:lnTo>
                <a:lnTo>
                  <a:pt x="2186" y="634"/>
                </a:lnTo>
                <a:lnTo>
                  <a:pt x="2188" y="638"/>
                </a:lnTo>
                <a:lnTo>
                  <a:pt x="2190" y="642"/>
                </a:lnTo>
                <a:lnTo>
                  <a:pt x="2196" y="642"/>
                </a:lnTo>
                <a:lnTo>
                  <a:pt x="2202" y="642"/>
                </a:lnTo>
                <a:lnTo>
                  <a:pt x="2214" y="640"/>
                </a:lnTo>
                <a:lnTo>
                  <a:pt x="2222" y="638"/>
                </a:lnTo>
                <a:lnTo>
                  <a:pt x="2226" y="636"/>
                </a:lnTo>
                <a:lnTo>
                  <a:pt x="2226" y="632"/>
                </a:lnTo>
                <a:lnTo>
                  <a:pt x="2226" y="628"/>
                </a:lnTo>
                <a:lnTo>
                  <a:pt x="2222" y="622"/>
                </a:lnTo>
                <a:lnTo>
                  <a:pt x="2214" y="610"/>
                </a:lnTo>
                <a:lnTo>
                  <a:pt x="2208" y="600"/>
                </a:lnTo>
                <a:lnTo>
                  <a:pt x="2206" y="596"/>
                </a:lnTo>
                <a:lnTo>
                  <a:pt x="2206" y="594"/>
                </a:lnTo>
                <a:lnTo>
                  <a:pt x="2208" y="590"/>
                </a:lnTo>
                <a:lnTo>
                  <a:pt x="2212" y="588"/>
                </a:lnTo>
                <a:lnTo>
                  <a:pt x="2224" y="584"/>
                </a:lnTo>
                <a:lnTo>
                  <a:pt x="2230" y="582"/>
                </a:lnTo>
                <a:lnTo>
                  <a:pt x="2232" y="584"/>
                </a:lnTo>
                <a:lnTo>
                  <a:pt x="2234" y="586"/>
                </a:lnTo>
                <a:lnTo>
                  <a:pt x="2238" y="602"/>
                </a:lnTo>
                <a:lnTo>
                  <a:pt x="2240" y="620"/>
                </a:lnTo>
                <a:lnTo>
                  <a:pt x="2242" y="626"/>
                </a:lnTo>
                <a:lnTo>
                  <a:pt x="2244" y="632"/>
                </a:lnTo>
                <a:lnTo>
                  <a:pt x="2248" y="636"/>
                </a:lnTo>
                <a:lnTo>
                  <a:pt x="2254" y="640"/>
                </a:lnTo>
                <a:lnTo>
                  <a:pt x="2264" y="642"/>
                </a:lnTo>
                <a:lnTo>
                  <a:pt x="2276" y="642"/>
                </a:lnTo>
                <a:lnTo>
                  <a:pt x="2304" y="642"/>
                </a:lnTo>
                <a:lnTo>
                  <a:pt x="2326" y="640"/>
                </a:lnTo>
                <a:lnTo>
                  <a:pt x="2342" y="638"/>
                </a:lnTo>
                <a:lnTo>
                  <a:pt x="2346" y="640"/>
                </a:lnTo>
                <a:lnTo>
                  <a:pt x="2350" y="644"/>
                </a:lnTo>
                <a:lnTo>
                  <a:pt x="2354" y="654"/>
                </a:lnTo>
                <a:lnTo>
                  <a:pt x="2356" y="666"/>
                </a:lnTo>
                <a:lnTo>
                  <a:pt x="2356" y="680"/>
                </a:lnTo>
                <a:lnTo>
                  <a:pt x="2354" y="688"/>
                </a:lnTo>
                <a:lnTo>
                  <a:pt x="2350" y="696"/>
                </a:lnTo>
                <a:close/>
                <a:moveTo>
                  <a:pt x="2416" y="570"/>
                </a:moveTo>
                <a:lnTo>
                  <a:pt x="2416" y="570"/>
                </a:lnTo>
                <a:lnTo>
                  <a:pt x="2368" y="564"/>
                </a:lnTo>
                <a:lnTo>
                  <a:pt x="2342" y="560"/>
                </a:lnTo>
                <a:lnTo>
                  <a:pt x="2322" y="560"/>
                </a:lnTo>
                <a:lnTo>
                  <a:pt x="2298" y="562"/>
                </a:lnTo>
                <a:lnTo>
                  <a:pt x="2292" y="562"/>
                </a:lnTo>
                <a:lnTo>
                  <a:pt x="2274" y="562"/>
                </a:lnTo>
                <a:lnTo>
                  <a:pt x="2256" y="562"/>
                </a:lnTo>
                <a:lnTo>
                  <a:pt x="2250" y="560"/>
                </a:lnTo>
                <a:lnTo>
                  <a:pt x="2246" y="558"/>
                </a:lnTo>
                <a:lnTo>
                  <a:pt x="2246" y="552"/>
                </a:lnTo>
                <a:lnTo>
                  <a:pt x="2252" y="542"/>
                </a:lnTo>
                <a:lnTo>
                  <a:pt x="2258" y="532"/>
                </a:lnTo>
                <a:lnTo>
                  <a:pt x="2262" y="520"/>
                </a:lnTo>
                <a:lnTo>
                  <a:pt x="2268" y="500"/>
                </a:lnTo>
                <a:lnTo>
                  <a:pt x="2270" y="492"/>
                </a:lnTo>
                <a:lnTo>
                  <a:pt x="2274" y="488"/>
                </a:lnTo>
                <a:lnTo>
                  <a:pt x="2278" y="486"/>
                </a:lnTo>
                <a:lnTo>
                  <a:pt x="2286" y="488"/>
                </a:lnTo>
                <a:lnTo>
                  <a:pt x="2296" y="492"/>
                </a:lnTo>
                <a:lnTo>
                  <a:pt x="2304" y="498"/>
                </a:lnTo>
                <a:lnTo>
                  <a:pt x="2314" y="512"/>
                </a:lnTo>
                <a:lnTo>
                  <a:pt x="2318" y="518"/>
                </a:lnTo>
                <a:lnTo>
                  <a:pt x="2322" y="520"/>
                </a:lnTo>
                <a:lnTo>
                  <a:pt x="2326" y="518"/>
                </a:lnTo>
                <a:lnTo>
                  <a:pt x="2332" y="512"/>
                </a:lnTo>
                <a:lnTo>
                  <a:pt x="2346" y="494"/>
                </a:lnTo>
                <a:lnTo>
                  <a:pt x="2358" y="480"/>
                </a:lnTo>
                <a:lnTo>
                  <a:pt x="2362" y="476"/>
                </a:lnTo>
                <a:lnTo>
                  <a:pt x="2366" y="474"/>
                </a:lnTo>
                <a:lnTo>
                  <a:pt x="2370" y="476"/>
                </a:lnTo>
                <a:lnTo>
                  <a:pt x="2372" y="480"/>
                </a:lnTo>
                <a:lnTo>
                  <a:pt x="2374" y="488"/>
                </a:lnTo>
                <a:lnTo>
                  <a:pt x="2372" y="494"/>
                </a:lnTo>
                <a:lnTo>
                  <a:pt x="2368" y="506"/>
                </a:lnTo>
                <a:lnTo>
                  <a:pt x="2366" y="512"/>
                </a:lnTo>
                <a:lnTo>
                  <a:pt x="2368" y="518"/>
                </a:lnTo>
                <a:lnTo>
                  <a:pt x="2374" y="524"/>
                </a:lnTo>
                <a:lnTo>
                  <a:pt x="2384" y="530"/>
                </a:lnTo>
                <a:lnTo>
                  <a:pt x="2398" y="536"/>
                </a:lnTo>
                <a:lnTo>
                  <a:pt x="2408" y="542"/>
                </a:lnTo>
                <a:lnTo>
                  <a:pt x="2418" y="550"/>
                </a:lnTo>
                <a:lnTo>
                  <a:pt x="2424" y="556"/>
                </a:lnTo>
                <a:lnTo>
                  <a:pt x="2428" y="562"/>
                </a:lnTo>
                <a:lnTo>
                  <a:pt x="2428" y="566"/>
                </a:lnTo>
                <a:lnTo>
                  <a:pt x="2424" y="570"/>
                </a:lnTo>
                <a:lnTo>
                  <a:pt x="2416" y="570"/>
                </a:lnTo>
                <a:close/>
                <a:moveTo>
                  <a:pt x="2578" y="632"/>
                </a:moveTo>
                <a:lnTo>
                  <a:pt x="2578" y="632"/>
                </a:lnTo>
                <a:lnTo>
                  <a:pt x="2558" y="630"/>
                </a:lnTo>
                <a:lnTo>
                  <a:pt x="2540" y="628"/>
                </a:lnTo>
                <a:lnTo>
                  <a:pt x="2534" y="626"/>
                </a:lnTo>
                <a:lnTo>
                  <a:pt x="2528" y="622"/>
                </a:lnTo>
                <a:lnTo>
                  <a:pt x="2524" y="618"/>
                </a:lnTo>
                <a:lnTo>
                  <a:pt x="2522" y="614"/>
                </a:lnTo>
                <a:lnTo>
                  <a:pt x="2522" y="582"/>
                </a:lnTo>
                <a:lnTo>
                  <a:pt x="2512" y="562"/>
                </a:lnTo>
                <a:lnTo>
                  <a:pt x="2502" y="548"/>
                </a:lnTo>
                <a:lnTo>
                  <a:pt x="2496" y="536"/>
                </a:lnTo>
                <a:lnTo>
                  <a:pt x="2494" y="528"/>
                </a:lnTo>
                <a:lnTo>
                  <a:pt x="2492" y="520"/>
                </a:lnTo>
                <a:lnTo>
                  <a:pt x="2492" y="512"/>
                </a:lnTo>
                <a:lnTo>
                  <a:pt x="2494" y="506"/>
                </a:lnTo>
                <a:lnTo>
                  <a:pt x="2498" y="498"/>
                </a:lnTo>
                <a:lnTo>
                  <a:pt x="2502" y="492"/>
                </a:lnTo>
                <a:lnTo>
                  <a:pt x="2508" y="488"/>
                </a:lnTo>
                <a:lnTo>
                  <a:pt x="2516" y="484"/>
                </a:lnTo>
                <a:lnTo>
                  <a:pt x="2524" y="482"/>
                </a:lnTo>
                <a:lnTo>
                  <a:pt x="2532" y="480"/>
                </a:lnTo>
                <a:lnTo>
                  <a:pt x="2550" y="480"/>
                </a:lnTo>
                <a:lnTo>
                  <a:pt x="2560" y="482"/>
                </a:lnTo>
                <a:lnTo>
                  <a:pt x="2562" y="484"/>
                </a:lnTo>
                <a:lnTo>
                  <a:pt x="2562" y="488"/>
                </a:lnTo>
                <a:lnTo>
                  <a:pt x="2552" y="500"/>
                </a:lnTo>
                <a:lnTo>
                  <a:pt x="2538" y="516"/>
                </a:lnTo>
                <a:lnTo>
                  <a:pt x="2534" y="520"/>
                </a:lnTo>
                <a:lnTo>
                  <a:pt x="2530" y="526"/>
                </a:lnTo>
                <a:lnTo>
                  <a:pt x="2528" y="534"/>
                </a:lnTo>
                <a:lnTo>
                  <a:pt x="2528" y="540"/>
                </a:lnTo>
                <a:lnTo>
                  <a:pt x="2534" y="550"/>
                </a:lnTo>
                <a:lnTo>
                  <a:pt x="2542" y="562"/>
                </a:lnTo>
                <a:lnTo>
                  <a:pt x="2562" y="590"/>
                </a:lnTo>
                <a:lnTo>
                  <a:pt x="2580" y="612"/>
                </a:lnTo>
                <a:lnTo>
                  <a:pt x="2584" y="620"/>
                </a:lnTo>
                <a:lnTo>
                  <a:pt x="2586" y="626"/>
                </a:lnTo>
                <a:lnTo>
                  <a:pt x="2586" y="628"/>
                </a:lnTo>
                <a:lnTo>
                  <a:pt x="2584" y="630"/>
                </a:lnTo>
                <a:lnTo>
                  <a:pt x="2578" y="632"/>
                </a:lnTo>
                <a:close/>
                <a:moveTo>
                  <a:pt x="3492" y="860"/>
                </a:moveTo>
                <a:lnTo>
                  <a:pt x="3492" y="860"/>
                </a:lnTo>
                <a:lnTo>
                  <a:pt x="3494" y="860"/>
                </a:lnTo>
                <a:lnTo>
                  <a:pt x="3496" y="858"/>
                </a:lnTo>
                <a:lnTo>
                  <a:pt x="3500" y="854"/>
                </a:lnTo>
                <a:lnTo>
                  <a:pt x="3502" y="846"/>
                </a:lnTo>
                <a:lnTo>
                  <a:pt x="3502" y="836"/>
                </a:lnTo>
                <a:lnTo>
                  <a:pt x="3502" y="828"/>
                </a:lnTo>
                <a:lnTo>
                  <a:pt x="3498" y="820"/>
                </a:lnTo>
                <a:lnTo>
                  <a:pt x="3492" y="816"/>
                </a:lnTo>
                <a:lnTo>
                  <a:pt x="3490" y="816"/>
                </a:lnTo>
                <a:lnTo>
                  <a:pt x="3484" y="816"/>
                </a:lnTo>
                <a:lnTo>
                  <a:pt x="3478" y="820"/>
                </a:lnTo>
                <a:lnTo>
                  <a:pt x="3474" y="826"/>
                </a:lnTo>
                <a:lnTo>
                  <a:pt x="3472" y="832"/>
                </a:lnTo>
                <a:lnTo>
                  <a:pt x="3474" y="838"/>
                </a:lnTo>
                <a:lnTo>
                  <a:pt x="3476" y="846"/>
                </a:lnTo>
                <a:lnTo>
                  <a:pt x="3482" y="852"/>
                </a:lnTo>
                <a:lnTo>
                  <a:pt x="3486" y="856"/>
                </a:lnTo>
                <a:lnTo>
                  <a:pt x="3492" y="860"/>
                </a:lnTo>
                <a:close/>
                <a:moveTo>
                  <a:pt x="3526" y="1020"/>
                </a:moveTo>
                <a:lnTo>
                  <a:pt x="3526" y="1020"/>
                </a:lnTo>
                <a:lnTo>
                  <a:pt x="3534" y="1026"/>
                </a:lnTo>
                <a:lnTo>
                  <a:pt x="3538" y="1036"/>
                </a:lnTo>
                <a:lnTo>
                  <a:pt x="3538" y="1048"/>
                </a:lnTo>
                <a:lnTo>
                  <a:pt x="3538" y="1062"/>
                </a:lnTo>
                <a:lnTo>
                  <a:pt x="3536" y="1068"/>
                </a:lnTo>
                <a:lnTo>
                  <a:pt x="3534" y="1074"/>
                </a:lnTo>
                <a:lnTo>
                  <a:pt x="3530" y="1080"/>
                </a:lnTo>
                <a:lnTo>
                  <a:pt x="3530" y="1084"/>
                </a:lnTo>
                <a:lnTo>
                  <a:pt x="3534" y="1086"/>
                </a:lnTo>
                <a:lnTo>
                  <a:pt x="3550" y="1094"/>
                </a:lnTo>
                <a:lnTo>
                  <a:pt x="3574" y="1104"/>
                </a:lnTo>
                <a:lnTo>
                  <a:pt x="3584" y="1108"/>
                </a:lnTo>
                <a:lnTo>
                  <a:pt x="3596" y="1112"/>
                </a:lnTo>
                <a:lnTo>
                  <a:pt x="3604" y="1112"/>
                </a:lnTo>
                <a:lnTo>
                  <a:pt x="3606" y="1110"/>
                </a:lnTo>
                <a:lnTo>
                  <a:pt x="3608" y="1108"/>
                </a:lnTo>
                <a:lnTo>
                  <a:pt x="3610" y="1106"/>
                </a:lnTo>
                <a:lnTo>
                  <a:pt x="3612" y="1102"/>
                </a:lnTo>
                <a:lnTo>
                  <a:pt x="3610" y="1088"/>
                </a:lnTo>
                <a:lnTo>
                  <a:pt x="3604" y="1062"/>
                </a:lnTo>
                <a:lnTo>
                  <a:pt x="3600" y="1044"/>
                </a:lnTo>
                <a:lnTo>
                  <a:pt x="3598" y="1038"/>
                </a:lnTo>
                <a:lnTo>
                  <a:pt x="3592" y="1028"/>
                </a:lnTo>
                <a:lnTo>
                  <a:pt x="3574" y="1008"/>
                </a:lnTo>
                <a:lnTo>
                  <a:pt x="3562" y="1000"/>
                </a:lnTo>
                <a:lnTo>
                  <a:pt x="3554" y="994"/>
                </a:lnTo>
                <a:lnTo>
                  <a:pt x="3542" y="988"/>
                </a:lnTo>
                <a:lnTo>
                  <a:pt x="3540" y="986"/>
                </a:lnTo>
                <a:lnTo>
                  <a:pt x="3538" y="984"/>
                </a:lnTo>
                <a:lnTo>
                  <a:pt x="3534" y="970"/>
                </a:lnTo>
                <a:lnTo>
                  <a:pt x="3530" y="948"/>
                </a:lnTo>
                <a:lnTo>
                  <a:pt x="3524" y="926"/>
                </a:lnTo>
                <a:lnTo>
                  <a:pt x="3520" y="916"/>
                </a:lnTo>
                <a:lnTo>
                  <a:pt x="3516" y="912"/>
                </a:lnTo>
                <a:lnTo>
                  <a:pt x="3514" y="910"/>
                </a:lnTo>
                <a:lnTo>
                  <a:pt x="3512" y="910"/>
                </a:lnTo>
                <a:lnTo>
                  <a:pt x="3508" y="914"/>
                </a:lnTo>
                <a:lnTo>
                  <a:pt x="3500" y="926"/>
                </a:lnTo>
                <a:lnTo>
                  <a:pt x="3494" y="936"/>
                </a:lnTo>
                <a:lnTo>
                  <a:pt x="3494" y="942"/>
                </a:lnTo>
                <a:lnTo>
                  <a:pt x="3494" y="948"/>
                </a:lnTo>
                <a:lnTo>
                  <a:pt x="3496" y="956"/>
                </a:lnTo>
                <a:lnTo>
                  <a:pt x="3500" y="966"/>
                </a:lnTo>
                <a:lnTo>
                  <a:pt x="3508" y="984"/>
                </a:lnTo>
                <a:lnTo>
                  <a:pt x="3514" y="1000"/>
                </a:lnTo>
                <a:lnTo>
                  <a:pt x="3520" y="1012"/>
                </a:lnTo>
                <a:lnTo>
                  <a:pt x="3522" y="1016"/>
                </a:lnTo>
                <a:lnTo>
                  <a:pt x="3526" y="1020"/>
                </a:lnTo>
                <a:close/>
                <a:moveTo>
                  <a:pt x="3454" y="1086"/>
                </a:moveTo>
                <a:lnTo>
                  <a:pt x="3454" y="1086"/>
                </a:lnTo>
                <a:lnTo>
                  <a:pt x="3432" y="1116"/>
                </a:lnTo>
                <a:lnTo>
                  <a:pt x="3418" y="1134"/>
                </a:lnTo>
                <a:lnTo>
                  <a:pt x="3406" y="1146"/>
                </a:lnTo>
                <a:lnTo>
                  <a:pt x="3400" y="1148"/>
                </a:lnTo>
                <a:lnTo>
                  <a:pt x="3392" y="1150"/>
                </a:lnTo>
                <a:lnTo>
                  <a:pt x="3380" y="1150"/>
                </a:lnTo>
                <a:lnTo>
                  <a:pt x="3374" y="1152"/>
                </a:lnTo>
                <a:lnTo>
                  <a:pt x="3368" y="1154"/>
                </a:lnTo>
                <a:lnTo>
                  <a:pt x="3366" y="1160"/>
                </a:lnTo>
                <a:lnTo>
                  <a:pt x="3366" y="1168"/>
                </a:lnTo>
                <a:lnTo>
                  <a:pt x="3372" y="1224"/>
                </a:lnTo>
                <a:lnTo>
                  <a:pt x="3374" y="1238"/>
                </a:lnTo>
                <a:lnTo>
                  <a:pt x="3376" y="1242"/>
                </a:lnTo>
                <a:lnTo>
                  <a:pt x="3378" y="1246"/>
                </a:lnTo>
                <a:lnTo>
                  <a:pt x="3382" y="1250"/>
                </a:lnTo>
                <a:lnTo>
                  <a:pt x="3388" y="1252"/>
                </a:lnTo>
                <a:lnTo>
                  <a:pt x="3396" y="1254"/>
                </a:lnTo>
                <a:lnTo>
                  <a:pt x="3406" y="1254"/>
                </a:lnTo>
                <a:lnTo>
                  <a:pt x="3424" y="1256"/>
                </a:lnTo>
                <a:lnTo>
                  <a:pt x="3438" y="1260"/>
                </a:lnTo>
                <a:lnTo>
                  <a:pt x="3448" y="1262"/>
                </a:lnTo>
                <a:lnTo>
                  <a:pt x="3456" y="1260"/>
                </a:lnTo>
                <a:lnTo>
                  <a:pt x="3460" y="1258"/>
                </a:lnTo>
                <a:lnTo>
                  <a:pt x="3462" y="1256"/>
                </a:lnTo>
                <a:lnTo>
                  <a:pt x="3466" y="1246"/>
                </a:lnTo>
                <a:lnTo>
                  <a:pt x="3470" y="1232"/>
                </a:lnTo>
                <a:lnTo>
                  <a:pt x="3476" y="1216"/>
                </a:lnTo>
                <a:lnTo>
                  <a:pt x="3480" y="1210"/>
                </a:lnTo>
                <a:lnTo>
                  <a:pt x="3484" y="1204"/>
                </a:lnTo>
                <a:lnTo>
                  <a:pt x="3494" y="1198"/>
                </a:lnTo>
                <a:lnTo>
                  <a:pt x="3498" y="1196"/>
                </a:lnTo>
                <a:lnTo>
                  <a:pt x="3500" y="1192"/>
                </a:lnTo>
                <a:lnTo>
                  <a:pt x="3500" y="1188"/>
                </a:lnTo>
                <a:lnTo>
                  <a:pt x="3498" y="1182"/>
                </a:lnTo>
                <a:lnTo>
                  <a:pt x="3492" y="1168"/>
                </a:lnTo>
                <a:lnTo>
                  <a:pt x="3490" y="1152"/>
                </a:lnTo>
                <a:lnTo>
                  <a:pt x="3492" y="1144"/>
                </a:lnTo>
                <a:lnTo>
                  <a:pt x="3494" y="1140"/>
                </a:lnTo>
                <a:lnTo>
                  <a:pt x="3496" y="1134"/>
                </a:lnTo>
                <a:lnTo>
                  <a:pt x="3494" y="1118"/>
                </a:lnTo>
                <a:lnTo>
                  <a:pt x="3492" y="1108"/>
                </a:lnTo>
                <a:lnTo>
                  <a:pt x="3488" y="1100"/>
                </a:lnTo>
                <a:lnTo>
                  <a:pt x="3482" y="1092"/>
                </a:lnTo>
                <a:lnTo>
                  <a:pt x="3478" y="1086"/>
                </a:lnTo>
                <a:lnTo>
                  <a:pt x="3472" y="1082"/>
                </a:lnTo>
                <a:lnTo>
                  <a:pt x="3466" y="1080"/>
                </a:lnTo>
                <a:lnTo>
                  <a:pt x="3460" y="1082"/>
                </a:lnTo>
                <a:lnTo>
                  <a:pt x="3454" y="1086"/>
                </a:lnTo>
                <a:close/>
                <a:moveTo>
                  <a:pt x="3854" y="1262"/>
                </a:moveTo>
                <a:lnTo>
                  <a:pt x="3854" y="1262"/>
                </a:lnTo>
                <a:lnTo>
                  <a:pt x="3844" y="1252"/>
                </a:lnTo>
                <a:lnTo>
                  <a:pt x="3832" y="1244"/>
                </a:lnTo>
                <a:lnTo>
                  <a:pt x="3810" y="1230"/>
                </a:lnTo>
                <a:lnTo>
                  <a:pt x="3788" y="1222"/>
                </a:lnTo>
                <a:lnTo>
                  <a:pt x="3778" y="1220"/>
                </a:lnTo>
                <a:lnTo>
                  <a:pt x="3770" y="1218"/>
                </a:lnTo>
                <a:lnTo>
                  <a:pt x="3764" y="1220"/>
                </a:lnTo>
                <a:lnTo>
                  <a:pt x="3758" y="1224"/>
                </a:lnTo>
                <a:lnTo>
                  <a:pt x="3746" y="1232"/>
                </a:lnTo>
                <a:lnTo>
                  <a:pt x="3738" y="1240"/>
                </a:lnTo>
                <a:lnTo>
                  <a:pt x="3732" y="1240"/>
                </a:lnTo>
                <a:lnTo>
                  <a:pt x="3728" y="1238"/>
                </a:lnTo>
                <a:lnTo>
                  <a:pt x="3718" y="1226"/>
                </a:lnTo>
                <a:lnTo>
                  <a:pt x="3704" y="1208"/>
                </a:lnTo>
                <a:lnTo>
                  <a:pt x="3696" y="1200"/>
                </a:lnTo>
                <a:lnTo>
                  <a:pt x="3690" y="1196"/>
                </a:lnTo>
                <a:lnTo>
                  <a:pt x="3682" y="1194"/>
                </a:lnTo>
                <a:lnTo>
                  <a:pt x="3678" y="1194"/>
                </a:lnTo>
                <a:lnTo>
                  <a:pt x="3676" y="1196"/>
                </a:lnTo>
                <a:lnTo>
                  <a:pt x="3672" y="1202"/>
                </a:lnTo>
                <a:lnTo>
                  <a:pt x="3670" y="1206"/>
                </a:lnTo>
                <a:lnTo>
                  <a:pt x="3668" y="1216"/>
                </a:lnTo>
                <a:lnTo>
                  <a:pt x="3668" y="1220"/>
                </a:lnTo>
                <a:lnTo>
                  <a:pt x="3668" y="1222"/>
                </a:lnTo>
                <a:lnTo>
                  <a:pt x="3664" y="1224"/>
                </a:lnTo>
                <a:lnTo>
                  <a:pt x="3658" y="1224"/>
                </a:lnTo>
                <a:lnTo>
                  <a:pt x="3652" y="1226"/>
                </a:lnTo>
                <a:lnTo>
                  <a:pt x="3648" y="1228"/>
                </a:lnTo>
                <a:lnTo>
                  <a:pt x="3640" y="1232"/>
                </a:lnTo>
                <a:lnTo>
                  <a:pt x="3636" y="1232"/>
                </a:lnTo>
                <a:lnTo>
                  <a:pt x="3634" y="1230"/>
                </a:lnTo>
                <a:lnTo>
                  <a:pt x="3632" y="1226"/>
                </a:lnTo>
                <a:lnTo>
                  <a:pt x="3630" y="1216"/>
                </a:lnTo>
                <a:lnTo>
                  <a:pt x="3628" y="1206"/>
                </a:lnTo>
                <a:lnTo>
                  <a:pt x="3626" y="1198"/>
                </a:lnTo>
                <a:lnTo>
                  <a:pt x="3622" y="1190"/>
                </a:lnTo>
                <a:lnTo>
                  <a:pt x="3620" y="1186"/>
                </a:lnTo>
                <a:lnTo>
                  <a:pt x="3616" y="1184"/>
                </a:lnTo>
                <a:lnTo>
                  <a:pt x="3612" y="1184"/>
                </a:lnTo>
                <a:lnTo>
                  <a:pt x="3610" y="1188"/>
                </a:lnTo>
                <a:lnTo>
                  <a:pt x="3608" y="1194"/>
                </a:lnTo>
                <a:lnTo>
                  <a:pt x="3606" y="1210"/>
                </a:lnTo>
                <a:lnTo>
                  <a:pt x="3602" y="1220"/>
                </a:lnTo>
                <a:lnTo>
                  <a:pt x="3600" y="1222"/>
                </a:lnTo>
                <a:lnTo>
                  <a:pt x="3598" y="1222"/>
                </a:lnTo>
                <a:lnTo>
                  <a:pt x="3596" y="1220"/>
                </a:lnTo>
                <a:lnTo>
                  <a:pt x="3592" y="1216"/>
                </a:lnTo>
                <a:lnTo>
                  <a:pt x="3586" y="1206"/>
                </a:lnTo>
                <a:lnTo>
                  <a:pt x="3582" y="1204"/>
                </a:lnTo>
                <a:lnTo>
                  <a:pt x="3578" y="1200"/>
                </a:lnTo>
                <a:lnTo>
                  <a:pt x="3578" y="1192"/>
                </a:lnTo>
                <a:lnTo>
                  <a:pt x="3576" y="1186"/>
                </a:lnTo>
                <a:lnTo>
                  <a:pt x="3572" y="1180"/>
                </a:lnTo>
                <a:lnTo>
                  <a:pt x="3564" y="1174"/>
                </a:lnTo>
                <a:lnTo>
                  <a:pt x="3556" y="1170"/>
                </a:lnTo>
                <a:lnTo>
                  <a:pt x="3548" y="1168"/>
                </a:lnTo>
                <a:lnTo>
                  <a:pt x="3540" y="1168"/>
                </a:lnTo>
                <a:lnTo>
                  <a:pt x="3532" y="1170"/>
                </a:lnTo>
                <a:lnTo>
                  <a:pt x="3524" y="1176"/>
                </a:lnTo>
                <a:lnTo>
                  <a:pt x="3518" y="1182"/>
                </a:lnTo>
                <a:lnTo>
                  <a:pt x="3514" y="1190"/>
                </a:lnTo>
                <a:lnTo>
                  <a:pt x="3510" y="1200"/>
                </a:lnTo>
                <a:lnTo>
                  <a:pt x="3508" y="1216"/>
                </a:lnTo>
                <a:lnTo>
                  <a:pt x="3504" y="1236"/>
                </a:lnTo>
                <a:lnTo>
                  <a:pt x="3502" y="1258"/>
                </a:lnTo>
                <a:lnTo>
                  <a:pt x="3502" y="1266"/>
                </a:lnTo>
                <a:lnTo>
                  <a:pt x="3504" y="1272"/>
                </a:lnTo>
                <a:lnTo>
                  <a:pt x="3508" y="1274"/>
                </a:lnTo>
                <a:lnTo>
                  <a:pt x="3516" y="1272"/>
                </a:lnTo>
                <a:lnTo>
                  <a:pt x="3528" y="1266"/>
                </a:lnTo>
                <a:lnTo>
                  <a:pt x="3536" y="1264"/>
                </a:lnTo>
                <a:lnTo>
                  <a:pt x="3542" y="1264"/>
                </a:lnTo>
                <a:lnTo>
                  <a:pt x="3550" y="1256"/>
                </a:lnTo>
                <a:lnTo>
                  <a:pt x="3556" y="1248"/>
                </a:lnTo>
                <a:lnTo>
                  <a:pt x="3566" y="1242"/>
                </a:lnTo>
                <a:lnTo>
                  <a:pt x="3576" y="1240"/>
                </a:lnTo>
                <a:lnTo>
                  <a:pt x="3588" y="1244"/>
                </a:lnTo>
                <a:lnTo>
                  <a:pt x="3596" y="1248"/>
                </a:lnTo>
                <a:lnTo>
                  <a:pt x="3602" y="1250"/>
                </a:lnTo>
                <a:lnTo>
                  <a:pt x="3610" y="1250"/>
                </a:lnTo>
                <a:lnTo>
                  <a:pt x="3626" y="1248"/>
                </a:lnTo>
                <a:lnTo>
                  <a:pt x="3646" y="1246"/>
                </a:lnTo>
                <a:lnTo>
                  <a:pt x="3664" y="1246"/>
                </a:lnTo>
                <a:lnTo>
                  <a:pt x="3678" y="1250"/>
                </a:lnTo>
                <a:lnTo>
                  <a:pt x="3692" y="1256"/>
                </a:lnTo>
                <a:lnTo>
                  <a:pt x="3702" y="1260"/>
                </a:lnTo>
                <a:lnTo>
                  <a:pt x="3712" y="1264"/>
                </a:lnTo>
                <a:lnTo>
                  <a:pt x="3732" y="1266"/>
                </a:lnTo>
                <a:lnTo>
                  <a:pt x="3748" y="1268"/>
                </a:lnTo>
                <a:lnTo>
                  <a:pt x="3754" y="1272"/>
                </a:lnTo>
                <a:lnTo>
                  <a:pt x="3756" y="1276"/>
                </a:lnTo>
                <a:lnTo>
                  <a:pt x="3754" y="1280"/>
                </a:lnTo>
                <a:lnTo>
                  <a:pt x="3750" y="1284"/>
                </a:lnTo>
                <a:lnTo>
                  <a:pt x="3740" y="1294"/>
                </a:lnTo>
                <a:lnTo>
                  <a:pt x="3736" y="1298"/>
                </a:lnTo>
                <a:lnTo>
                  <a:pt x="3738" y="1302"/>
                </a:lnTo>
                <a:lnTo>
                  <a:pt x="3742" y="1306"/>
                </a:lnTo>
                <a:lnTo>
                  <a:pt x="3756" y="1312"/>
                </a:lnTo>
                <a:lnTo>
                  <a:pt x="3770" y="1318"/>
                </a:lnTo>
                <a:lnTo>
                  <a:pt x="3782" y="1324"/>
                </a:lnTo>
                <a:lnTo>
                  <a:pt x="3800" y="1336"/>
                </a:lnTo>
                <a:lnTo>
                  <a:pt x="3806" y="1342"/>
                </a:lnTo>
                <a:lnTo>
                  <a:pt x="3812" y="1344"/>
                </a:lnTo>
                <a:lnTo>
                  <a:pt x="3816" y="1344"/>
                </a:lnTo>
                <a:lnTo>
                  <a:pt x="3822" y="1340"/>
                </a:lnTo>
                <a:lnTo>
                  <a:pt x="3832" y="1328"/>
                </a:lnTo>
                <a:lnTo>
                  <a:pt x="3844" y="1318"/>
                </a:lnTo>
                <a:lnTo>
                  <a:pt x="3850" y="1316"/>
                </a:lnTo>
                <a:lnTo>
                  <a:pt x="3856" y="1314"/>
                </a:lnTo>
                <a:lnTo>
                  <a:pt x="3862" y="1316"/>
                </a:lnTo>
                <a:lnTo>
                  <a:pt x="3868" y="1320"/>
                </a:lnTo>
                <a:lnTo>
                  <a:pt x="3882" y="1334"/>
                </a:lnTo>
                <a:lnTo>
                  <a:pt x="3902" y="1350"/>
                </a:lnTo>
                <a:lnTo>
                  <a:pt x="3912" y="1356"/>
                </a:lnTo>
                <a:lnTo>
                  <a:pt x="3920" y="1360"/>
                </a:lnTo>
                <a:lnTo>
                  <a:pt x="3922" y="1360"/>
                </a:lnTo>
                <a:lnTo>
                  <a:pt x="3922" y="1358"/>
                </a:lnTo>
                <a:lnTo>
                  <a:pt x="3922" y="1354"/>
                </a:lnTo>
                <a:lnTo>
                  <a:pt x="3918" y="1344"/>
                </a:lnTo>
                <a:lnTo>
                  <a:pt x="3918" y="1336"/>
                </a:lnTo>
                <a:lnTo>
                  <a:pt x="3916" y="1328"/>
                </a:lnTo>
                <a:lnTo>
                  <a:pt x="3918" y="1320"/>
                </a:lnTo>
                <a:lnTo>
                  <a:pt x="3922" y="1312"/>
                </a:lnTo>
                <a:lnTo>
                  <a:pt x="3926" y="1302"/>
                </a:lnTo>
                <a:lnTo>
                  <a:pt x="3934" y="1294"/>
                </a:lnTo>
                <a:lnTo>
                  <a:pt x="3944" y="1286"/>
                </a:lnTo>
                <a:lnTo>
                  <a:pt x="3954" y="1276"/>
                </a:lnTo>
                <a:lnTo>
                  <a:pt x="3960" y="1270"/>
                </a:lnTo>
                <a:lnTo>
                  <a:pt x="3964" y="1262"/>
                </a:lnTo>
                <a:lnTo>
                  <a:pt x="3966" y="1258"/>
                </a:lnTo>
                <a:lnTo>
                  <a:pt x="3964" y="1254"/>
                </a:lnTo>
                <a:lnTo>
                  <a:pt x="3962" y="1252"/>
                </a:lnTo>
                <a:lnTo>
                  <a:pt x="3958" y="1250"/>
                </a:lnTo>
                <a:lnTo>
                  <a:pt x="3954" y="1250"/>
                </a:lnTo>
                <a:lnTo>
                  <a:pt x="3950" y="1250"/>
                </a:lnTo>
                <a:lnTo>
                  <a:pt x="3946" y="1252"/>
                </a:lnTo>
                <a:lnTo>
                  <a:pt x="3938" y="1258"/>
                </a:lnTo>
                <a:lnTo>
                  <a:pt x="3928" y="1266"/>
                </a:lnTo>
                <a:lnTo>
                  <a:pt x="3920" y="1268"/>
                </a:lnTo>
                <a:lnTo>
                  <a:pt x="3910" y="1270"/>
                </a:lnTo>
                <a:lnTo>
                  <a:pt x="3892" y="1274"/>
                </a:lnTo>
                <a:lnTo>
                  <a:pt x="3880" y="1278"/>
                </a:lnTo>
                <a:lnTo>
                  <a:pt x="3874" y="1278"/>
                </a:lnTo>
                <a:lnTo>
                  <a:pt x="3868" y="1276"/>
                </a:lnTo>
                <a:lnTo>
                  <a:pt x="3862" y="1270"/>
                </a:lnTo>
                <a:lnTo>
                  <a:pt x="3854" y="1262"/>
                </a:lnTo>
                <a:close/>
                <a:moveTo>
                  <a:pt x="3868" y="1506"/>
                </a:moveTo>
                <a:lnTo>
                  <a:pt x="3868" y="1506"/>
                </a:lnTo>
                <a:lnTo>
                  <a:pt x="3858" y="1476"/>
                </a:lnTo>
                <a:lnTo>
                  <a:pt x="3850" y="1448"/>
                </a:lnTo>
                <a:lnTo>
                  <a:pt x="3846" y="1426"/>
                </a:lnTo>
                <a:lnTo>
                  <a:pt x="3840" y="1410"/>
                </a:lnTo>
                <a:lnTo>
                  <a:pt x="3836" y="1396"/>
                </a:lnTo>
                <a:lnTo>
                  <a:pt x="3832" y="1382"/>
                </a:lnTo>
                <a:lnTo>
                  <a:pt x="3830" y="1376"/>
                </a:lnTo>
                <a:lnTo>
                  <a:pt x="3826" y="1372"/>
                </a:lnTo>
                <a:lnTo>
                  <a:pt x="3820" y="1370"/>
                </a:lnTo>
                <a:lnTo>
                  <a:pt x="3810" y="1368"/>
                </a:lnTo>
                <a:lnTo>
                  <a:pt x="3804" y="1370"/>
                </a:lnTo>
                <a:lnTo>
                  <a:pt x="3800" y="1376"/>
                </a:lnTo>
                <a:lnTo>
                  <a:pt x="3790" y="1400"/>
                </a:lnTo>
                <a:lnTo>
                  <a:pt x="3786" y="1410"/>
                </a:lnTo>
                <a:lnTo>
                  <a:pt x="3786" y="1422"/>
                </a:lnTo>
                <a:lnTo>
                  <a:pt x="3784" y="1444"/>
                </a:lnTo>
                <a:lnTo>
                  <a:pt x="3782" y="1454"/>
                </a:lnTo>
                <a:lnTo>
                  <a:pt x="3780" y="1460"/>
                </a:lnTo>
                <a:lnTo>
                  <a:pt x="3774" y="1464"/>
                </a:lnTo>
                <a:lnTo>
                  <a:pt x="3766" y="1464"/>
                </a:lnTo>
                <a:lnTo>
                  <a:pt x="3750" y="1460"/>
                </a:lnTo>
                <a:lnTo>
                  <a:pt x="3744" y="1456"/>
                </a:lnTo>
                <a:lnTo>
                  <a:pt x="3738" y="1452"/>
                </a:lnTo>
                <a:lnTo>
                  <a:pt x="3734" y="1446"/>
                </a:lnTo>
                <a:lnTo>
                  <a:pt x="3730" y="1440"/>
                </a:lnTo>
                <a:lnTo>
                  <a:pt x="3726" y="1424"/>
                </a:lnTo>
                <a:lnTo>
                  <a:pt x="3724" y="1414"/>
                </a:lnTo>
                <a:lnTo>
                  <a:pt x="3724" y="1406"/>
                </a:lnTo>
                <a:lnTo>
                  <a:pt x="3724" y="1390"/>
                </a:lnTo>
                <a:lnTo>
                  <a:pt x="3724" y="1384"/>
                </a:lnTo>
                <a:lnTo>
                  <a:pt x="3722" y="1380"/>
                </a:lnTo>
                <a:lnTo>
                  <a:pt x="3720" y="1376"/>
                </a:lnTo>
                <a:lnTo>
                  <a:pt x="3714" y="1376"/>
                </a:lnTo>
                <a:lnTo>
                  <a:pt x="3694" y="1374"/>
                </a:lnTo>
                <a:lnTo>
                  <a:pt x="3670" y="1372"/>
                </a:lnTo>
                <a:lnTo>
                  <a:pt x="3656" y="1372"/>
                </a:lnTo>
                <a:lnTo>
                  <a:pt x="3644" y="1374"/>
                </a:lnTo>
                <a:lnTo>
                  <a:pt x="3636" y="1378"/>
                </a:lnTo>
                <a:lnTo>
                  <a:pt x="3628" y="1384"/>
                </a:lnTo>
                <a:lnTo>
                  <a:pt x="3624" y="1390"/>
                </a:lnTo>
                <a:lnTo>
                  <a:pt x="3624" y="1396"/>
                </a:lnTo>
                <a:lnTo>
                  <a:pt x="3622" y="1406"/>
                </a:lnTo>
                <a:lnTo>
                  <a:pt x="3620" y="1408"/>
                </a:lnTo>
                <a:lnTo>
                  <a:pt x="3618" y="1410"/>
                </a:lnTo>
                <a:lnTo>
                  <a:pt x="3604" y="1412"/>
                </a:lnTo>
                <a:lnTo>
                  <a:pt x="3586" y="1412"/>
                </a:lnTo>
                <a:lnTo>
                  <a:pt x="3572" y="1414"/>
                </a:lnTo>
                <a:lnTo>
                  <a:pt x="3560" y="1420"/>
                </a:lnTo>
                <a:lnTo>
                  <a:pt x="3550" y="1430"/>
                </a:lnTo>
                <a:lnTo>
                  <a:pt x="3536" y="1450"/>
                </a:lnTo>
                <a:lnTo>
                  <a:pt x="3526" y="1462"/>
                </a:lnTo>
                <a:lnTo>
                  <a:pt x="3516" y="1474"/>
                </a:lnTo>
                <a:lnTo>
                  <a:pt x="3500" y="1486"/>
                </a:lnTo>
                <a:lnTo>
                  <a:pt x="3482" y="1496"/>
                </a:lnTo>
                <a:lnTo>
                  <a:pt x="3460" y="1502"/>
                </a:lnTo>
                <a:lnTo>
                  <a:pt x="3446" y="1506"/>
                </a:lnTo>
                <a:lnTo>
                  <a:pt x="3432" y="1506"/>
                </a:lnTo>
                <a:lnTo>
                  <a:pt x="3418" y="1508"/>
                </a:lnTo>
                <a:lnTo>
                  <a:pt x="3406" y="1510"/>
                </a:lnTo>
                <a:lnTo>
                  <a:pt x="3398" y="1512"/>
                </a:lnTo>
                <a:lnTo>
                  <a:pt x="3392" y="1516"/>
                </a:lnTo>
                <a:lnTo>
                  <a:pt x="3386" y="1520"/>
                </a:lnTo>
                <a:lnTo>
                  <a:pt x="3384" y="1526"/>
                </a:lnTo>
                <a:lnTo>
                  <a:pt x="3382" y="1532"/>
                </a:lnTo>
                <a:lnTo>
                  <a:pt x="3382" y="1538"/>
                </a:lnTo>
                <a:lnTo>
                  <a:pt x="3384" y="1552"/>
                </a:lnTo>
                <a:lnTo>
                  <a:pt x="3386" y="1566"/>
                </a:lnTo>
                <a:lnTo>
                  <a:pt x="3390" y="1584"/>
                </a:lnTo>
                <a:lnTo>
                  <a:pt x="3392" y="1600"/>
                </a:lnTo>
                <a:lnTo>
                  <a:pt x="3390" y="1618"/>
                </a:lnTo>
                <a:lnTo>
                  <a:pt x="3386" y="1634"/>
                </a:lnTo>
                <a:lnTo>
                  <a:pt x="3380" y="1646"/>
                </a:lnTo>
                <a:lnTo>
                  <a:pt x="3372" y="1658"/>
                </a:lnTo>
                <a:lnTo>
                  <a:pt x="3368" y="1670"/>
                </a:lnTo>
                <a:lnTo>
                  <a:pt x="3364" y="1678"/>
                </a:lnTo>
                <a:lnTo>
                  <a:pt x="3364" y="1686"/>
                </a:lnTo>
                <a:lnTo>
                  <a:pt x="3364" y="1690"/>
                </a:lnTo>
                <a:lnTo>
                  <a:pt x="3368" y="1694"/>
                </a:lnTo>
                <a:lnTo>
                  <a:pt x="3372" y="1700"/>
                </a:lnTo>
                <a:lnTo>
                  <a:pt x="3376" y="1706"/>
                </a:lnTo>
                <a:lnTo>
                  <a:pt x="3376" y="1718"/>
                </a:lnTo>
                <a:lnTo>
                  <a:pt x="3378" y="1722"/>
                </a:lnTo>
                <a:lnTo>
                  <a:pt x="3382" y="1724"/>
                </a:lnTo>
                <a:lnTo>
                  <a:pt x="3390" y="1724"/>
                </a:lnTo>
                <a:lnTo>
                  <a:pt x="3402" y="1720"/>
                </a:lnTo>
                <a:lnTo>
                  <a:pt x="3432" y="1712"/>
                </a:lnTo>
                <a:lnTo>
                  <a:pt x="3462" y="1706"/>
                </a:lnTo>
                <a:lnTo>
                  <a:pt x="3540" y="1694"/>
                </a:lnTo>
                <a:lnTo>
                  <a:pt x="3580" y="1688"/>
                </a:lnTo>
                <a:lnTo>
                  <a:pt x="3596" y="1686"/>
                </a:lnTo>
                <a:lnTo>
                  <a:pt x="3608" y="1688"/>
                </a:lnTo>
                <a:lnTo>
                  <a:pt x="3618" y="1690"/>
                </a:lnTo>
                <a:lnTo>
                  <a:pt x="3626" y="1694"/>
                </a:lnTo>
                <a:lnTo>
                  <a:pt x="3630" y="1700"/>
                </a:lnTo>
                <a:lnTo>
                  <a:pt x="3632" y="1710"/>
                </a:lnTo>
                <a:lnTo>
                  <a:pt x="3632" y="1726"/>
                </a:lnTo>
                <a:lnTo>
                  <a:pt x="3632" y="1728"/>
                </a:lnTo>
                <a:lnTo>
                  <a:pt x="3636" y="1726"/>
                </a:lnTo>
                <a:lnTo>
                  <a:pt x="3642" y="1724"/>
                </a:lnTo>
                <a:lnTo>
                  <a:pt x="3650" y="1726"/>
                </a:lnTo>
                <a:lnTo>
                  <a:pt x="3656" y="1730"/>
                </a:lnTo>
                <a:lnTo>
                  <a:pt x="3660" y="1736"/>
                </a:lnTo>
                <a:lnTo>
                  <a:pt x="3662" y="1742"/>
                </a:lnTo>
                <a:lnTo>
                  <a:pt x="3662" y="1752"/>
                </a:lnTo>
                <a:lnTo>
                  <a:pt x="3662" y="1760"/>
                </a:lnTo>
                <a:lnTo>
                  <a:pt x="3664" y="1766"/>
                </a:lnTo>
                <a:lnTo>
                  <a:pt x="3668" y="1772"/>
                </a:lnTo>
                <a:lnTo>
                  <a:pt x="3676" y="1776"/>
                </a:lnTo>
                <a:lnTo>
                  <a:pt x="3684" y="1778"/>
                </a:lnTo>
                <a:lnTo>
                  <a:pt x="3690" y="1780"/>
                </a:lnTo>
                <a:lnTo>
                  <a:pt x="3694" y="1784"/>
                </a:lnTo>
                <a:lnTo>
                  <a:pt x="3696" y="1788"/>
                </a:lnTo>
                <a:lnTo>
                  <a:pt x="3698" y="1792"/>
                </a:lnTo>
                <a:lnTo>
                  <a:pt x="3700" y="1796"/>
                </a:lnTo>
                <a:lnTo>
                  <a:pt x="3704" y="1798"/>
                </a:lnTo>
                <a:lnTo>
                  <a:pt x="3712" y="1800"/>
                </a:lnTo>
                <a:lnTo>
                  <a:pt x="3720" y="1800"/>
                </a:lnTo>
                <a:lnTo>
                  <a:pt x="3728" y="1804"/>
                </a:lnTo>
                <a:lnTo>
                  <a:pt x="3732" y="1808"/>
                </a:lnTo>
                <a:lnTo>
                  <a:pt x="3736" y="1812"/>
                </a:lnTo>
                <a:lnTo>
                  <a:pt x="3736" y="1818"/>
                </a:lnTo>
                <a:lnTo>
                  <a:pt x="3736" y="1822"/>
                </a:lnTo>
                <a:lnTo>
                  <a:pt x="3732" y="1824"/>
                </a:lnTo>
                <a:lnTo>
                  <a:pt x="3726" y="1826"/>
                </a:lnTo>
                <a:lnTo>
                  <a:pt x="3718" y="1828"/>
                </a:lnTo>
                <a:lnTo>
                  <a:pt x="3708" y="1832"/>
                </a:lnTo>
                <a:lnTo>
                  <a:pt x="3702" y="1840"/>
                </a:lnTo>
                <a:lnTo>
                  <a:pt x="3696" y="1846"/>
                </a:lnTo>
                <a:lnTo>
                  <a:pt x="3692" y="1852"/>
                </a:lnTo>
                <a:lnTo>
                  <a:pt x="3692" y="1856"/>
                </a:lnTo>
                <a:lnTo>
                  <a:pt x="3694" y="1858"/>
                </a:lnTo>
                <a:lnTo>
                  <a:pt x="3696" y="1858"/>
                </a:lnTo>
                <a:lnTo>
                  <a:pt x="3704" y="1854"/>
                </a:lnTo>
                <a:lnTo>
                  <a:pt x="3726" y="1844"/>
                </a:lnTo>
                <a:lnTo>
                  <a:pt x="3746" y="1836"/>
                </a:lnTo>
                <a:lnTo>
                  <a:pt x="3754" y="1832"/>
                </a:lnTo>
                <a:lnTo>
                  <a:pt x="3760" y="1826"/>
                </a:lnTo>
                <a:lnTo>
                  <a:pt x="3764" y="1820"/>
                </a:lnTo>
                <a:lnTo>
                  <a:pt x="3764" y="1812"/>
                </a:lnTo>
                <a:lnTo>
                  <a:pt x="3764" y="1798"/>
                </a:lnTo>
                <a:lnTo>
                  <a:pt x="3766" y="1794"/>
                </a:lnTo>
                <a:lnTo>
                  <a:pt x="3768" y="1788"/>
                </a:lnTo>
                <a:lnTo>
                  <a:pt x="3772" y="1784"/>
                </a:lnTo>
                <a:lnTo>
                  <a:pt x="3776" y="1776"/>
                </a:lnTo>
                <a:lnTo>
                  <a:pt x="3798" y="1760"/>
                </a:lnTo>
                <a:lnTo>
                  <a:pt x="3830" y="1732"/>
                </a:lnTo>
                <a:lnTo>
                  <a:pt x="3850" y="1714"/>
                </a:lnTo>
                <a:lnTo>
                  <a:pt x="3870" y="1694"/>
                </a:lnTo>
                <a:lnTo>
                  <a:pt x="3886" y="1674"/>
                </a:lnTo>
                <a:lnTo>
                  <a:pt x="3900" y="1652"/>
                </a:lnTo>
                <a:lnTo>
                  <a:pt x="3906" y="1640"/>
                </a:lnTo>
                <a:lnTo>
                  <a:pt x="3908" y="1630"/>
                </a:lnTo>
                <a:lnTo>
                  <a:pt x="3910" y="1618"/>
                </a:lnTo>
                <a:lnTo>
                  <a:pt x="3910" y="1608"/>
                </a:lnTo>
                <a:lnTo>
                  <a:pt x="3908" y="1590"/>
                </a:lnTo>
                <a:lnTo>
                  <a:pt x="3904" y="1576"/>
                </a:lnTo>
                <a:lnTo>
                  <a:pt x="3898" y="1564"/>
                </a:lnTo>
                <a:lnTo>
                  <a:pt x="3894" y="1554"/>
                </a:lnTo>
                <a:lnTo>
                  <a:pt x="3880" y="1532"/>
                </a:lnTo>
                <a:lnTo>
                  <a:pt x="3874" y="1522"/>
                </a:lnTo>
                <a:lnTo>
                  <a:pt x="3868" y="1506"/>
                </a:lnTo>
                <a:close/>
                <a:moveTo>
                  <a:pt x="4114" y="1734"/>
                </a:moveTo>
                <a:lnTo>
                  <a:pt x="4114" y="1734"/>
                </a:lnTo>
                <a:lnTo>
                  <a:pt x="4110" y="1732"/>
                </a:lnTo>
                <a:lnTo>
                  <a:pt x="4106" y="1732"/>
                </a:lnTo>
                <a:lnTo>
                  <a:pt x="4102" y="1734"/>
                </a:lnTo>
                <a:lnTo>
                  <a:pt x="4100" y="1736"/>
                </a:lnTo>
                <a:lnTo>
                  <a:pt x="4096" y="1750"/>
                </a:lnTo>
                <a:lnTo>
                  <a:pt x="4090" y="1768"/>
                </a:lnTo>
                <a:lnTo>
                  <a:pt x="4086" y="1778"/>
                </a:lnTo>
                <a:lnTo>
                  <a:pt x="4078" y="1786"/>
                </a:lnTo>
                <a:lnTo>
                  <a:pt x="4068" y="1792"/>
                </a:lnTo>
                <a:lnTo>
                  <a:pt x="4058" y="1798"/>
                </a:lnTo>
                <a:lnTo>
                  <a:pt x="4038" y="1808"/>
                </a:lnTo>
                <a:lnTo>
                  <a:pt x="4026" y="1812"/>
                </a:lnTo>
                <a:lnTo>
                  <a:pt x="4012" y="1826"/>
                </a:lnTo>
                <a:lnTo>
                  <a:pt x="4004" y="1836"/>
                </a:lnTo>
                <a:lnTo>
                  <a:pt x="3972" y="1852"/>
                </a:lnTo>
                <a:lnTo>
                  <a:pt x="3938" y="1870"/>
                </a:lnTo>
                <a:lnTo>
                  <a:pt x="3926" y="1878"/>
                </a:lnTo>
                <a:lnTo>
                  <a:pt x="3916" y="1886"/>
                </a:lnTo>
                <a:lnTo>
                  <a:pt x="3914" y="1888"/>
                </a:lnTo>
                <a:lnTo>
                  <a:pt x="3912" y="1892"/>
                </a:lnTo>
                <a:lnTo>
                  <a:pt x="3912" y="1896"/>
                </a:lnTo>
                <a:lnTo>
                  <a:pt x="3914" y="1900"/>
                </a:lnTo>
                <a:lnTo>
                  <a:pt x="3920" y="1906"/>
                </a:lnTo>
                <a:lnTo>
                  <a:pt x="3926" y="1908"/>
                </a:lnTo>
                <a:lnTo>
                  <a:pt x="3932" y="1910"/>
                </a:lnTo>
                <a:lnTo>
                  <a:pt x="3940" y="1908"/>
                </a:lnTo>
                <a:lnTo>
                  <a:pt x="3958" y="1900"/>
                </a:lnTo>
                <a:lnTo>
                  <a:pt x="3984" y="1886"/>
                </a:lnTo>
                <a:lnTo>
                  <a:pt x="3998" y="1878"/>
                </a:lnTo>
                <a:lnTo>
                  <a:pt x="4010" y="1870"/>
                </a:lnTo>
                <a:lnTo>
                  <a:pt x="4030" y="1854"/>
                </a:lnTo>
                <a:lnTo>
                  <a:pt x="4044" y="1838"/>
                </a:lnTo>
                <a:lnTo>
                  <a:pt x="4060" y="1824"/>
                </a:lnTo>
                <a:lnTo>
                  <a:pt x="4076" y="1816"/>
                </a:lnTo>
                <a:lnTo>
                  <a:pt x="4088" y="1810"/>
                </a:lnTo>
                <a:lnTo>
                  <a:pt x="4100" y="1802"/>
                </a:lnTo>
                <a:lnTo>
                  <a:pt x="4112" y="1792"/>
                </a:lnTo>
                <a:lnTo>
                  <a:pt x="4118" y="1784"/>
                </a:lnTo>
                <a:lnTo>
                  <a:pt x="4122" y="1776"/>
                </a:lnTo>
                <a:lnTo>
                  <a:pt x="4126" y="1768"/>
                </a:lnTo>
                <a:lnTo>
                  <a:pt x="4126" y="1758"/>
                </a:lnTo>
                <a:lnTo>
                  <a:pt x="4126" y="1750"/>
                </a:lnTo>
                <a:lnTo>
                  <a:pt x="4124" y="1744"/>
                </a:lnTo>
                <a:lnTo>
                  <a:pt x="4120" y="1738"/>
                </a:lnTo>
                <a:lnTo>
                  <a:pt x="4114" y="1734"/>
                </a:lnTo>
                <a:close/>
              </a:path>
            </a:pathLst>
          </a:custGeom>
          <a:solidFill>
            <a:srgbClr val="0070C0">
              <a:alpha val="12941"/>
            </a:srgbClr>
          </a:solidFill>
          <a:ln>
            <a:noFill/>
          </a:ln>
        </p:spPr>
        <p:txBody>
          <a:bodyPr lIns="96775" tIns="48388" rIns="96775" bIns="48388"/>
          <a:lstStyle/>
          <a:p>
            <a:pPr defTabSz="967753"/>
            <a:endParaRPr lang="zh-CN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115" name="Freeform 105"/>
          <p:cNvSpPr>
            <a:spLocks/>
          </p:cNvSpPr>
          <p:nvPr/>
        </p:nvSpPr>
        <p:spPr bwMode="auto">
          <a:xfrm>
            <a:off x="4932040" y="3528645"/>
            <a:ext cx="918175" cy="985124"/>
          </a:xfrm>
          <a:custGeom>
            <a:avLst/>
            <a:gdLst>
              <a:gd name="T0" fmla="*/ 0 w 876"/>
              <a:gd name="T1" fmla="*/ 29138806 h 952"/>
              <a:gd name="T2" fmla="*/ 0 w 876"/>
              <a:gd name="T3" fmla="*/ 477871696 h 952"/>
              <a:gd name="T4" fmla="*/ 851127092 w 876"/>
              <a:gd name="T5" fmla="*/ 924662129 h 952"/>
              <a:gd name="T6" fmla="*/ 691784020 w 876"/>
              <a:gd name="T7" fmla="*/ 0 h 952"/>
              <a:gd name="T8" fmla="*/ 367267589 w 876"/>
              <a:gd name="T9" fmla="*/ 0 h 952"/>
              <a:gd name="T10" fmla="*/ 410017760 w 876"/>
              <a:gd name="T11" fmla="*/ 244763215 h 952"/>
              <a:gd name="T12" fmla="*/ 0 w 876"/>
              <a:gd name="T13" fmla="*/ 29138806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876" h="952">
                <a:moveTo>
                  <a:pt x="0" y="30"/>
                </a:moveTo>
                <a:lnTo>
                  <a:pt x="0" y="492"/>
                </a:lnTo>
                <a:lnTo>
                  <a:pt x="876" y="952"/>
                </a:lnTo>
                <a:lnTo>
                  <a:pt x="712" y="0"/>
                </a:lnTo>
                <a:lnTo>
                  <a:pt x="378" y="0"/>
                </a:lnTo>
                <a:lnTo>
                  <a:pt x="422" y="252"/>
                </a:lnTo>
                <a:lnTo>
                  <a:pt x="0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775" tIns="48388" rIns="96775" bIns="48388"/>
          <a:lstStyle/>
          <a:p>
            <a:pPr defTabSz="967753"/>
            <a:endParaRPr lang="zh-CN" altLang="en-US" sz="1900" kern="0">
              <a:solidFill>
                <a:sysClr val="windowText" lastClr="000000"/>
              </a:solidFill>
            </a:endParaRPr>
          </a:p>
        </p:txBody>
      </p:sp>
      <p:sp>
        <p:nvSpPr>
          <p:cNvPr id="117" name="Freeform 107"/>
          <p:cNvSpPr>
            <a:spLocks/>
          </p:cNvSpPr>
          <p:nvPr/>
        </p:nvSpPr>
        <p:spPr bwMode="auto">
          <a:xfrm>
            <a:off x="3861962" y="3528645"/>
            <a:ext cx="921550" cy="985124"/>
          </a:xfrm>
          <a:custGeom>
            <a:avLst/>
            <a:gdLst>
              <a:gd name="T0" fmla="*/ 878 w 878"/>
              <a:gd name="T1" fmla="*/ 30 h 952"/>
              <a:gd name="T2" fmla="*/ 456 w 878"/>
              <a:gd name="T3" fmla="*/ 252 h 952"/>
              <a:gd name="T4" fmla="*/ 498 w 878"/>
              <a:gd name="T5" fmla="*/ 0 h 952"/>
              <a:gd name="T6" fmla="*/ 164 w 878"/>
              <a:gd name="T7" fmla="*/ 0 h 952"/>
              <a:gd name="T8" fmla="*/ 0 w 878"/>
              <a:gd name="T9" fmla="*/ 952 h 952"/>
              <a:gd name="T10" fmla="*/ 878 w 878"/>
              <a:gd name="T11" fmla="*/ 492 h 952"/>
              <a:gd name="T12" fmla="*/ 878 w 878"/>
              <a:gd name="T13" fmla="*/ 30 h 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8" h="952">
                <a:moveTo>
                  <a:pt x="878" y="30"/>
                </a:moveTo>
                <a:lnTo>
                  <a:pt x="456" y="252"/>
                </a:lnTo>
                <a:lnTo>
                  <a:pt x="498" y="0"/>
                </a:lnTo>
                <a:lnTo>
                  <a:pt x="164" y="0"/>
                </a:lnTo>
                <a:lnTo>
                  <a:pt x="0" y="952"/>
                </a:lnTo>
                <a:lnTo>
                  <a:pt x="878" y="492"/>
                </a:lnTo>
                <a:lnTo>
                  <a:pt x="878" y="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6775" tIns="48388" rIns="96775" bIns="48388"/>
          <a:lstStyle/>
          <a:p>
            <a:pPr defTabSz="967777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900">
              <a:solidFill>
                <a:prstClr val="black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43775" y="1495056"/>
            <a:ext cx="4560491" cy="3340417"/>
            <a:chOff x="2543774" y="1495055"/>
            <a:chExt cx="4560491" cy="3340417"/>
          </a:xfrm>
        </p:grpSpPr>
        <p:grpSp>
          <p:nvGrpSpPr>
            <p:cNvPr id="7" name="组合 6"/>
            <p:cNvGrpSpPr/>
            <p:nvPr/>
          </p:nvGrpSpPr>
          <p:grpSpPr>
            <a:xfrm>
              <a:off x="2543774" y="4255399"/>
              <a:ext cx="4560491" cy="580073"/>
              <a:chOff x="2543774" y="4255399"/>
              <a:chExt cx="4560491" cy="580073"/>
            </a:xfrm>
          </p:grpSpPr>
          <p:pic>
            <p:nvPicPr>
              <p:cNvPr id="112" name="Picture 1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5947" y="4255399"/>
                <a:ext cx="2658318" cy="580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" name="Picture 1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3774" y="4257069"/>
                <a:ext cx="2656630" cy="576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" name="组合 4"/>
            <p:cNvGrpSpPr/>
            <p:nvPr/>
          </p:nvGrpSpPr>
          <p:grpSpPr>
            <a:xfrm>
              <a:off x="3249281" y="1495055"/>
              <a:ext cx="3213613" cy="3018713"/>
              <a:chOff x="3249281" y="1495055"/>
              <a:chExt cx="3213613" cy="3018713"/>
            </a:xfrm>
          </p:grpSpPr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>
                <a:off x="4932039" y="3528644"/>
                <a:ext cx="918175" cy="985124"/>
              </a:xfrm>
              <a:custGeom>
                <a:avLst/>
                <a:gdLst>
                  <a:gd name="T0" fmla="*/ 0 w 876"/>
                  <a:gd name="T1" fmla="*/ 29138806 h 952"/>
                  <a:gd name="T2" fmla="*/ 0 w 876"/>
                  <a:gd name="T3" fmla="*/ 477871696 h 952"/>
                  <a:gd name="T4" fmla="*/ 851127092 w 876"/>
                  <a:gd name="T5" fmla="*/ 924662129 h 952"/>
                  <a:gd name="T6" fmla="*/ 691784020 w 876"/>
                  <a:gd name="T7" fmla="*/ 0 h 952"/>
                  <a:gd name="T8" fmla="*/ 367267589 w 876"/>
                  <a:gd name="T9" fmla="*/ 0 h 952"/>
                  <a:gd name="T10" fmla="*/ 410017760 w 876"/>
                  <a:gd name="T11" fmla="*/ 244763215 h 952"/>
                  <a:gd name="T12" fmla="*/ 0 w 876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6" h="952">
                    <a:moveTo>
                      <a:pt x="0" y="30"/>
                    </a:moveTo>
                    <a:lnTo>
                      <a:pt x="0" y="492"/>
                    </a:lnTo>
                    <a:lnTo>
                      <a:pt x="876" y="952"/>
                    </a:lnTo>
                    <a:lnTo>
                      <a:pt x="712" y="0"/>
                    </a:lnTo>
                    <a:lnTo>
                      <a:pt x="378" y="0"/>
                    </a:lnTo>
                    <a:lnTo>
                      <a:pt x="422" y="25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3861962" y="3528644"/>
                <a:ext cx="921550" cy="985124"/>
              </a:xfrm>
              <a:custGeom>
                <a:avLst/>
                <a:gdLst>
                  <a:gd name="T0" fmla="*/ 854256123 w 878"/>
                  <a:gd name="T1" fmla="*/ 29138806 h 952"/>
                  <a:gd name="T2" fmla="*/ 443668360 w 878"/>
                  <a:gd name="T3" fmla="*/ 244763215 h 952"/>
                  <a:gd name="T4" fmla="*/ 484532161 w 878"/>
                  <a:gd name="T5" fmla="*/ 0 h 952"/>
                  <a:gd name="T6" fmla="*/ 159564590 w 878"/>
                  <a:gd name="T7" fmla="*/ 0 h 952"/>
                  <a:gd name="T8" fmla="*/ 0 w 878"/>
                  <a:gd name="T9" fmla="*/ 924662129 h 952"/>
                  <a:gd name="T10" fmla="*/ 854256123 w 878"/>
                  <a:gd name="T11" fmla="*/ 477871696 h 952"/>
                  <a:gd name="T12" fmla="*/ 854256123 w 878"/>
                  <a:gd name="T13" fmla="*/ 29138806 h 9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78" h="952">
                    <a:moveTo>
                      <a:pt x="878" y="30"/>
                    </a:moveTo>
                    <a:lnTo>
                      <a:pt x="456" y="252"/>
                    </a:lnTo>
                    <a:lnTo>
                      <a:pt x="498" y="0"/>
                    </a:lnTo>
                    <a:lnTo>
                      <a:pt x="164" y="0"/>
                    </a:lnTo>
                    <a:lnTo>
                      <a:pt x="0" y="952"/>
                    </a:lnTo>
                    <a:lnTo>
                      <a:pt x="878" y="492"/>
                    </a:lnTo>
                    <a:lnTo>
                      <a:pt x="878" y="30"/>
                    </a:lnTo>
                    <a:close/>
                  </a:path>
                </a:pathLst>
              </a:custGeom>
              <a:solidFill>
                <a:srgbClr val="20B0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Freeform 108"/>
              <p:cNvSpPr>
                <a:spLocks/>
              </p:cNvSpPr>
              <p:nvPr/>
            </p:nvSpPr>
            <p:spPr bwMode="auto">
              <a:xfrm>
                <a:off x="4856088" y="1495055"/>
                <a:ext cx="1606806" cy="1866900"/>
              </a:xfrm>
              <a:custGeom>
                <a:avLst/>
                <a:gdLst>
                  <a:gd name="T0" fmla="*/ 460241095 w 1534"/>
                  <a:gd name="T1" fmla="*/ 934440516 h 1804"/>
                  <a:gd name="T2" fmla="*/ 0 w 1534"/>
                  <a:gd name="T3" fmla="*/ 0 h 1804"/>
                  <a:gd name="T4" fmla="*/ 0 w 1534"/>
                  <a:gd name="T5" fmla="*/ 679947018 h 1804"/>
                  <a:gd name="T6" fmla="*/ 238859290 w 1534"/>
                  <a:gd name="T7" fmla="*/ 1165622896 h 1804"/>
                  <a:gd name="T8" fmla="*/ 774835825 w 1534"/>
                  <a:gd name="T9" fmla="*/ 1243330563 h 1804"/>
                  <a:gd name="T10" fmla="*/ 388389322 w 1534"/>
                  <a:gd name="T11" fmla="*/ 1622157906 h 1804"/>
                  <a:gd name="T12" fmla="*/ 409750474 w 1534"/>
                  <a:gd name="T13" fmla="*/ 1752319530 h 1804"/>
                  <a:gd name="T14" fmla="*/ 802023462 w 1534"/>
                  <a:gd name="T15" fmla="*/ 1752319530 h 1804"/>
                  <a:gd name="T16" fmla="*/ 1489471863 w 1534"/>
                  <a:gd name="T17" fmla="*/ 1084029057 h 1804"/>
                  <a:gd name="T18" fmla="*/ 460241095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474" y="962"/>
                    </a:moveTo>
                    <a:lnTo>
                      <a:pt x="0" y="0"/>
                    </a:lnTo>
                    <a:lnTo>
                      <a:pt x="0" y="700"/>
                    </a:lnTo>
                    <a:lnTo>
                      <a:pt x="246" y="1200"/>
                    </a:lnTo>
                    <a:lnTo>
                      <a:pt x="798" y="1280"/>
                    </a:lnTo>
                    <a:lnTo>
                      <a:pt x="400" y="1670"/>
                    </a:lnTo>
                    <a:lnTo>
                      <a:pt x="422" y="1804"/>
                    </a:lnTo>
                    <a:lnTo>
                      <a:pt x="826" y="1804"/>
                    </a:lnTo>
                    <a:lnTo>
                      <a:pt x="1534" y="1116"/>
                    </a:lnTo>
                    <a:lnTo>
                      <a:pt x="474" y="96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3249281" y="1495055"/>
                <a:ext cx="1606806" cy="1866900"/>
              </a:xfrm>
              <a:custGeom>
                <a:avLst/>
                <a:gdLst>
                  <a:gd name="T0" fmla="*/ 1029230767 w 1534"/>
                  <a:gd name="T1" fmla="*/ 934440516 h 1804"/>
                  <a:gd name="T2" fmla="*/ 0 w 1534"/>
                  <a:gd name="T3" fmla="*/ 1084029057 h 1804"/>
                  <a:gd name="T4" fmla="*/ 687448400 w 1534"/>
                  <a:gd name="T5" fmla="*/ 1752319530 h 1804"/>
                  <a:gd name="T6" fmla="*/ 1079721389 w 1534"/>
                  <a:gd name="T7" fmla="*/ 1752319530 h 1804"/>
                  <a:gd name="T8" fmla="*/ 1103024374 w 1534"/>
                  <a:gd name="T9" fmla="*/ 1622157906 h 1804"/>
                  <a:gd name="T10" fmla="*/ 714636037 w 1534"/>
                  <a:gd name="T11" fmla="*/ 1243330563 h 1804"/>
                  <a:gd name="T12" fmla="*/ 1250612572 w 1534"/>
                  <a:gd name="T13" fmla="*/ 1165622896 h 1804"/>
                  <a:gd name="T14" fmla="*/ 1489471863 w 1534"/>
                  <a:gd name="T15" fmla="*/ 679947018 h 1804"/>
                  <a:gd name="T16" fmla="*/ 1489471863 w 1534"/>
                  <a:gd name="T17" fmla="*/ 0 h 1804"/>
                  <a:gd name="T18" fmla="*/ 1029230767 w 1534"/>
                  <a:gd name="T19" fmla="*/ 934440516 h 18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34" h="1804">
                    <a:moveTo>
                      <a:pt x="1060" y="962"/>
                    </a:moveTo>
                    <a:lnTo>
                      <a:pt x="0" y="1116"/>
                    </a:lnTo>
                    <a:lnTo>
                      <a:pt x="708" y="1804"/>
                    </a:lnTo>
                    <a:lnTo>
                      <a:pt x="1112" y="1804"/>
                    </a:lnTo>
                    <a:lnTo>
                      <a:pt x="1136" y="1670"/>
                    </a:lnTo>
                    <a:lnTo>
                      <a:pt x="736" y="1280"/>
                    </a:lnTo>
                    <a:lnTo>
                      <a:pt x="1288" y="1200"/>
                    </a:lnTo>
                    <a:lnTo>
                      <a:pt x="1534" y="700"/>
                    </a:lnTo>
                    <a:lnTo>
                      <a:pt x="1534" y="0"/>
                    </a:lnTo>
                    <a:lnTo>
                      <a:pt x="1060" y="962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121"/>
              <p:cNvSpPr>
                <a:spLocks/>
              </p:cNvSpPr>
              <p:nvPr/>
            </p:nvSpPr>
            <p:spPr bwMode="auto">
              <a:xfrm>
                <a:off x="4616415" y="2941904"/>
                <a:ext cx="202539" cy="198359"/>
              </a:xfrm>
              <a:custGeom>
                <a:avLst/>
                <a:gdLst>
                  <a:gd name="T0" fmla="*/ 187748664 w 192"/>
                  <a:gd name="T1" fmla="*/ 93092784 h 192"/>
                  <a:gd name="T2" fmla="*/ 187748664 w 192"/>
                  <a:gd name="T3" fmla="*/ 93092784 h 192"/>
                  <a:gd name="T4" fmla="*/ 185793063 w 192"/>
                  <a:gd name="T5" fmla="*/ 112486868 h 192"/>
                  <a:gd name="T6" fmla="*/ 179926258 w 192"/>
                  <a:gd name="T7" fmla="*/ 129941642 h 192"/>
                  <a:gd name="T8" fmla="*/ 170147258 w 192"/>
                  <a:gd name="T9" fmla="*/ 145457106 h 192"/>
                  <a:gd name="T10" fmla="*/ 160368258 w 192"/>
                  <a:gd name="T11" fmla="*/ 159032277 h 192"/>
                  <a:gd name="T12" fmla="*/ 146679047 w 192"/>
                  <a:gd name="T13" fmla="*/ 170669121 h 192"/>
                  <a:gd name="T14" fmla="*/ 129077641 w 192"/>
                  <a:gd name="T15" fmla="*/ 178427345 h 192"/>
                  <a:gd name="T16" fmla="*/ 113431836 w 192"/>
                  <a:gd name="T17" fmla="*/ 184245275 h 192"/>
                  <a:gd name="T18" fmla="*/ 93874828 w 192"/>
                  <a:gd name="T19" fmla="*/ 186184585 h 192"/>
                  <a:gd name="T20" fmla="*/ 93874828 w 192"/>
                  <a:gd name="T21" fmla="*/ 186184585 h 192"/>
                  <a:gd name="T22" fmla="*/ 74316828 w 192"/>
                  <a:gd name="T23" fmla="*/ 184245275 h 192"/>
                  <a:gd name="T24" fmla="*/ 56715422 w 192"/>
                  <a:gd name="T25" fmla="*/ 178427345 h 192"/>
                  <a:gd name="T26" fmla="*/ 41069617 w 192"/>
                  <a:gd name="T27" fmla="*/ 170669121 h 192"/>
                  <a:gd name="T28" fmla="*/ 27380406 w 192"/>
                  <a:gd name="T29" fmla="*/ 159032277 h 192"/>
                  <a:gd name="T30" fmla="*/ 15645805 w 192"/>
                  <a:gd name="T31" fmla="*/ 145457106 h 192"/>
                  <a:gd name="T32" fmla="*/ 7822406 w 192"/>
                  <a:gd name="T33" fmla="*/ 129941642 h 192"/>
                  <a:gd name="T34" fmla="*/ 1955602 w 192"/>
                  <a:gd name="T35" fmla="*/ 112486868 h 192"/>
                  <a:gd name="T36" fmla="*/ 0 w 192"/>
                  <a:gd name="T37" fmla="*/ 93092784 h 192"/>
                  <a:gd name="T38" fmla="*/ 0 w 192"/>
                  <a:gd name="T39" fmla="*/ 93092784 h 192"/>
                  <a:gd name="T40" fmla="*/ 1955602 w 192"/>
                  <a:gd name="T41" fmla="*/ 73697716 h 192"/>
                  <a:gd name="T42" fmla="*/ 7822406 w 192"/>
                  <a:gd name="T43" fmla="*/ 56242942 h 192"/>
                  <a:gd name="T44" fmla="*/ 15645805 w 192"/>
                  <a:gd name="T45" fmla="*/ 40727478 h 192"/>
                  <a:gd name="T46" fmla="*/ 27380406 w 192"/>
                  <a:gd name="T47" fmla="*/ 27152308 h 192"/>
                  <a:gd name="T48" fmla="*/ 41069617 w 192"/>
                  <a:gd name="T49" fmla="*/ 17454774 h 192"/>
                  <a:gd name="T50" fmla="*/ 56715422 w 192"/>
                  <a:gd name="T51" fmla="*/ 7757240 h 192"/>
                  <a:gd name="T52" fmla="*/ 74316828 w 192"/>
                  <a:gd name="T53" fmla="*/ 1939310 h 192"/>
                  <a:gd name="T54" fmla="*/ 93874828 w 192"/>
                  <a:gd name="T55" fmla="*/ 0 h 192"/>
                  <a:gd name="T56" fmla="*/ 93874828 w 192"/>
                  <a:gd name="T57" fmla="*/ 0 h 192"/>
                  <a:gd name="T58" fmla="*/ 113431836 w 192"/>
                  <a:gd name="T59" fmla="*/ 1939310 h 192"/>
                  <a:gd name="T60" fmla="*/ 129077641 w 192"/>
                  <a:gd name="T61" fmla="*/ 7757240 h 192"/>
                  <a:gd name="T62" fmla="*/ 146679047 w 192"/>
                  <a:gd name="T63" fmla="*/ 17454774 h 192"/>
                  <a:gd name="T64" fmla="*/ 160368258 w 192"/>
                  <a:gd name="T65" fmla="*/ 27152308 h 192"/>
                  <a:gd name="T66" fmla="*/ 170147258 w 192"/>
                  <a:gd name="T67" fmla="*/ 40727478 h 192"/>
                  <a:gd name="T68" fmla="*/ 179926258 w 192"/>
                  <a:gd name="T69" fmla="*/ 56242942 h 192"/>
                  <a:gd name="T70" fmla="*/ 185793063 w 192"/>
                  <a:gd name="T71" fmla="*/ 73697716 h 192"/>
                  <a:gd name="T72" fmla="*/ 187748664 w 192"/>
                  <a:gd name="T73" fmla="*/ 93092784 h 192"/>
                  <a:gd name="T74" fmla="*/ 187748664 w 192"/>
                  <a:gd name="T75" fmla="*/ 93092784 h 1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92">
                    <a:moveTo>
                      <a:pt x="192" y="96"/>
                    </a:moveTo>
                    <a:lnTo>
                      <a:pt x="192" y="96"/>
                    </a:lnTo>
                    <a:lnTo>
                      <a:pt x="190" y="116"/>
                    </a:lnTo>
                    <a:lnTo>
                      <a:pt x="184" y="134"/>
                    </a:lnTo>
                    <a:lnTo>
                      <a:pt x="174" y="150"/>
                    </a:lnTo>
                    <a:lnTo>
                      <a:pt x="164" y="164"/>
                    </a:lnTo>
                    <a:lnTo>
                      <a:pt x="150" y="176"/>
                    </a:lnTo>
                    <a:lnTo>
                      <a:pt x="132" y="184"/>
                    </a:lnTo>
                    <a:lnTo>
                      <a:pt x="116" y="190"/>
                    </a:lnTo>
                    <a:lnTo>
                      <a:pt x="96" y="192"/>
                    </a:lnTo>
                    <a:lnTo>
                      <a:pt x="76" y="190"/>
                    </a:lnTo>
                    <a:lnTo>
                      <a:pt x="58" y="184"/>
                    </a:lnTo>
                    <a:lnTo>
                      <a:pt x="42" y="176"/>
                    </a:lnTo>
                    <a:lnTo>
                      <a:pt x="28" y="164"/>
                    </a:lnTo>
                    <a:lnTo>
                      <a:pt x="16" y="150"/>
                    </a:lnTo>
                    <a:lnTo>
                      <a:pt x="8" y="134"/>
                    </a:lnTo>
                    <a:lnTo>
                      <a:pt x="2" y="116"/>
                    </a:lnTo>
                    <a:lnTo>
                      <a:pt x="0" y="96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8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6" y="2"/>
                    </a:lnTo>
                    <a:lnTo>
                      <a:pt x="132" y="8"/>
                    </a:lnTo>
                    <a:lnTo>
                      <a:pt x="150" y="18"/>
                    </a:lnTo>
                    <a:lnTo>
                      <a:pt x="164" y="28"/>
                    </a:lnTo>
                    <a:lnTo>
                      <a:pt x="174" y="42"/>
                    </a:lnTo>
                    <a:lnTo>
                      <a:pt x="184" y="58"/>
                    </a:lnTo>
                    <a:lnTo>
                      <a:pt x="190" y="76"/>
                    </a:lnTo>
                    <a:lnTo>
                      <a:pt x="192" y="96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Freeform 122"/>
              <p:cNvSpPr>
                <a:spLocks/>
              </p:cNvSpPr>
              <p:nvPr/>
            </p:nvSpPr>
            <p:spPr bwMode="auto">
              <a:xfrm>
                <a:off x="4857777" y="2891896"/>
                <a:ext cx="251485" cy="248365"/>
              </a:xfrm>
              <a:custGeom>
                <a:avLst/>
                <a:gdLst>
                  <a:gd name="T0" fmla="*/ 233121011 w 240"/>
                  <a:gd name="T1" fmla="*/ 116560999 h 240"/>
                  <a:gd name="T2" fmla="*/ 233121011 w 240"/>
                  <a:gd name="T3" fmla="*/ 116560999 h 240"/>
                  <a:gd name="T4" fmla="*/ 231178451 w 240"/>
                  <a:gd name="T5" fmla="*/ 128217394 h 240"/>
                  <a:gd name="T6" fmla="*/ 231178451 w 240"/>
                  <a:gd name="T7" fmla="*/ 139872804 h 240"/>
                  <a:gd name="T8" fmla="*/ 223407225 w 240"/>
                  <a:gd name="T9" fmla="*/ 161243027 h 240"/>
                  <a:gd name="T10" fmla="*/ 211751865 w 240"/>
                  <a:gd name="T11" fmla="*/ 180669696 h 240"/>
                  <a:gd name="T12" fmla="*/ 198152958 w 240"/>
                  <a:gd name="T13" fmla="*/ 198153796 h 240"/>
                  <a:gd name="T14" fmla="*/ 180668932 w 240"/>
                  <a:gd name="T15" fmla="*/ 211752760 h 240"/>
                  <a:gd name="T16" fmla="*/ 161242345 w 240"/>
                  <a:gd name="T17" fmla="*/ 223408170 h 240"/>
                  <a:gd name="T18" fmla="*/ 139872213 w 240"/>
                  <a:gd name="T19" fmla="*/ 229236860 h 240"/>
                  <a:gd name="T20" fmla="*/ 128216852 w 240"/>
                  <a:gd name="T21" fmla="*/ 231179429 h 240"/>
                  <a:gd name="T22" fmla="*/ 116560506 w 240"/>
                  <a:gd name="T23" fmla="*/ 233121997 h 240"/>
                  <a:gd name="T24" fmla="*/ 116560506 w 240"/>
                  <a:gd name="T25" fmla="*/ 233121997 h 240"/>
                  <a:gd name="T26" fmla="*/ 104904160 w 240"/>
                  <a:gd name="T27" fmla="*/ 231179429 h 240"/>
                  <a:gd name="T28" fmla="*/ 93248799 w 240"/>
                  <a:gd name="T29" fmla="*/ 229236860 h 240"/>
                  <a:gd name="T30" fmla="*/ 69936106 w 240"/>
                  <a:gd name="T31" fmla="*/ 223408170 h 240"/>
                  <a:gd name="T32" fmla="*/ 50509520 w 240"/>
                  <a:gd name="T33" fmla="*/ 211752760 h 240"/>
                  <a:gd name="T34" fmla="*/ 33025493 w 240"/>
                  <a:gd name="T35" fmla="*/ 198153796 h 240"/>
                  <a:gd name="T36" fmla="*/ 19426587 w 240"/>
                  <a:gd name="T37" fmla="*/ 180669696 h 240"/>
                  <a:gd name="T38" fmla="*/ 7770240 w 240"/>
                  <a:gd name="T39" fmla="*/ 161243027 h 240"/>
                  <a:gd name="T40" fmla="*/ 1942560 w 240"/>
                  <a:gd name="T41" fmla="*/ 139872804 h 240"/>
                  <a:gd name="T42" fmla="*/ 0 w 240"/>
                  <a:gd name="T43" fmla="*/ 128217394 h 240"/>
                  <a:gd name="T44" fmla="*/ 0 w 240"/>
                  <a:gd name="T45" fmla="*/ 116560999 h 240"/>
                  <a:gd name="T46" fmla="*/ 0 w 240"/>
                  <a:gd name="T47" fmla="*/ 116560999 h 240"/>
                  <a:gd name="T48" fmla="*/ 0 w 240"/>
                  <a:gd name="T49" fmla="*/ 104904603 h 240"/>
                  <a:gd name="T50" fmla="*/ 1942560 w 240"/>
                  <a:gd name="T51" fmla="*/ 93249193 h 240"/>
                  <a:gd name="T52" fmla="*/ 7770240 w 240"/>
                  <a:gd name="T53" fmla="*/ 69936402 h 240"/>
                  <a:gd name="T54" fmla="*/ 19426587 w 240"/>
                  <a:gd name="T55" fmla="*/ 50509733 h 240"/>
                  <a:gd name="T56" fmla="*/ 33025493 w 240"/>
                  <a:gd name="T57" fmla="*/ 33025633 h 240"/>
                  <a:gd name="T58" fmla="*/ 50509520 w 240"/>
                  <a:gd name="T59" fmla="*/ 19426669 h 240"/>
                  <a:gd name="T60" fmla="*/ 69936106 w 240"/>
                  <a:gd name="T61" fmla="*/ 7770273 h 240"/>
                  <a:gd name="T62" fmla="*/ 93248799 w 240"/>
                  <a:gd name="T63" fmla="*/ 1942568 h 240"/>
                  <a:gd name="T64" fmla="*/ 104904160 w 240"/>
                  <a:gd name="T65" fmla="*/ 0 h 240"/>
                  <a:gd name="T66" fmla="*/ 116560506 w 240"/>
                  <a:gd name="T67" fmla="*/ 0 h 240"/>
                  <a:gd name="T68" fmla="*/ 116560506 w 240"/>
                  <a:gd name="T69" fmla="*/ 0 h 240"/>
                  <a:gd name="T70" fmla="*/ 128216852 w 240"/>
                  <a:gd name="T71" fmla="*/ 0 h 240"/>
                  <a:gd name="T72" fmla="*/ 139872213 w 240"/>
                  <a:gd name="T73" fmla="*/ 1942568 h 240"/>
                  <a:gd name="T74" fmla="*/ 161242345 w 240"/>
                  <a:gd name="T75" fmla="*/ 7770273 h 240"/>
                  <a:gd name="T76" fmla="*/ 180668932 w 240"/>
                  <a:gd name="T77" fmla="*/ 19426669 h 240"/>
                  <a:gd name="T78" fmla="*/ 198152958 w 240"/>
                  <a:gd name="T79" fmla="*/ 33025633 h 240"/>
                  <a:gd name="T80" fmla="*/ 211751865 w 240"/>
                  <a:gd name="T81" fmla="*/ 50509733 h 240"/>
                  <a:gd name="T82" fmla="*/ 223407225 w 240"/>
                  <a:gd name="T83" fmla="*/ 69936402 h 240"/>
                  <a:gd name="T84" fmla="*/ 231178451 w 240"/>
                  <a:gd name="T85" fmla="*/ 93249193 h 240"/>
                  <a:gd name="T86" fmla="*/ 231178451 w 240"/>
                  <a:gd name="T87" fmla="*/ 104904603 h 240"/>
                  <a:gd name="T88" fmla="*/ 233121011 w 240"/>
                  <a:gd name="T89" fmla="*/ 116560999 h 240"/>
                  <a:gd name="T90" fmla="*/ 233121011 w 240"/>
                  <a:gd name="T91" fmla="*/ 116560999 h 24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40" h="240">
                    <a:moveTo>
                      <a:pt x="240" y="120"/>
                    </a:moveTo>
                    <a:lnTo>
                      <a:pt x="240" y="120"/>
                    </a:lnTo>
                    <a:lnTo>
                      <a:pt x="238" y="132"/>
                    </a:lnTo>
                    <a:lnTo>
                      <a:pt x="238" y="144"/>
                    </a:lnTo>
                    <a:lnTo>
                      <a:pt x="230" y="166"/>
                    </a:lnTo>
                    <a:lnTo>
                      <a:pt x="218" y="186"/>
                    </a:lnTo>
                    <a:lnTo>
                      <a:pt x="204" y="204"/>
                    </a:lnTo>
                    <a:lnTo>
                      <a:pt x="186" y="218"/>
                    </a:lnTo>
                    <a:lnTo>
                      <a:pt x="166" y="230"/>
                    </a:lnTo>
                    <a:lnTo>
                      <a:pt x="144" y="236"/>
                    </a:lnTo>
                    <a:lnTo>
                      <a:pt x="132" y="238"/>
                    </a:lnTo>
                    <a:lnTo>
                      <a:pt x="120" y="240"/>
                    </a:lnTo>
                    <a:lnTo>
                      <a:pt x="108" y="238"/>
                    </a:lnTo>
                    <a:lnTo>
                      <a:pt x="96" y="236"/>
                    </a:lnTo>
                    <a:lnTo>
                      <a:pt x="72" y="230"/>
                    </a:lnTo>
                    <a:lnTo>
                      <a:pt x="52" y="218"/>
                    </a:lnTo>
                    <a:lnTo>
                      <a:pt x="34" y="204"/>
                    </a:lnTo>
                    <a:lnTo>
                      <a:pt x="20" y="186"/>
                    </a:lnTo>
                    <a:lnTo>
                      <a:pt x="8" y="166"/>
                    </a:lnTo>
                    <a:lnTo>
                      <a:pt x="2" y="144"/>
                    </a:lnTo>
                    <a:lnTo>
                      <a:pt x="0" y="132"/>
                    </a:lnTo>
                    <a:lnTo>
                      <a:pt x="0" y="120"/>
                    </a:lnTo>
                    <a:lnTo>
                      <a:pt x="0" y="108"/>
                    </a:lnTo>
                    <a:lnTo>
                      <a:pt x="2" y="96"/>
                    </a:lnTo>
                    <a:lnTo>
                      <a:pt x="8" y="72"/>
                    </a:lnTo>
                    <a:lnTo>
                      <a:pt x="20" y="52"/>
                    </a:lnTo>
                    <a:lnTo>
                      <a:pt x="34" y="34"/>
                    </a:lnTo>
                    <a:lnTo>
                      <a:pt x="52" y="20"/>
                    </a:lnTo>
                    <a:lnTo>
                      <a:pt x="72" y="8"/>
                    </a:lnTo>
                    <a:lnTo>
                      <a:pt x="96" y="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132" y="0"/>
                    </a:lnTo>
                    <a:lnTo>
                      <a:pt x="144" y="2"/>
                    </a:lnTo>
                    <a:lnTo>
                      <a:pt x="166" y="8"/>
                    </a:lnTo>
                    <a:lnTo>
                      <a:pt x="186" y="20"/>
                    </a:lnTo>
                    <a:lnTo>
                      <a:pt x="204" y="34"/>
                    </a:lnTo>
                    <a:lnTo>
                      <a:pt x="218" y="52"/>
                    </a:lnTo>
                    <a:lnTo>
                      <a:pt x="230" y="72"/>
                    </a:lnTo>
                    <a:lnTo>
                      <a:pt x="238" y="96"/>
                    </a:lnTo>
                    <a:lnTo>
                      <a:pt x="238" y="108"/>
                    </a:lnTo>
                    <a:lnTo>
                      <a:pt x="240" y="12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123"/>
              <p:cNvSpPr>
                <a:spLocks/>
              </p:cNvSpPr>
              <p:nvPr/>
            </p:nvSpPr>
            <p:spPr bwMode="auto">
              <a:xfrm>
                <a:off x="4616415" y="3181934"/>
                <a:ext cx="202539" cy="195025"/>
              </a:xfrm>
              <a:custGeom>
                <a:avLst/>
                <a:gdLst>
                  <a:gd name="T0" fmla="*/ 187748664 w 192"/>
                  <a:gd name="T1" fmla="*/ 90563894 h 190"/>
                  <a:gd name="T2" fmla="*/ 187748664 w 192"/>
                  <a:gd name="T3" fmla="*/ 90563894 h 190"/>
                  <a:gd name="T4" fmla="*/ 185793063 w 192"/>
                  <a:gd name="T5" fmla="*/ 109833722 h 190"/>
                  <a:gd name="T6" fmla="*/ 179926258 w 192"/>
                  <a:gd name="T7" fmla="*/ 127175786 h 190"/>
                  <a:gd name="T8" fmla="*/ 170147258 w 192"/>
                  <a:gd name="T9" fmla="*/ 142591063 h 190"/>
                  <a:gd name="T10" fmla="*/ 160368258 w 192"/>
                  <a:gd name="T11" fmla="*/ 156078574 h 190"/>
                  <a:gd name="T12" fmla="*/ 146679047 w 192"/>
                  <a:gd name="T13" fmla="*/ 167640276 h 190"/>
                  <a:gd name="T14" fmla="*/ 129077641 w 192"/>
                  <a:gd name="T15" fmla="*/ 175348403 h 190"/>
                  <a:gd name="T16" fmla="*/ 113431836 w 192"/>
                  <a:gd name="T17" fmla="*/ 181128765 h 190"/>
                  <a:gd name="T18" fmla="*/ 93874828 w 192"/>
                  <a:gd name="T19" fmla="*/ 183055552 h 190"/>
                  <a:gd name="T20" fmla="*/ 93874828 w 192"/>
                  <a:gd name="T21" fmla="*/ 183055552 h 190"/>
                  <a:gd name="T22" fmla="*/ 74316828 w 192"/>
                  <a:gd name="T23" fmla="*/ 181128765 h 190"/>
                  <a:gd name="T24" fmla="*/ 56715422 w 192"/>
                  <a:gd name="T25" fmla="*/ 175348403 h 190"/>
                  <a:gd name="T26" fmla="*/ 41069617 w 192"/>
                  <a:gd name="T27" fmla="*/ 167640276 h 190"/>
                  <a:gd name="T28" fmla="*/ 27380406 w 192"/>
                  <a:gd name="T29" fmla="*/ 156078574 h 190"/>
                  <a:gd name="T30" fmla="*/ 15645805 w 192"/>
                  <a:gd name="T31" fmla="*/ 142591063 h 190"/>
                  <a:gd name="T32" fmla="*/ 7822406 w 192"/>
                  <a:gd name="T33" fmla="*/ 127175786 h 190"/>
                  <a:gd name="T34" fmla="*/ 1955602 w 192"/>
                  <a:gd name="T35" fmla="*/ 109833722 h 190"/>
                  <a:gd name="T36" fmla="*/ 0 w 192"/>
                  <a:gd name="T37" fmla="*/ 90563894 h 190"/>
                  <a:gd name="T38" fmla="*/ 0 w 192"/>
                  <a:gd name="T39" fmla="*/ 90563894 h 190"/>
                  <a:gd name="T40" fmla="*/ 1955602 w 192"/>
                  <a:gd name="T41" fmla="*/ 73221830 h 190"/>
                  <a:gd name="T42" fmla="*/ 7822406 w 192"/>
                  <a:gd name="T43" fmla="*/ 55879766 h 190"/>
                  <a:gd name="T44" fmla="*/ 15645805 w 192"/>
                  <a:gd name="T45" fmla="*/ 40464490 h 190"/>
                  <a:gd name="T46" fmla="*/ 27380406 w 192"/>
                  <a:gd name="T47" fmla="*/ 26976978 h 190"/>
                  <a:gd name="T48" fmla="*/ 41069617 w 192"/>
                  <a:gd name="T49" fmla="*/ 15415276 h 190"/>
                  <a:gd name="T50" fmla="*/ 56715422 w 192"/>
                  <a:gd name="T51" fmla="*/ 7707149 h 190"/>
                  <a:gd name="T52" fmla="*/ 74316828 w 192"/>
                  <a:gd name="T53" fmla="*/ 1926787 h 190"/>
                  <a:gd name="T54" fmla="*/ 93874828 w 192"/>
                  <a:gd name="T55" fmla="*/ 0 h 190"/>
                  <a:gd name="T56" fmla="*/ 93874828 w 192"/>
                  <a:gd name="T57" fmla="*/ 0 h 190"/>
                  <a:gd name="T58" fmla="*/ 113431836 w 192"/>
                  <a:gd name="T59" fmla="*/ 1926787 h 190"/>
                  <a:gd name="T60" fmla="*/ 129077641 w 192"/>
                  <a:gd name="T61" fmla="*/ 7707149 h 190"/>
                  <a:gd name="T62" fmla="*/ 146679047 w 192"/>
                  <a:gd name="T63" fmla="*/ 15415276 h 190"/>
                  <a:gd name="T64" fmla="*/ 160368258 w 192"/>
                  <a:gd name="T65" fmla="*/ 26976978 h 190"/>
                  <a:gd name="T66" fmla="*/ 170147258 w 192"/>
                  <a:gd name="T67" fmla="*/ 40464490 h 190"/>
                  <a:gd name="T68" fmla="*/ 179926258 w 192"/>
                  <a:gd name="T69" fmla="*/ 55879766 h 190"/>
                  <a:gd name="T70" fmla="*/ 185793063 w 192"/>
                  <a:gd name="T71" fmla="*/ 73221830 h 190"/>
                  <a:gd name="T72" fmla="*/ 187748664 w 192"/>
                  <a:gd name="T73" fmla="*/ 90563894 h 190"/>
                  <a:gd name="T74" fmla="*/ 187748664 w 192"/>
                  <a:gd name="T75" fmla="*/ 90563894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2" h="190">
                    <a:moveTo>
                      <a:pt x="192" y="94"/>
                    </a:moveTo>
                    <a:lnTo>
                      <a:pt x="192" y="94"/>
                    </a:lnTo>
                    <a:lnTo>
                      <a:pt x="190" y="114"/>
                    </a:lnTo>
                    <a:lnTo>
                      <a:pt x="184" y="132"/>
                    </a:lnTo>
                    <a:lnTo>
                      <a:pt x="174" y="148"/>
                    </a:lnTo>
                    <a:lnTo>
                      <a:pt x="164" y="162"/>
                    </a:lnTo>
                    <a:lnTo>
                      <a:pt x="150" y="174"/>
                    </a:lnTo>
                    <a:lnTo>
                      <a:pt x="132" y="182"/>
                    </a:lnTo>
                    <a:lnTo>
                      <a:pt x="116" y="188"/>
                    </a:lnTo>
                    <a:lnTo>
                      <a:pt x="96" y="190"/>
                    </a:lnTo>
                    <a:lnTo>
                      <a:pt x="76" y="188"/>
                    </a:lnTo>
                    <a:lnTo>
                      <a:pt x="58" y="182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8" y="132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6" y="2"/>
                    </a:lnTo>
                    <a:lnTo>
                      <a:pt x="132" y="8"/>
                    </a:lnTo>
                    <a:lnTo>
                      <a:pt x="150" y="16"/>
                    </a:lnTo>
                    <a:lnTo>
                      <a:pt x="164" y="28"/>
                    </a:lnTo>
                    <a:lnTo>
                      <a:pt x="174" y="42"/>
                    </a:lnTo>
                    <a:lnTo>
                      <a:pt x="184" y="58"/>
                    </a:lnTo>
                    <a:lnTo>
                      <a:pt x="190" y="76"/>
                    </a:lnTo>
                    <a:lnTo>
                      <a:pt x="192" y="9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Freeform 124"/>
              <p:cNvSpPr>
                <a:spLocks/>
              </p:cNvSpPr>
              <p:nvPr/>
            </p:nvSpPr>
            <p:spPr bwMode="auto">
              <a:xfrm>
                <a:off x="4857777" y="3181934"/>
                <a:ext cx="199163" cy="195025"/>
              </a:xfrm>
              <a:custGeom>
                <a:avLst/>
                <a:gdLst>
                  <a:gd name="T0" fmla="*/ 184619633 w 190"/>
                  <a:gd name="T1" fmla="*/ 90563894 h 190"/>
                  <a:gd name="T2" fmla="*/ 184619633 w 190"/>
                  <a:gd name="T3" fmla="*/ 90563894 h 190"/>
                  <a:gd name="T4" fmla="*/ 182676382 w 190"/>
                  <a:gd name="T5" fmla="*/ 109833722 h 190"/>
                  <a:gd name="T6" fmla="*/ 176846631 w 190"/>
                  <a:gd name="T7" fmla="*/ 127175786 h 190"/>
                  <a:gd name="T8" fmla="*/ 169072644 w 190"/>
                  <a:gd name="T9" fmla="*/ 142591063 h 190"/>
                  <a:gd name="T10" fmla="*/ 157412155 w 190"/>
                  <a:gd name="T11" fmla="*/ 156078574 h 190"/>
                  <a:gd name="T12" fmla="*/ 143809403 w 190"/>
                  <a:gd name="T13" fmla="*/ 167640276 h 190"/>
                  <a:gd name="T14" fmla="*/ 128262413 w 190"/>
                  <a:gd name="T15" fmla="*/ 175348403 h 190"/>
                  <a:gd name="T16" fmla="*/ 110772174 w 190"/>
                  <a:gd name="T17" fmla="*/ 181128765 h 190"/>
                  <a:gd name="T18" fmla="*/ 91337698 w 190"/>
                  <a:gd name="T19" fmla="*/ 183055552 h 190"/>
                  <a:gd name="T20" fmla="*/ 91337698 w 190"/>
                  <a:gd name="T21" fmla="*/ 183055552 h 190"/>
                  <a:gd name="T22" fmla="*/ 73847459 w 190"/>
                  <a:gd name="T23" fmla="*/ 181128765 h 190"/>
                  <a:gd name="T24" fmla="*/ 56357219 w 190"/>
                  <a:gd name="T25" fmla="*/ 175348403 h 190"/>
                  <a:gd name="T26" fmla="*/ 40810230 w 190"/>
                  <a:gd name="T27" fmla="*/ 167640276 h 190"/>
                  <a:gd name="T28" fmla="*/ 27207477 w 190"/>
                  <a:gd name="T29" fmla="*/ 156078574 h 190"/>
                  <a:gd name="T30" fmla="*/ 15546989 w 190"/>
                  <a:gd name="T31" fmla="*/ 142591063 h 190"/>
                  <a:gd name="T32" fmla="*/ 7773002 w 190"/>
                  <a:gd name="T33" fmla="*/ 127175786 h 190"/>
                  <a:gd name="T34" fmla="*/ 1943250 w 190"/>
                  <a:gd name="T35" fmla="*/ 109833722 h 190"/>
                  <a:gd name="T36" fmla="*/ 0 w 190"/>
                  <a:gd name="T37" fmla="*/ 90563894 h 190"/>
                  <a:gd name="T38" fmla="*/ 0 w 190"/>
                  <a:gd name="T39" fmla="*/ 90563894 h 190"/>
                  <a:gd name="T40" fmla="*/ 1943250 w 190"/>
                  <a:gd name="T41" fmla="*/ 73221830 h 190"/>
                  <a:gd name="T42" fmla="*/ 7773002 w 190"/>
                  <a:gd name="T43" fmla="*/ 55879766 h 190"/>
                  <a:gd name="T44" fmla="*/ 15546989 w 190"/>
                  <a:gd name="T45" fmla="*/ 40464490 h 190"/>
                  <a:gd name="T46" fmla="*/ 27207477 w 190"/>
                  <a:gd name="T47" fmla="*/ 26976978 h 190"/>
                  <a:gd name="T48" fmla="*/ 40810230 w 190"/>
                  <a:gd name="T49" fmla="*/ 15415276 h 190"/>
                  <a:gd name="T50" fmla="*/ 56357219 w 190"/>
                  <a:gd name="T51" fmla="*/ 7707149 h 190"/>
                  <a:gd name="T52" fmla="*/ 73847459 w 190"/>
                  <a:gd name="T53" fmla="*/ 1926787 h 190"/>
                  <a:gd name="T54" fmla="*/ 91337698 w 190"/>
                  <a:gd name="T55" fmla="*/ 0 h 190"/>
                  <a:gd name="T56" fmla="*/ 91337698 w 190"/>
                  <a:gd name="T57" fmla="*/ 0 h 190"/>
                  <a:gd name="T58" fmla="*/ 110772174 w 190"/>
                  <a:gd name="T59" fmla="*/ 1926787 h 190"/>
                  <a:gd name="T60" fmla="*/ 128262413 w 190"/>
                  <a:gd name="T61" fmla="*/ 7707149 h 190"/>
                  <a:gd name="T62" fmla="*/ 143809403 w 190"/>
                  <a:gd name="T63" fmla="*/ 15415276 h 190"/>
                  <a:gd name="T64" fmla="*/ 157412155 w 190"/>
                  <a:gd name="T65" fmla="*/ 26976978 h 190"/>
                  <a:gd name="T66" fmla="*/ 169072644 w 190"/>
                  <a:gd name="T67" fmla="*/ 40464490 h 190"/>
                  <a:gd name="T68" fmla="*/ 176846631 w 190"/>
                  <a:gd name="T69" fmla="*/ 55879766 h 190"/>
                  <a:gd name="T70" fmla="*/ 182676382 w 190"/>
                  <a:gd name="T71" fmla="*/ 73221830 h 190"/>
                  <a:gd name="T72" fmla="*/ 184619633 w 190"/>
                  <a:gd name="T73" fmla="*/ 90563894 h 190"/>
                  <a:gd name="T74" fmla="*/ 184619633 w 190"/>
                  <a:gd name="T75" fmla="*/ 90563894 h 1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90" h="190">
                    <a:moveTo>
                      <a:pt x="190" y="94"/>
                    </a:moveTo>
                    <a:lnTo>
                      <a:pt x="190" y="94"/>
                    </a:lnTo>
                    <a:lnTo>
                      <a:pt x="188" y="114"/>
                    </a:lnTo>
                    <a:lnTo>
                      <a:pt x="182" y="132"/>
                    </a:lnTo>
                    <a:lnTo>
                      <a:pt x="174" y="148"/>
                    </a:lnTo>
                    <a:lnTo>
                      <a:pt x="162" y="162"/>
                    </a:lnTo>
                    <a:lnTo>
                      <a:pt x="148" y="174"/>
                    </a:lnTo>
                    <a:lnTo>
                      <a:pt x="132" y="182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6" y="188"/>
                    </a:lnTo>
                    <a:lnTo>
                      <a:pt x="58" y="182"/>
                    </a:lnTo>
                    <a:lnTo>
                      <a:pt x="42" y="174"/>
                    </a:lnTo>
                    <a:lnTo>
                      <a:pt x="28" y="162"/>
                    </a:lnTo>
                    <a:lnTo>
                      <a:pt x="16" y="148"/>
                    </a:lnTo>
                    <a:lnTo>
                      <a:pt x="8" y="132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6"/>
                    </a:lnTo>
                    <a:lnTo>
                      <a:pt x="8" y="58"/>
                    </a:lnTo>
                    <a:lnTo>
                      <a:pt x="16" y="42"/>
                    </a:lnTo>
                    <a:lnTo>
                      <a:pt x="28" y="28"/>
                    </a:lnTo>
                    <a:lnTo>
                      <a:pt x="42" y="16"/>
                    </a:lnTo>
                    <a:lnTo>
                      <a:pt x="58" y="8"/>
                    </a:lnTo>
                    <a:lnTo>
                      <a:pt x="76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2" y="8"/>
                    </a:lnTo>
                    <a:lnTo>
                      <a:pt x="148" y="16"/>
                    </a:lnTo>
                    <a:lnTo>
                      <a:pt x="162" y="28"/>
                    </a:lnTo>
                    <a:lnTo>
                      <a:pt x="174" y="42"/>
                    </a:lnTo>
                    <a:lnTo>
                      <a:pt x="182" y="58"/>
                    </a:lnTo>
                    <a:lnTo>
                      <a:pt x="188" y="76"/>
                    </a:lnTo>
                    <a:lnTo>
                      <a:pt x="190" y="94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lIns="96775" tIns="48388" rIns="96775" bIns="48388"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6591168" y="1518393"/>
            <a:ext cx="2219482" cy="1762408"/>
            <a:chOff x="6591168" y="1518392"/>
            <a:chExt cx="2219482" cy="1762408"/>
          </a:xfrm>
        </p:grpSpPr>
        <p:sp>
          <p:nvSpPr>
            <p:cNvPr id="124" name="矩形 1"/>
            <p:cNvSpPr>
              <a:spLocks noChangeArrowheads="1"/>
            </p:cNvSpPr>
            <p:nvPr/>
          </p:nvSpPr>
          <p:spPr bwMode="auto">
            <a:xfrm>
              <a:off x="6839277" y="1518392"/>
              <a:ext cx="1971373" cy="176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775" tIns="48388" rIns="96775" bIns="48388">
              <a:spAutoFit/>
            </a:bodyPr>
            <a:lstStyle/>
            <a:p>
              <a:pPr defTabSz="967777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</a:p>
            <a:p>
              <a:pPr defTabSz="967777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  <a:p>
              <a:pPr defTabSz="967777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zh-CN" sz="16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0" name="Freeform 11"/>
            <p:cNvSpPr>
              <a:spLocks/>
            </p:cNvSpPr>
            <p:nvPr/>
          </p:nvSpPr>
          <p:spPr bwMode="auto">
            <a:xfrm>
              <a:off x="6591168" y="1623405"/>
              <a:ext cx="285242" cy="246698"/>
            </a:xfrm>
            <a:custGeom>
              <a:avLst/>
              <a:gdLst>
                <a:gd name="T0" fmla="*/ 150135761 w 478"/>
                <a:gd name="T1" fmla="*/ 22539537 h 420"/>
                <a:gd name="T2" fmla="*/ 148879634 w 478"/>
                <a:gd name="T3" fmla="*/ 13774223 h 420"/>
                <a:gd name="T4" fmla="*/ 143854005 w 478"/>
                <a:gd name="T5" fmla="*/ 6260858 h 420"/>
                <a:gd name="T6" fmla="*/ 136315561 w 478"/>
                <a:gd name="T7" fmla="*/ 1251948 h 420"/>
                <a:gd name="T8" fmla="*/ 127520991 w 478"/>
                <a:gd name="T9" fmla="*/ 0 h 420"/>
                <a:gd name="T10" fmla="*/ 123123986 w 478"/>
                <a:gd name="T11" fmla="*/ 0 h 420"/>
                <a:gd name="T12" fmla="*/ 114957479 w 478"/>
                <a:gd name="T13" fmla="*/ 3756403 h 420"/>
                <a:gd name="T14" fmla="*/ 109303787 w 478"/>
                <a:gd name="T15" fmla="*/ 9391287 h 420"/>
                <a:gd name="T16" fmla="*/ 105534845 w 478"/>
                <a:gd name="T17" fmla="*/ 17530626 h 420"/>
                <a:gd name="T18" fmla="*/ 105534845 w 478"/>
                <a:gd name="T19" fmla="*/ 22539537 h 420"/>
                <a:gd name="T20" fmla="*/ 107419035 w 478"/>
                <a:gd name="T21" fmla="*/ 31304850 h 420"/>
                <a:gd name="T22" fmla="*/ 112444665 w 478"/>
                <a:gd name="T23" fmla="*/ 38818215 h 420"/>
                <a:gd name="T24" fmla="*/ 65330934 w 478"/>
                <a:gd name="T25" fmla="*/ 52591879 h 420"/>
                <a:gd name="T26" fmla="*/ 30152653 w 478"/>
                <a:gd name="T27" fmla="*/ 70749039 h 420"/>
                <a:gd name="T28" fmla="*/ 26383711 w 478"/>
                <a:gd name="T29" fmla="*/ 69496532 h 420"/>
                <a:gd name="T30" fmla="*/ 22614770 w 478"/>
                <a:gd name="T31" fmla="*/ 69496532 h 420"/>
                <a:gd name="T32" fmla="*/ 13820200 w 478"/>
                <a:gd name="T33" fmla="*/ 70749039 h 420"/>
                <a:gd name="T34" fmla="*/ 6909819 w 478"/>
                <a:gd name="T35" fmla="*/ 75757949 h 420"/>
                <a:gd name="T36" fmla="*/ 1884751 w 478"/>
                <a:gd name="T37" fmla="*/ 82644781 h 420"/>
                <a:gd name="T38" fmla="*/ 0 w 478"/>
                <a:gd name="T39" fmla="*/ 91410095 h 420"/>
                <a:gd name="T40" fmla="*/ 628063 w 478"/>
                <a:gd name="T41" fmla="*/ 96419005 h 420"/>
                <a:gd name="T42" fmla="*/ 4397005 w 478"/>
                <a:gd name="T43" fmla="*/ 104558344 h 420"/>
                <a:gd name="T44" fmla="*/ 10050697 w 478"/>
                <a:gd name="T45" fmla="*/ 110193228 h 420"/>
                <a:gd name="T46" fmla="*/ 18217204 w 478"/>
                <a:gd name="T47" fmla="*/ 113949631 h 420"/>
                <a:gd name="T48" fmla="*/ 22614770 w 478"/>
                <a:gd name="T49" fmla="*/ 113949631 h 420"/>
                <a:gd name="T50" fmla="*/ 31409341 w 478"/>
                <a:gd name="T51" fmla="*/ 112697124 h 420"/>
                <a:gd name="T52" fmla="*/ 38947223 w 478"/>
                <a:gd name="T53" fmla="*/ 107688773 h 420"/>
                <a:gd name="T54" fmla="*/ 43344789 w 478"/>
                <a:gd name="T55" fmla="*/ 100175408 h 420"/>
                <a:gd name="T56" fmla="*/ 45228979 w 478"/>
                <a:gd name="T57" fmla="*/ 91410095 h 420"/>
                <a:gd name="T58" fmla="*/ 45228979 w 478"/>
                <a:gd name="T59" fmla="*/ 87027158 h 420"/>
                <a:gd name="T60" fmla="*/ 76638319 w 478"/>
                <a:gd name="T61" fmla="*/ 131480258 h 420"/>
                <a:gd name="T62" fmla="*/ 133802747 w 478"/>
                <a:gd name="T63" fmla="*/ 43826566 h 420"/>
                <a:gd name="T64" fmla="*/ 136944186 w 478"/>
                <a:gd name="T65" fmla="*/ 42574618 h 420"/>
                <a:gd name="T66" fmla="*/ 143225942 w 478"/>
                <a:gd name="T67" fmla="*/ 38818215 h 420"/>
                <a:gd name="T68" fmla="*/ 147622946 w 478"/>
                <a:gd name="T69" fmla="*/ 33183331 h 420"/>
                <a:gd name="T70" fmla="*/ 150135761 w 478"/>
                <a:gd name="T71" fmla="*/ 26295940 h 420"/>
                <a:gd name="T72" fmla="*/ 150135761 w 478"/>
                <a:gd name="T73" fmla="*/ 22539537 h 4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8" h="420">
                  <a:moveTo>
                    <a:pt x="478" y="72"/>
                  </a:moveTo>
                  <a:lnTo>
                    <a:pt x="478" y="72"/>
                  </a:lnTo>
                  <a:lnTo>
                    <a:pt x="478" y="56"/>
                  </a:lnTo>
                  <a:lnTo>
                    <a:pt x="474" y="44"/>
                  </a:lnTo>
                  <a:lnTo>
                    <a:pt x="466" y="30"/>
                  </a:lnTo>
                  <a:lnTo>
                    <a:pt x="458" y="20"/>
                  </a:lnTo>
                  <a:lnTo>
                    <a:pt x="448" y="12"/>
                  </a:lnTo>
                  <a:lnTo>
                    <a:pt x="434" y="4"/>
                  </a:lnTo>
                  <a:lnTo>
                    <a:pt x="422" y="0"/>
                  </a:lnTo>
                  <a:lnTo>
                    <a:pt x="406" y="0"/>
                  </a:lnTo>
                  <a:lnTo>
                    <a:pt x="392" y="0"/>
                  </a:lnTo>
                  <a:lnTo>
                    <a:pt x="378" y="4"/>
                  </a:lnTo>
                  <a:lnTo>
                    <a:pt x="366" y="12"/>
                  </a:lnTo>
                  <a:lnTo>
                    <a:pt x="356" y="20"/>
                  </a:lnTo>
                  <a:lnTo>
                    <a:pt x="348" y="30"/>
                  </a:lnTo>
                  <a:lnTo>
                    <a:pt x="340" y="44"/>
                  </a:lnTo>
                  <a:lnTo>
                    <a:pt x="336" y="56"/>
                  </a:lnTo>
                  <a:lnTo>
                    <a:pt x="336" y="72"/>
                  </a:lnTo>
                  <a:lnTo>
                    <a:pt x="336" y="86"/>
                  </a:lnTo>
                  <a:lnTo>
                    <a:pt x="342" y="100"/>
                  </a:lnTo>
                  <a:lnTo>
                    <a:pt x="348" y="112"/>
                  </a:lnTo>
                  <a:lnTo>
                    <a:pt x="358" y="124"/>
                  </a:lnTo>
                  <a:lnTo>
                    <a:pt x="276" y="318"/>
                  </a:lnTo>
                  <a:lnTo>
                    <a:pt x="208" y="168"/>
                  </a:lnTo>
                  <a:lnTo>
                    <a:pt x="148" y="160"/>
                  </a:lnTo>
                  <a:lnTo>
                    <a:pt x="96" y="226"/>
                  </a:lnTo>
                  <a:lnTo>
                    <a:pt x="84" y="222"/>
                  </a:lnTo>
                  <a:lnTo>
                    <a:pt x="72" y="222"/>
                  </a:lnTo>
                  <a:lnTo>
                    <a:pt x="58" y="222"/>
                  </a:lnTo>
                  <a:lnTo>
                    <a:pt x="44" y="226"/>
                  </a:lnTo>
                  <a:lnTo>
                    <a:pt x="32" y="234"/>
                  </a:lnTo>
                  <a:lnTo>
                    <a:pt x="22" y="242"/>
                  </a:lnTo>
                  <a:lnTo>
                    <a:pt x="14" y="252"/>
                  </a:lnTo>
                  <a:lnTo>
                    <a:pt x="6" y="264"/>
                  </a:lnTo>
                  <a:lnTo>
                    <a:pt x="2" y="278"/>
                  </a:lnTo>
                  <a:lnTo>
                    <a:pt x="0" y="292"/>
                  </a:lnTo>
                  <a:lnTo>
                    <a:pt x="2" y="308"/>
                  </a:lnTo>
                  <a:lnTo>
                    <a:pt x="6" y="320"/>
                  </a:lnTo>
                  <a:lnTo>
                    <a:pt x="14" y="334"/>
                  </a:lnTo>
                  <a:lnTo>
                    <a:pt x="22" y="344"/>
                  </a:lnTo>
                  <a:lnTo>
                    <a:pt x="32" y="352"/>
                  </a:lnTo>
                  <a:lnTo>
                    <a:pt x="44" y="360"/>
                  </a:lnTo>
                  <a:lnTo>
                    <a:pt x="58" y="364"/>
                  </a:lnTo>
                  <a:lnTo>
                    <a:pt x="72" y="364"/>
                  </a:lnTo>
                  <a:lnTo>
                    <a:pt x="88" y="364"/>
                  </a:lnTo>
                  <a:lnTo>
                    <a:pt x="100" y="360"/>
                  </a:lnTo>
                  <a:lnTo>
                    <a:pt x="112" y="352"/>
                  </a:lnTo>
                  <a:lnTo>
                    <a:pt x="124" y="344"/>
                  </a:lnTo>
                  <a:lnTo>
                    <a:pt x="132" y="334"/>
                  </a:lnTo>
                  <a:lnTo>
                    <a:pt x="138" y="320"/>
                  </a:lnTo>
                  <a:lnTo>
                    <a:pt x="144" y="308"/>
                  </a:lnTo>
                  <a:lnTo>
                    <a:pt x="144" y="292"/>
                  </a:lnTo>
                  <a:lnTo>
                    <a:pt x="144" y="278"/>
                  </a:lnTo>
                  <a:lnTo>
                    <a:pt x="168" y="248"/>
                  </a:lnTo>
                  <a:lnTo>
                    <a:pt x="244" y="420"/>
                  </a:lnTo>
                  <a:lnTo>
                    <a:pt x="308" y="418"/>
                  </a:lnTo>
                  <a:lnTo>
                    <a:pt x="426" y="140"/>
                  </a:lnTo>
                  <a:lnTo>
                    <a:pt x="436" y="136"/>
                  </a:lnTo>
                  <a:lnTo>
                    <a:pt x="448" y="130"/>
                  </a:lnTo>
                  <a:lnTo>
                    <a:pt x="456" y="124"/>
                  </a:lnTo>
                  <a:lnTo>
                    <a:pt x="464" y="114"/>
                  </a:lnTo>
                  <a:lnTo>
                    <a:pt x="470" y="106"/>
                  </a:lnTo>
                  <a:lnTo>
                    <a:pt x="474" y="94"/>
                  </a:lnTo>
                  <a:lnTo>
                    <a:pt x="478" y="84"/>
                  </a:lnTo>
                  <a:lnTo>
                    <a:pt x="478" y="72"/>
                  </a:lnTo>
                  <a:close/>
                </a:path>
              </a:pathLst>
            </a:custGeom>
            <a:solidFill>
              <a:srgbClr val="7977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775" tIns="48388" rIns="96775" bIns="48388"/>
            <a:lstStyle/>
            <a:p>
              <a:pPr defTabSz="967753"/>
              <a:endParaRPr lang="zh-CN" altLang="en-US" sz="19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12516" y="1518393"/>
            <a:ext cx="2271805" cy="1762408"/>
            <a:chOff x="1512515" y="1518392"/>
            <a:chExt cx="2271805" cy="1762408"/>
          </a:xfrm>
        </p:grpSpPr>
        <p:sp>
          <p:nvSpPr>
            <p:cNvPr id="126" name="矩形 1"/>
            <p:cNvSpPr>
              <a:spLocks noChangeArrowheads="1"/>
            </p:cNvSpPr>
            <p:nvPr/>
          </p:nvSpPr>
          <p:spPr bwMode="auto">
            <a:xfrm>
              <a:off x="1792691" y="1518392"/>
              <a:ext cx="1991629" cy="1762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775" tIns="48388" rIns="96775" bIns="48388">
              <a:spAutoFit/>
            </a:bodyPr>
            <a:lstStyle/>
            <a:p>
              <a:pPr defTabSz="967777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</a:p>
            <a:p>
              <a:pPr defTabSz="967777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  <a:p>
              <a:pPr defTabSz="967777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zh-CN" sz="1600" b="1" dirty="0">
                <a:solidFill>
                  <a:srgbClr val="595959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31" name="组合 122"/>
            <p:cNvGrpSpPr>
              <a:grpSpLocks/>
            </p:cNvGrpSpPr>
            <p:nvPr/>
          </p:nvGrpSpPr>
          <p:grpSpPr bwMode="auto">
            <a:xfrm>
              <a:off x="1512515" y="1635075"/>
              <a:ext cx="204226" cy="203358"/>
              <a:chOff x="3889445" y="2973091"/>
              <a:chExt cx="319708" cy="324921"/>
            </a:xfrm>
          </p:grpSpPr>
          <p:sp>
            <p:nvSpPr>
              <p:cNvPr id="132" name="Rectangle 12"/>
              <p:cNvSpPr>
                <a:spLocks noChangeArrowheads="1"/>
              </p:cNvSpPr>
              <p:nvPr/>
            </p:nvSpPr>
            <p:spPr bwMode="auto">
              <a:xfrm>
                <a:off x="3889445" y="3006104"/>
                <a:ext cx="128578" cy="126841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Rectangle 13"/>
              <p:cNvSpPr>
                <a:spLocks noChangeArrowheads="1"/>
              </p:cNvSpPr>
              <p:nvPr/>
            </p:nvSpPr>
            <p:spPr bwMode="auto">
              <a:xfrm>
                <a:off x="4049299" y="2973091"/>
                <a:ext cx="159854" cy="159854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Rectangle 14"/>
              <p:cNvSpPr>
                <a:spLocks noChangeArrowheads="1"/>
              </p:cNvSpPr>
              <p:nvPr/>
            </p:nvSpPr>
            <p:spPr bwMode="auto">
              <a:xfrm>
                <a:off x="3889445" y="3171171"/>
                <a:ext cx="128578" cy="126841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Rectangle 15"/>
              <p:cNvSpPr>
                <a:spLocks noChangeArrowheads="1"/>
              </p:cNvSpPr>
              <p:nvPr/>
            </p:nvSpPr>
            <p:spPr bwMode="auto">
              <a:xfrm>
                <a:off x="4049299" y="3171171"/>
                <a:ext cx="126841" cy="126841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6621550" y="3113592"/>
            <a:ext cx="2408519" cy="1760227"/>
            <a:chOff x="6621549" y="3113591"/>
            <a:chExt cx="2408519" cy="1760227"/>
          </a:xfrm>
        </p:grpSpPr>
        <p:sp>
          <p:nvSpPr>
            <p:cNvPr id="129" name="矩形 1"/>
            <p:cNvSpPr>
              <a:spLocks noChangeArrowheads="1"/>
            </p:cNvSpPr>
            <p:nvPr/>
          </p:nvSpPr>
          <p:spPr bwMode="auto">
            <a:xfrm>
              <a:off x="6839278" y="3113591"/>
              <a:ext cx="2190790" cy="176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775" tIns="48388" rIns="96775" bIns="48388">
              <a:spAutoFit/>
            </a:bodyPr>
            <a:lstStyle/>
            <a:p>
              <a:pPr defTabSz="967753">
                <a:lnSpc>
                  <a:spcPct val="150000"/>
                </a:lnSpc>
              </a:pPr>
              <a:r>
                <a:rPr lang="en-US" altLang="zh-CN" sz="1600" b="1" kern="0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</a:p>
            <a:p>
              <a:pPr defTabSz="967777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  <a:p>
              <a:pPr defTabSz="967753">
                <a:lnSpc>
                  <a:spcPct val="150000"/>
                </a:lnSpc>
              </a:pPr>
              <a:endParaRPr lang="zh-CN" altLang="zh-CN" sz="1600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36" name="组合 13321"/>
            <p:cNvGrpSpPr>
              <a:grpSpLocks/>
            </p:cNvGrpSpPr>
            <p:nvPr/>
          </p:nvGrpSpPr>
          <p:grpSpPr bwMode="auto">
            <a:xfrm>
              <a:off x="6621549" y="3253608"/>
              <a:ext cx="224480" cy="220028"/>
              <a:chOff x="1057275" y="3008313"/>
              <a:chExt cx="368300" cy="368300"/>
            </a:xfrm>
          </p:grpSpPr>
          <p:sp>
            <p:nvSpPr>
              <p:cNvPr id="137" name="Freeform 11"/>
              <p:cNvSpPr>
                <a:spLocks/>
              </p:cNvSpPr>
              <p:nvPr/>
            </p:nvSpPr>
            <p:spPr bwMode="auto">
              <a:xfrm>
                <a:off x="1057275" y="3033713"/>
                <a:ext cx="342900" cy="342900"/>
              </a:xfrm>
              <a:custGeom>
                <a:avLst/>
                <a:gdLst>
                  <a:gd name="T0" fmla="*/ 252015625 w 216"/>
                  <a:gd name="T1" fmla="*/ 0 h 216"/>
                  <a:gd name="T2" fmla="*/ 252015625 w 216"/>
                  <a:gd name="T3" fmla="*/ 0 h 216"/>
                  <a:gd name="T4" fmla="*/ 201612500 w 216"/>
                  <a:gd name="T5" fmla="*/ 5040313 h 216"/>
                  <a:gd name="T6" fmla="*/ 156249688 w 216"/>
                  <a:gd name="T7" fmla="*/ 25201563 h 216"/>
                  <a:gd name="T8" fmla="*/ 115927188 w 216"/>
                  <a:gd name="T9" fmla="*/ 45362813 h 216"/>
                  <a:gd name="T10" fmla="*/ 75604688 w 216"/>
                  <a:gd name="T11" fmla="*/ 80645000 h 216"/>
                  <a:gd name="T12" fmla="*/ 75604688 w 216"/>
                  <a:gd name="T13" fmla="*/ 80645000 h 216"/>
                  <a:gd name="T14" fmla="*/ 40322500 w 216"/>
                  <a:gd name="T15" fmla="*/ 120967500 h 216"/>
                  <a:gd name="T16" fmla="*/ 15120938 w 216"/>
                  <a:gd name="T17" fmla="*/ 171370625 h 216"/>
                  <a:gd name="T18" fmla="*/ 0 w 216"/>
                  <a:gd name="T19" fmla="*/ 221773750 h 216"/>
                  <a:gd name="T20" fmla="*/ 0 w 216"/>
                  <a:gd name="T21" fmla="*/ 272176875 h 216"/>
                  <a:gd name="T22" fmla="*/ 0 w 216"/>
                  <a:gd name="T23" fmla="*/ 322580000 h 216"/>
                  <a:gd name="T24" fmla="*/ 15120938 w 216"/>
                  <a:gd name="T25" fmla="*/ 372983125 h 216"/>
                  <a:gd name="T26" fmla="*/ 40322500 w 216"/>
                  <a:gd name="T27" fmla="*/ 423386250 h 216"/>
                  <a:gd name="T28" fmla="*/ 75604688 w 216"/>
                  <a:gd name="T29" fmla="*/ 463708750 h 216"/>
                  <a:gd name="T30" fmla="*/ 75604688 w 216"/>
                  <a:gd name="T31" fmla="*/ 463708750 h 216"/>
                  <a:gd name="T32" fmla="*/ 120967500 w 216"/>
                  <a:gd name="T33" fmla="*/ 498990938 h 216"/>
                  <a:gd name="T34" fmla="*/ 166330313 w 216"/>
                  <a:gd name="T35" fmla="*/ 524192500 h 216"/>
                  <a:gd name="T36" fmla="*/ 216733438 w 216"/>
                  <a:gd name="T37" fmla="*/ 539313438 h 216"/>
                  <a:gd name="T38" fmla="*/ 272176875 w 216"/>
                  <a:gd name="T39" fmla="*/ 544353750 h 216"/>
                  <a:gd name="T40" fmla="*/ 322580000 w 216"/>
                  <a:gd name="T41" fmla="*/ 539313438 h 216"/>
                  <a:gd name="T42" fmla="*/ 372983125 w 216"/>
                  <a:gd name="T43" fmla="*/ 524192500 h 216"/>
                  <a:gd name="T44" fmla="*/ 423386250 w 216"/>
                  <a:gd name="T45" fmla="*/ 498990938 h 216"/>
                  <a:gd name="T46" fmla="*/ 463708750 w 216"/>
                  <a:gd name="T47" fmla="*/ 463708750 h 216"/>
                  <a:gd name="T48" fmla="*/ 463708750 w 216"/>
                  <a:gd name="T49" fmla="*/ 463708750 h 216"/>
                  <a:gd name="T50" fmla="*/ 498990938 w 216"/>
                  <a:gd name="T51" fmla="*/ 428426563 h 216"/>
                  <a:gd name="T52" fmla="*/ 519152188 w 216"/>
                  <a:gd name="T53" fmla="*/ 383063750 h 216"/>
                  <a:gd name="T54" fmla="*/ 534273125 w 216"/>
                  <a:gd name="T55" fmla="*/ 337700938 h 216"/>
                  <a:gd name="T56" fmla="*/ 544353750 w 216"/>
                  <a:gd name="T57" fmla="*/ 292338125 h 216"/>
                  <a:gd name="T58" fmla="*/ 252015625 w 216"/>
                  <a:gd name="T59" fmla="*/ 292338125 h 216"/>
                  <a:gd name="T60" fmla="*/ 252015625 w 216"/>
                  <a:gd name="T61" fmla="*/ 0 h 2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16" h="216">
                    <a:moveTo>
                      <a:pt x="100" y="0"/>
                    </a:moveTo>
                    <a:lnTo>
                      <a:pt x="100" y="0"/>
                    </a:lnTo>
                    <a:lnTo>
                      <a:pt x="80" y="2"/>
                    </a:lnTo>
                    <a:lnTo>
                      <a:pt x="62" y="10"/>
                    </a:lnTo>
                    <a:lnTo>
                      <a:pt x="46" y="18"/>
                    </a:lnTo>
                    <a:lnTo>
                      <a:pt x="30" y="32"/>
                    </a:lnTo>
                    <a:lnTo>
                      <a:pt x="16" y="48"/>
                    </a:lnTo>
                    <a:lnTo>
                      <a:pt x="6" y="68"/>
                    </a:lnTo>
                    <a:lnTo>
                      <a:pt x="0" y="88"/>
                    </a:lnTo>
                    <a:lnTo>
                      <a:pt x="0" y="108"/>
                    </a:lnTo>
                    <a:lnTo>
                      <a:pt x="0" y="128"/>
                    </a:lnTo>
                    <a:lnTo>
                      <a:pt x="6" y="148"/>
                    </a:lnTo>
                    <a:lnTo>
                      <a:pt x="16" y="168"/>
                    </a:lnTo>
                    <a:lnTo>
                      <a:pt x="30" y="184"/>
                    </a:lnTo>
                    <a:lnTo>
                      <a:pt x="48" y="198"/>
                    </a:lnTo>
                    <a:lnTo>
                      <a:pt x="66" y="208"/>
                    </a:lnTo>
                    <a:lnTo>
                      <a:pt x="86" y="214"/>
                    </a:lnTo>
                    <a:lnTo>
                      <a:pt x="108" y="216"/>
                    </a:lnTo>
                    <a:lnTo>
                      <a:pt x="128" y="214"/>
                    </a:lnTo>
                    <a:lnTo>
                      <a:pt x="148" y="208"/>
                    </a:lnTo>
                    <a:lnTo>
                      <a:pt x="168" y="198"/>
                    </a:lnTo>
                    <a:lnTo>
                      <a:pt x="184" y="184"/>
                    </a:lnTo>
                    <a:lnTo>
                      <a:pt x="198" y="170"/>
                    </a:lnTo>
                    <a:lnTo>
                      <a:pt x="206" y="152"/>
                    </a:lnTo>
                    <a:lnTo>
                      <a:pt x="212" y="134"/>
                    </a:lnTo>
                    <a:lnTo>
                      <a:pt x="216" y="116"/>
                    </a:lnTo>
                    <a:lnTo>
                      <a:pt x="100" y="11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12"/>
              <p:cNvSpPr>
                <a:spLocks/>
              </p:cNvSpPr>
              <p:nvPr/>
            </p:nvSpPr>
            <p:spPr bwMode="auto">
              <a:xfrm>
                <a:off x="1238250" y="3008313"/>
                <a:ext cx="187325" cy="184150"/>
              </a:xfrm>
              <a:custGeom>
                <a:avLst/>
                <a:gdLst>
                  <a:gd name="T0" fmla="*/ 216733438 w 118"/>
                  <a:gd name="T1" fmla="*/ 80645000 h 116"/>
                  <a:gd name="T2" fmla="*/ 216733438 w 118"/>
                  <a:gd name="T3" fmla="*/ 80645000 h 116"/>
                  <a:gd name="T4" fmla="*/ 196572188 w 118"/>
                  <a:gd name="T5" fmla="*/ 60483750 h 116"/>
                  <a:gd name="T6" fmla="*/ 171370625 w 118"/>
                  <a:gd name="T7" fmla="*/ 40322500 h 116"/>
                  <a:gd name="T8" fmla="*/ 141128750 w 118"/>
                  <a:gd name="T9" fmla="*/ 25201563 h 116"/>
                  <a:gd name="T10" fmla="*/ 115927188 w 118"/>
                  <a:gd name="T11" fmla="*/ 15120938 h 116"/>
                  <a:gd name="T12" fmla="*/ 90725625 w 118"/>
                  <a:gd name="T13" fmla="*/ 5040313 h 116"/>
                  <a:gd name="T14" fmla="*/ 60483750 w 118"/>
                  <a:gd name="T15" fmla="*/ 0 h 116"/>
                  <a:gd name="T16" fmla="*/ 30241875 w 118"/>
                  <a:gd name="T17" fmla="*/ 0 h 116"/>
                  <a:gd name="T18" fmla="*/ 0 w 118"/>
                  <a:gd name="T19" fmla="*/ 0 h 116"/>
                  <a:gd name="T20" fmla="*/ 0 w 118"/>
                  <a:gd name="T21" fmla="*/ 292338125 h 116"/>
                  <a:gd name="T22" fmla="*/ 297378438 w 118"/>
                  <a:gd name="T23" fmla="*/ 292338125 h 116"/>
                  <a:gd name="T24" fmla="*/ 297378438 w 118"/>
                  <a:gd name="T25" fmla="*/ 292338125 h 116"/>
                  <a:gd name="T26" fmla="*/ 297378438 w 118"/>
                  <a:gd name="T27" fmla="*/ 267136563 h 116"/>
                  <a:gd name="T28" fmla="*/ 297378438 w 118"/>
                  <a:gd name="T29" fmla="*/ 236894688 h 116"/>
                  <a:gd name="T30" fmla="*/ 287297813 w 118"/>
                  <a:gd name="T31" fmla="*/ 206652813 h 116"/>
                  <a:gd name="T32" fmla="*/ 282257500 w 118"/>
                  <a:gd name="T33" fmla="*/ 181451250 h 116"/>
                  <a:gd name="T34" fmla="*/ 272176875 w 118"/>
                  <a:gd name="T35" fmla="*/ 151209375 h 116"/>
                  <a:gd name="T36" fmla="*/ 257055938 w 118"/>
                  <a:gd name="T37" fmla="*/ 126007813 h 116"/>
                  <a:gd name="T38" fmla="*/ 236894688 w 118"/>
                  <a:gd name="T39" fmla="*/ 100806250 h 116"/>
                  <a:gd name="T40" fmla="*/ 216733438 w 118"/>
                  <a:gd name="T41" fmla="*/ 80645000 h 116"/>
                  <a:gd name="T42" fmla="*/ 216733438 w 118"/>
                  <a:gd name="T43" fmla="*/ 80645000 h 1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18" h="116">
                    <a:moveTo>
                      <a:pt x="86" y="32"/>
                    </a:moveTo>
                    <a:lnTo>
                      <a:pt x="86" y="32"/>
                    </a:lnTo>
                    <a:lnTo>
                      <a:pt x="78" y="24"/>
                    </a:lnTo>
                    <a:lnTo>
                      <a:pt x="68" y="16"/>
                    </a:lnTo>
                    <a:lnTo>
                      <a:pt x="56" y="10"/>
                    </a:lnTo>
                    <a:lnTo>
                      <a:pt x="46" y="6"/>
                    </a:lnTo>
                    <a:lnTo>
                      <a:pt x="36" y="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118" y="116"/>
                    </a:lnTo>
                    <a:lnTo>
                      <a:pt x="118" y="106"/>
                    </a:lnTo>
                    <a:lnTo>
                      <a:pt x="118" y="94"/>
                    </a:lnTo>
                    <a:lnTo>
                      <a:pt x="114" y="82"/>
                    </a:lnTo>
                    <a:lnTo>
                      <a:pt x="112" y="72"/>
                    </a:lnTo>
                    <a:lnTo>
                      <a:pt x="108" y="60"/>
                    </a:lnTo>
                    <a:lnTo>
                      <a:pt x="102" y="50"/>
                    </a:lnTo>
                    <a:lnTo>
                      <a:pt x="94" y="40"/>
                    </a:lnTo>
                    <a:lnTo>
                      <a:pt x="86" y="32"/>
                    </a:lnTo>
                    <a:close/>
                  </a:path>
                </a:pathLst>
              </a:cu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549647" y="3115259"/>
            <a:ext cx="2191918" cy="1398462"/>
            <a:chOff x="1549646" y="3115259"/>
            <a:chExt cx="2191918" cy="1398463"/>
          </a:xfrm>
        </p:grpSpPr>
        <p:sp>
          <p:nvSpPr>
            <p:cNvPr id="128" name="矩形 1"/>
            <p:cNvSpPr>
              <a:spLocks noChangeArrowheads="1"/>
            </p:cNvSpPr>
            <p:nvPr/>
          </p:nvSpPr>
          <p:spPr bwMode="auto">
            <a:xfrm>
              <a:off x="1792692" y="3115259"/>
              <a:ext cx="1948872" cy="1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6775" tIns="48388" rIns="96775" bIns="48388">
              <a:spAutoFit/>
            </a:bodyPr>
            <a:lstStyle/>
            <a:p>
              <a:pPr defTabSz="967777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rPr>
                <a:t>ADD TITLE TEXT</a:t>
              </a:r>
            </a:p>
            <a:p>
              <a:pPr defTabSz="967777">
                <a:lnSpc>
                  <a:spcPct val="150000"/>
                </a:lnSpc>
              </a:pPr>
              <a:r>
                <a:rPr lang="en-US" altLang="zh-CN" sz="1400" dirty="0">
                  <a:solidFill>
                    <a:srgbClr val="595959"/>
                  </a:solidFill>
                  <a:latin typeface="微软雅黑" pitchFamily="34" charset="-122"/>
                  <a:ea typeface="微软雅黑" pitchFamily="34" charset="-122"/>
                </a:rPr>
                <a:t>Click here to add content that matches the title.</a:t>
              </a:r>
            </a:p>
          </p:txBody>
        </p:sp>
        <p:grpSp>
          <p:nvGrpSpPr>
            <p:cNvPr id="139" name="组合 13322"/>
            <p:cNvGrpSpPr>
              <a:grpSpLocks/>
            </p:cNvGrpSpPr>
            <p:nvPr/>
          </p:nvGrpSpPr>
          <p:grpSpPr bwMode="auto">
            <a:xfrm>
              <a:off x="1549646" y="3215270"/>
              <a:ext cx="222792" cy="235030"/>
              <a:chOff x="1946500" y="2659080"/>
              <a:chExt cx="249236" cy="264850"/>
            </a:xfrm>
          </p:grpSpPr>
          <p:sp>
            <p:nvSpPr>
              <p:cNvPr id="140" name="Rectangle 13"/>
              <p:cNvSpPr>
                <a:spLocks noChangeArrowheads="1"/>
              </p:cNvSpPr>
              <p:nvPr/>
            </p:nvSpPr>
            <p:spPr bwMode="auto">
              <a:xfrm>
                <a:off x="1946500" y="2712050"/>
                <a:ext cx="40474" cy="211880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Rectangle 14"/>
              <p:cNvSpPr>
                <a:spLocks noChangeArrowheads="1"/>
              </p:cNvSpPr>
              <p:nvPr/>
            </p:nvSpPr>
            <p:spPr bwMode="auto">
              <a:xfrm>
                <a:off x="2016797" y="2679947"/>
                <a:ext cx="40474" cy="243983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2084964" y="2659080"/>
                <a:ext cx="42604" cy="264850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Rectangle 16"/>
              <p:cNvSpPr>
                <a:spLocks noChangeArrowheads="1"/>
              </p:cNvSpPr>
              <p:nvPr/>
            </p:nvSpPr>
            <p:spPr bwMode="auto">
              <a:xfrm>
                <a:off x="2155262" y="2790702"/>
                <a:ext cx="40474" cy="133228"/>
              </a:xfrm>
              <a:prstGeom prst="rect">
                <a:avLst/>
              </a:prstGeom>
              <a:solidFill>
                <a:srgbClr val="7977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967753"/>
                <a:endParaRPr lang="zh-CN" altLang="en-US" sz="19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451752" y="1920109"/>
            <a:ext cx="7024712" cy="2296955"/>
            <a:chOff x="1451752" y="1920109"/>
            <a:chExt cx="7024712" cy="2296955"/>
          </a:xfrm>
        </p:grpSpPr>
        <p:sp>
          <p:nvSpPr>
            <p:cNvPr id="125" name="任意多边形 124"/>
            <p:cNvSpPr/>
            <p:nvPr/>
          </p:nvSpPr>
          <p:spPr>
            <a:xfrm flipH="1">
              <a:off x="1451752" y="1920109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19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27" name="任意多边形 126"/>
            <p:cNvSpPr/>
            <p:nvPr/>
          </p:nvSpPr>
          <p:spPr>
            <a:xfrm flipH="1">
              <a:off x="1461881" y="3521977"/>
              <a:ext cx="2587429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19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44" name="任意多边形 143"/>
            <p:cNvSpPr/>
            <p:nvPr/>
          </p:nvSpPr>
          <p:spPr>
            <a:xfrm>
              <a:off x="5544718" y="1930110"/>
              <a:ext cx="2909803" cy="646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896333"/>
                <a:gd name="connsiteY0" fmla="*/ 581025 h 581025"/>
                <a:gd name="connsiteX1" fmla="*/ 333375 w 2896333"/>
                <a:gd name="connsiteY1" fmla="*/ 0 h 581025"/>
                <a:gd name="connsiteX2" fmla="*/ 2896333 w 2896333"/>
                <a:gd name="connsiteY2" fmla="*/ 0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6333" h="581025">
                  <a:moveTo>
                    <a:pt x="0" y="581025"/>
                  </a:moveTo>
                  <a:lnTo>
                    <a:pt x="333375" y="0"/>
                  </a:lnTo>
                  <a:lnTo>
                    <a:pt x="2896333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19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45" name="任意多边形 144"/>
            <p:cNvSpPr/>
            <p:nvPr/>
          </p:nvSpPr>
          <p:spPr>
            <a:xfrm>
              <a:off x="5591977" y="3521977"/>
              <a:ext cx="2884487" cy="651748"/>
            </a:xfrm>
            <a:custGeom>
              <a:avLst/>
              <a:gdLst>
                <a:gd name="connsiteX0" fmla="*/ 0 w 1495425"/>
                <a:gd name="connsiteY0" fmla="*/ 581025 h 581025"/>
                <a:gd name="connsiteX1" fmla="*/ 333375 w 1495425"/>
                <a:gd name="connsiteY1" fmla="*/ 0 h 581025"/>
                <a:gd name="connsiteX2" fmla="*/ 1238250 w 1495425"/>
                <a:gd name="connsiteY2" fmla="*/ 0 h 581025"/>
                <a:gd name="connsiteX3" fmla="*/ 1495425 w 1495425"/>
                <a:gd name="connsiteY3" fmla="*/ 0 h 581025"/>
                <a:gd name="connsiteX0" fmla="*/ 0 w 1238249"/>
                <a:gd name="connsiteY0" fmla="*/ 581025 h 581025"/>
                <a:gd name="connsiteX1" fmla="*/ 333375 w 1238249"/>
                <a:gd name="connsiteY1" fmla="*/ 0 h 581025"/>
                <a:gd name="connsiteX2" fmla="*/ 1238250 w 1238249"/>
                <a:gd name="connsiteY2" fmla="*/ 0 h 581025"/>
                <a:gd name="connsiteX0" fmla="*/ 0 w 2528430"/>
                <a:gd name="connsiteY0" fmla="*/ 587027 h 587027"/>
                <a:gd name="connsiteX1" fmla="*/ 333375 w 2528430"/>
                <a:gd name="connsiteY1" fmla="*/ 6002 h 587027"/>
                <a:gd name="connsiteX2" fmla="*/ 2528430 w 2528430"/>
                <a:gd name="connsiteY2" fmla="*/ 0 h 587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8430" h="587027">
                  <a:moveTo>
                    <a:pt x="0" y="587027"/>
                  </a:moveTo>
                  <a:lnTo>
                    <a:pt x="333375" y="6002"/>
                  </a:lnTo>
                  <a:lnTo>
                    <a:pt x="2528430" y="0"/>
                  </a:lnTo>
                </a:path>
              </a:pathLst>
            </a:cu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dash"/>
              <a:headEnd type="oval" w="med" len="med"/>
            </a:ln>
            <a:effectLst/>
          </p:spPr>
          <p:txBody>
            <a:bodyPr lIns="96775" tIns="48388" rIns="96775" bIns="48388" anchor="ctr"/>
            <a:lstStyle/>
            <a:p>
              <a:pPr algn="ctr" defTabSz="967753">
                <a:defRPr/>
              </a:pPr>
              <a:endParaRPr lang="zh-CN" altLang="en-US" sz="1900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>
              <a:off x="4315985" y="2528519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Oval 54"/>
            <p:cNvSpPr>
              <a:spLocks noChangeArrowheads="1"/>
            </p:cNvSpPr>
            <p:nvPr/>
          </p:nvSpPr>
          <p:spPr bwMode="auto">
            <a:xfrm>
              <a:off x="5494084" y="2535185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Oval 54"/>
            <p:cNvSpPr>
              <a:spLocks noChangeArrowheads="1"/>
            </p:cNvSpPr>
            <p:nvPr/>
          </p:nvSpPr>
          <p:spPr bwMode="auto">
            <a:xfrm>
              <a:off x="5544719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19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Oval 54"/>
            <p:cNvSpPr>
              <a:spLocks noChangeArrowheads="1"/>
            </p:cNvSpPr>
            <p:nvPr/>
          </p:nvSpPr>
          <p:spPr bwMode="auto">
            <a:xfrm>
              <a:off x="4013865" y="4130386"/>
              <a:ext cx="87767" cy="86678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tint val="50000"/>
                    <a:satMod val="300000"/>
                  </a:sysClr>
                </a:gs>
                <a:gs pos="35000">
                  <a:sysClr val="windowText" lastClr="000000">
                    <a:tint val="37000"/>
                    <a:satMod val="300000"/>
                  </a:sysClr>
                </a:gs>
                <a:gs pos="100000">
                  <a:sysClr val="windowText" lastClr="000000">
                    <a:tint val="15000"/>
                    <a:satMod val="350000"/>
                  </a:sysClr>
                </a:gs>
              </a:gsLst>
              <a:lin ang="16200000" scaled="1"/>
            </a:gradFill>
            <a:ln w="9525" cap="flat" cmpd="sng" algn="ctr">
              <a:noFill/>
              <a:prstDash val="solid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96775" tIns="48388" rIns="96775" bIns="48388"/>
            <a:lstStyle/>
            <a:p>
              <a:pPr defTabSz="967753">
                <a:defRPr/>
              </a:pPr>
              <a:endParaRPr lang="zh-CN" altLang="en-US" sz="1900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2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2" grpId="0" bldLvl="0" autoUpdateAnimBg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肘形连接符 3"/>
          <p:cNvCxnSpPr>
            <a:cxnSpLocks noChangeShapeType="1"/>
          </p:cNvCxnSpPr>
          <p:nvPr/>
        </p:nvCxnSpPr>
        <p:spPr bwMode="auto">
          <a:xfrm flipV="1">
            <a:off x="1735536" y="1475185"/>
            <a:ext cx="2862858" cy="430054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bg1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肘形连接符 6"/>
          <p:cNvCxnSpPr>
            <a:cxnSpLocks noChangeShapeType="1"/>
          </p:cNvCxnSpPr>
          <p:nvPr/>
        </p:nvCxnSpPr>
        <p:spPr bwMode="auto">
          <a:xfrm flipH="1" flipV="1">
            <a:off x="5080954" y="1475185"/>
            <a:ext cx="2969121" cy="430054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bg1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肘形连接符 2"/>
          <p:cNvCxnSpPr>
            <a:cxnSpLocks noChangeShapeType="1"/>
          </p:cNvCxnSpPr>
          <p:nvPr/>
        </p:nvCxnSpPr>
        <p:spPr bwMode="auto">
          <a:xfrm flipH="1">
            <a:off x="5080954" y="4175523"/>
            <a:ext cx="2969121" cy="428804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bg1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肘形连接符 4"/>
          <p:cNvCxnSpPr>
            <a:cxnSpLocks noChangeShapeType="1"/>
          </p:cNvCxnSpPr>
          <p:nvPr/>
        </p:nvCxnSpPr>
        <p:spPr bwMode="auto">
          <a:xfrm>
            <a:off x="1735536" y="4175523"/>
            <a:ext cx="2862858" cy="428804"/>
          </a:xfrm>
          <a:prstGeom prst="bentConnector3">
            <a:avLst>
              <a:gd name="adj1" fmla="val 218"/>
            </a:avLst>
          </a:prstGeom>
          <a:noFill/>
          <a:ln w="19050">
            <a:solidFill>
              <a:schemeClr val="bg1">
                <a:lumMod val="50000"/>
              </a:schemeClr>
            </a:solidFill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文本框 5"/>
          <p:cNvSpPr>
            <a:spLocks noChangeArrowheads="1"/>
          </p:cNvSpPr>
          <p:nvPr/>
        </p:nvSpPr>
        <p:spPr bwMode="auto">
          <a:xfrm>
            <a:off x="2333109" y="3891737"/>
            <a:ext cx="2265284" cy="55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47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186907" y="3029070"/>
            <a:ext cx="1029354" cy="1029354"/>
            <a:chOff x="1072935" y="2884829"/>
            <a:chExt cx="980337" cy="980337"/>
          </a:xfrm>
        </p:grpSpPr>
        <p:grpSp>
          <p:nvGrpSpPr>
            <p:cNvPr id="12" name="组合 11"/>
            <p:cNvGrpSpPr/>
            <p:nvPr/>
          </p:nvGrpSpPr>
          <p:grpSpPr>
            <a:xfrm>
              <a:off x="1072935" y="2884829"/>
              <a:ext cx="980337" cy="98033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同心圆 1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" name="组合 9"/>
            <p:cNvGrpSpPr>
              <a:grpSpLocks/>
            </p:cNvGrpSpPr>
            <p:nvPr/>
          </p:nvGrpSpPr>
          <p:grpSpPr bwMode="auto">
            <a:xfrm>
              <a:off x="1421984" y="3213744"/>
              <a:ext cx="282243" cy="476079"/>
              <a:chOff x="0" y="0"/>
              <a:chExt cx="292099" cy="492124"/>
            </a:xfrm>
            <a:solidFill>
              <a:srgbClr val="C00000"/>
            </a:solidFill>
          </p:grpSpPr>
          <p:sp>
            <p:nvSpPr>
              <p:cNvPr id="14" name="Freeform 15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292099" cy="492124"/>
              </a:xfrm>
              <a:custGeom>
                <a:avLst/>
                <a:gdLst>
                  <a:gd name="T0" fmla="*/ 0 w 166"/>
                  <a:gd name="T1" fmla="*/ 2147483647 h 280"/>
                  <a:gd name="T2" fmla="*/ 2147483647 w 166"/>
                  <a:gd name="T3" fmla="*/ 2147483647 h 280"/>
                  <a:gd name="T4" fmla="*/ 2147483647 w 166"/>
                  <a:gd name="T5" fmla="*/ 2147483647 h 280"/>
                  <a:gd name="T6" fmla="*/ 2147483647 w 166"/>
                  <a:gd name="T7" fmla="*/ 2147483647 h 280"/>
                  <a:gd name="T8" fmla="*/ 2147483647 w 166"/>
                  <a:gd name="T9" fmla="*/ 2147483647 h 280"/>
                  <a:gd name="T10" fmla="*/ 2147483647 w 166"/>
                  <a:gd name="T11" fmla="*/ 2147483647 h 280"/>
                  <a:gd name="T12" fmla="*/ 2147483647 w 166"/>
                  <a:gd name="T13" fmla="*/ 2147483647 h 280"/>
                  <a:gd name="T14" fmla="*/ 2147483647 w 166"/>
                  <a:gd name="T15" fmla="*/ 2147483647 h 280"/>
                  <a:gd name="T16" fmla="*/ 2147483647 w 166"/>
                  <a:gd name="T17" fmla="*/ 2147483647 h 280"/>
                  <a:gd name="T18" fmla="*/ 0 w 166"/>
                  <a:gd name="T19" fmla="*/ 2147483647 h 280"/>
                  <a:gd name="T20" fmla="*/ 0 w 166"/>
                  <a:gd name="T21" fmla="*/ 2147483647 h 280"/>
                  <a:gd name="T22" fmla="*/ 0 w 166"/>
                  <a:gd name="T23" fmla="*/ 2147483647 h 280"/>
                  <a:gd name="T24" fmla="*/ 0 w 166"/>
                  <a:gd name="T25" fmla="*/ 0 h 280"/>
                  <a:gd name="T26" fmla="*/ 2147483647 w 166"/>
                  <a:gd name="T27" fmla="*/ 0 h 280"/>
                  <a:gd name="T28" fmla="*/ 2147483647 w 166"/>
                  <a:gd name="T29" fmla="*/ 2147483647 h 280"/>
                  <a:gd name="T30" fmla="*/ 2147483647 w 166"/>
                  <a:gd name="T31" fmla="*/ 2147483647 h 280"/>
                  <a:gd name="T32" fmla="*/ 2147483647 w 166"/>
                  <a:gd name="T33" fmla="*/ 2147483647 h 280"/>
                  <a:gd name="T34" fmla="*/ 2147483647 w 166"/>
                  <a:gd name="T35" fmla="*/ 2147483647 h 280"/>
                  <a:gd name="T36" fmla="*/ 2147483647 w 166"/>
                  <a:gd name="T37" fmla="*/ 2147483647 h 280"/>
                  <a:gd name="T38" fmla="*/ 2147483647 w 166"/>
                  <a:gd name="T39" fmla="*/ 2147483647 h 280"/>
                  <a:gd name="T40" fmla="*/ 2147483647 w 166"/>
                  <a:gd name="T41" fmla="*/ 2147483647 h 280"/>
                  <a:gd name="T42" fmla="*/ 0 w 166"/>
                  <a:gd name="T43" fmla="*/ 2147483647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16"/>
              <p:cNvSpPr>
                <a:spLocks noEditPoints="1" noChangeArrowheads="1"/>
              </p:cNvSpPr>
              <p:nvPr/>
            </p:nvSpPr>
            <p:spPr bwMode="auto">
              <a:xfrm>
                <a:off x="23812" y="46039"/>
                <a:ext cx="244476" cy="400050"/>
              </a:xfrm>
              <a:custGeom>
                <a:avLst/>
                <a:gdLst>
                  <a:gd name="T0" fmla="*/ 2147483647 w 138"/>
                  <a:gd name="T1" fmla="*/ 2147483647 h 228"/>
                  <a:gd name="T2" fmla="*/ 2147483647 w 138"/>
                  <a:gd name="T3" fmla="*/ 2147483647 h 228"/>
                  <a:gd name="T4" fmla="*/ 2147483647 w 138"/>
                  <a:gd name="T5" fmla="*/ 2147483647 h 228"/>
                  <a:gd name="T6" fmla="*/ 2147483647 w 138"/>
                  <a:gd name="T7" fmla="*/ 2147483647 h 228"/>
                  <a:gd name="T8" fmla="*/ 2147483647 w 138"/>
                  <a:gd name="T9" fmla="*/ 2147483647 h 228"/>
                  <a:gd name="T10" fmla="*/ 2147483647 w 138"/>
                  <a:gd name="T11" fmla="*/ 2147483647 h 228"/>
                  <a:gd name="T12" fmla="*/ 2147483647 w 138"/>
                  <a:gd name="T13" fmla="*/ 2147483647 h 228"/>
                  <a:gd name="T14" fmla="*/ 2147483647 w 138"/>
                  <a:gd name="T15" fmla="*/ 2147483647 h 228"/>
                  <a:gd name="T16" fmla="*/ 2147483647 w 138"/>
                  <a:gd name="T17" fmla="*/ 2147483647 h 228"/>
                  <a:gd name="T18" fmla="*/ 2147483647 w 138"/>
                  <a:gd name="T19" fmla="*/ 2147483647 h 228"/>
                  <a:gd name="T20" fmla="*/ 0 w 138"/>
                  <a:gd name="T21" fmla="*/ 2147483647 h 228"/>
                  <a:gd name="T22" fmla="*/ 0 w 138"/>
                  <a:gd name="T23" fmla="*/ 2147483647 h 228"/>
                  <a:gd name="T24" fmla="*/ 2147483647 w 138"/>
                  <a:gd name="T25" fmla="*/ 2147483647 h 228"/>
                  <a:gd name="T26" fmla="*/ 2147483647 w 138"/>
                  <a:gd name="T27" fmla="*/ 2147483647 h 228"/>
                  <a:gd name="T28" fmla="*/ 2147483647 w 138"/>
                  <a:gd name="T29" fmla="*/ 2147483647 h 228"/>
                  <a:gd name="T30" fmla="*/ 2147483647 w 138"/>
                  <a:gd name="T31" fmla="*/ 2147483647 h 228"/>
                  <a:gd name="T32" fmla="*/ 2147483647 w 138"/>
                  <a:gd name="T33" fmla="*/ 2147483647 h 228"/>
                  <a:gd name="T34" fmla="*/ 2147483647 w 138"/>
                  <a:gd name="T35" fmla="*/ 2147483647 h 228"/>
                  <a:gd name="T36" fmla="*/ 2147483647 w 138"/>
                  <a:gd name="T37" fmla="*/ 2147483647 h 228"/>
                  <a:gd name="T38" fmla="*/ 0 w 138"/>
                  <a:gd name="T39" fmla="*/ 2147483647 h 228"/>
                  <a:gd name="T40" fmla="*/ 2147483647 w 138"/>
                  <a:gd name="T41" fmla="*/ 0 h 228"/>
                  <a:gd name="T42" fmla="*/ 2147483647 w 138"/>
                  <a:gd name="T43" fmla="*/ 2147483647 h 228"/>
                  <a:gd name="T44" fmla="*/ 2147483647 w 138"/>
                  <a:gd name="T45" fmla="*/ 2147483647 h 228"/>
                  <a:gd name="T46" fmla="*/ 2147483647 w 138"/>
                  <a:gd name="T47" fmla="*/ 2147483647 h 228"/>
                  <a:gd name="T48" fmla="*/ 2147483647 w 138"/>
                  <a:gd name="T49" fmla="*/ 2147483647 h 228"/>
                  <a:gd name="T50" fmla="*/ 2147483647 w 138"/>
                  <a:gd name="T51" fmla="*/ 2147483647 h 228"/>
                  <a:gd name="T52" fmla="*/ 2147483647 w 138"/>
                  <a:gd name="T53" fmla="*/ 2147483647 h 228"/>
                  <a:gd name="T54" fmla="*/ 2147483647 w 138"/>
                  <a:gd name="T55" fmla="*/ 2147483647 h 228"/>
                  <a:gd name="T56" fmla="*/ 2147483647 w 138"/>
                  <a:gd name="T57" fmla="*/ 2147483647 h 228"/>
                  <a:gd name="T58" fmla="*/ 2147483647 w 138"/>
                  <a:gd name="T59" fmla="*/ 2147483647 h 228"/>
                  <a:gd name="T60" fmla="*/ 2147483647 w 138"/>
                  <a:gd name="T61" fmla="*/ 2147483647 h 228"/>
                  <a:gd name="T62" fmla="*/ 2147483647 w 138"/>
                  <a:gd name="T63" fmla="*/ 0 h 228"/>
                  <a:gd name="T64" fmla="*/ 2147483647 w 138"/>
                  <a:gd name="T65" fmla="*/ 2147483647 h 228"/>
                  <a:gd name="T66" fmla="*/ 2147483647 w 138"/>
                  <a:gd name="T67" fmla="*/ 2147483647 h 228"/>
                  <a:gd name="T68" fmla="*/ 2147483647 w 138"/>
                  <a:gd name="T69" fmla="*/ 2147483647 h 228"/>
                  <a:gd name="T70" fmla="*/ 2147483647 w 138"/>
                  <a:gd name="T71" fmla="*/ 2147483647 h 228"/>
                  <a:gd name="T72" fmla="*/ 2147483647 w 138"/>
                  <a:gd name="T73" fmla="*/ 2147483647 h 228"/>
                  <a:gd name="T74" fmla="*/ 2147483647 w 138"/>
                  <a:gd name="T75" fmla="*/ 2147483647 h 228"/>
                  <a:gd name="T76" fmla="*/ 2147483647 w 138"/>
                  <a:gd name="T77" fmla="*/ 2147483647 h 228"/>
                  <a:gd name="T78" fmla="*/ 2147483647 w 138"/>
                  <a:gd name="T79" fmla="*/ 2147483647 h 228"/>
                  <a:gd name="T80" fmla="*/ 2147483647 w 138"/>
                  <a:gd name="T81" fmla="*/ 2147483647 h 228"/>
                  <a:gd name="T82" fmla="*/ 2147483647 w 138"/>
                  <a:gd name="T83" fmla="*/ 2147483647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17"/>
              <p:cNvSpPr>
                <a:spLocks noChangeArrowheads="1"/>
              </p:cNvSpPr>
              <p:nvPr/>
            </p:nvSpPr>
            <p:spPr bwMode="auto">
              <a:xfrm>
                <a:off x="63499" y="166689"/>
                <a:ext cx="165100" cy="279400"/>
              </a:xfrm>
              <a:custGeom>
                <a:avLst/>
                <a:gdLst>
                  <a:gd name="T0" fmla="*/ 0 w 94"/>
                  <a:gd name="T1" fmla="*/ 2147483647 h 160"/>
                  <a:gd name="T2" fmla="*/ 2147483647 w 94"/>
                  <a:gd name="T3" fmla="*/ 2147483647 h 160"/>
                  <a:gd name="T4" fmla="*/ 2147483647 w 94"/>
                  <a:gd name="T5" fmla="*/ 2147483647 h 160"/>
                  <a:gd name="T6" fmla="*/ 2147483647 w 94"/>
                  <a:gd name="T7" fmla="*/ 2147483647 h 160"/>
                  <a:gd name="T8" fmla="*/ 2147483647 w 94"/>
                  <a:gd name="T9" fmla="*/ 2147483647 h 160"/>
                  <a:gd name="T10" fmla="*/ 2147483647 w 94"/>
                  <a:gd name="T11" fmla="*/ 2147483647 h 160"/>
                  <a:gd name="T12" fmla="*/ 2147483647 w 94"/>
                  <a:gd name="T13" fmla="*/ 2147483647 h 160"/>
                  <a:gd name="T14" fmla="*/ 2147483647 w 94"/>
                  <a:gd name="T15" fmla="*/ 2147483647 h 160"/>
                  <a:gd name="T16" fmla="*/ 2147483647 w 94"/>
                  <a:gd name="T17" fmla="*/ 2147483647 h 160"/>
                  <a:gd name="T18" fmla="*/ 2147483647 w 94"/>
                  <a:gd name="T19" fmla="*/ 2147483647 h 160"/>
                  <a:gd name="T20" fmla="*/ 2147483647 w 94"/>
                  <a:gd name="T21" fmla="*/ 2147483647 h 160"/>
                  <a:gd name="T22" fmla="*/ 2147483647 w 94"/>
                  <a:gd name="T23" fmla="*/ 2147483647 h 160"/>
                  <a:gd name="T24" fmla="*/ 2147483647 w 94"/>
                  <a:gd name="T25" fmla="*/ 2147483647 h 160"/>
                  <a:gd name="T26" fmla="*/ 2147483647 w 94"/>
                  <a:gd name="T27" fmla="*/ 2147483647 h 160"/>
                  <a:gd name="T28" fmla="*/ 2147483647 w 94"/>
                  <a:gd name="T29" fmla="*/ 2147483647 h 160"/>
                  <a:gd name="T30" fmla="*/ 2147483647 w 94"/>
                  <a:gd name="T31" fmla="*/ 2147483647 h 160"/>
                  <a:gd name="T32" fmla="*/ 2147483647 w 94"/>
                  <a:gd name="T33" fmla="*/ 2147483647 h 160"/>
                  <a:gd name="T34" fmla="*/ 2147483647 w 94"/>
                  <a:gd name="T35" fmla="*/ 0 h 160"/>
                  <a:gd name="T36" fmla="*/ 2147483647 w 94"/>
                  <a:gd name="T37" fmla="*/ 0 h 160"/>
                  <a:gd name="T38" fmla="*/ 2147483647 w 94"/>
                  <a:gd name="T39" fmla="*/ 0 h 160"/>
                  <a:gd name="T40" fmla="*/ 2147483647 w 94"/>
                  <a:gd name="T41" fmla="*/ 0 h 160"/>
                  <a:gd name="T42" fmla="*/ 2147483647 w 94"/>
                  <a:gd name="T43" fmla="*/ 2147483647 h 160"/>
                  <a:gd name="T44" fmla="*/ 2147483647 w 94"/>
                  <a:gd name="T45" fmla="*/ 2147483647 h 160"/>
                  <a:gd name="T46" fmla="*/ 2147483647 w 94"/>
                  <a:gd name="T47" fmla="*/ 2147483647 h 160"/>
                  <a:gd name="T48" fmla="*/ 2147483647 w 94"/>
                  <a:gd name="T49" fmla="*/ 2147483647 h 160"/>
                  <a:gd name="T50" fmla="*/ 2147483647 w 94"/>
                  <a:gd name="T51" fmla="*/ 2147483647 h 160"/>
                  <a:gd name="T52" fmla="*/ 2147483647 w 94"/>
                  <a:gd name="T53" fmla="*/ 2147483647 h 160"/>
                  <a:gd name="T54" fmla="*/ 2147483647 w 94"/>
                  <a:gd name="T55" fmla="*/ 2147483647 h 160"/>
                  <a:gd name="T56" fmla="*/ 2147483647 w 94"/>
                  <a:gd name="T57" fmla="*/ 2147483647 h 160"/>
                  <a:gd name="T58" fmla="*/ 2147483647 w 94"/>
                  <a:gd name="T59" fmla="*/ 2147483647 h 160"/>
                  <a:gd name="T60" fmla="*/ 2147483647 w 94"/>
                  <a:gd name="T61" fmla="*/ 2147483647 h 160"/>
                  <a:gd name="T62" fmla="*/ 2147483647 w 94"/>
                  <a:gd name="T63" fmla="*/ 2147483647 h 160"/>
                  <a:gd name="T64" fmla="*/ 2147483647 w 94"/>
                  <a:gd name="T65" fmla="*/ 2147483647 h 160"/>
                  <a:gd name="T66" fmla="*/ 0 w 94"/>
                  <a:gd name="T67" fmla="*/ 2147483647 h 160"/>
                  <a:gd name="T68" fmla="*/ 0 w 94"/>
                  <a:gd name="T69" fmla="*/ 2147483647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9" name="文本框 13"/>
          <p:cNvSpPr>
            <a:spLocks noChangeArrowheads="1"/>
          </p:cNvSpPr>
          <p:nvPr/>
        </p:nvSpPr>
        <p:spPr bwMode="auto">
          <a:xfrm>
            <a:off x="5139711" y="3879236"/>
            <a:ext cx="2256532" cy="55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47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6"/>
          <p:cNvSpPr>
            <a:spLocks noChangeArrowheads="1"/>
          </p:cNvSpPr>
          <p:nvPr/>
        </p:nvSpPr>
        <p:spPr bwMode="auto">
          <a:xfrm>
            <a:off x="2338110" y="1152643"/>
            <a:ext cx="1480726" cy="3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9" tIns="36005" rIns="72009" bIns="3600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9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89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框 17"/>
          <p:cNvSpPr>
            <a:spLocks noChangeArrowheads="1"/>
          </p:cNvSpPr>
          <p:nvPr/>
        </p:nvSpPr>
        <p:spPr bwMode="auto">
          <a:xfrm>
            <a:off x="5139711" y="1527691"/>
            <a:ext cx="2256532" cy="91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15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en-US" sz="1155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535398" y="3060378"/>
            <a:ext cx="1029354" cy="1029354"/>
            <a:chOff x="7119116" y="2914646"/>
            <a:chExt cx="980337" cy="980337"/>
          </a:xfrm>
        </p:grpSpPr>
        <p:grpSp>
          <p:nvGrpSpPr>
            <p:cNvPr id="23" name="组合 22"/>
            <p:cNvGrpSpPr/>
            <p:nvPr/>
          </p:nvGrpSpPr>
          <p:grpSpPr>
            <a:xfrm>
              <a:off x="7119116" y="2914646"/>
              <a:ext cx="980337" cy="98033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Freeform 12"/>
            <p:cNvSpPr>
              <a:spLocks noEditPoints="1" noChangeArrowheads="1"/>
            </p:cNvSpPr>
            <p:nvPr/>
          </p:nvSpPr>
          <p:spPr bwMode="auto">
            <a:xfrm>
              <a:off x="7417283" y="3213744"/>
              <a:ext cx="339092" cy="479306"/>
            </a:xfrm>
            <a:custGeom>
              <a:avLst/>
              <a:gdLst>
                <a:gd name="T0" fmla="*/ 2147483647 w 408"/>
                <a:gd name="T1" fmla="*/ 2147483647 h 578"/>
                <a:gd name="T2" fmla="*/ 2147483647 w 408"/>
                <a:gd name="T3" fmla="*/ 2147483647 h 578"/>
                <a:gd name="T4" fmla="*/ 2147483647 w 408"/>
                <a:gd name="T5" fmla="*/ 2147483647 h 578"/>
                <a:gd name="T6" fmla="*/ 2147483647 w 408"/>
                <a:gd name="T7" fmla="*/ 2147483647 h 578"/>
                <a:gd name="T8" fmla="*/ 2147483647 w 408"/>
                <a:gd name="T9" fmla="*/ 2147483647 h 578"/>
                <a:gd name="T10" fmla="*/ 2147483647 w 408"/>
                <a:gd name="T11" fmla="*/ 2147483647 h 578"/>
                <a:gd name="T12" fmla="*/ 2147483647 w 408"/>
                <a:gd name="T13" fmla="*/ 2147483647 h 578"/>
                <a:gd name="T14" fmla="*/ 2147483647 w 408"/>
                <a:gd name="T15" fmla="*/ 2147483647 h 578"/>
                <a:gd name="T16" fmla="*/ 2147483647 w 408"/>
                <a:gd name="T17" fmla="*/ 2147483647 h 578"/>
                <a:gd name="T18" fmla="*/ 2147483647 w 408"/>
                <a:gd name="T19" fmla="*/ 2147483647 h 578"/>
                <a:gd name="T20" fmla="*/ 2147483647 w 408"/>
                <a:gd name="T21" fmla="*/ 2147483647 h 578"/>
                <a:gd name="T22" fmla="*/ 2147483647 w 408"/>
                <a:gd name="T23" fmla="*/ 2147483647 h 578"/>
                <a:gd name="T24" fmla="*/ 2147483647 w 408"/>
                <a:gd name="T25" fmla="*/ 2147483647 h 578"/>
                <a:gd name="T26" fmla="*/ 2147483647 w 408"/>
                <a:gd name="T27" fmla="*/ 2147483647 h 578"/>
                <a:gd name="T28" fmla="*/ 2147483647 w 408"/>
                <a:gd name="T29" fmla="*/ 2147483647 h 578"/>
                <a:gd name="T30" fmla="*/ 2147483647 w 408"/>
                <a:gd name="T31" fmla="*/ 2147483647 h 578"/>
                <a:gd name="T32" fmla="*/ 2147483647 w 408"/>
                <a:gd name="T33" fmla="*/ 2147483647 h 578"/>
                <a:gd name="T34" fmla="*/ 0 w 408"/>
                <a:gd name="T35" fmla="*/ 2147483647 h 578"/>
                <a:gd name="T36" fmla="*/ 2147483647 w 408"/>
                <a:gd name="T37" fmla="*/ 2147483647 h 578"/>
                <a:gd name="T38" fmla="*/ 2147483647 w 408"/>
                <a:gd name="T39" fmla="*/ 2147483647 h 578"/>
                <a:gd name="T40" fmla="*/ 2147483647 w 408"/>
                <a:gd name="T41" fmla="*/ 2147483647 h 578"/>
                <a:gd name="T42" fmla="*/ 2147483647 w 408"/>
                <a:gd name="T43" fmla="*/ 2147483647 h 578"/>
                <a:gd name="T44" fmla="*/ 2147483647 w 408"/>
                <a:gd name="T45" fmla="*/ 0 h 578"/>
                <a:gd name="T46" fmla="*/ 2147483647 w 408"/>
                <a:gd name="T47" fmla="*/ 2147483647 h 578"/>
                <a:gd name="T48" fmla="*/ 2147483647 w 408"/>
                <a:gd name="T49" fmla="*/ 2147483647 h 578"/>
                <a:gd name="T50" fmla="*/ 2147483647 w 408"/>
                <a:gd name="T51" fmla="*/ 2147483647 h 578"/>
                <a:gd name="T52" fmla="*/ 2147483647 w 408"/>
                <a:gd name="T53" fmla="*/ 2147483647 h 578"/>
                <a:gd name="T54" fmla="*/ 2147483647 w 408"/>
                <a:gd name="T55" fmla="*/ 2147483647 h 578"/>
                <a:gd name="T56" fmla="*/ 2147483647 w 408"/>
                <a:gd name="T57" fmla="*/ 2147483647 h 578"/>
                <a:gd name="T58" fmla="*/ 2147483647 w 408"/>
                <a:gd name="T59" fmla="*/ 2147483647 h 578"/>
                <a:gd name="T60" fmla="*/ 2147483647 w 408"/>
                <a:gd name="T61" fmla="*/ 2147483647 h 578"/>
                <a:gd name="T62" fmla="*/ 2147483647 w 408"/>
                <a:gd name="T63" fmla="*/ 2147483647 h 578"/>
                <a:gd name="T64" fmla="*/ 2147483647 w 408"/>
                <a:gd name="T65" fmla="*/ 2147483647 h 578"/>
                <a:gd name="T66" fmla="*/ 2147483647 w 408"/>
                <a:gd name="T67" fmla="*/ 2147483647 h 578"/>
                <a:gd name="T68" fmla="*/ 2147483647 w 408"/>
                <a:gd name="T69" fmla="*/ 2147483647 h 578"/>
                <a:gd name="T70" fmla="*/ 2147483647 w 408"/>
                <a:gd name="T71" fmla="*/ 2147483647 h 578"/>
                <a:gd name="T72" fmla="*/ 2147483647 w 408"/>
                <a:gd name="T73" fmla="*/ 2147483647 h 578"/>
                <a:gd name="T74" fmla="*/ 2147483647 w 408"/>
                <a:gd name="T75" fmla="*/ 2147483647 h 578"/>
                <a:gd name="T76" fmla="*/ 2147483647 w 408"/>
                <a:gd name="T77" fmla="*/ 2147483647 h 578"/>
                <a:gd name="T78" fmla="*/ 2147483647 w 408"/>
                <a:gd name="T79" fmla="*/ 2147483647 h 578"/>
                <a:gd name="T80" fmla="*/ 2147483647 w 408"/>
                <a:gd name="T81" fmla="*/ 2147483647 h 578"/>
                <a:gd name="T82" fmla="*/ 2147483647 w 408"/>
                <a:gd name="T83" fmla="*/ 2147483647 h 578"/>
                <a:gd name="T84" fmla="*/ 2147483647 w 408"/>
                <a:gd name="T85" fmla="*/ 2147483647 h 578"/>
                <a:gd name="T86" fmla="*/ 2147483647 w 408"/>
                <a:gd name="T87" fmla="*/ 2147483647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 sz="189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09376" y="1860083"/>
            <a:ext cx="1029354" cy="1029354"/>
            <a:chOff x="1094333" y="1771508"/>
            <a:chExt cx="980337" cy="98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094333" y="1771508"/>
              <a:ext cx="980337" cy="98033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2" name="同心圆 3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" name="组合 24"/>
            <p:cNvGrpSpPr>
              <a:grpSpLocks/>
            </p:cNvGrpSpPr>
            <p:nvPr/>
          </p:nvGrpSpPr>
          <p:grpSpPr bwMode="auto">
            <a:xfrm>
              <a:off x="1276025" y="2059328"/>
              <a:ext cx="574161" cy="525498"/>
              <a:chOff x="0" y="0"/>
              <a:chExt cx="550987" cy="504288"/>
            </a:xfrm>
            <a:solidFill>
              <a:srgbClr val="C00000"/>
            </a:solidFill>
          </p:grpSpPr>
          <p:sp>
            <p:nvSpPr>
              <p:cNvPr id="30" name="Freeform 26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357759" cy="359114"/>
              </a:xfrm>
              <a:custGeom>
                <a:avLst/>
                <a:gdLst>
                  <a:gd name="T0" fmla="*/ 2147483647 w 52"/>
                  <a:gd name="T1" fmla="*/ 1287720650 h 52"/>
                  <a:gd name="T2" fmla="*/ 2147483647 w 52"/>
                  <a:gd name="T3" fmla="*/ 1096948243 h 52"/>
                  <a:gd name="T4" fmla="*/ 2147483647 w 52"/>
                  <a:gd name="T5" fmla="*/ 953868938 h 52"/>
                  <a:gd name="T6" fmla="*/ 2147483647 w 52"/>
                  <a:gd name="T7" fmla="*/ 620017227 h 52"/>
                  <a:gd name="T8" fmla="*/ 2147483647 w 52"/>
                  <a:gd name="T9" fmla="*/ 572317219 h 52"/>
                  <a:gd name="T10" fmla="*/ 1893363828 w 52"/>
                  <a:gd name="T11" fmla="*/ 620017227 h 52"/>
                  <a:gd name="T12" fmla="*/ 2035366631 w 52"/>
                  <a:gd name="T13" fmla="*/ 333851711 h 52"/>
                  <a:gd name="T14" fmla="*/ 1751361025 w 52"/>
                  <a:gd name="T15" fmla="*/ 95386203 h 52"/>
                  <a:gd name="T16" fmla="*/ 1514689686 w 52"/>
                  <a:gd name="T17" fmla="*/ 333851711 h 52"/>
                  <a:gd name="T18" fmla="*/ 1372686883 w 52"/>
                  <a:gd name="T19" fmla="*/ 47693102 h 52"/>
                  <a:gd name="T20" fmla="*/ 1278018348 w 52"/>
                  <a:gd name="T21" fmla="*/ 0 h 52"/>
                  <a:gd name="T22" fmla="*/ 899351086 w 52"/>
                  <a:gd name="T23" fmla="*/ 95386203 h 52"/>
                  <a:gd name="T24" fmla="*/ 852016818 w 52"/>
                  <a:gd name="T25" fmla="*/ 429237915 h 52"/>
                  <a:gd name="T26" fmla="*/ 568011212 w 52"/>
                  <a:gd name="T27" fmla="*/ 190772406 h 52"/>
                  <a:gd name="T28" fmla="*/ 284005606 w 52"/>
                  <a:gd name="T29" fmla="*/ 476931016 h 52"/>
                  <a:gd name="T30" fmla="*/ 473342677 w 52"/>
                  <a:gd name="T31" fmla="*/ 715403430 h 52"/>
                  <a:gd name="T32" fmla="*/ 142002803 w 52"/>
                  <a:gd name="T33" fmla="*/ 763096532 h 52"/>
                  <a:gd name="T34" fmla="*/ 94668535 w 52"/>
                  <a:gd name="T35" fmla="*/ 810789634 h 52"/>
                  <a:gd name="T36" fmla="*/ 0 w 52"/>
                  <a:gd name="T37" fmla="*/ 1192334446 h 52"/>
                  <a:gd name="T38" fmla="*/ 331339874 w 52"/>
                  <a:gd name="T39" fmla="*/ 1287720650 h 52"/>
                  <a:gd name="T40" fmla="*/ 94668535 w 52"/>
                  <a:gd name="T41" fmla="*/ 1478493056 h 52"/>
                  <a:gd name="T42" fmla="*/ 189337071 w 52"/>
                  <a:gd name="T43" fmla="*/ 1860044775 h 52"/>
                  <a:gd name="T44" fmla="*/ 284005606 w 52"/>
                  <a:gd name="T45" fmla="*/ 1907737877 h 52"/>
                  <a:gd name="T46" fmla="*/ 568011212 w 52"/>
                  <a:gd name="T47" fmla="*/ 1907737877 h 52"/>
                  <a:gd name="T48" fmla="*/ 473342677 w 52"/>
                  <a:gd name="T49" fmla="*/ 2147483647 h 52"/>
                  <a:gd name="T50" fmla="*/ 804682551 w 52"/>
                  <a:gd name="T51" fmla="*/ 2147483647 h 52"/>
                  <a:gd name="T52" fmla="*/ 994019622 w 52"/>
                  <a:gd name="T53" fmla="*/ 2146203385 h 52"/>
                  <a:gd name="T54" fmla="*/ 1088688157 w 52"/>
                  <a:gd name="T55" fmla="*/ 2147483647 h 52"/>
                  <a:gd name="T56" fmla="*/ 1136022425 w 52"/>
                  <a:gd name="T57" fmla="*/ 2147483647 h 52"/>
                  <a:gd name="T58" fmla="*/ 1514689686 w 52"/>
                  <a:gd name="T59" fmla="*/ 2147483647 h 52"/>
                  <a:gd name="T60" fmla="*/ 1562023954 w 52"/>
                  <a:gd name="T61" fmla="*/ 2147483647 h 52"/>
                  <a:gd name="T62" fmla="*/ 1656692489 w 52"/>
                  <a:gd name="T63" fmla="*/ 2098510283 h 52"/>
                  <a:gd name="T64" fmla="*/ 1893363828 w 52"/>
                  <a:gd name="T65" fmla="*/ 2147483647 h 52"/>
                  <a:gd name="T66" fmla="*/ 2147483647 w 52"/>
                  <a:gd name="T67" fmla="*/ 2050817182 h 52"/>
                  <a:gd name="T68" fmla="*/ 2147483647 w 52"/>
                  <a:gd name="T69" fmla="*/ 1955430978 h 52"/>
                  <a:gd name="T70" fmla="*/ 2035366631 w 52"/>
                  <a:gd name="T71" fmla="*/ 1669265463 h 52"/>
                  <a:gd name="T72" fmla="*/ 2147483647 w 52"/>
                  <a:gd name="T73" fmla="*/ 1716958564 h 52"/>
                  <a:gd name="T74" fmla="*/ 2147483647 w 52"/>
                  <a:gd name="T75" fmla="*/ 1383106853 h 52"/>
                  <a:gd name="T76" fmla="*/ 1562023954 w 52"/>
                  <a:gd name="T77" fmla="*/ 1335413751 h 52"/>
                  <a:gd name="T78" fmla="*/ 899351086 w 52"/>
                  <a:gd name="T79" fmla="*/ 1192334446 h 52"/>
                  <a:gd name="T80" fmla="*/ 1562023954 w 52"/>
                  <a:gd name="T81" fmla="*/ 1335413751 h 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2"/>
                  <a:gd name="T124" fmla="*/ 0 h 52"/>
                  <a:gd name="T125" fmla="*/ 52 w 52"/>
                  <a:gd name="T126" fmla="*/ 52 h 5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27"/>
              <p:cNvSpPr>
                <a:spLocks noEditPoints="1" noChangeArrowheads="1"/>
              </p:cNvSpPr>
              <p:nvPr/>
            </p:nvSpPr>
            <p:spPr bwMode="auto">
              <a:xfrm>
                <a:off x="296538" y="248324"/>
                <a:ext cx="254449" cy="255964"/>
              </a:xfrm>
              <a:custGeom>
                <a:avLst/>
                <a:gdLst>
                  <a:gd name="T0" fmla="*/ 1560673257 w 37"/>
                  <a:gd name="T1" fmla="*/ 1387878316 h 37"/>
                  <a:gd name="T2" fmla="*/ 1466086999 w 37"/>
                  <a:gd name="T3" fmla="*/ 1148593483 h 37"/>
                  <a:gd name="T4" fmla="*/ 1702552644 w 37"/>
                  <a:gd name="T5" fmla="*/ 1196451833 h 37"/>
                  <a:gd name="T6" fmla="*/ 1749845773 w 37"/>
                  <a:gd name="T7" fmla="*/ 957160083 h 37"/>
                  <a:gd name="T8" fmla="*/ 1702552644 w 37"/>
                  <a:gd name="T9" fmla="*/ 861443383 h 37"/>
                  <a:gd name="T10" fmla="*/ 1513380128 w 37"/>
                  <a:gd name="T11" fmla="*/ 765726683 h 37"/>
                  <a:gd name="T12" fmla="*/ 1749845773 w 37"/>
                  <a:gd name="T13" fmla="*/ 670009983 h 37"/>
                  <a:gd name="T14" fmla="*/ 1655259515 w 37"/>
                  <a:gd name="T15" fmla="*/ 430725150 h 37"/>
                  <a:gd name="T16" fmla="*/ 1418793870 w 37"/>
                  <a:gd name="T17" fmla="*/ 478576583 h 37"/>
                  <a:gd name="T18" fmla="*/ 1466086999 w 37"/>
                  <a:gd name="T19" fmla="*/ 239291750 h 37"/>
                  <a:gd name="T20" fmla="*/ 1418793870 w 37"/>
                  <a:gd name="T21" fmla="*/ 191433400 h 37"/>
                  <a:gd name="T22" fmla="*/ 1135035096 w 37"/>
                  <a:gd name="T23" fmla="*/ 95716700 h 37"/>
                  <a:gd name="T24" fmla="*/ 993155709 w 37"/>
                  <a:gd name="T25" fmla="*/ 239291750 h 37"/>
                  <a:gd name="T26" fmla="*/ 898569451 w 37"/>
                  <a:gd name="T27" fmla="*/ 0 h 37"/>
                  <a:gd name="T28" fmla="*/ 662103806 w 37"/>
                  <a:gd name="T29" fmla="*/ 47858350 h 37"/>
                  <a:gd name="T30" fmla="*/ 662103806 w 37"/>
                  <a:gd name="T31" fmla="*/ 239291750 h 37"/>
                  <a:gd name="T32" fmla="*/ 472931290 w 37"/>
                  <a:gd name="T33" fmla="*/ 143575050 h 37"/>
                  <a:gd name="T34" fmla="*/ 378345032 w 37"/>
                  <a:gd name="T35" fmla="*/ 143575050 h 37"/>
                  <a:gd name="T36" fmla="*/ 189172516 w 37"/>
                  <a:gd name="T37" fmla="*/ 335008450 h 37"/>
                  <a:gd name="T38" fmla="*/ 331051903 w 37"/>
                  <a:gd name="T39" fmla="*/ 526434933 h 37"/>
                  <a:gd name="T40" fmla="*/ 141879387 w 37"/>
                  <a:gd name="T41" fmla="*/ 526434933 h 37"/>
                  <a:gd name="T42" fmla="*/ 0 w 37"/>
                  <a:gd name="T43" fmla="*/ 813585033 h 37"/>
                  <a:gd name="T44" fmla="*/ 47293129 w 37"/>
                  <a:gd name="T45" fmla="*/ 861443383 h 37"/>
                  <a:gd name="T46" fmla="*/ 236465645 w 37"/>
                  <a:gd name="T47" fmla="*/ 957160083 h 37"/>
                  <a:gd name="T48" fmla="*/ 47293129 w 37"/>
                  <a:gd name="T49" fmla="*/ 1100735133 h 37"/>
                  <a:gd name="T50" fmla="*/ 189172516 w 37"/>
                  <a:gd name="T51" fmla="*/ 1340019966 h 37"/>
                  <a:gd name="T52" fmla="*/ 378345032 w 37"/>
                  <a:gd name="T53" fmla="*/ 1292168534 h 37"/>
                  <a:gd name="T54" fmla="*/ 331051903 w 37"/>
                  <a:gd name="T55" fmla="*/ 1483595016 h 37"/>
                  <a:gd name="T56" fmla="*/ 331051903 w 37"/>
                  <a:gd name="T57" fmla="*/ 1579311716 h 37"/>
                  <a:gd name="T58" fmla="*/ 567517548 w 37"/>
                  <a:gd name="T59" fmla="*/ 1675028416 h 37"/>
                  <a:gd name="T60" fmla="*/ 614810677 w 37"/>
                  <a:gd name="T61" fmla="*/ 1675028416 h 37"/>
                  <a:gd name="T62" fmla="*/ 803983193 w 37"/>
                  <a:gd name="T63" fmla="*/ 1531453366 h 37"/>
                  <a:gd name="T64" fmla="*/ 803983193 w 37"/>
                  <a:gd name="T65" fmla="*/ 1770745116 h 37"/>
                  <a:gd name="T66" fmla="*/ 1087741967 w 37"/>
                  <a:gd name="T67" fmla="*/ 1722886766 h 37"/>
                  <a:gd name="T68" fmla="*/ 1135035096 w 37"/>
                  <a:gd name="T69" fmla="*/ 1675028416 h 37"/>
                  <a:gd name="T70" fmla="*/ 1182328225 w 37"/>
                  <a:gd name="T71" fmla="*/ 1483595016 h 37"/>
                  <a:gd name="T72" fmla="*/ 1324207612 w 37"/>
                  <a:gd name="T73" fmla="*/ 1627170066 h 37"/>
                  <a:gd name="T74" fmla="*/ 1560673257 w 37"/>
                  <a:gd name="T75" fmla="*/ 1435736666 h 37"/>
                  <a:gd name="T76" fmla="*/ 1040448838 w 37"/>
                  <a:gd name="T77" fmla="*/ 1052876783 h 37"/>
                  <a:gd name="T78" fmla="*/ 709396935 w 37"/>
                  <a:gd name="T79" fmla="*/ 717868333 h 37"/>
                  <a:gd name="T80" fmla="*/ 1040448838 w 37"/>
                  <a:gd name="T81" fmla="*/ 1052876783 h 3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"/>
                  <a:gd name="T124" fmla="*/ 0 h 37"/>
                  <a:gd name="T125" fmla="*/ 37 w 37"/>
                  <a:gd name="T126" fmla="*/ 37 h 3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7512930" y="1923990"/>
            <a:ext cx="1029354" cy="1029354"/>
            <a:chOff x="7097719" y="1832372"/>
            <a:chExt cx="980337" cy="980337"/>
          </a:xfrm>
        </p:grpSpPr>
        <p:grpSp>
          <p:nvGrpSpPr>
            <p:cNvPr id="35" name="组合 34"/>
            <p:cNvGrpSpPr/>
            <p:nvPr/>
          </p:nvGrpSpPr>
          <p:grpSpPr>
            <a:xfrm>
              <a:off x="7097719" y="1832372"/>
              <a:ext cx="980337" cy="980337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7" name="同心圆 3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6" name="Freeform 41"/>
            <p:cNvSpPr>
              <a:spLocks noEditPoints="1" noChangeArrowheads="1"/>
            </p:cNvSpPr>
            <p:nvPr/>
          </p:nvSpPr>
          <p:spPr bwMode="auto">
            <a:xfrm>
              <a:off x="7334035" y="2103125"/>
              <a:ext cx="476079" cy="381999"/>
            </a:xfrm>
            <a:custGeom>
              <a:avLst/>
              <a:gdLst>
                <a:gd name="T0" fmla="*/ 2147483647 w 72"/>
                <a:gd name="T1" fmla="*/ 2147483647 h 58"/>
                <a:gd name="T2" fmla="*/ 2147483647 w 72"/>
                <a:gd name="T3" fmla="*/ 2147483647 h 58"/>
                <a:gd name="T4" fmla="*/ 2147483647 w 72"/>
                <a:gd name="T5" fmla="*/ 2147483647 h 58"/>
                <a:gd name="T6" fmla="*/ 2147483647 w 72"/>
                <a:gd name="T7" fmla="*/ 2147483647 h 58"/>
                <a:gd name="T8" fmla="*/ 2147483647 w 72"/>
                <a:gd name="T9" fmla="*/ 2147483647 h 58"/>
                <a:gd name="T10" fmla="*/ 2147483647 w 72"/>
                <a:gd name="T11" fmla="*/ 0 h 58"/>
                <a:gd name="T12" fmla="*/ 2147483647 w 72"/>
                <a:gd name="T13" fmla="*/ 0 h 58"/>
                <a:gd name="T14" fmla="*/ 2147483647 w 72"/>
                <a:gd name="T15" fmla="*/ 2147483647 h 58"/>
                <a:gd name="T16" fmla="*/ 2147483647 w 72"/>
                <a:gd name="T17" fmla="*/ 2147483647 h 58"/>
                <a:gd name="T18" fmla="*/ 2147483647 w 72"/>
                <a:gd name="T19" fmla="*/ 2147483647 h 58"/>
                <a:gd name="T20" fmla="*/ 2147483647 w 72"/>
                <a:gd name="T21" fmla="*/ 2147483647 h 58"/>
                <a:gd name="T22" fmla="*/ 0 w 72"/>
                <a:gd name="T23" fmla="*/ 2147483647 h 58"/>
                <a:gd name="T24" fmla="*/ 0 w 72"/>
                <a:gd name="T25" fmla="*/ 2147483647 h 58"/>
                <a:gd name="T26" fmla="*/ 2147483647 w 72"/>
                <a:gd name="T27" fmla="*/ 2147483647 h 58"/>
                <a:gd name="T28" fmla="*/ 2147483647 w 72"/>
                <a:gd name="T29" fmla="*/ 2147483647 h 58"/>
                <a:gd name="T30" fmla="*/ 2147483647 w 72"/>
                <a:gd name="T31" fmla="*/ 2147483647 h 58"/>
                <a:gd name="T32" fmla="*/ 2147483647 w 72"/>
                <a:gd name="T33" fmla="*/ 2147483647 h 58"/>
                <a:gd name="T34" fmla="*/ 0 w 72"/>
                <a:gd name="T35" fmla="*/ 2147483647 h 58"/>
                <a:gd name="T36" fmla="*/ 2147483647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2147483647 h 58"/>
                <a:gd name="T42" fmla="*/ 2147483647 w 72"/>
                <a:gd name="T43" fmla="*/ 2147483647 h 58"/>
                <a:gd name="T44" fmla="*/ 2147483647 w 72"/>
                <a:gd name="T45" fmla="*/ 2147483647 h 58"/>
                <a:gd name="T46" fmla="*/ 2147483647 w 72"/>
                <a:gd name="T47" fmla="*/ 2147483647 h 58"/>
                <a:gd name="T48" fmla="*/ 2147483647 w 72"/>
                <a:gd name="T49" fmla="*/ 2147483647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2147483647 h 58"/>
                <a:gd name="T58" fmla="*/ 2147483647 w 72"/>
                <a:gd name="T59" fmla="*/ 2147483647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/>
            <a:lstStyle/>
            <a:p>
              <a:endParaRPr lang="zh-CN" altLang="en-US" sz="189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矩形 47"/>
          <p:cNvSpPr>
            <a:spLocks noChangeArrowheads="1"/>
          </p:cNvSpPr>
          <p:nvPr/>
        </p:nvSpPr>
        <p:spPr bwMode="auto">
          <a:xfrm>
            <a:off x="2790667" y="2694088"/>
            <a:ext cx="4140518" cy="46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54001" tIns="27001" rIns="54001" bIns="27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0" name="文本框 44"/>
          <p:cNvSpPr>
            <a:spLocks noChangeArrowheads="1"/>
          </p:cNvSpPr>
          <p:nvPr/>
        </p:nvSpPr>
        <p:spPr bwMode="auto">
          <a:xfrm>
            <a:off x="2328110" y="1530193"/>
            <a:ext cx="2265284" cy="7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47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文本框 16"/>
          <p:cNvSpPr>
            <a:spLocks noChangeArrowheads="1"/>
          </p:cNvSpPr>
          <p:nvPr/>
        </p:nvSpPr>
        <p:spPr bwMode="auto">
          <a:xfrm>
            <a:off x="5886866" y="1152643"/>
            <a:ext cx="1480726" cy="3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9" tIns="36005" rIns="72009" bIns="3600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9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89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文本框 16"/>
          <p:cNvSpPr>
            <a:spLocks noChangeArrowheads="1"/>
          </p:cNvSpPr>
          <p:nvPr/>
        </p:nvSpPr>
        <p:spPr bwMode="auto">
          <a:xfrm>
            <a:off x="5886866" y="4628829"/>
            <a:ext cx="1480726" cy="3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9" tIns="36005" rIns="72009" bIns="3600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9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89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文本框 16"/>
          <p:cNvSpPr>
            <a:spLocks noChangeArrowheads="1"/>
          </p:cNvSpPr>
          <p:nvPr/>
        </p:nvSpPr>
        <p:spPr bwMode="auto">
          <a:xfrm>
            <a:off x="2406431" y="4628829"/>
            <a:ext cx="1480726" cy="3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9" tIns="36005" rIns="72009" bIns="3600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890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890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692997" y="6225778"/>
            <a:ext cx="761747" cy="322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96" dirty="0"/>
              <a:t>延迟符</a:t>
            </a:r>
          </a:p>
        </p:txBody>
      </p:sp>
      <p:sp>
        <p:nvSpPr>
          <p:cNvPr id="46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9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39" grpId="0"/>
      <p:bldP spid="40" grpId="0"/>
      <p:bldP spid="42" grpId="0"/>
      <p:bldP spid="43" grpId="0"/>
      <p:bldP spid="44" grpId="0"/>
      <p:bldP spid="45" grpId="0"/>
      <p:bldP spid="46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1253098210"/>
              </p:ext>
            </p:extLst>
          </p:nvPr>
        </p:nvGraphicFramePr>
        <p:xfrm>
          <a:off x="848996" y="1004958"/>
          <a:ext cx="2957226" cy="168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图表 6"/>
          <p:cNvGraphicFramePr/>
          <p:nvPr>
            <p:extLst>
              <p:ext uri="{D42A27DB-BD31-4B8C-83A1-F6EECF244321}">
                <p14:modId xmlns:p14="http://schemas.microsoft.com/office/powerpoint/2010/main" val="4075689073"/>
              </p:ext>
            </p:extLst>
          </p:nvPr>
        </p:nvGraphicFramePr>
        <p:xfrm>
          <a:off x="2537874" y="1004958"/>
          <a:ext cx="2957226" cy="168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1715578134"/>
              </p:ext>
            </p:extLst>
          </p:nvPr>
        </p:nvGraphicFramePr>
        <p:xfrm>
          <a:off x="4226752" y="1004958"/>
          <a:ext cx="2957226" cy="168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1316697702"/>
              </p:ext>
            </p:extLst>
          </p:nvPr>
        </p:nvGraphicFramePr>
        <p:xfrm>
          <a:off x="5915631" y="1004958"/>
          <a:ext cx="2957226" cy="168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文本框 32"/>
          <p:cNvSpPr txBox="1"/>
          <p:nvPr/>
        </p:nvSpPr>
        <p:spPr>
          <a:xfrm>
            <a:off x="1828546" y="2591048"/>
            <a:ext cx="901861" cy="363562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/>
            <a:r>
              <a:rPr lang="en-US" altLang="zh-CN" sz="1890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30</a:t>
            </a:r>
            <a:r>
              <a:rPr lang="en-US" altLang="zh-CN" sz="1260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155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Group 8"/>
          <p:cNvGrpSpPr>
            <a:grpSpLocks noChangeAspect="1"/>
          </p:cNvGrpSpPr>
          <p:nvPr/>
        </p:nvGrpSpPr>
        <p:grpSpPr bwMode="auto">
          <a:xfrm>
            <a:off x="2106016" y="1625336"/>
            <a:ext cx="346922" cy="380133"/>
            <a:chOff x="3437" y="2282"/>
            <a:chExt cx="679" cy="744"/>
          </a:xfrm>
          <a:solidFill>
            <a:srgbClr val="0070C0"/>
          </a:solidFill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595" y="2282"/>
              <a:ext cx="364" cy="379"/>
            </a:xfrm>
            <a:custGeom>
              <a:avLst/>
              <a:gdLst>
                <a:gd name="T0" fmla="*/ 50 w 152"/>
                <a:gd name="T1" fmla="*/ 147 h 159"/>
                <a:gd name="T2" fmla="*/ 39 w 152"/>
                <a:gd name="T3" fmla="*/ 147 h 159"/>
                <a:gd name="T4" fmla="*/ 76 w 152"/>
                <a:gd name="T5" fmla="*/ 159 h 159"/>
                <a:gd name="T6" fmla="*/ 114 w 152"/>
                <a:gd name="T7" fmla="*/ 147 h 159"/>
                <a:gd name="T8" fmla="*/ 103 w 152"/>
                <a:gd name="T9" fmla="*/ 147 h 159"/>
                <a:gd name="T10" fmla="*/ 152 w 152"/>
                <a:gd name="T11" fmla="*/ 76 h 159"/>
                <a:gd name="T12" fmla="*/ 76 w 152"/>
                <a:gd name="T13" fmla="*/ 0 h 159"/>
                <a:gd name="T14" fmla="*/ 0 w 152"/>
                <a:gd name="T15" fmla="*/ 76 h 159"/>
                <a:gd name="T16" fmla="*/ 50 w 152"/>
                <a:gd name="T17" fmla="*/ 14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59">
                  <a:moveTo>
                    <a:pt x="50" y="147"/>
                  </a:moveTo>
                  <a:cubicBezTo>
                    <a:pt x="39" y="147"/>
                    <a:pt x="39" y="147"/>
                    <a:pt x="39" y="147"/>
                  </a:cubicBezTo>
                  <a:cubicBezTo>
                    <a:pt x="39" y="152"/>
                    <a:pt x="53" y="159"/>
                    <a:pt x="76" y="159"/>
                  </a:cubicBezTo>
                  <a:cubicBezTo>
                    <a:pt x="99" y="159"/>
                    <a:pt x="113" y="152"/>
                    <a:pt x="11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131" y="136"/>
                    <a:pt x="152" y="10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8"/>
                    <a:pt x="21" y="136"/>
                    <a:pt x="5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3437" y="2633"/>
              <a:ext cx="679" cy="393"/>
            </a:xfrm>
            <a:custGeom>
              <a:avLst/>
              <a:gdLst>
                <a:gd name="T0" fmla="*/ 222 w 284"/>
                <a:gd name="T1" fmla="*/ 0 h 165"/>
                <a:gd name="T2" fmla="*/ 188 w 284"/>
                <a:gd name="T3" fmla="*/ 0 h 165"/>
                <a:gd name="T4" fmla="*/ 154 w 284"/>
                <a:gd name="T5" fmla="*/ 19 h 165"/>
                <a:gd name="T6" fmla="*/ 154 w 284"/>
                <a:gd name="T7" fmla="*/ 134 h 165"/>
                <a:gd name="T8" fmla="*/ 143 w 284"/>
                <a:gd name="T9" fmla="*/ 146 h 165"/>
                <a:gd name="T10" fmla="*/ 131 w 284"/>
                <a:gd name="T11" fmla="*/ 134 h 165"/>
                <a:gd name="T12" fmla="*/ 131 w 284"/>
                <a:gd name="T13" fmla="*/ 19 h 165"/>
                <a:gd name="T14" fmla="*/ 97 w 284"/>
                <a:gd name="T15" fmla="*/ 0 h 165"/>
                <a:gd name="T16" fmla="*/ 63 w 284"/>
                <a:gd name="T17" fmla="*/ 0 h 165"/>
                <a:gd name="T18" fmla="*/ 0 w 284"/>
                <a:gd name="T19" fmla="*/ 86 h 165"/>
                <a:gd name="T20" fmla="*/ 0 w 284"/>
                <a:gd name="T21" fmla="*/ 165 h 165"/>
                <a:gd name="T22" fmla="*/ 284 w 284"/>
                <a:gd name="T23" fmla="*/ 165 h 165"/>
                <a:gd name="T24" fmla="*/ 284 w 284"/>
                <a:gd name="T25" fmla="*/ 86 h 165"/>
                <a:gd name="T26" fmla="*/ 222 w 284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4" h="165">
                  <a:moveTo>
                    <a:pt x="222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10"/>
                    <a:pt x="172" y="17"/>
                    <a:pt x="154" y="1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54" y="140"/>
                    <a:pt x="149" y="146"/>
                    <a:pt x="143" y="146"/>
                  </a:cubicBezTo>
                  <a:cubicBezTo>
                    <a:pt x="136" y="146"/>
                    <a:pt x="131" y="140"/>
                    <a:pt x="131" y="134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13" y="17"/>
                    <a:pt x="97" y="11"/>
                    <a:pt x="9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0" y="39"/>
                    <a:pt x="0" y="86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284" y="165"/>
                    <a:pt x="284" y="165"/>
                    <a:pt x="284" y="165"/>
                  </a:cubicBezTo>
                  <a:cubicBezTo>
                    <a:pt x="284" y="86"/>
                    <a:pt x="284" y="86"/>
                    <a:pt x="284" y="86"/>
                  </a:cubicBezTo>
                  <a:cubicBezTo>
                    <a:pt x="284" y="39"/>
                    <a:pt x="256" y="0"/>
                    <a:pt x="2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 bwMode="auto">
          <a:xfrm>
            <a:off x="3769695" y="1626517"/>
            <a:ext cx="380425" cy="384917"/>
            <a:chOff x="2426" y="2781"/>
            <a:chExt cx="593" cy="600"/>
          </a:xfrm>
          <a:solidFill>
            <a:srgbClr val="00B0F0"/>
          </a:solidFill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442" y="2805"/>
              <a:ext cx="577" cy="576"/>
            </a:xfrm>
            <a:custGeom>
              <a:avLst/>
              <a:gdLst>
                <a:gd name="T0" fmla="*/ 0 w 241"/>
                <a:gd name="T1" fmla="*/ 115 h 241"/>
                <a:gd name="T2" fmla="*/ 0 w 241"/>
                <a:gd name="T3" fmla="*/ 121 h 241"/>
                <a:gd name="T4" fmla="*/ 121 w 241"/>
                <a:gd name="T5" fmla="*/ 241 h 241"/>
                <a:gd name="T6" fmla="*/ 241 w 241"/>
                <a:gd name="T7" fmla="*/ 121 h 241"/>
                <a:gd name="T8" fmla="*/ 121 w 241"/>
                <a:gd name="T9" fmla="*/ 0 h 241"/>
                <a:gd name="T10" fmla="*/ 121 w 241"/>
                <a:gd name="T11" fmla="*/ 115 h 241"/>
                <a:gd name="T12" fmla="*/ 0 w 241"/>
                <a:gd name="T13" fmla="*/ 115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1" h="241">
                  <a:moveTo>
                    <a:pt x="0" y="115"/>
                  </a:moveTo>
                  <a:cubicBezTo>
                    <a:pt x="0" y="117"/>
                    <a:pt x="0" y="119"/>
                    <a:pt x="0" y="121"/>
                  </a:cubicBezTo>
                  <a:cubicBezTo>
                    <a:pt x="0" y="187"/>
                    <a:pt x="54" y="241"/>
                    <a:pt x="121" y="241"/>
                  </a:cubicBezTo>
                  <a:cubicBezTo>
                    <a:pt x="187" y="241"/>
                    <a:pt x="241" y="187"/>
                    <a:pt x="241" y="121"/>
                  </a:cubicBezTo>
                  <a:cubicBezTo>
                    <a:pt x="241" y="54"/>
                    <a:pt x="187" y="0"/>
                    <a:pt x="121" y="0"/>
                  </a:cubicBezTo>
                  <a:cubicBezTo>
                    <a:pt x="121" y="115"/>
                    <a:pt x="121" y="115"/>
                    <a:pt x="121" y="115"/>
                  </a:cubicBezTo>
                  <a:lnTo>
                    <a:pt x="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2426" y="2781"/>
              <a:ext cx="275" cy="273"/>
            </a:xfrm>
            <a:custGeom>
              <a:avLst/>
              <a:gdLst>
                <a:gd name="T0" fmla="*/ 0 w 115"/>
                <a:gd name="T1" fmla="*/ 114 h 114"/>
                <a:gd name="T2" fmla="*/ 115 w 115"/>
                <a:gd name="T3" fmla="*/ 114 h 114"/>
                <a:gd name="T4" fmla="*/ 115 w 115"/>
                <a:gd name="T5" fmla="*/ 0 h 114"/>
                <a:gd name="T6" fmla="*/ 0 w 115"/>
                <a:gd name="T7" fmla="*/ 114 h 114"/>
                <a:gd name="T8" fmla="*/ 15 w 115"/>
                <a:gd name="T9" fmla="*/ 104 h 114"/>
                <a:gd name="T10" fmla="*/ 104 w 115"/>
                <a:gd name="T11" fmla="*/ 14 h 114"/>
                <a:gd name="T12" fmla="*/ 104 w 115"/>
                <a:gd name="T13" fmla="*/ 104 h 114"/>
                <a:gd name="T14" fmla="*/ 15 w 115"/>
                <a:gd name="T15" fmla="*/ 10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4">
                  <a:moveTo>
                    <a:pt x="0" y="114"/>
                  </a:moveTo>
                  <a:cubicBezTo>
                    <a:pt x="115" y="114"/>
                    <a:pt x="115" y="114"/>
                    <a:pt x="115" y="11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51" y="0"/>
                    <a:pt x="0" y="51"/>
                    <a:pt x="0" y="114"/>
                  </a:cubicBezTo>
                  <a:close/>
                  <a:moveTo>
                    <a:pt x="15" y="104"/>
                  </a:moveTo>
                  <a:cubicBezTo>
                    <a:pt x="15" y="54"/>
                    <a:pt x="55" y="14"/>
                    <a:pt x="104" y="14"/>
                  </a:cubicBezTo>
                  <a:cubicBezTo>
                    <a:pt x="104" y="104"/>
                    <a:pt x="104" y="104"/>
                    <a:pt x="104" y="104"/>
                  </a:cubicBezTo>
                  <a:lnTo>
                    <a:pt x="15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8"/>
          <p:cNvGrpSpPr>
            <a:grpSpLocks noChangeAspect="1"/>
          </p:cNvGrpSpPr>
          <p:nvPr/>
        </p:nvGrpSpPr>
        <p:grpSpPr bwMode="auto">
          <a:xfrm>
            <a:off x="5459209" y="1623317"/>
            <a:ext cx="395182" cy="368237"/>
            <a:chOff x="3802" y="2858"/>
            <a:chExt cx="616" cy="574"/>
          </a:xfrm>
          <a:solidFill>
            <a:srgbClr val="0070C0"/>
          </a:solidFill>
        </p:grpSpPr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802" y="3205"/>
              <a:ext cx="129" cy="22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3964" y="3174"/>
              <a:ext cx="129" cy="25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4129" y="3131"/>
              <a:ext cx="129" cy="30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4289" y="3078"/>
              <a:ext cx="129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888" y="2858"/>
              <a:ext cx="370" cy="270"/>
            </a:xfrm>
            <a:custGeom>
              <a:avLst/>
              <a:gdLst>
                <a:gd name="T0" fmla="*/ 94 w 155"/>
                <a:gd name="T1" fmla="*/ 21 h 113"/>
                <a:gd name="T2" fmla="*/ 0 w 155"/>
                <a:gd name="T3" fmla="*/ 72 h 113"/>
                <a:gd name="T4" fmla="*/ 114 w 155"/>
                <a:gd name="T5" fmla="*/ 63 h 113"/>
                <a:gd name="T6" fmla="*/ 122 w 155"/>
                <a:gd name="T7" fmla="*/ 82 h 113"/>
                <a:gd name="T8" fmla="*/ 155 w 155"/>
                <a:gd name="T9" fmla="*/ 0 h 113"/>
                <a:gd name="T10" fmla="*/ 85 w 155"/>
                <a:gd name="T11" fmla="*/ 2 h 113"/>
                <a:gd name="T12" fmla="*/ 94 w 155"/>
                <a:gd name="T13" fmla="*/ 2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13">
                  <a:moveTo>
                    <a:pt x="94" y="21"/>
                  </a:moveTo>
                  <a:cubicBezTo>
                    <a:pt x="85" y="33"/>
                    <a:pt x="53" y="68"/>
                    <a:pt x="0" y="72"/>
                  </a:cubicBezTo>
                  <a:cubicBezTo>
                    <a:pt x="0" y="72"/>
                    <a:pt x="31" y="113"/>
                    <a:pt x="114" y="63"/>
                  </a:cubicBezTo>
                  <a:cubicBezTo>
                    <a:pt x="122" y="82"/>
                    <a:pt x="122" y="82"/>
                    <a:pt x="122" y="82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5" y="2"/>
                    <a:pt x="85" y="2"/>
                    <a:pt x="85" y="2"/>
                  </a:cubicBezTo>
                  <a:lnTo>
                    <a:pt x="94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6"/>
          <p:cNvGrpSpPr>
            <a:grpSpLocks noChangeAspect="1"/>
          </p:cNvGrpSpPr>
          <p:nvPr/>
        </p:nvGrpSpPr>
        <p:grpSpPr bwMode="auto">
          <a:xfrm>
            <a:off x="7062213" y="1713924"/>
            <a:ext cx="562531" cy="278881"/>
            <a:chOff x="5676" y="2597"/>
            <a:chExt cx="1061" cy="526"/>
          </a:xfrm>
          <a:solidFill>
            <a:srgbClr val="00B0F0"/>
          </a:solidFill>
        </p:grpSpPr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5747" y="2597"/>
              <a:ext cx="181" cy="115"/>
            </a:xfrm>
            <a:custGeom>
              <a:avLst/>
              <a:gdLst>
                <a:gd name="T0" fmla="*/ 25 w 76"/>
                <a:gd name="T1" fmla="*/ 48 h 48"/>
                <a:gd name="T2" fmla="*/ 64 w 76"/>
                <a:gd name="T3" fmla="*/ 44 h 48"/>
                <a:gd name="T4" fmla="*/ 76 w 76"/>
                <a:gd name="T5" fmla="*/ 13 h 48"/>
                <a:gd name="T6" fmla="*/ 39 w 76"/>
                <a:gd name="T7" fmla="*/ 15 h 48"/>
                <a:gd name="T8" fmla="*/ 23 w 76"/>
                <a:gd name="T9" fmla="*/ 10 h 48"/>
                <a:gd name="T10" fmla="*/ 7 w 76"/>
                <a:gd name="T11" fmla="*/ 20 h 48"/>
                <a:gd name="T12" fmla="*/ 25 w 76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48">
                  <a:moveTo>
                    <a:pt x="25" y="48"/>
                  </a:moveTo>
                  <a:cubicBezTo>
                    <a:pt x="64" y="44"/>
                    <a:pt x="64" y="44"/>
                    <a:pt x="64" y="44"/>
                  </a:cubicBezTo>
                  <a:cubicBezTo>
                    <a:pt x="66" y="36"/>
                    <a:pt x="69" y="26"/>
                    <a:pt x="76" y="13"/>
                  </a:cubicBezTo>
                  <a:cubicBezTo>
                    <a:pt x="76" y="13"/>
                    <a:pt x="70" y="0"/>
                    <a:pt x="39" y="15"/>
                  </a:cubicBezTo>
                  <a:cubicBezTo>
                    <a:pt x="39" y="15"/>
                    <a:pt x="32" y="14"/>
                    <a:pt x="23" y="10"/>
                  </a:cubicBezTo>
                  <a:cubicBezTo>
                    <a:pt x="23" y="10"/>
                    <a:pt x="0" y="4"/>
                    <a:pt x="7" y="20"/>
                  </a:cubicBezTo>
                  <a:lnTo>
                    <a:pt x="25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auto">
            <a:xfrm>
              <a:off x="5759" y="2613"/>
              <a:ext cx="169" cy="101"/>
            </a:xfrm>
            <a:custGeom>
              <a:avLst/>
              <a:gdLst>
                <a:gd name="T0" fmla="*/ 20 w 71"/>
                <a:gd name="T1" fmla="*/ 42 h 42"/>
                <a:gd name="T2" fmla="*/ 2 w 71"/>
                <a:gd name="T3" fmla="*/ 13 h 42"/>
                <a:gd name="T4" fmla="*/ 1 w 71"/>
                <a:gd name="T5" fmla="*/ 4 h 42"/>
                <a:gd name="T6" fmla="*/ 10 w 71"/>
                <a:gd name="T7" fmla="*/ 1 h 42"/>
                <a:gd name="T8" fmla="*/ 18 w 71"/>
                <a:gd name="T9" fmla="*/ 2 h 42"/>
                <a:gd name="T10" fmla="*/ 18 w 71"/>
                <a:gd name="T11" fmla="*/ 2 h 42"/>
                <a:gd name="T12" fmla="*/ 34 w 71"/>
                <a:gd name="T13" fmla="*/ 8 h 42"/>
                <a:gd name="T14" fmla="*/ 59 w 71"/>
                <a:gd name="T15" fmla="*/ 0 h 42"/>
                <a:gd name="T16" fmla="*/ 71 w 71"/>
                <a:gd name="T17" fmla="*/ 6 h 42"/>
                <a:gd name="T18" fmla="*/ 71 w 71"/>
                <a:gd name="T19" fmla="*/ 6 h 42"/>
                <a:gd name="T20" fmla="*/ 71 w 71"/>
                <a:gd name="T21" fmla="*/ 6 h 42"/>
                <a:gd name="T22" fmla="*/ 60 w 71"/>
                <a:gd name="T23" fmla="*/ 37 h 42"/>
                <a:gd name="T24" fmla="*/ 60 w 71"/>
                <a:gd name="T25" fmla="*/ 37 h 42"/>
                <a:gd name="T26" fmla="*/ 20 w 71"/>
                <a:gd name="T27" fmla="*/ 42 h 42"/>
                <a:gd name="T28" fmla="*/ 10 w 71"/>
                <a:gd name="T29" fmla="*/ 2 h 42"/>
                <a:gd name="T30" fmla="*/ 2 w 71"/>
                <a:gd name="T31" fmla="*/ 5 h 42"/>
                <a:gd name="T32" fmla="*/ 3 w 71"/>
                <a:gd name="T33" fmla="*/ 13 h 42"/>
                <a:gd name="T34" fmla="*/ 20 w 71"/>
                <a:gd name="T35" fmla="*/ 40 h 42"/>
                <a:gd name="T36" fmla="*/ 59 w 71"/>
                <a:gd name="T37" fmla="*/ 36 h 42"/>
                <a:gd name="T38" fmla="*/ 70 w 71"/>
                <a:gd name="T39" fmla="*/ 6 h 42"/>
                <a:gd name="T40" fmla="*/ 59 w 71"/>
                <a:gd name="T41" fmla="*/ 1 h 42"/>
                <a:gd name="T42" fmla="*/ 34 w 71"/>
                <a:gd name="T43" fmla="*/ 9 h 42"/>
                <a:gd name="T44" fmla="*/ 34 w 71"/>
                <a:gd name="T45" fmla="*/ 9 h 42"/>
                <a:gd name="T46" fmla="*/ 34 w 71"/>
                <a:gd name="T47" fmla="*/ 9 h 42"/>
                <a:gd name="T48" fmla="*/ 18 w 71"/>
                <a:gd name="T49" fmla="*/ 3 h 42"/>
                <a:gd name="T50" fmla="*/ 10 w 71"/>
                <a:gd name="T5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2">
                  <a:moveTo>
                    <a:pt x="20" y="42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9"/>
                    <a:pt x="0" y="6"/>
                    <a:pt x="1" y="4"/>
                  </a:cubicBezTo>
                  <a:cubicBezTo>
                    <a:pt x="3" y="2"/>
                    <a:pt x="6" y="1"/>
                    <a:pt x="10" y="1"/>
                  </a:cubicBezTo>
                  <a:cubicBezTo>
                    <a:pt x="14" y="1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26" y="6"/>
                    <a:pt x="33" y="7"/>
                    <a:pt x="34" y="8"/>
                  </a:cubicBezTo>
                  <a:cubicBezTo>
                    <a:pt x="44" y="3"/>
                    <a:pt x="52" y="0"/>
                    <a:pt x="59" y="0"/>
                  </a:cubicBezTo>
                  <a:cubicBezTo>
                    <a:pt x="69" y="0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66" y="17"/>
                    <a:pt x="62" y="28"/>
                    <a:pt x="60" y="37"/>
                  </a:cubicBezTo>
                  <a:cubicBezTo>
                    <a:pt x="60" y="37"/>
                    <a:pt x="60" y="37"/>
                    <a:pt x="60" y="37"/>
                  </a:cubicBezTo>
                  <a:lnTo>
                    <a:pt x="20" y="42"/>
                  </a:lnTo>
                  <a:close/>
                  <a:moveTo>
                    <a:pt x="10" y="2"/>
                  </a:moveTo>
                  <a:cubicBezTo>
                    <a:pt x="7" y="2"/>
                    <a:pt x="4" y="3"/>
                    <a:pt x="2" y="5"/>
                  </a:cubicBezTo>
                  <a:cubicBezTo>
                    <a:pt x="1" y="7"/>
                    <a:pt x="1" y="9"/>
                    <a:pt x="3" y="13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61" y="27"/>
                    <a:pt x="64" y="17"/>
                    <a:pt x="70" y="6"/>
                  </a:cubicBezTo>
                  <a:cubicBezTo>
                    <a:pt x="70" y="5"/>
                    <a:pt x="67" y="1"/>
                    <a:pt x="59" y="1"/>
                  </a:cubicBezTo>
                  <a:cubicBezTo>
                    <a:pt x="52" y="1"/>
                    <a:pt x="44" y="4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27" y="8"/>
                    <a:pt x="18" y="3"/>
                  </a:cubicBezTo>
                  <a:cubicBezTo>
                    <a:pt x="17" y="3"/>
                    <a:pt x="14" y="2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5795" y="2709"/>
              <a:ext cx="119" cy="43"/>
            </a:xfrm>
            <a:custGeom>
              <a:avLst/>
              <a:gdLst>
                <a:gd name="T0" fmla="*/ 41 w 50"/>
                <a:gd name="T1" fmla="*/ 0 h 18"/>
                <a:gd name="T2" fmla="*/ 7 w 50"/>
                <a:gd name="T3" fmla="*/ 4 h 18"/>
                <a:gd name="T4" fmla="*/ 1 w 50"/>
                <a:gd name="T5" fmla="*/ 12 h 18"/>
                <a:gd name="T6" fmla="*/ 8 w 50"/>
                <a:gd name="T7" fmla="*/ 17 h 18"/>
                <a:gd name="T8" fmla="*/ 43 w 50"/>
                <a:gd name="T9" fmla="*/ 14 h 18"/>
                <a:gd name="T10" fmla="*/ 49 w 50"/>
                <a:gd name="T11" fmla="*/ 6 h 18"/>
                <a:gd name="T12" fmla="*/ 41 w 5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18">
                  <a:moveTo>
                    <a:pt x="41" y="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3" y="5"/>
                    <a:pt x="0" y="8"/>
                    <a:pt x="1" y="12"/>
                  </a:cubicBezTo>
                  <a:cubicBezTo>
                    <a:pt x="1" y="15"/>
                    <a:pt x="5" y="18"/>
                    <a:pt x="8" y="17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7" y="13"/>
                    <a:pt x="50" y="10"/>
                    <a:pt x="49" y="6"/>
                  </a:cubicBezTo>
                  <a:cubicBezTo>
                    <a:pt x="49" y="3"/>
                    <a:pt x="45" y="0"/>
                    <a:pt x="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auto">
            <a:xfrm>
              <a:off x="5795" y="2707"/>
              <a:ext cx="119" cy="45"/>
            </a:xfrm>
            <a:custGeom>
              <a:avLst/>
              <a:gdLst>
                <a:gd name="T0" fmla="*/ 8 w 50"/>
                <a:gd name="T1" fmla="*/ 19 h 19"/>
                <a:gd name="T2" fmla="*/ 0 w 50"/>
                <a:gd name="T3" fmla="*/ 13 h 19"/>
                <a:gd name="T4" fmla="*/ 2 w 50"/>
                <a:gd name="T5" fmla="*/ 7 h 19"/>
                <a:gd name="T6" fmla="*/ 7 w 50"/>
                <a:gd name="T7" fmla="*/ 5 h 19"/>
                <a:gd name="T8" fmla="*/ 41 w 50"/>
                <a:gd name="T9" fmla="*/ 1 h 19"/>
                <a:gd name="T10" fmla="*/ 50 w 50"/>
                <a:gd name="T11" fmla="*/ 7 h 19"/>
                <a:gd name="T12" fmla="*/ 48 w 50"/>
                <a:gd name="T13" fmla="*/ 12 h 19"/>
                <a:gd name="T14" fmla="*/ 43 w 50"/>
                <a:gd name="T15" fmla="*/ 15 h 19"/>
                <a:gd name="T16" fmla="*/ 9 w 50"/>
                <a:gd name="T17" fmla="*/ 19 h 19"/>
                <a:gd name="T18" fmla="*/ 8 w 50"/>
                <a:gd name="T19" fmla="*/ 19 h 19"/>
                <a:gd name="T20" fmla="*/ 42 w 50"/>
                <a:gd name="T21" fmla="*/ 2 h 19"/>
                <a:gd name="T22" fmla="*/ 41 w 50"/>
                <a:gd name="T23" fmla="*/ 2 h 19"/>
                <a:gd name="T24" fmla="*/ 7 w 50"/>
                <a:gd name="T25" fmla="*/ 6 h 19"/>
                <a:gd name="T26" fmla="*/ 3 w 50"/>
                <a:gd name="T27" fmla="*/ 8 h 19"/>
                <a:gd name="T28" fmla="*/ 1 w 50"/>
                <a:gd name="T29" fmla="*/ 12 h 19"/>
                <a:gd name="T30" fmla="*/ 8 w 50"/>
                <a:gd name="T31" fmla="*/ 18 h 19"/>
                <a:gd name="T32" fmla="*/ 43 w 50"/>
                <a:gd name="T33" fmla="*/ 14 h 19"/>
                <a:gd name="T34" fmla="*/ 47 w 50"/>
                <a:gd name="T35" fmla="*/ 12 h 19"/>
                <a:gd name="T36" fmla="*/ 49 w 50"/>
                <a:gd name="T37" fmla="*/ 7 h 19"/>
                <a:gd name="T38" fmla="*/ 42 w 50"/>
                <a:gd name="T39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" h="19">
                  <a:moveTo>
                    <a:pt x="8" y="19"/>
                  </a:moveTo>
                  <a:cubicBezTo>
                    <a:pt x="4" y="19"/>
                    <a:pt x="0" y="16"/>
                    <a:pt x="0" y="13"/>
                  </a:cubicBezTo>
                  <a:cubicBezTo>
                    <a:pt x="0" y="11"/>
                    <a:pt x="0" y="9"/>
                    <a:pt x="2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5" y="0"/>
                    <a:pt x="49" y="3"/>
                    <a:pt x="50" y="7"/>
                  </a:cubicBezTo>
                  <a:cubicBezTo>
                    <a:pt x="50" y="9"/>
                    <a:pt x="49" y="11"/>
                    <a:pt x="48" y="12"/>
                  </a:cubicBezTo>
                  <a:cubicBezTo>
                    <a:pt x="47" y="14"/>
                    <a:pt x="45" y="15"/>
                    <a:pt x="43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8" y="19"/>
                  </a:cubicBezTo>
                  <a:close/>
                  <a:moveTo>
                    <a:pt x="42" y="2"/>
                  </a:moveTo>
                  <a:cubicBezTo>
                    <a:pt x="42" y="2"/>
                    <a:pt x="42" y="2"/>
                    <a:pt x="41" y="2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6"/>
                    <a:pt x="4" y="7"/>
                    <a:pt x="3" y="8"/>
                  </a:cubicBezTo>
                  <a:cubicBezTo>
                    <a:pt x="1" y="9"/>
                    <a:pt x="1" y="11"/>
                    <a:pt x="1" y="12"/>
                  </a:cubicBezTo>
                  <a:cubicBezTo>
                    <a:pt x="2" y="16"/>
                    <a:pt x="5" y="18"/>
                    <a:pt x="8" y="18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5" y="14"/>
                    <a:pt x="46" y="13"/>
                    <a:pt x="47" y="12"/>
                  </a:cubicBezTo>
                  <a:cubicBezTo>
                    <a:pt x="48" y="10"/>
                    <a:pt x="49" y="9"/>
                    <a:pt x="49" y="7"/>
                  </a:cubicBezTo>
                  <a:cubicBezTo>
                    <a:pt x="48" y="4"/>
                    <a:pt x="45" y="2"/>
                    <a:pt x="4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1"/>
            <p:cNvSpPr>
              <a:spLocks noEditPoints="1"/>
            </p:cNvSpPr>
            <p:nvPr/>
          </p:nvSpPr>
          <p:spPr bwMode="auto">
            <a:xfrm>
              <a:off x="5676" y="2752"/>
              <a:ext cx="424" cy="371"/>
            </a:xfrm>
            <a:custGeom>
              <a:avLst/>
              <a:gdLst>
                <a:gd name="T0" fmla="*/ 153 w 178"/>
                <a:gd name="T1" fmla="*/ 137 h 155"/>
                <a:gd name="T2" fmla="*/ 157 w 178"/>
                <a:gd name="T3" fmla="*/ 137 h 155"/>
                <a:gd name="T4" fmla="*/ 165 w 178"/>
                <a:gd name="T5" fmla="*/ 138 h 155"/>
                <a:gd name="T6" fmla="*/ 168 w 178"/>
                <a:gd name="T7" fmla="*/ 139 h 155"/>
                <a:gd name="T8" fmla="*/ 176 w 178"/>
                <a:gd name="T9" fmla="*/ 135 h 155"/>
                <a:gd name="T10" fmla="*/ 172 w 178"/>
                <a:gd name="T11" fmla="*/ 128 h 155"/>
                <a:gd name="T12" fmla="*/ 166 w 178"/>
                <a:gd name="T13" fmla="*/ 105 h 155"/>
                <a:gd name="T14" fmla="*/ 134 w 178"/>
                <a:gd name="T15" fmla="*/ 34 h 155"/>
                <a:gd name="T16" fmla="*/ 95 w 178"/>
                <a:gd name="T17" fmla="*/ 2 h 155"/>
                <a:gd name="T18" fmla="*/ 94 w 178"/>
                <a:gd name="T19" fmla="*/ 0 h 155"/>
                <a:gd name="T20" fmla="*/ 58 w 178"/>
                <a:gd name="T21" fmla="*/ 4 h 155"/>
                <a:gd name="T22" fmla="*/ 35 w 178"/>
                <a:gd name="T23" fmla="*/ 37 h 155"/>
                <a:gd name="T24" fmla="*/ 21 w 178"/>
                <a:gd name="T25" fmla="*/ 133 h 155"/>
                <a:gd name="T26" fmla="*/ 15 w 178"/>
                <a:gd name="T27" fmla="*/ 148 h 155"/>
                <a:gd name="T28" fmla="*/ 15 w 178"/>
                <a:gd name="T29" fmla="*/ 153 h 155"/>
                <a:gd name="T30" fmla="*/ 24 w 178"/>
                <a:gd name="T31" fmla="*/ 153 h 155"/>
                <a:gd name="T32" fmla="*/ 36 w 178"/>
                <a:gd name="T33" fmla="*/ 150 h 155"/>
                <a:gd name="T34" fmla="*/ 36 w 178"/>
                <a:gd name="T35" fmla="*/ 150 h 155"/>
                <a:gd name="T36" fmla="*/ 36 w 178"/>
                <a:gd name="T37" fmla="*/ 150 h 155"/>
                <a:gd name="T38" fmla="*/ 68 w 178"/>
                <a:gd name="T39" fmla="*/ 153 h 155"/>
                <a:gd name="T40" fmla="*/ 153 w 178"/>
                <a:gd name="T41" fmla="*/ 137 h 155"/>
                <a:gd name="T42" fmla="*/ 67 w 178"/>
                <a:gd name="T43" fmla="*/ 57 h 155"/>
                <a:gd name="T44" fmla="*/ 81 w 178"/>
                <a:gd name="T45" fmla="*/ 50 h 155"/>
                <a:gd name="T46" fmla="*/ 80 w 178"/>
                <a:gd name="T47" fmla="*/ 42 h 155"/>
                <a:gd name="T48" fmla="*/ 86 w 178"/>
                <a:gd name="T49" fmla="*/ 41 h 155"/>
                <a:gd name="T50" fmla="*/ 88 w 178"/>
                <a:gd name="T51" fmla="*/ 49 h 155"/>
                <a:gd name="T52" fmla="*/ 102 w 178"/>
                <a:gd name="T53" fmla="*/ 50 h 155"/>
                <a:gd name="T54" fmla="*/ 100 w 178"/>
                <a:gd name="T55" fmla="*/ 55 h 155"/>
                <a:gd name="T56" fmla="*/ 75 w 178"/>
                <a:gd name="T57" fmla="*/ 62 h 155"/>
                <a:gd name="T58" fmla="*/ 92 w 178"/>
                <a:gd name="T59" fmla="*/ 70 h 155"/>
                <a:gd name="T60" fmla="*/ 106 w 178"/>
                <a:gd name="T61" fmla="*/ 92 h 155"/>
                <a:gd name="T62" fmla="*/ 93 w 178"/>
                <a:gd name="T63" fmla="*/ 98 h 155"/>
                <a:gd name="T64" fmla="*/ 94 w 178"/>
                <a:gd name="T65" fmla="*/ 106 h 155"/>
                <a:gd name="T66" fmla="*/ 87 w 178"/>
                <a:gd name="T67" fmla="*/ 107 h 155"/>
                <a:gd name="T68" fmla="*/ 86 w 178"/>
                <a:gd name="T69" fmla="*/ 99 h 155"/>
                <a:gd name="T70" fmla="*/ 69 w 178"/>
                <a:gd name="T71" fmla="*/ 97 h 155"/>
                <a:gd name="T72" fmla="*/ 70 w 178"/>
                <a:gd name="T73" fmla="*/ 92 h 155"/>
                <a:gd name="T74" fmla="*/ 97 w 178"/>
                <a:gd name="T75" fmla="*/ 90 h 155"/>
                <a:gd name="T76" fmla="*/ 93 w 178"/>
                <a:gd name="T77" fmla="*/ 78 h 155"/>
                <a:gd name="T78" fmla="*/ 78 w 178"/>
                <a:gd name="T79" fmla="*/ 74 h 155"/>
                <a:gd name="T80" fmla="*/ 67 w 178"/>
                <a:gd name="T81" fmla="*/ 5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55">
                  <a:moveTo>
                    <a:pt x="153" y="137"/>
                  </a:moveTo>
                  <a:cubicBezTo>
                    <a:pt x="153" y="137"/>
                    <a:pt x="154" y="137"/>
                    <a:pt x="157" y="137"/>
                  </a:cubicBezTo>
                  <a:cubicBezTo>
                    <a:pt x="160" y="137"/>
                    <a:pt x="162" y="137"/>
                    <a:pt x="165" y="138"/>
                  </a:cubicBezTo>
                  <a:cubicBezTo>
                    <a:pt x="165" y="138"/>
                    <a:pt x="166" y="139"/>
                    <a:pt x="168" y="139"/>
                  </a:cubicBezTo>
                  <a:cubicBezTo>
                    <a:pt x="172" y="139"/>
                    <a:pt x="174" y="137"/>
                    <a:pt x="176" y="135"/>
                  </a:cubicBezTo>
                  <a:cubicBezTo>
                    <a:pt x="176" y="135"/>
                    <a:pt x="178" y="132"/>
                    <a:pt x="172" y="128"/>
                  </a:cubicBezTo>
                  <a:cubicBezTo>
                    <a:pt x="172" y="128"/>
                    <a:pt x="162" y="123"/>
                    <a:pt x="166" y="105"/>
                  </a:cubicBezTo>
                  <a:cubicBezTo>
                    <a:pt x="166" y="105"/>
                    <a:pt x="171" y="57"/>
                    <a:pt x="134" y="34"/>
                  </a:cubicBezTo>
                  <a:cubicBezTo>
                    <a:pt x="133" y="33"/>
                    <a:pt x="96" y="10"/>
                    <a:pt x="95" y="2"/>
                  </a:cubicBezTo>
                  <a:cubicBezTo>
                    <a:pt x="95" y="2"/>
                    <a:pt x="95" y="1"/>
                    <a:pt x="94" y="0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4" y="12"/>
                    <a:pt x="46" y="24"/>
                    <a:pt x="35" y="37"/>
                  </a:cubicBezTo>
                  <a:cubicBezTo>
                    <a:pt x="35" y="37"/>
                    <a:pt x="0" y="78"/>
                    <a:pt x="21" y="133"/>
                  </a:cubicBezTo>
                  <a:cubicBezTo>
                    <a:pt x="21" y="134"/>
                    <a:pt x="22" y="137"/>
                    <a:pt x="15" y="148"/>
                  </a:cubicBezTo>
                  <a:cubicBezTo>
                    <a:pt x="15" y="148"/>
                    <a:pt x="14" y="151"/>
                    <a:pt x="15" y="153"/>
                  </a:cubicBezTo>
                  <a:cubicBezTo>
                    <a:pt x="16" y="155"/>
                    <a:pt x="19" y="155"/>
                    <a:pt x="24" y="153"/>
                  </a:cubicBezTo>
                  <a:cubicBezTo>
                    <a:pt x="24" y="153"/>
                    <a:pt x="28" y="151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6" y="150"/>
                    <a:pt x="49" y="153"/>
                    <a:pt x="68" y="153"/>
                  </a:cubicBezTo>
                  <a:cubicBezTo>
                    <a:pt x="88" y="153"/>
                    <a:pt x="119" y="150"/>
                    <a:pt x="153" y="137"/>
                  </a:cubicBezTo>
                  <a:close/>
                  <a:moveTo>
                    <a:pt x="67" y="57"/>
                  </a:moveTo>
                  <a:cubicBezTo>
                    <a:pt x="67" y="57"/>
                    <a:pt x="69" y="52"/>
                    <a:pt x="81" y="50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9"/>
                    <a:pt x="96" y="48"/>
                    <a:pt x="102" y="50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0" y="55"/>
                    <a:pt x="78" y="52"/>
                    <a:pt x="75" y="62"/>
                  </a:cubicBezTo>
                  <a:cubicBezTo>
                    <a:pt x="75" y="62"/>
                    <a:pt x="73" y="69"/>
                    <a:pt x="92" y="70"/>
                  </a:cubicBezTo>
                  <a:cubicBezTo>
                    <a:pt x="92" y="70"/>
                    <a:pt x="119" y="73"/>
                    <a:pt x="106" y="92"/>
                  </a:cubicBezTo>
                  <a:cubicBezTo>
                    <a:pt x="106" y="92"/>
                    <a:pt x="102" y="97"/>
                    <a:pt x="93" y="98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6" y="99"/>
                    <a:pt x="86" y="99"/>
                    <a:pt x="86" y="99"/>
                  </a:cubicBezTo>
                  <a:cubicBezTo>
                    <a:pt x="86" y="99"/>
                    <a:pt x="75" y="100"/>
                    <a:pt x="69" y="97"/>
                  </a:cubicBezTo>
                  <a:cubicBezTo>
                    <a:pt x="70" y="92"/>
                    <a:pt x="70" y="92"/>
                    <a:pt x="70" y="92"/>
                  </a:cubicBezTo>
                  <a:cubicBezTo>
                    <a:pt x="70" y="92"/>
                    <a:pt x="84" y="98"/>
                    <a:pt x="97" y="90"/>
                  </a:cubicBezTo>
                  <a:cubicBezTo>
                    <a:pt x="97" y="90"/>
                    <a:pt x="108" y="82"/>
                    <a:pt x="93" y="78"/>
                  </a:cubicBezTo>
                  <a:cubicBezTo>
                    <a:pt x="93" y="78"/>
                    <a:pt x="85" y="76"/>
                    <a:pt x="78" y="74"/>
                  </a:cubicBezTo>
                  <a:cubicBezTo>
                    <a:pt x="78" y="74"/>
                    <a:pt x="60" y="70"/>
                    <a:pt x="6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6433" y="2606"/>
              <a:ext cx="176" cy="108"/>
            </a:xfrm>
            <a:custGeom>
              <a:avLst/>
              <a:gdLst>
                <a:gd name="T0" fmla="*/ 21 w 74"/>
                <a:gd name="T1" fmla="*/ 45 h 45"/>
                <a:gd name="T2" fmla="*/ 60 w 74"/>
                <a:gd name="T3" fmla="*/ 44 h 45"/>
                <a:gd name="T4" fmla="*/ 74 w 74"/>
                <a:gd name="T5" fmla="*/ 15 h 45"/>
                <a:gd name="T6" fmla="*/ 38 w 74"/>
                <a:gd name="T7" fmla="*/ 14 h 45"/>
                <a:gd name="T8" fmla="*/ 23 w 74"/>
                <a:gd name="T9" fmla="*/ 8 h 45"/>
                <a:gd name="T10" fmla="*/ 6 w 74"/>
                <a:gd name="T11" fmla="*/ 17 h 45"/>
                <a:gd name="T12" fmla="*/ 21 w 74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5">
                  <a:moveTo>
                    <a:pt x="21" y="45"/>
                  </a:moveTo>
                  <a:cubicBezTo>
                    <a:pt x="60" y="44"/>
                    <a:pt x="60" y="44"/>
                    <a:pt x="60" y="44"/>
                  </a:cubicBezTo>
                  <a:cubicBezTo>
                    <a:pt x="62" y="37"/>
                    <a:pt x="66" y="27"/>
                    <a:pt x="74" y="15"/>
                  </a:cubicBezTo>
                  <a:cubicBezTo>
                    <a:pt x="74" y="15"/>
                    <a:pt x="69" y="2"/>
                    <a:pt x="38" y="14"/>
                  </a:cubicBezTo>
                  <a:cubicBezTo>
                    <a:pt x="38" y="14"/>
                    <a:pt x="31" y="13"/>
                    <a:pt x="23" y="8"/>
                  </a:cubicBezTo>
                  <a:cubicBezTo>
                    <a:pt x="23" y="8"/>
                    <a:pt x="0" y="0"/>
                    <a:pt x="6" y="17"/>
                  </a:cubicBezTo>
                  <a:lnTo>
                    <a:pt x="21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33"/>
            <p:cNvSpPr>
              <a:spLocks noEditPoints="1"/>
            </p:cNvSpPr>
            <p:nvPr/>
          </p:nvSpPr>
          <p:spPr bwMode="auto">
            <a:xfrm>
              <a:off x="6442" y="2621"/>
              <a:ext cx="167" cy="95"/>
            </a:xfrm>
            <a:custGeom>
              <a:avLst/>
              <a:gdLst>
                <a:gd name="T0" fmla="*/ 17 w 70"/>
                <a:gd name="T1" fmla="*/ 40 h 40"/>
                <a:gd name="T2" fmla="*/ 2 w 70"/>
                <a:gd name="T3" fmla="*/ 11 h 40"/>
                <a:gd name="T4" fmla="*/ 2 w 70"/>
                <a:gd name="T5" fmla="*/ 2 h 40"/>
                <a:gd name="T6" fmla="*/ 9 w 70"/>
                <a:gd name="T7" fmla="*/ 0 h 40"/>
                <a:gd name="T8" fmla="*/ 19 w 70"/>
                <a:gd name="T9" fmla="*/ 1 h 40"/>
                <a:gd name="T10" fmla="*/ 19 w 70"/>
                <a:gd name="T11" fmla="*/ 1 h 40"/>
                <a:gd name="T12" fmla="*/ 34 w 70"/>
                <a:gd name="T13" fmla="*/ 8 h 40"/>
                <a:gd name="T14" fmla="*/ 56 w 70"/>
                <a:gd name="T15" fmla="*/ 2 h 40"/>
                <a:gd name="T16" fmla="*/ 70 w 70"/>
                <a:gd name="T17" fmla="*/ 9 h 40"/>
                <a:gd name="T18" fmla="*/ 70 w 70"/>
                <a:gd name="T19" fmla="*/ 9 h 40"/>
                <a:gd name="T20" fmla="*/ 70 w 70"/>
                <a:gd name="T21" fmla="*/ 10 h 40"/>
                <a:gd name="T22" fmla="*/ 56 w 70"/>
                <a:gd name="T23" fmla="*/ 39 h 40"/>
                <a:gd name="T24" fmla="*/ 56 w 70"/>
                <a:gd name="T25" fmla="*/ 39 h 40"/>
                <a:gd name="T26" fmla="*/ 17 w 70"/>
                <a:gd name="T27" fmla="*/ 40 h 40"/>
                <a:gd name="T28" fmla="*/ 9 w 70"/>
                <a:gd name="T29" fmla="*/ 1 h 40"/>
                <a:gd name="T30" fmla="*/ 3 w 70"/>
                <a:gd name="T31" fmla="*/ 3 h 40"/>
                <a:gd name="T32" fmla="*/ 3 w 70"/>
                <a:gd name="T33" fmla="*/ 11 h 40"/>
                <a:gd name="T34" fmla="*/ 17 w 70"/>
                <a:gd name="T35" fmla="*/ 39 h 40"/>
                <a:gd name="T36" fmla="*/ 55 w 70"/>
                <a:gd name="T37" fmla="*/ 38 h 40"/>
                <a:gd name="T38" fmla="*/ 69 w 70"/>
                <a:gd name="T39" fmla="*/ 9 h 40"/>
                <a:gd name="T40" fmla="*/ 56 w 70"/>
                <a:gd name="T41" fmla="*/ 4 h 40"/>
                <a:gd name="T42" fmla="*/ 34 w 70"/>
                <a:gd name="T43" fmla="*/ 9 h 40"/>
                <a:gd name="T44" fmla="*/ 34 w 70"/>
                <a:gd name="T45" fmla="*/ 9 h 40"/>
                <a:gd name="T46" fmla="*/ 34 w 70"/>
                <a:gd name="T47" fmla="*/ 9 h 40"/>
                <a:gd name="T48" fmla="*/ 18 w 70"/>
                <a:gd name="T49" fmla="*/ 2 h 40"/>
                <a:gd name="T50" fmla="*/ 9 w 70"/>
                <a:gd name="T5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0" h="40">
                  <a:moveTo>
                    <a:pt x="17" y="40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5" y="0"/>
                    <a:pt x="9" y="0"/>
                  </a:cubicBezTo>
                  <a:cubicBezTo>
                    <a:pt x="14" y="0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26" y="6"/>
                    <a:pt x="33" y="8"/>
                    <a:pt x="34" y="8"/>
                  </a:cubicBezTo>
                  <a:cubicBezTo>
                    <a:pt x="43" y="4"/>
                    <a:pt x="50" y="2"/>
                    <a:pt x="56" y="2"/>
                  </a:cubicBezTo>
                  <a:cubicBezTo>
                    <a:pt x="68" y="2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4" y="20"/>
                    <a:pt x="59" y="30"/>
                    <a:pt x="56" y="39"/>
                  </a:cubicBezTo>
                  <a:cubicBezTo>
                    <a:pt x="56" y="39"/>
                    <a:pt x="56" y="39"/>
                    <a:pt x="56" y="39"/>
                  </a:cubicBezTo>
                  <a:lnTo>
                    <a:pt x="17" y="40"/>
                  </a:lnTo>
                  <a:close/>
                  <a:moveTo>
                    <a:pt x="9" y="1"/>
                  </a:moveTo>
                  <a:cubicBezTo>
                    <a:pt x="6" y="1"/>
                    <a:pt x="4" y="1"/>
                    <a:pt x="3" y="3"/>
                  </a:cubicBezTo>
                  <a:cubicBezTo>
                    <a:pt x="1" y="4"/>
                    <a:pt x="1" y="7"/>
                    <a:pt x="3" y="1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8" y="29"/>
                    <a:pt x="63" y="19"/>
                    <a:pt x="69" y="9"/>
                  </a:cubicBezTo>
                  <a:cubicBezTo>
                    <a:pt x="69" y="8"/>
                    <a:pt x="66" y="4"/>
                    <a:pt x="56" y="4"/>
                  </a:cubicBezTo>
                  <a:cubicBezTo>
                    <a:pt x="50" y="4"/>
                    <a:pt x="43" y="5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27" y="8"/>
                    <a:pt x="18" y="2"/>
                  </a:cubicBezTo>
                  <a:cubicBezTo>
                    <a:pt x="18" y="2"/>
                    <a:pt x="13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6471" y="2721"/>
              <a:ext cx="114" cy="34"/>
            </a:xfrm>
            <a:custGeom>
              <a:avLst/>
              <a:gdLst>
                <a:gd name="T0" fmla="*/ 40 w 48"/>
                <a:gd name="T1" fmla="*/ 0 h 14"/>
                <a:gd name="T2" fmla="*/ 6 w 48"/>
                <a:gd name="T3" fmla="*/ 1 h 14"/>
                <a:gd name="T4" fmla="*/ 0 w 48"/>
                <a:gd name="T5" fmla="*/ 7 h 14"/>
                <a:gd name="T6" fmla="*/ 7 w 48"/>
                <a:gd name="T7" fmla="*/ 14 h 14"/>
                <a:gd name="T8" fmla="*/ 41 w 48"/>
                <a:gd name="T9" fmla="*/ 13 h 14"/>
                <a:gd name="T10" fmla="*/ 48 w 48"/>
                <a:gd name="T11" fmla="*/ 6 h 14"/>
                <a:gd name="T12" fmla="*/ 40 w 4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0" y="0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3" y="1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5" y="12"/>
                    <a:pt x="48" y="10"/>
                    <a:pt x="48" y="6"/>
                  </a:cubicBezTo>
                  <a:cubicBezTo>
                    <a:pt x="47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6468" y="2719"/>
              <a:ext cx="117" cy="36"/>
            </a:xfrm>
            <a:custGeom>
              <a:avLst/>
              <a:gdLst>
                <a:gd name="T0" fmla="*/ 8 w 49"/>
                <a:gd name="T1" fmla="*/ 15 h 15"/>
                <a:gd name="T2" fmla="*/ 0 w 49"/>
                <a:gd name="T3" fmla="*/ 8 h 15"/>
                <a:gd name="T4" fmla="*/ 2 w 49"/>
                <a:gd name="T5" fmla="*/ 3 h 15"/>
                <a:gd name="T6" fmla="*/ 7 w 49"/>
                <a:gd name="T7" fmla="*/ 1 h 15"/>
                <a:gd name="T8" fmla="*/ 42 w 49"/>
                <a:gd name="T9" fmla="*/ 0 h 15"/>
                <a:gd name="T10" fmla="*/ 49 w 49"/>
                <a:gd name="T11" fmla="*/ 7 h 15"/>
                <a:gd name="T12" fmla="*/ 42 w 49"/>
                <a:gd name="T13" fmla="*/ 14 h 15"/>
                <a:gd name="T14" fmla="*/ 8 w 49"/>
                <a:gd name="T15" fmla="*/ 15 h 15"/>
                <a:gd name="T16" fmla="*/ 42 w 49"/>
                <a:gd name="T17" fmla="*/ 1 h 15"/>
                <a:gd name="T18" fmla="*/ 41 w 49"/>
                <a:gd name="T19" fmla="*/ 1 h 15"/>
                <a:gd name="T20" fmla="*/ 7 w 49"/>
                <a:gd name="T21" fmla="*/ 2 h 15"/>
                <a:gd name="T22" fmla="*/ 3 w 49"/>
                <a:gd name="T23" fmla="*/ 4 h 15"/>
                <a:gd name="T24" fmla="*/ 1 w 49"/>
                <a:gd name="T25" fmla="*/ 8 h 15"/>
                <a:gd name="T26" fmla="*/ 8 w 49"/>
                <a:gd name="T27" fmla="*/ 14 h 15"/>
                <a:gd name="T28" fmla="*/ 8 w 49"/>
                <a:gd name="T29" fmla="*/ 14 h 15"/>
                <a:gd name="T30" fmla="*/ 42 w 49"/>
                <a:gd name="T31" fmla="*/ 13 h 15"/>
                <a:gd name="T32" fmla="*/ 48 w 49"/>
                <a:gd name="T33" fmla="*/ 7 h 15"/>
                <a:gd name="T34" fmla="*/ 42 w 49"/>
                <a:gd name="T3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15">
                  <a:moveTo>
                    <a:pt x="8" y="15"/>
                  </a:moveTo>
                  <a:cubicBezTo>
                    <a:pt x="4" y="15"/>
                    <a:pt x="0" y="12"/>
                    <a:pt x="0" y="8"/>
                  </a:cubicBezTo>
                  <a:cubicBezTo>
                    <a:pt x="0" y="6"/>
                    <a:pt x="1" y="5"/>
                    <a:pt x="2" y="3"/>
                  </a:cubicBezTo>
                  <a:cubicBezTo>
                    <a:pt x="4" y="2"/>
                    <a:pt x="5" y="1"/>
                    <a:pt x="7" y="1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9" y="3"/>
                    <a:pt x="49" y="7"/>
                  </a:cubicBezTo>
                  <a:cubicBezTo>
                    <a:pt x="49" y="11"/>
                    <a:pt x="46" y="14"/>
                    <a:pt x="42" y="14"/>
                  </a:cubicBezTo>
                  <a:lnTo>
                    <a:pt x="8" y="15"/>
                  </a:lnTo>
                  <a:close/>
                  <a:moveTo>
                    <a:pt x="42" y="1"/>
                  </a:moveTo>
                  <a:cubicBezTo>
                    <a:pt x="41" y="1"/>
                    <a:pt x="41" y="1"/>
                    <a:pt x="4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4" y="3"/>
                    <a:pt x="3" y="4"/>
                  </a:cubicBezTo>
                  <a:cubicBezTo>
                    <a:pt x="2" y="5"/>
                    <a:pt x="1" y="7"/>
                    <a:pt x="1" y="8"/>
                  </a:cubicBezTo>
                  <a:cubicBezTo>
                    <a:pt x="1" y="12"/>
                    <a:pt x="4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5" y="13"/>
                    <a:pt x="48" y="10"/>
                    <a:pt x="48" y="7"/>
                  </a:cubicBezTo>
                  <a:cubicBezTo>
                    <a:pt x="48" y="4"/>
                    <a:pt x="45" y="1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36"/>
            <p:cNvSpPr>
              <a:spLocks noEditPoints="1"/>
            </p:cNvSpPr>
            <p:nvPr/>
          </p:nvSpPr>
          <p:spPr bwMode="auto">
            <a:xfrm>
              <a:off x="6335" y="2762"/>
              <a:ext cx="402" cy="354"/>
            </a:xfrm>
            <a:custGeom>
              <a:avLst/>
              <a:gdLst>
                <a:gd name="T0" fmla="*/ 163 w 169"/>
                <a:gd name="T1" fmla="*/ 131 h 148"/>
                <a:gd name="T2" fmla="*/ 159 w 169"/>
                <a:gd name="T3" fmla="*/ 108 h 148"/>
                <a:gd name="T4" fmla="*/ 135 w 169"/>
                <a:gd name="T5" fmla="*/ 36 h 148"/>
                <a:gd name="T6" fmla="*/ 99 w 169"/>
                <a:gd name="T7" fmla="*/ 2 h 148"/>
                <a:gd name="T8" fmla="*/ 99 w 169"/>
                <a:gd name="T9" fmla="*/ 0 h 148"/>
                <a:gd name="T10" fmla="*/ 63 w 169"/>
                <a:gd name="T11" fmla="*/ 1 h 148"/>
                <a:gd name="T12" fmla="*/ 38 w 169"/>
                <a:gd name="T13" fmla="*/ 31 h 148"/>
                <a:gd name="T14" fmla="*/ 15 w 169"/>
                <a:gd name="T15" fmla="*/ 124 h 148"/>
                <a:gd name="T16" fmla="*/ 8 w 169"/>
                <a:gd name="T17" fmla="*/ 139 h 148"/>
                <a:gd name="T18" fmla="*/ 8 w 169"/>
                <a:gd name="T19" fmla="*/ 139 h 148"/>
                <a:gd name="T20" fmla="*/ 7 w 169"/>
                <a:gd name="T21" fmla="*/ 143 h 148"/>
                <a:gd name="T22" fmla="*/ 16 w 169"/>
                <a:gd name="T23" fmla="*/ 144 h 148"/>
                <a:gd name="T24" fmla="*/ 28 w 169"/>
                <a:gd name="T25" fmla="*/ 142 h 148"/>
                <a:gd name="T26" fmla="*/ 28 w 169"/>
                <a:gd name="T27" fmla="*/ 142 h 148"/>
                <a:gd name="T28" fmla="*/ 29 w 169"/>
                <a:gd name="T29" fmla="*/ 142 h 148"/>
                <a:gd name="T30" fmla="*/ 78 w 169"/>
                <a:gd name="T31" fmla="*/ 148 h 148"/>
                <a:gd name="T32" fmla="*/ 143 w 169"/>
                <a:gd name="T33" fmla="*/ 139 h 148"/>
                <a:gd name="T34" fmla="*/ 155 w 169"/>
                <a:gd name="T35" fmla="*/ 141 h 148"/>
                <a:gd name="T36" fmla="*/ 159 w 169"/>
                <a:gd name="T37" fmla="*/ 142 h 148"/>
                <a:gd name="T38" fmla="*/ 167 w 169"/>
                <a:gd name="T39" fmla="*/ 138 h 148"/>
                <a:gd name="T40" fmla="*/ 163 w 169"/>
                <a:gd name="T41" fmla="*/ 131 h 148"/>
                <a:gd name="T42" fmla="*/ 107 w 169"/>
                <a:gd name="T43" fmla="*/ 101 h 148"/>
                <a:gd name="T44" fmla="*/ 56 w 169"/>
                <a:gd name="T45" fmla="*/ 100 h 148"/>
                <a:gd name="T46" fmla="*/ 56 w 169"/>
                <a:gd name="T47" fmla="*/ 96 h 148"/>
                <a:gd name="T48" fmla="*/ 70 w 169"/>
                <a:gd name="T49" fmla="*/ 79 h 148"/>
                <a:gd name="T50" fmla="*/ 70 w 169"/>
                <a:gd name="T51" fmla="*/ 73 h 148"/>
                <a:gd name="T52" fmla="*/ 57 w 169"/>
                <a:gd name="T53" fmla="*/ 73 h 148"/>
                <a:gd name="T54" fmla="*/ 57 w 169"/>
                <a:gd name="T55" fmla="*/ 67 h 148"/>
                <a:gd name="T56" fmla="*/ 68 w 169"/>
                <a:gd name="T57" fmla="*/ 67 h 148"/>
                <a:gd name="T58" fmla="*/ 67 w 169"/>
                <a:gd name="T59" fmla="*/ 57 h 148"/>
                <a:gd name="T60" fmla="*/ 91 w 169"/>
                <a:gd name="T61" fmla="*/ 39 h 148"/>
                <a:gd name="T62" fmla="*/ 104 w 169"/>
                <a:gd name="T63" fmla="*/ 41 h 148"/>
                <a:gd name="T64" fmla="*/ 102 w 169"/>
                <a:gd name="T65" fmla="*/ 47 h 148"/>
                <a:gd name="T66" fmla="*/ 91 w 169"/>
                <a:gd name="T67" fmla="*/ 45 h 148"/>
                <a:gd name="T68" fmla="*/ 77 w 169"/>
                <a:gd name="T69" fmla="*/ 57 h 148"/>
                <a:gd name="T70" fmla="*/ 79 w 169"/>
                <a:gd name="T71" fmla="*/ 67 h 148"/>
                <a:gd name="T72" fmla="*/ 97 w 169"/>
                <a:gd name="T73" fmla="*/ 67 h 148"/>
                <a:gd name="T74" fmla="*/ 96 w 169"/>
                <a:gd name="T75" fmla="*/ 73 h 148"/>
                <a:gd name="T76" fmla="*/ 80 w 169"/>
                <a:gd name="T77" fmla="*/ 73 h 148"/>
                <a:gd name="T78" fmla="*/ 79 w 169"/>
                <a:gd name="T79" fmla="*/ 83 h 148"/>
                <a:gd name="T80" fmla="*/ 71 w 169"/>
                <a:gd name="T81" fmla="*/ 93 h 148"/>
                <a:gd name="T82" fmla="*/ 71 w 169"/>
                <a:gd name="T83" fmla="*/ 94 h 148"/>
                <a:gd name="T84" fmla="*/ 107 w 169"/>
                <a:gd name="T85" fmla="*/ 94 h 148"/>
                <a:gd name="T86" fmla="*/ 107 w 169"/>
                <a:gd name="T87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148">
                  <a:moveTo>
                    <a:pt x="163" y="131"/>
                  </a:moveTo>
                  <a:cubicBezTo>
                    <a:pt x="163" y="131"/>
                    <a:pt x="154" y="125"/>
                    <a:pt x="159" y="108"/>
                  </a:cubicBezTo>
                  <a:cubicBezTo>
                    <a:pt x="159" y="108"/>
                    <a:pt x="168" y="62"/>
                    <a:pt x="135" y="36"/>
                  </a:cubicBezTo>
                  <a:cubicBezTo>
                    <a:pt x="133" y="35"/>
                    <a:pt x="100" y="10"/>
                    <a:pt x="99" y="2"/>
                  </a:cubicBezTo>
                  <a:cubicBezTo>
                    <a:pt x="99" y="2"/>
                    <a:pt x="99" y="1"/>
                    <a:pt x="99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58" y="9"/>
                    <a:pt x="50" y="19"/>
                    <a:pt x="38" y="31"/>
                  </a:cubicBezTo>
                  <a:cubicBezTo>
                    <a:pt x="37" y="32"/>
                    <a:pt x="0" y="69"/>
                    <a:pt x="15" y="124"/>
                  </a:cubicBezTo>
                  <a:cubicBezTo>
                    <a:pt x="15" y="125"/>
                    <a:pt x="16" y="128"/>
                    <a:pt x="8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8" y="139"/>
                    <a:pt x="6" y="142"/>
                    <a:pt x="7" y="143"/>
                  </a:cubicBezTo>
                  <a:cubicBezTo>
                    <a:pt x="9" y="145"/>
                    <a:pt x="12" y="145"/>
                    <a:pt x="16" y="144"/>
                  </a:cubicBezTo>
                  <a:cubicBezTo>
                    <a:pt x="16" y="144"/>
                    <a:pt x="21" y="143"/>
                    <a:pt x="28" y="142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9" y="142"/>
                    <a:pt x="29" y="142"/>
                    <a:pt x="29" y="142"/>
                  </a:cubicBezTo>
                  <a:cubicBezTo>
                    <a:pt x="29" y="142"/>
                    <a:pt x="48" y="148"/>
                    <a:pt x="78" y="148"/>
                  </a:cubicBezTo>
                  <a:cubicBezTo>
                    <a:pt x="100" y="148"/>
                    <a:pt x="122" y="145"/>
                    <a:pt x="143" y="139"/>
                  </a:cubicBezTo>
                  <a:cubicBezTo>
                    <a:pt x="143" y="139"/>
                    <a:pt x="149" y="138"/>
                    <a:pt x="155" y="141"/>
                  </a:cubicBezTo>
                  <a:cubicBezTo>
                    <a:pt x="155" y="141"/>
                    <a:pt x="157" y="142"/>
                    <a:pt x="159" y="142"/>
                  </a:cubicBezTo>
                  <a:cubicBezTo>
                    <a:pt x="162" y="142"/>
                    <a:pt x="165" y="140"/>
                    <a:pt x="167" y="138"/>
                  </a:cubicBezTo>
                  <a:cubicBezTo>
                    <a:pt x="167" y="138"/>
                    <a:pt x="169" y="135"/>
                    <a:pt x="163" y="131"/>
                  </a:cubicBezTo>
                  <a:close/>
                  <a:moveTo>
                    <a:pt x="107" y="101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64" y="93"/>
                    <a:pt x="70" y="86"/>
                    <a:pt x="70" y="79"/>
                  </a:cubicBezTo>
                  <a:cubicBezTo>
                    <a:pt x="70" y="77"/>
                    <a:pt x="70" y="75"/>
                    <a:pt x="70" y="73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4"/>
                    <a:pt x="67" y="61"/>
                    <a:pt x="67" y="57"/>
                  </a:cubicBezTo>
                  <a:cubicBezTo>
                    <a:pt x="67" y="46"/>
                    <a:pt x="77" y="39"/>
                    <a:pt x="91" y="39"/>
                  </a:cubicBezTo>
                  <a:cubicBezTo>
                    <a:pt x="97" y="39"/>
                    <a:pt x="102" y="40"/>
                    <a:pt x="104" y="41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0" y="46"/>
                    <a:pt x="96" y="45"/>
                    <a:pt x="91" y="45"/>
                  </a:cubicBezTo>
                  <a:cubicBezTo>
                    <a:pt x="81" y="45"/>
                    <a:pt x="77" y="50"/>
                    <a:pt x="77" y="57"/>
                  </a:cubicBezTo>
                  <a:cubicBezTo>
                    <a:pt x="77" y="61"/>
                    <a:pt x="78" y="64"/>
                    <a:pt x="79" y="67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6"/>
                    <a:pt x="80" y="80"/>
                    <a:pt x="79" y="83"/>
                  </a:cubicBezTo>
                  <a:cubicBezTo>
                    <a:pt x="78" y="87"/>
                    <a:pt x="75" y="91"/>
                    <a:pt x="71" y="93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107" y="94"/>
                    <a:pt x="107" y="94"/>
                    <a:pt x="107" y="94"/>
                  </a:cubicBezTo>
                  <a:lnTo>
                    <a:pt x="107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6147" y="2633"/>
              <a:ext cx="129" cy="81"/>
            </a:xfrm>
            <a:custGeom>
              <a:avLst/>
              <a:gdLst>
                <a:gd name="T0" fmla="*/ 14 w 54"/>
                <a:gd name="T1" fmla="*/ 34 h 34"/>
                <a:gd name="T2" fmla="*/ 43 w 54"/>
                <a:gd name="T3" fmla="*/ 34 h 34"/>
                <a:gd name="T4" fmla="*/ 54 w 54"/>
                <a:gd name="T5" fmla="*/ 13 h 34"/>
                <a:gd name="T6" fmla="*/ 28 w 54"/>
                <a:gd name="T7" fmla="*/ 12 h 34"/>
                <a:gd name="T8" fmla="*/ 16 w 54"/>
                <a:gd name="T9" fmla="*/ 6 h 34"/>
                <a:gd name="T10" fmla="*/ 4 w 54"/>
                <a:gd name="T11" fmla="*/ 13 h 34"/>
                <a:gd name="T12" fmla="*/ 14 w 54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34">
                  <a:moveTo>
                    <a:pt x="14" y="34"/>
                  </a:moveTo>
                  <a:cubicBezTo>
                    <a:pt x="43" y="34"/>
                    <a:pt x="43" y="34"/>
                    <a:pt x="43" y="34"/>
                  </a:cubicBezTo>
                  <a:cubicBezTo>
                    <a:pt x="45" y="29"/>
                    <a:pt x="48" y="22"/>
                    <a:pt x="54" y="13"/>
                  </a:cubicBezTo>
                  <a:cubicBezTo>
                    <a:pt x="54" y="13"/>
                    <a:pt x="51" y="3"/>
                    <a:pt x="28" y="12"/>
                  </a:cubicBezTo>
                  <a:cubicBezTo>
                    <a:pt x="28" y="12"/>
                    <a:pt x="22" y="11"/>
                    <a:pt x="16" y="6"/>
                  </a:cubicBezTo>
                  <a:cubicBezTo>
                    <a:pt x="16" y="6"/>
                    <a:pt x="0" y="0"/>
                    <a:pt x="4" y="13"/>
                  </a:cubicBezTo>
                  <a:lnTo>
                    <a:pt x="14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6152" y="2642"/>
              <a:ext cx="126" cy="74"/>
            </a:xfrm>
            <a:custGeom>
              <a:avLst/>
              <a:gdLst>
                <a:gd name="T0" fmla="*/ 12 w 53"/>
                <a:gd name="T1" fmla="*/ 31 h 31"/>
                <a:gd name="T2" fmla="*/ 1 w 53"/>
                <a:gd name="T3" fmla="*/ 9 h 31"/>
                <a:gd name="T4" fmla="*/ 2 w 53"/>
                <a:gd name="T5" fmla="*/ 2 h 31"/>
                <a:gd name="T6" fmla="*/ 7 w 53"/>
                <a:gd name="T7" fmla="*/ 0 h 31"/>
                <a:gd name="T8" fmla="*/ 15 w 53"/>
                <a:gd name="T9" fmla="*/ 2 h 31"/>
                <a:gd name="T10" fmla="*/ 15 w 53"/>
                <a:gd name="T11" fmla="*/ 2 h 31"/>
                <a:gd name="T12" fmla="*/ 25 w 53"/>
                <a:gd name="T13" fmla="*/ 7 h 31"/>
                <a:gd name="T14" fmla="*/ 42 w 53"/>
                <a:gd name="T15" fmla="*/ 3 h 31"/>
                <a:gd name="T16" fmla="*/ 53 w 53"/>
                <a:gd name="T17" fmla="*/ 9 h 31"/>
                <a:gd name="T18" fmla="*/ 53 w 53"/>
                <a:gd name="T19" fmla="*/ 9 h 31"/>
                <a:gd name="T20" fmla="*/ 53 w 53"/>
                <a:gd name="T21" fmla="*/ 9 h 31"/>
                <a:gd name="T22" fmla="*/ 42 w 53"/>
                <a:gd name="T23" fmla="*/ 31 h 31"/>
                <a:gd name="T24" fmla="*/ 42 w 53"/>
                <a:gd name="T25" fmla="*/ 31 h 31"/>
                <a:gd name="T26" fmla="*/ 12 w 53"/>
                <a:gd name="T27" fmla="*/ 31 h 31"/>
                <a:gd name="T28" fmla="*/ 7 w 53"/>
                <a:gd name="T29" fmla="*/ 1 h 31"/>
                <a:gd name="T30" fmla="*/ 2 w 53"/>
                <a:gd name="T31" fmla="*/ 3 h 31"/>
                <a:gd name="T32" fmla="*/ 2 w 53"/>
                <a:gd name="T33" fmla="*/ 9 h 31"/>
                <a:gd name="T34" fmla="*/ 13 w 53"/>
                <a:gd name="T35" fmla="*/ 30 h 31"/>
                <a:gd name="T36" fmla="*/ 41 w 53"/>
                <a:gd name="T37" fmla="*/ 30 h 31"/>
                <a:gd name="T38" fmla="*/ 52 w 53"/>
                <a:gd name="T39" fmla="*/ 9 h 31"/>
                <a:gd name="T40" fmla="*/ 42 w 53"/>
                <a:gd name="T41" fmla="*/ 4 h 31"/>
                <a:gd name="T42" fmla="*/ 26 w 53"/>
                <a:gd name="T43" fmla="*/ 8 h 31"/>
                <a:gd name="T44" fmla="*/ 26 w 53"/>
                <a:gd name="T45" fmla="*/ 8 h 31"/>
                <a:gd name="T46" fmla="*/ 25 w 53"/>
                <a:gd name="T47" fmla="*/ 8 h 31"/>
                <a:gd name="T48" fmla="*/ 14 w 53"/>
                <a:gd name="T49" fmla="*/ 3 h 31"/>
                <a:gd name="T50" fmla="*/ 7 w 53"/>
                <a:gd name="T51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3" h="31">
                  <a:moveTo>
                    <a:pt x="12" y="31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1"/>
                    <a:pt x="4" y="0"/>
                    <a:pt x="7" y="0"/>
                  </a:cubicBezTo>
                  <a:cubicBezTo>
                    <a:pt x="10" y="0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20" y="6"/>
                    <a:pt x="25" y="7"/>
                    <a:pt x="25" y="7"/>
                  </a:cubicBezTo>
                  <a:cubicBezTo>
                    <a:pt x="32" y="5"/>
                    <a:pt x="37" y="3"/>
                    <a:pt x="42" y="3"/>
                  </a:cubicBezTo>
                  <a:cubicBezTo>
                    <a:pt x="51" y="3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8" y="17"/>
                    <a:pt x="44" y="24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lnTo>
                    <a:pt x="12" y="31"/>
                  </a:lnTo>
                  <a:close/>
                  <a:moveTo>
                    <a:pt x="7" y="1"/>
                  </a:moveTo>
                  <a:cubicBezTo>
                    <a:pt x="5" y="1"/>
                    <a:pt x="3" y="2"/>
                    <a:pt x="2" y="3"/>
                  </a:cubicBezTo>
                  <a:cubicBezTo>
                    <a:pt x="1" y="4"/>
                    <a:pt x="1" y="6"/>
                    <a:pt x="2" y="9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3" y="23"/>
                    <a:pt x="47" y="16"/>
                    <a:pt x="52" y="9"/>
                  </a:cubicBezTo>
                  <a:cubicBezTo>
                    <a:pt x="51" y="8"/>
                    <a:pt x="49" y="4"/>
                    <a:pt x="42" y="4"/>
                  </a:cubicBezTo>
                  <a:cubicBezTo>
                    <a:pt x="37" y="4"/>
                    <a:pt x="32" y="6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0" y="7"/>
                    <a:pt x="14" y="3"/>
                  </a:cubicBezTo>
                  <a:cubicBezTo>
                    <a:pt x="14" y="3"/>
                    <a:pt x="10" y="1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>
              <a:off x="6171" y="2721"/>
              <a:ext cx="86" cy="24"/>
            </a:xfrm>
            <a:custGeom>
              <a:avLst/>
              <a:gdLst>
                <a:gd name="T0" fmla="*/ 31 w 36"/>
                <a:gd name="T1" fmla="*/ 0 h 10"/>
                <a:gd name="T2" fmla="*/ 5 w 36"/>
                <a:gd name="T3" fmla="*/ 0 h 10"/>
                <a:gd name="T4" fmla="*/ 0 w 36"/>
                <a:gd name="T5" fmla="*/ 5 h 10"/>
                <a:gd name="T6" fmla="*/ 5 w 36"/>
                <a:gd name="T7" fmla="*/ 10 h 10"/>
                <a:gd name="T8" fmla="*/ 31 w 36"/>
                <a:gd name="T9" fmla="*/ 10 h 10"/>
                <a:gd name="T10" fmla="*/ 36 w 36"/>
                <a:gd name="T11" fmla="*/ 5 h 10"/>
                <a:gd name="T12" fmla="*/ 31 w 3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0">
                  <a:moveTo>
                    <a:pt x="3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4" y="10"/>
                    <a:pt x="36" y="7"/>
                    <a:pt x="36" y="5"/>
                  </a:cubicBezTo>
                  <a:cubicBezTo>
                    <a:pt x="36" y="2"/>
                    <a:pt x="34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6171" y="2719"/>
              <a:ext cx="86" cy="26"/>
            </a:xfrm>
            <a:custGeom>
              <a:avLst/>
              <a:gdLst>
                <a:gd name="T0" fmla="*/ 5 w 36"/>
                <a:gd name="T1" fmla="*/ 11 h 11"/>
                <a:gd name="T2" fmla="*/ 0 w 36"/>
                <a:gd name="T3" fmla="*/ 6 h 11"/>
                <a:gd name="T4" fmla="*/ 1 w 36"/>
                <a:gd name="T5" fmla="*/ 2 h 11"/>
                <a:gd name="T6" fmla="*/ 5 w 36"/>
                <a:gd name="T7" fmla="*/ 0 h 11"/>
                <a:gd name="T8" fmla="*/ 31 w 36"/>
                <a:gd name="T9" fmla="*/ 0 h 11"/>
                <a:gd name="T10" fmla="*/ 36 w 36"/>
                <a:gd name="T11" fmla="*/ 6 h 11"/>
                <a:gd name="T12" fmla="*/ 31 w 36"/>
                <a:gd name="T13" fmla="*/ 11 h 11"/>
                <a:gd name="T14" fmla="*/ 5 w 36"/>
                <a:gd name="T15" fmla="*/ 11 h 11"/>
                <a:gd name="T16" fmla="*/ 31 w 36"/>
                <a:gd name="T17" fmla="*/ 1 h 11"/>
                <a:gd name="T18" fmla="*/ 5 w 36"/>
                <a:gd name="T19" fmla="*/ 1 h 11"/>
                <a:gd name="T20" fmla="*/ 2 w 36"/>
                <a:gd name="T21" fmla="*/ 3 h 11"/>
                <a:gd name="T22" fmla="*/ 1 w 36"/>
                <a:gd name="T23" fmla="*/ 6 h 11"/>
                <a:gd name="T24" fmla="*/ 5 w 36"/>
                <a:gd name="T25" fmla="*/ 10 h 11"/>
                <a:gd name="T26" fmla="*/ 5 w 36"/>
                <a:gd name="T27" fmla="*/ 11 h 11"/>
                <a:gd name="T28" fmla="*/ 5 w 36"/>
                <a:gd name="T29" fmla="*/ 10 h 11"/>
                <a:gd name="T30" fmla="*/ 31 w 36"/>
                <a:gd name="T31" fmla="*/ 10 h 11"/>
                <a:gd name="T32" fmla="*/ 35 w 36"/>
                <a:gd name="T33" fmla="*/ 6 h 11"/>
                <a:gd name="T34" fmla="*/ 31 w 36"/>
                <a:gd name="T3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11">
                  <a:moveTo>
                    <a:pt x="5" y="11"/>
                  </a:moveTo>
                  <a:cubicBezTo>
                    <a:pt x="2" y="11"/>
                    <a:pt x="0" y="9"/>
                    <a:pt x="0" y="6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4" y="0"/>
                    <a:pt x="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1"/>
                    <a:pt x="31" y="11"/>
                  </a:cubicBezTo>
                  <a:lnTo>
                    <a:pt x="5" y="11"/>
                  </a:lnTo>
                  <a:close/>
                  <a:moveTo>
                    <a:pt x="31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1" y="8"/>
                    <a:pt x="3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10"/>
                    <a:pt x="35" y="8"/>
                    <a:pt x="35" y="6"/>
                  </a:cubicBezTo>
                  <a:cubicBezTo>
                    <a:pt x="35" y="3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6066" y="2752"/>
              <a:ext cx="300" cy="264"/>
            </a:xfrm>
            <a:custGeom>
              <a:avLst/>
              <a:gdLst>
                <a:gd name="T0" fmla="*/ 120 w 126"/>
                <a:gd name="T1" fmla="*/ 99 h 110"/>
                <a:gd name="T2" fmla="*/ 118 w 126"/>
                <a:gd name="T3" fmla="*/ 82 h 110"/>
                <a:gd name="T4" fmla="*/ 101 w 126"/>
                <a:gd name="T5" fmla="*/ 28 h 110"/>
                <a:gd name="T6" fmla="*/ 76 w 126"/>
                <a:gd name="T7" fmla="*/ 2 h 110"/>
                <a:gd name="T8" fmla="*/ 75 w 126"/>
                <a:gd name="T9" fmla="*/ 0 h 110"/>
                <a:gd name="T10" fmla="*/ 48 w 126"/>
                <a:gd name="T11" fmla="*/ 0 h 110"/>
                <a:gd name="T12" fmla="*/ 29 w 126"/>
                <a:gd name="T13" fmla="*/ 22 h 110"/>
                <a:gd name="T14" fmla="*/ 10 w 126"/>
                <a:gd name="T15" fmla="*/ 91 h 110"/>
                <a:gd name="T16" fmla="*/ 4 w 126"/>
                <a:gd name="T17" fmla="*/ 102 h 110"/>
                <a:gd name="T18" fmla="*/ 4 w 126"/>
                <a:gd name="T19" fmla="*/ 105 h 110"/>
                <a:gd name="T20" fmla="*/ 10 w 126"/>
                <a:gd name="T21" fmla="*/ 106 h 110"/>
                <a:gd name="T22" fmla="*/ 19 w 126"/>
                <a:gd name="T23" fmla="*/ 105 h 110"/>
                <a:gd name="T24" fmla="*/ 19 w 126"/>
                <a:gd name="T25" fmla="*/ 105 h 110"/>
                <a:gd name="T26" fmla="*/ 20 w 126"/>
                <a:gd name="T27" fmla="*/ 105 h 110"/>
                <a:gd name="T28" fmla="*/ 61 w 126"/>
                <a:gd name="T29" fmla="*/ 110 h 110"/>
                <a:gd name="T30" fmla="*/ 105 w 126"/>
                <a:gd name="T31" fmla="*/ 104 h 110"/>
                <a:gd name="T32" fmla="*/ 107 w 126"/>
                <a:gd name="T33" fmla="*/ 104 h 110"/>
                <a:gd name="T34" fmla="*/ 114 w 126"/>
                <a:gd name="T35" fmla="*/ 106 h 110"/>
                <a:gd name="T36" fmla="*/ 118 w 126"/>
                <a:gd name="T37" fmla="*/ 107 h 110"/>
                <a:gd name="T38" fmla="*/ 123 w 126"/>
                <a:gd name="T39" fmla="*/ 104 h 110"/>
                <a:gd name="T40" fmla="*/ 120 w 126"/>
                <a:gd name="T41" fmla="*/ 99 h 110"/>
                <a:gd name="T42" fmla="*/ 81 w 126"/>
                <a:gd name="T43" fmla="*/ 55 h 110"/>
                <a:gd name="T44" fmla="*/ 81 w 126"/>
                <a:gd name="T45" fmla="*/ 58 h 110"/>
                <a:gd name="T46" fmla="*/ 53 w 126"/>
                <a:gd name="T47" fmla="*/ 57 h 110"/>
                <a:gd name="T48" fmla="*/ 53 w 126"/>
                <a:gd name="T49" fmla="*/ 62 h 110"/>
                <a:gd name="T50" fmla="*/ 81 w 126"/>
                <a:gd name="T51" fmla="*/ 62 h 110"/>
                <a:gd name="T52" fmla="*/ 81 w 126"/>
                <a:gd name="T53" fmla="*/ 66 h 110"/>
                <a:gd name="T54" fmla="*/ 53 w 126"/>
                <a:gd name="T55" fmla="*/ 65 h 110"/>
                <a:gd name="T56" fmla="*/ 67 w 126"/>
                <a:gd name="T57" fmla="*/ 80 h 110"/>
                <a:gd name="T58" fmla="*/ 83 w 126"/>
                <a:gd name="T59" fmla="*/ 78 h 110"/>
                <a:gd name="T60" fmla="*/ 85 w 126"/>
                <a:gd name="T61" fmla="*/ 83 h 110"/>
                <a:gd name="T62" fmla="*/ 54 w 126"/>
                <a:gd name="T63" fmla="*/ 81 h 110"/>
                <a:gd name="T64" fmla="*/ 45 w 126"/>
                <a:gd name="T65" fmla="*/ 65 h 110"/>
                <a:gd name="T66" fmla="*/ 38 w 126"/>
                <a:gd name="T67" fmla="*/ 65 h 110"/>
                <a:gd name="T68" fmla="*/ 39 w 126"/>
                <a:gd name="T69" fmla="*/ 61 h 110"/>
                <a:gd name="T70" fmla="*/ 44 w 126"/>
                <a:gd name="T71" fmla="*/ 61 h 110"/>
                <a:gd name="T72" fmla="*/ 45 w 126"/>
                <a:gd name="T73" fmla="*/ 58 h 110"/>
                <a:gd name="T74" fmla="*/ 39 w 126"/>
                <a:gd name="T75" fmla="*/ 57 h 110"/>
                <a:gd name="T76" fmla="*/ 39 w 126"/>
                <a:gd name="T77" fmla="*/ 53 h 110"/>
                <a:gd name="T78" fmla="*/ 45 w 126"/>
                <a:gd name="T79" fmla="*/ 53 h 110"/>
                <a:gd name="T80" fmla="*/ 67 w 126"/>
                <a:gd name="T81" fmla="*/ 35 h 110"/>
                <a:gd name="T82" fmla="*/ 86 w 126"/>
                <a:gd name="T83" fmla="*/ 38 h 110"/>
                <a:gd name="T84" fmla="*/ 83 w 126"/>
                <a:gd name="T85" fmla="*/ 43 h 110"/>
                <a:gd name="T86" fmla="*/ 54 w 126"/>
                <a:gd name="T87" fmla="*/ 54 h 110"/>
                <a:gd name="T88" fmla="*/ 81 w 126"/>
                <a:gd name="T89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10">
                  <a:moveTo>
                    <a:pt x="120" y="99"/>
                  </a:moveTo>
                  <a:cubicBezTo>
                    <a:pt x="120" y="99"/>
                    <a:pt x="114" y="94"/>
                    <a:pt x="118" y="82"/>
                  </a:cubicBezTo>
                  <a:cubicBezTo>
                    <a:pt x="118" y="82"/>
                    <a:pt x="126" y="48"/>
                    <a:pt x="101" y="28"/>
                  </a:cubicBezTo>
                  <a:cubicBezTo>
                    <a:pt x="99" y="26"/>
                    <a:pt x="76" y="7"/>
                    <a:pt x="76" y="2"/>
                  </a:cubicBezTo>
                  <a:cubicBezTo>
                    <a:pt x="76" y="1"/>
                    <a:pt x="75" y="1"/>
                    <a:pt x="75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6"/>
                    <a:pt x="38" y="13"/>
                    <a:pt x="29" y="22"/>
                  </a:cubicBezTo>
                  <a:cubicBezTo>
                    <a:pt x="29" y="22"/>
                    <a:pt x="0" y="49"/>
                    <a:pt x="10" y="91"/>
                  </a:cubicBezTo>
                  <a:cubicBezTo>
                    <a:pt x="10" y="92"/>
                    <a:pt x="10" y="94"/>
                    <a:pt x="4" y="102"/>
                  </a:cubicBezTo>
                  <a:cubicBezTo>
                    <a:pt x="4" y="102"/>
                    <a:pt x="3" y="104"/>
                    <a:pt x="4" y="105"/>
                  </a:cubicBezTo>
                  <a:cubicBezTo>
                    <a:pt x="5" y="106"/>
                    <a:pt x="7" y="107"/>
                    <a:pt x="10" y="106"/>
                  </a:cubicBezTo>
                  <a:cubicBezTo>
                    <a:pt x="10" y="106"/>
                    <a:pt x="14" y="105"/>
                    <a:pt x="19" y="105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20" y="105"/>
                    <a:pt x="20" y="105"/>
                    <a:pt x="20" y="105"/>
                  </a:cubicBezTo>
                  <a:cubicBezTo>
                    <a:pt x="20" y="105"/>
                    <a:pt x="36" y="110"/>
                    <a:pt x="61" y="110"/>
                  </a:cubicBezTo>
                  <a:cubicBezTo>
                    <a:pt x="76" y="110"/>
                    <a:pt x="91" y="108"/>
                    <a:pt x="105" y="104"/>
                  </a:cubicBezTo>
                  <a:cubicBezTo>
                    <a:pt x="105" y="104"/>
                    <a:pt x="106" y="104"/>
                    <a:pt x="107" y="104"/>
                  </a:cubicBezTo>
                  <a:cubicBezTo>
                    <a:pt x="109" y="104"/>
                    <a:pt x="112" y="105"/>
                    <a:pt x="114" y="106"/>
                  </a:cubicBezTo>
                  <a:cubicBezTo>
                    <a:pt x="114" y="106"/>
                    <a:pt x="116" y="107"/>
                    <a:pt x="118" y="107"/>
                  </a:cubicBezTo>
                  <a:cubicBezTo>
                    <a:pt x="119" y="107"/>
                    <a:pt x="121" y="106"/>
                    <a:pt x="123" y="104"/>
                  </a:cubicBezTo>
                  <a:cubicBezTo>
                    <a:pt x="123" y="104"/>
                    <a:pt x="125" y="102"/>
                    <a:pt x="120" y="99"/>
                  </a:cubicBezTo>
                  <a:close/>
                  <a:moveTo>
                    <a:pt x="81" y="55"/>
                  </a:moveTo>
                  <a:cubicBezTo>
                    <a:pt x="81" y="58"/>
                    <a:pt x="81" y="58"/>
                    <a:pt x="81" y="58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53" y="57"/>
                    <a:pt x="52" y="61"/>
                    <a:pt x="53" y="62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4" y="78"/>
                    <a:pt x="67" y="80"/>
                  </a:cubicBezTo>
                  <a:cubicBezTo>
                    <a:pt x="67" y="80"/>
                    <a:pt x="76" y="82"/>
                    <a:pt x="83" y="78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71" y="91"/>
                    <a:pt x="54" y="81"/>
                  </a:cubicBezTo>
                  <a:cubicBezTo>
                    <a:pt x="54" y="81"/>
                    <a:pt x="46" y="76"/>
                    <a:pt x="45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0"/>
                    <a:pt x="45" y="58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8" y="37"/>
                    <a:pt x="67" y="35"/>
                  </a:cubicBezTo>
                  <a:cubicBezTo>
                    <a:pt x="67" y="35"/>
                    <a:pt x="81" y="33"/>
                    <a:pt x="86" y="38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61" y="33"/>
                    <a:pt x="54" y="54"/>
                  </a:cubicBezTo>
                  <a:lnTo>
                    <a:pt x="81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6012" tIns="48006" rIns="96012" bIns="4800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890">
                <a:solidFill>
                  <a:prstClr val="black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9" name="文本框 73"/>
          <p:cNvSpPr txBox="1"/>
          <p:nvPr/>
        </p:nvSpPr>
        <p:spPr>
          <a:xfrm>
            <a:off x="3514111" y="2591048"/>
            <a:ext cx="901861" cy="363562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/>
            <a:r>
              <a:rPr lang="en-US" altLang="zh-CN" sz="1890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50</a:t>
            </a:r>
            <a:r>
              <a:rPr lang="en-US" altLang="zh-CN" sz="1260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155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文本框 74"/>
          <p:cNvSpPr txBox="1"/>
          <p:nvPr/>
        </p:nvSpPr>
        <p:spPr>
          <a:xfrm>
            <a:off x="5259438" y="2591048"/>
            <a:ext cx="901861" cy="363562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/>
            <a:r>
              <a:rPr lang="en-US" altLang="zh-CN" sz="1890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80</a:t>
            </a:r>
            <a:r>
              <a:rPr lang="en-US" altLang="zh-CN" sz="1260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155" dirty="0">
              <a:solidFill>
                <a:srgbClr val="0070C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75"/>
          <p:cNvSpPr txBox="1"/>
          <p:nvPr/>
        </p:nvSpPr>
        <p:spPr>
          <a:xfrm>
            <a:off x="6960670" y="2591048"/>
            <a:ext cx="901861" cy="363562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/>
            <a:r>
              <a:rPr lang="en-US" altLang="zh-CN" sz="1890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100</a:t>
            </a:r>
            <a:r>
              <a:rPr lang="en-US" altLang="zh-CN" sz="1260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1155" dirty="0">
              <a:solidFill>
                <a:srgbClr val="00B0F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717541" y="2888336"/>
            <a:ext cx="1253176" cy="809794"/>
            <a:chOff x="3457192" y="3881040"/>
            <a:chExt cx="1591334" cy="1028306"/>
          </a:xfrm>
        </p:grpSpPr>
        <p:sp>
          <p:nvSpPr>
            <p:cNvPr id="43" name="文本框 77"/>
            <p:cNvSpPr txBox="1"/>
            <p:nvPr/>
          </p:nvSpPr>
          <p:spPr>
            <a:xfrm>
              <a:off x="3457511" y="3881040"/>
              <a:ext cx="1591015" cy="3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60" dirty="0">
                  <a:solidFill>
                    <a:srgbClr val="0070C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Add title text</a:t>
              </a:r>
              <a:endParaRPr lang="zh-CN" altLang="en-US" sz="1260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文本框 78"/>
            <p:cNvSpPr txBox="1"/>
            <p:nvPr/>
          </p:nvSpPr>
          <p:spPr>
            <a:xfrm>
              <a:off x="3457192" y="4135510"/>
              <a:ext cx="1398251" cy="7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84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 that matches the title.</a:t>
              </a:r>
            </a:p>
            <a:p>
              <a:pPr algn="just"/>
              <a:endParaRPr lang="zh-CN" altLang="en-US" sz="840" dirty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434420" y="2888336"/>
            <a:ext cx="1199680" cy="809794"/>
            <a:chOff x="3457192" y="3881040"/>
            <a:chExt cx="1523402" cy="1028306"/>
          </a:xfrm>
        </p:grpSpPr>
        <p:sp>
          <p:nvSpPr>
            <p:cNvPr id="46" name="文本框 80"/>
            <p:cNvSpPr txBox="1"/>
            <p:nvPr/>
          </p:nvSpPr>
          <p:spPr>
            <a:xfrm>
              <a:off x="3457511" y="3881040"/>
              <a:ext cx="1523083" cy="3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60" dirty="0">
                  <a:solidFill>
                    <a:srgbClr val="00B0F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Add title text</a:t>
              </a:r>
              <a:endParaRPr lang="zh-CN" altLang="en-US" sz="1260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文本框 81"/>
            <p:cNvSpPr txBox="1"/>
            <p:nvPr/>
          </p:nvSpPr>
          <p:spPr>
            <a:xfrm>
              <a:off x="3457192" y="4135510"/>
              <a:ext cx="1398252" cy="7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84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 that matches the title.</a:t>
              </a:r>
            </a:p>
            <a:p>
              <a:pPr algn="just"/>
              <a:endParaRPr lang="zh-CN" altLang="en-US" sz="840" dirty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151306" y="2888336"/>
            <a:ext cx="1221791" cy="809794"/>
            <a:chOff x="3457192" y="3881040"/>
            <a:chExt cx="1551480" cy="1028306"/>
          </a:xfrm>
        </p:grpSpPr>
        <p:sp>
          <p:nvSpPr>
            <p:cNvPr id="49" name="文本框 83"/>
            <p:cNvSpPr txBox="1"/>
            <p:nvPr/>
          </p:nvSpPr>
          <p:spPr>
            <a:xfrm>
              <a:off x="3457511" y="3881040"/>
              <a:ext cx="1551161" cy="3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60" dirty="0">
                  <a:solidFill>
                    <a:srgbClr val="0070C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Add title text</a:t>
              </a:r>
              <a:endParaRPr lang="zh-CN" altLang="en-US" sz="1260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84"/>
            <p:cNvSpPr txBox="1"/>
            <p:nvPr/>
          </p:nvSpPr>
          <p:spPr>
            <a:xfrm>
              <a:off x="3457192" y="4135510"/>
              <a:ext cx="1398250" cy="7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84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 that matches the title.</a:t>
              </a:r>
            </a:p>
            <a:p>
              <a:pPr algn="just"/>
              <a:endParaRPr lang="zh-CN" altLang="en-US" sz="840" dirty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68185" y="2888336"/>
            <a:ext cx="1317252" cy="809794"/>
            <a:chOff x="3457192" y="3881040"/>
            <a:chExt cx="1672700" cy="1028306"/>
          </a:xfrm>
        </p:grpSpPr>
        <p:sp>
          <p:nvSpPr>
            <p:cNvPr id="52" name="文本框 86"/>
            <p:cNvSpPr txBox="1"/>
            <p:nvPr/>
          </p:nvSpPr>
          <p:spPr>
            <a:xfrm>
              <a:off x="3457511" y="3881040"/>
              <a:ext cx="1672381" cy="363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60" dirty="0">
                  <a:solidFill>
                    <a:srgbClr val="00B0F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Add title text</a:t>
              </a:r>
              <a:endParaRPr lang="zh-CN" altLang="en-US" sz="1260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文本框 87"/>
            <p:cNvSpPr txBox="1"/>
            <p:nvPr/>
          </p:nvSpPr>
          <p:spPr>
            <a:xfrm>
              <a:off x="3457192" y="4135510"/>
              <a:ext cx="1398252" cy="773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84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 that matches the title.</a:t>
              </a:r>
            </a:p>
            <a:p>
              <a:pPr algn="just"/>
              <a:endParaRPr lang="zh-CN" altLang="en-US" sz="840" dirty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407101" y="4077498"/>
            <a:ext cx="6907652" cy="983660"/>
            <a:chOff x="1710190" y="5445125"/>
            <a:chExt cx="8771621" cy="1249095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1710190" y="5445125"/>
              <a:ext cx="8771621" cy="0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文本框 90"/>
            <p:cNvSpPr txBox="1"/>
            <p:nvPr/>
          </p:nvSpPr>
          <p:spPr>
            <a:xfrm>
              <a:off x="1874403" y="5592084"/>
              <a:ext cx="8443196" cy="1102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26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Click here to add content, content to match the title, you can copy and paste directly, to select useful keyword entry.</a:t>
              </a:r>
            </a:p>
            <a:p>
              <a:pPr algn="just"/>
              <a:endParaRPr lang="zh-CN" altLang="en-US" sz="1260" dirty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just"/>
              <a:endParaRPr lang="zh-CN" altLang="en-US" sz="1260" dirty="0">
                <a:solidFill>
                  <a:prstClr val="black">
                    <a:lumMod val="50000"/>
                    <a:lumOff val="50000"/>
                  </a:prst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954216" y="3683258"/>
            <a:ext cx="6611522" cy="286232"/>
            <a:chOff x="2094548" y="5327134"/>
            <a:chExt cx="7190104" cy="363469"/>
          </a:xfrm>
        </p:grpSpPr>
        <p:grpSp>
          <p:nvGrpSpPr>
            <p:cNvPr id="58" name="组合 57"/>
            <p:cNvGrpSpPr/>
            <p:nvPr/>
          </p:nvGrpSpPr>
          <p:grpSpPr>
            <a:xfrm>
              <a:off x="7631748" y="5327134"/>
              <a:ext cx="1652904" cy="363469"/>
              <a:chOff x="2080894" y="4828841"/>
              <a:chExt cx="1652904" cy="363469"/>
            </a:xfrm>
          </p:grpSpPr>
          <p:sp>
            <p:nvSpPr>
              <p:cNvPr id="68" name="圆角矩形 67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00B0F0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9" name="文本框 103"/>
              <p:cNvSpPr txBox="1"/>
              <p:nvPr/>
            </p:nvSpPr>
            <p:spPr>
              <a:xfrm>
                <a:off x="2346326" y="4828841"/>
                <a:ext cx="1387472" cy="363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6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TEXT HERE</a:t>
                </a:r>
                <a:endParaRPr lang="zh-CN" altLang="en-US" sz="126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5786015" y="5327134"/>
              <a:ext cx="1652904" cy="363469"/>
              <a:chOff x="2080894" y="4828841"/>
              <a:chExt cx="1652904" cy="363469"/>
            </a:xfrm>
          </p:grpSpPr>
          <p:sp>
            <p:nvSpPr>
              <p:cNvPr id="66" name="圆角矩形 65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0070C0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101"/>
              <p:cNvSpPr txBox="1"/>
              <p:nvPr/>
            </p:nvSpPr>
            <p:spPr>
              <a:xfrm>
                <a:off x="2346326" y="4828841"/>
                <a:ext cx="1387472" cy="363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6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TEXT HERE</a:t>
                </a:r>
                <a:endParaRPr lang="zh-CN" altLang="en-US" sz="126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3940281" y="5327134"/>
              <a:ext cx="1652904" cy="363469"/>
              <a:chOff x="2080894" y="4828841"/>
              <a:chExt cx="1652904" cy="363469"/>
            </a:xfrm>
          </p:grpSpPr>
          <p:sp>
            <p:nvSpPr>
              <p:cNvPr id="64" name="圆角矩形 63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00ADDF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99"/>
              <p:cNvSpPr txBox="1"/>
              <p:nvPr/>
            </p:nvSpPr>
            <p:spPr>
              <a:xfrm>
                <a:off x="2346326" y="4828841"/>
                <a:ext cx="1387472" cy="363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6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TEXT HERE</a:t>
                </a:r>
                <a:endParaRPr lang="zh-CN" altLang="en-US" sz="126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2094548" y="5327134"/>
              <a:ext cx="1652904" cy="363469"/>
              <a:chOff x="2080894" y="4828841"/>
              <a:chExt cx="1652904" cy="363469"/>
            </a:xfrm>
          </p:grpSpPr>
          <p:sp>
            <p:nvSpPr>
              <p:cNvPr id="62" name="圆角矩形 61"/>
              <p:cNvSpPr/>
              <p:nvPr/>
            </p:nvSpPr>
            <p:spPr>
              <a:xfrm>
                <a:off x="2080894" y="4880791"/>
                <a:ext cx="265433" cy="265433"/>
              </a:xfrm>
              <a:prstGeom prst="roundRect">
                <a:avLst/>
              </a:prstGeom>
              <a:solidFill>
                <a:srgbClr val="0070C0"/>
              </a:solidFill>
              <a:ln w="19050"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50800" dist="381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3" name="文本框 97"/>
              <p:cNvSpPr txBox="1"/>
              <p:nvPr/>
            </p:nvSpPr>
            <p:spPr>
              <a:xfrm>
                <a:off x="2346326" y="4828841"/>
                <a:ext cx="1387472" cy="363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6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ea typeface="微软雅黑" panose="020B0503020204020204" pitchFamily="34" charset="-122"/>
                    <a:sym typeface="Arial" panose="020B0604020202020204" pitchFamily="34" charset="0"/>
                  </a:rPr>
                  <a:t>TEXT HERE</a:t>
                </a:r>
                <a:endParaRPr lang="zh-CN" altLang="en-US" sz="126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0" name="文本框 69"/>
          <p:cNvSpPr txBox="1"/>
          <p:nvPr/>
        </p:nvSpPr>
        <p:spPr>
          <a:xfrm>
            <a:off x="10692997" y="6225778"/>
            <a:ext cx="761747" cy="322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96" dirty="0"/>
              <a:t>延迟符</a:t>
            </a:r>
          </a:p>
        </p:txBody>
      </p:sp>
      <p:sp>
        <p:nvSpPr>
          <p:cNvPr id="71" name="文本框 6"/>
          <p:cNvSpPr>
            <a:spLocks noChangeArrowheads="1"/>
          </p:cNvSpPr>
          <p:nvPr/>
        </p:nvSpPr>
        <p:spPr bwMode="auto">
          <a:xfrm>
            <a:off x="3514111" y="56714"/>
            <a:ext cx="2579990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8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5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5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75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250"/>
                            </p:stCondLst>
                            <p:childTnLst>
                              <p:par>
                                <p:cTn id="7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  <p:bldP spid="10" grpId="0"/>
      <p:bldP spid="39" grpId="0"/>
      <p:bldP spid="40" grpId="0"/>
      <p:bldP spid="41" grpId="0"/>
      <p:bldP spid="70" grpId="0"/>
      <p:bldP spid="71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5966"/>
            <a:ext cx="9721850" cy="20522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780806" y="1044190"/>
            <a:ext cx="1944216" cy="1944216"/>
            <a:chOff x="2353153" y="1332123"/>
            <a:chExt cx="1410410" cy="1410410"/>
          </a:xfrm>
        </p:grpSpPr>
        <p:pic>
          <p:nvPicPr>
            <p:cNvPr id="27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153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圆角矩形 27"/>
            <p:cNvSpPr/>
            <p:nvPr/>
          </p:nvSpPr>
          <p:spPr>
            <a:xfrm rot="18929868">
              <a:off x="2753722" y="1749223"/>
              <a:ext cx="615140" cy="61514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75527" y="1760812"/>
              <a:ext cx="395612" cy="60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07379" y="2988407"/>
            <a:ext cx="4573825" cy="646331"/>
            <a:chOff x="4987766" y="306351"/>
            <a:chExt cx="4573825" cy="646331"/>
          </a:xfrm>
        </p:grpSpPr>
        <p:sp>
          <p:nvSpPr>
            <p:cNvPr id="31" name="TextBox 85"/>
            <p:cNvSpPr txBox="1"/>
            <p:nvPr/>
          </p:nvSpPr>
          <p:spPr>
            <a:xfrm>
              <a:off x="5465674" y="306351"/>
              <a:ext cx="40959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rgbClr val="00B0F0"/>
                  </a:solidFill>
                  <a:latin typeface="微软雅黑" pitchFamily="34" charset="-122"/>
                  <a:ea typeface="微软雅黑" panose="020B0503020204020204" pitchFamily="34" charset="-122"/>
                </a:rPr>
                <a:t>ADD TITLE TEXT</a:t>
              </a:r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4987766" y="384082"/>
              <a:ext cx="432048" cy="558830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24933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9 1.82246E-7 L 3.85369E-6 1.82246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8"/>
          <p:cNvSpPr txBox="1"/>
          <p:nvPr/>
        </p:nvSpPr>
        <p:spPr>
          <a:xfrm>
            <a:off x="1030670" y="3271265"/>
            <a:ext cx="1508731" cy="357086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575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75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19"/>
          <p:cNvSpPr txBox="1"/>
          <p:nvPr/>
        </p:nvSpPr>
        <p:spPr>
          <a:xfrm>
            <a:off x="3123034" y="1490603"/>
            <a:ext cx="1555933" cy="605936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/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15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0"/>
          <p:cNvSpPr txBox="1"/>
          <p:nvPr/>
        </p:nvSpPr>
        <p:spPr>
          <a:xfrm>
            <a:off x="3095353" y="2345377"/>
            <a:ext cx="1508731" cy="357086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57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7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21"/>
          <p:cNvSpPr txBox="1"/>
          <p:nvPr/>
        </p:nvSpPr>
        <p:spPr>
          <a:xfrm>
            <a:off x="1022000" y="3695636"/>
            <a:ext cx="1555933" cy="605936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/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15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22"/>
          <p:cNvSpPr txBox="1"/>
          <p:nvPr/>
        </p:nvSpPr>
        <p:spPr>
          <a:xfrm>
            <a:off x="5104111" y="3271265"/>
            <a:ext cx="1508731" cy="357086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575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75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7170657" y="1490603"/>
            <a:ext cx="1555933" cy="605936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/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15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7159193" y="2345377"/>
            <a:ext cx="1508731" cy="357086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575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575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25"/>
          <p:cNvSpPr txBox="1"/>
          <p:nvPr/>
        </p:nvSpPr>
        <p:spPr>
          <a:xfrm>
            <a:off x="5095440" y="3695636"/>
            <a:ext cx="1555933" cy="605936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ctr"/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1155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814914" y="1253095"/>
            <a:ext cx="2112543" cy="1901611"/>
            <a:chOff x="970904" y="1476932"/>
            <a:chExt cx="2682595" cy="2414744"/>
          </a:xfrm>
        </p:grpSpPr>
        <p:grpSp>
          <p:nvGrpSpPr>
            <p:cNvPr id="40" name="组合 39"/>
            <p:cNvGrpSpPr/>
            <p:nvPr/>
          </p:nvGrpSpPr>
          <p:grpSpPr>
            <a:xfrm>
              <a:off x="970904" y="1476932"/>
              <a:ext cx="2682595" cy="2414744"/>
              <a:chOff x="757631" y="1755286"/>
              <a:chExt cx="2682595" cy="2414744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757631" y="1755286"/>
                <a:ext cx="2682595" cy="24147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1016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Freeform 5"/>
              <p:cNvSpPr>
                <a:spLocks/>
              </p:cNvSpPr>
              <p:nvPr/>
            </p:nvSpPr>
            <p:spPr bwMode="auto">
              <a:xfrm>
                <a:off x="780904" y="1776236"/>
                <a:ext cx="2636048" cy="23728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31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椭圆 40"/>
            <p:cNvSpPr/>
            <p:nvPr/>
          </p:nvSpPr>
          <p:spPr>
            <a:xfrm>
              <a:off x="1349092" y="1747820"/>
              <a:ext cx="1926218" cy="1926217"/>
            </a:xfrm>
            <a:prstGeom prst="ellipse">
              <a:avLst/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4000"/>
                        </a14:imgEffect>
                        <a14:imgEffect>
                          <a14:saturation sat="4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71555" y="1305667"/>
            <a:ext cx="573287" cy="573287"/>
            <a:chOff x="1377884" y="1463694"/>
            <a:chExt cx="727984" cy="727984"/>
          </a:xfrm>
        </p:grpSpPr>
        <p:grpSp>
          <p:nvGrpSpPr>
            <p:cNvPr id="45" name="组合 44"/>
            <p:cNvGrpSpPr/>
            <p:nvPr/>
          </p:nvGrpSpPr>
          <p:grpSpPr>
            <a:xfrm>
              <a:off x="1377884" y="1463694"/>
              <a:ext cx="727984" cy="727984"/>
              <a:chOff x="372609" y="2524616"/>
              <a:chExt cx="2739344" cy="2739343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6" name="TextBox 33"/>
            <p:cNvSpPr txBox="1"/>
            <p:nvPr/>
          </p:nvSpPr>
          <p:spPr>
            <a:xfrm>
              <a:off x="1513690" y="1590911"/>
              <a:ext cx="456374" cy="548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205" dirty="0">
                  <a:solidFill>
                    <a:srgbClr val="00B0F0"/>
                  </a:solidFill>
                </a:rPr>
                <a:t>1</a:t>
              </a:r>
              <a:endParaRPr lang="zh-CN" altLang="en-US" sz="2205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12400" y="2847056"/>
            <a:ext cx="2112543" cy="1901611"/>
            <a:chOff x="3431704" y="3501008"/>
            <a:chExt cx="2682595" cy="2414744"/>
          </a:xfrm>
        </p:grpSpPr>
        <p:grpSp>
          <p:nvGrpSpPr>
            <p:cNvPr id="50" name="组合 49"/>
            <p:cNvGrpSpPr/>
            <p:nvPr/>
          </p:nvGrpSpPr>
          <p:grpSpPr>
            <a:xfrm>
              <a:off x="3431704" y="3501008"/>
              <a:ext cx="2682595" cy="2414744"/>
              <a:chOff x="757631" y="1755286"/>
              <a:chExt cx="2682595" cy="2414744"/>
            </a:xfrm>
          </p:grpSpPr>
          <p:sp>
            <p:nvSpPr>
              <p:cNvPr id="52" name="Freeform 5"/>
              <p:cNvSpPr>
                <a:spLocks/>
              </p:cNvSpPr>
              <p:nvPr/>
            </p:nvSpPr>
            <p:spPr bwMode="auto">
              <a:xfrm>
                <a:off x="757631" y="1755286"/>
                <a:ext cx="2682595" cy="24147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1016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 5"/>
              <p:cNvSpPr>
                <a:spLocks/>
              </p:cNvSpPr>
              <p:nvPr/>
            </p:nvSpPr>
            <p:spPr bwMode="auto">
              <a:xfrm>
                <a:off x="780904" y="1776236"/>
                <a:ext cx="2636048" cy="23728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31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椭圆 50"/>
            <p:cNvSpPr/>
            <p:nvPr/>
          </p:nvSpPr>
          <p:spPr>
            <a:xfrm>
              <a:off x="3809892" y="3745271"/>
              <a:ext cx="1926218" cy="1926217"/>
            </a:xfrm>
            <a:prstGeom prst="ellipse">
              <a:avLst/>
            </a:prstGeom>
            <a:blipFill dpi="0" rotWithShape="1"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3375"/>
                        </a14:imgEffect>
                        <a14:imgEffect>
                          <a14:saturation sat="7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808976" y="2901747"/>
            <a:ext cx="573287" cy="573287"/>
            <a:chOff x="1377884" y="1463694"/>
            <a:chExt cx="727984" cy="727984"/>
          </a:xfrm>
        </p:grpSpPr>
        <p:grpSp>
          <p:nvGrpSpPr>
            <p:cNvPr id="55" name="组合 54"/>
            <p:cNvGrpSpPr/>
            <p:nvPr/>
          </p:nvGrpSpPr>
          <p:grpSpPr>
            <a:xfrm>
              <a:off x="1377884" y="1463694"/>
              <a:ext cx="727984" cy="727984"/>
              <a:chOff x="372609" y="2524616"/>
              <a:chExt cx="2739344" cy="2739343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6" name="TextBox 60"/>
            <p:cNvSpPr txBox="1"/>
            <p:nvPr/>
          </p:nvSpPr>
          <p:spPr>
            <a:xfrm>
              <a:off x="1513690" y="1590911"/>
              <a:ext cx="456374" cy="548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205" dirty="0">
                  <a:solidFill>
                    <a:srgbClr val="0070C0"/>
                  </a:solidFill>
                </a:rPr>
                <a:t>2</a:t>
              </a:r>
              <a:endParaRPr lang="zh-CN" altLang="en-US" sz="2205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4850926" y="1253095"/>
            <a:ext cx="2112543" cy="1901611"/>
            <a:chOff x="6096000" y="1476932"/>
            <a:chExt cx="2682595" cy="2414744"/>
          </a:xfrm>
        </p:grpSpPr>
        <p:grpSp>
          <p:nvGrpSpPr>
            <p:cNvPr id="60" name="组合 59"/>
            <p:cNvGrpSpPr/>
            <p:nvPr/>
          </p:nvGrpSpPr>
          <p:grpSpPr>
            <a:xfrm>
              <a:off x="6096000" y="1476932"/>
              <a:ext cx="2682595" cy="2414744"/>
              <a:chOff x="757631" y="1755286"/>
              <a:chExt cx="2682595" cy="2414744"/>
            </a:xfrm>
          </p:grpSpPr>
          <p:sp>
            <p:nvSpPr>
              <p:cNvPr id="62" name="Freeform 5"/>
              <p:cNvSpPr>
                <a:spLocks/>
              </p:cNvSpPr>
              <p:nvPr/>
            </p:nvSpPr>
            <p:spPr bwMode="auto">
              <a:xfrm>
                <a:off x="757631" y="1755286"/>
                <a:ext cx="2682595" cy="24147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1016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 5"/>
              <p:cNvSpPr>
                <a:spLocks/>
              </p:cNvSpPr>
              <p:nvPr/>
            </p:nvSpPr>
            <p:spPr bwMode="auto">
              <a:xfrm>
                <a:off x="780904" y="1776236"/>
                <a:ext cx="2636048" cy="23728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31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1" name="椭圆 60"/>
            <p:cNvSpPr/>
            <p:nvPr/>
          </p:nvSpPr>
          <p:spPr>
            <a:xfrm>
              <a:off x="6475617" y="1721195"/>
              <a:ext cx="1926218" cy="1926217"/>
            </a:xfrm>
            <a:prstGeom prst="ellipse">
              <a:avLst/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818766" y="1305667"/>
            <a:ext cx="573287" cy="573287"/>
            <a:chOff x="1377884" y="1463694"/>
            <a:chExt cx="727984" cy="727984"/>
          </a:xfrm>
        </p:grpSpPr>
        <p:grpSp>
          <p:nvGrpSpPr>
            <p:cNvPr id="65" name="组合 64"/>
            <p:cNvGrpSpPr/>
            <p:nvPr/>
          </p:nvGrpSpPr>
          <p:grpSpPr>
            <a:xfrm>
              <a:off x="1377884" y="1463694"/>
              <a:ext cx="727984" cy="727984"/>
              <a:chOff x="372609" y="2524616"/>
              <a:chExt cx="2739344" cy="2739343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6" name="TextBox 70"/>
            <p:cNvSpPr txBox="1"/>
            <p:nvPr/>
          </p:nvSpPr>
          <p:spPr>
            <a:xfrm>
              <a:off x="1513690" y="1590911"/>
              <a:ext cx="456374" cy="548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205" dirty="0">
                  <a:solidFill>
                    <a:srgbClr val="00B0F0"/>
                  </a:solidFill>
                </a:rPr>
                <a:t>3</a:t>
              </a:r>
              <a:endParaRPr lang="zh-CN" altLang="en-US" sz="2205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892353" y="2847056"/>
            <a:ext cx="2112543" cy="1901611"/>
            <a:chOff x="8688288" y="3501008"/>
            <a:chExt cx="2682595" cy="2414744"/>
          </a:xfrm>
        </p:grpSpPr>
        <p:grpSp>
          <p:nvGrpSpPr>
            <p:cNvPr id="70" name="组合 69"/>
            <p:cNvGrpSpPr/>
            <p:nvPr/>
          </p:nvGrpSpPr>
          <p:grpSpPr>
            <a:xfrm>
              <a:off x="8688288" y="3501008"/>
              <a:ext cx="2682595" cy="2414744"/>
              <a:chOff x="757631" y="1755286"/>
              <a:chExt cx="2682595" cy="2414744"/>
            </a:xfrm>
          </p:grpSpPr>
          <p:sp>
            <p:nvSpPr>
              <p:cNvPr id="72" name="Freeform 5"/>
              <p:cNvSpPr>
                <a:spLocks/>
              </p:cNvSpPr>
              <p:nvPr/>
            </p:nvSpPr>
            <p:spPr bwMode="auto">
              <a:xfrm>
                <a:off x="757631" y="1755286"/>
                <a:ext cx="2682595" cy="24147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101600" dir="2700000" algn="tl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Freeform 5"/>
              <p:cNvSpPr>
                <a:spLocks/>
              </p:cNvSpPr>
              <p:nvPr/>
            </p:nvSpPr>
            <p:spPr bwMode="auto">
              <a:xfrm>
                <a:off x="780904" y="1776236"/>
                <a:ext cx="2636048" cy="2372844"/>
              </a:xfrm>
              <a:custGeom>
                <a:avLst/>
                <a:gdLst>
                  <a:gd name="T0" fmla="*/ 802 w 2624"/>
                  <a:gd name="T1" fmla="*/ 2362 h 2362"/>
                  <a:gd name="T2" fmla="*/ 766 w 2624"/>
                  <a:gd name="T3" fmla="*/ 2358 h 2362"/>
                  <a:gd name="T4" fmla="*/ 730 w 2624"/>
                  <a:gd name="T5" fmla="*/ 2350 h 2362"/>
                  <a:gd name="T6" fmla="*/ 656 w 2624"/>
                  <a:gd name="T7" fmla="*/ 2318 h 2362"/>
                  <a:gd name="T8" fmla="*/ 590 w 2624"/>
                  <a:gd name="T9" fmla="*/ 2270 h 2362"/>
                  <a:gd name="T10" fmla="*/ 564 w 2624"/>
                  <a:gd name="T11" fmla="*/ 2242 h 2362"/>
                  <a:gd name="T12" fmla="*/ 544 w 2624"/>
                  <a:gd name="T13" fmla="*/ 2212 h 2362"/>
                  <a:gd name="T14" fmla="*/ 34 w 2624"/>
                  <a:gd name="T15" fmla="*/ 1330 h 2362"/>
                  <a:gd name="T16" fmla="*/ 20 w 2624"/>
                  <a:gd name="T17" fmla="*/ 1298 h 2362"/>
                  <a:gd name="T18" fmla="*/ 8 w 2624"/>
                  <a:gd name="T19" fmla="*/ 1260 h 2362"/>
                  <a:gd name="T20" fmla="*/ 0 w 2624"/>
                  <a:gd name="T21" fmla="*/ 1180 h 2362"/>
                  <a:gd name="T22" fmla="*/ 8 w 2624"/>
                  <a:gd name="T23" fmla="*/ 1102 h 2362"/>
                  <a:gd name="T24" fmla="*/ 20 w 2624"/>
                  <a:gd name="T25" fmla="*/ 1064 h 2362"/>
                  <a:gd name="T26" fmla="*/ 34 w 2624"/>
                  <a:gd name="T27" fmla="*/ 1032 h 2362"/>
                  <a:gd name="T28" fmla="*/ 544 w 2624"/>
                  <a:gd name="T29" fmla="*/ 150 h 2362"/>
                  <a:gd name="T30" fmla="*/ 564 w 2624"/>
                  <a:gd name="T31" fmla="*/ 120 h 2362"/>
                  <a:gd name="T32" fmla="*/ 590 w 2624"/>
                  <a:gd name="T33" fmla="*/ 92 h 2362"/>
                  <a:gd name="T34" fmla="*/ 656 w 2624"/>
                  <a:gd name="T35" fmla="*/ 44 h 2362"/>
                  <a:gd name="T36" fmla="*/ 730 w 2624"/>
                  <a:gd name="T37" fmla="*/ 12 h 2362"/>
                  <a:gd name="T38" fmla="*/ 766 w 2624"/>
                  <a:gd name="T39" fmla="*/ 4 h 2362"/>
                  <a:gd name="T40" fmla="*/ 802 w 2624"/>
                  <a:gd name="T41" fmla="*/ 0 h 2362"/>
                  <a:gd name="T42" fmla="*/ 1820 w 2624"/>
                  <a:gd name="T43" fmla="*/ 0 h 2362"/>
                  <a:gd name="T44" fmla="*/ 1858 w 2624"/>
                  <a:gd name="T45" fmla="*/ 4 h 2362"/>
                  <a:gd name="T46" fmla="*/ 1894 w 2624"/>
                  <a:gd name="T47" fmla="*/ 12 h 2362"/>
                  <a:gd name="T48" fmla="*/ 1968 w 2624"/>
                  <a:gd name="T49" fmla="*/ 44 h 2362"/>
                  <a:gd name="T50" fmla="*/ 2032 w 2624"/>
                  <a:gd name="T51" fmla="*/ 92 h 2362"/>
                  <a:gd name="T52" fmla="*/ 2060 w 2624"/>
                  <a:gd name="T53" fmla="*/ 120 h 2362"/>
                  <a:gd name="T54" fmla="*/ 2080 w 2624"/>
                  <a:gd name="T55" fmla="*/ 150 h 2362"/>
                  <a:gd name="T56" fmla="*/ 2588 w 2624"/>
                  <a:gd name="T57" fmla="*/ 1032 h 2362"/>
                  <a:gd name="T58" fmla="*/ 2604 w 2624"/>
                  <a:gd name="T59" fmla="*/ 1064 h 2362"/>
                  <a:gd name="T60" fmla="*/ 2616 w 2624"/>
                  <a:gd name="T61" fmla="*/ 1102 h 2362"/>
                  <a:gd name="T62" fmla="*/ 2624 w 2624"/>
                  <a:gd name="T63" fmla="*/ 1180 h 2362"/>
                  <a:gd name="T64" fmla="*/ 2616 w 2624"/>
                  <a:gd name="T65" fmla="*/ 1260 h 2362"/>
                  <a:gd name="T66" fmla="*/ 2604 w 2624"/>
                  <a:gd name="T67" fmla="*/ 1298 h 2362"/>
                  <a:gd name="T68" fmla="*/ 2588 w 2624"/>
                  <a:gd name="T69" fmla="*/ 1330 h 2362"/>
                  <a:gd name="T70" fmla="*/ 2080 w 2624"/>
                  <a:gd name="T71" fmla="*/ 2212 h 2362"/>
                  <a:gd name="T72" fmla="*/ 2060 w 2624"/>
                  <a:gd name="T73" fmla="*/ 2242 h 2362"/>
                  <a:gd name="T74" fmla="*/ 2032 w 2624"/>
                  <a:gd name="T75" fmla="*/ 2270 h 2362"/>
                  <a:gd name="T76" fmla="*/ 1968 w 2624"/>
                  <a:gd name="T77" fmla="*/ 2318 h 2362"/>
                  <a:gd name="T78" fmla="*/ 1894 w 2624"/>
                  <a:gd name="T79" fmla="*/ 2350 h 2362"/>
                  <a:gd name="T80" fmla="*/ 1858 w 2624"/>
                  <a:gd name="T81" fmla="*/ 2358 h 2362"/>
                  <a:gd name="T82" fmla="*/ 1820 w 2624"/>
                  <a:gd name="T83" fmla="*/ 2362 h 2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624" h="2362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rgbClr val="DEDEDE"/>
                  </a:gs>
                  <a:gs pos="31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9066476" y="3745270"/>
              <a:ext cx="1926218" cy="1926217"/>
            </a:xfrm>
            <a:prstGeom prst="ellipse">
              <a:avLst/>
            </a:prstGeom>
            <a:blipFill dpi="0" rotWithShape="1"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1750"/>
                        </a14:imgEffect>
                        <a14:imgEffect>
                          <a14:saturation sat="3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880823" y="2901747"/>
            <a:ext cx="573287" cy="573287"/>
            <a:chOff x="1377884" y="1463694"/>
            <a:chExt cx="727984" cy="727984"/>
          </a:xfrm>
        </p:grpSpPr>
        <p:grpSp>
          <p:nvGrpSpPr>
            <p:cNvPr id="75" name="组合 74"/>
            <p:cNvGrpSpPr/>
            <p:nvPr/>
          </p:nvGrpSpPr>
          <p:grpSpPr>
            <a:xfrm>
              <a:off x="1377884" y="1463694"/>
              <a:ext cx="727984" cy="727984"/>
              <a:chOff x="372609" y="2524616"/>
              <a:chExt cx="2739344" cy="2739343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372609" y="2524616"/>
                <a:ext cx="2739344" cy="2739343"/>
              </a:xfrm>
              <a:prstGeom prst="ellipse">
                <a:avLst/>
              </a:prstGeom>
              <a:gradFill flip="none" rotWithShape="1">
                <a:gsLst>
                  <a:gs pos="61000">
                    <a:srgbClr val="F6F6F6"/>
                  </a:gs>
                  <a:gs pos="30000">
                    <a:srgbClr val="E0E0E0"/>
                  </a:gs>
                  <a:gs pos="1000">
                    <a:srgbClr val="DEDEDE"/>
                  </a:gs>
                  <a:gs pos="100000">
                    <a:schemeClr val="bg1"/>
                  </a:gs>
                </a:gsLst>
                <a:lin ang="13500000" scaled="1"/>
                <a:tileRect/>
              </a:gradFill>
              <a:ln w="19050">
                <a:noFill/>
              </a:ln>
              <a:effectLst>
                <a:outerShdw blurRad="228600" dist="889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99597" y="2551604"/>
                <a:ext cx="2685369" cy="2685369"/>
              </a:xfrm>
              <a:prstGeom prst="ellipse">
                <a:avLst/>
              </a:prstGeom>
              <a:gradFill>
                <a:gsLst>
                  <a:gs pos="0">
                    <a:schemeClr val="bg1">
                      <a:lumMod val="85000"/>
                    </a:schemeClr>
                  </a:gs>
                  <a:gs pos="83000">
                    <a:schemeClr val="bg1"/>
                  </a:gs>
                </a:gsLst>
                <a:lin ang="2700000" scaled="1"/>
              </a:gradFill>
              <a:ln w="190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sz="1995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6" name="TextBox 80"/>
            <p:cNvSpPr txBox="1"/>
            <p:nvPr/>
          </p:nvSpPr>
          <p:spPr>
            <a:xfrm>
              <a:off x="1513690" y="1590911"/>
              <a:ext cx="456374" cy="548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4000" b="1">
                  <a:ln>
                    <a:noFill/>
                  </a:ln>
                  <a:gradFill>
                    <a:gsLst>
                      <a:gs pos="1000">
                        <a:schemeClr val="accent5"/>
                      </a:gs>
                      <a:gs pos="46000">
                        <a:srgbClr val="7AC672"/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13500000" scaled="1"/>
                  </a:gradFill>
                  <a:effectLst>
                    <a:outerShdw blurRad="50800" dist="50800" dir="13500000" algn="tl" rotWithShape="0">
                      <a:schemeClr val="bg1">
                        <a:alpha val="7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2205" dirty="0">
                  <a:solidFill>
                    <a:srgbClr val="0070C0"/>
                  </a:solidFill>
                </a:rPr>
                <a:t>4</a:t>
              </a:r>
              <a:endParaRPr lang="zh-CN" altLang="en-US" sz="2205" dirty="0">
                <a:solidFill>
                  <a:srgbClr val="0070C0"/>
                </a:solidFill>
              </a:endParaRPr>
            </a:p>
          </p:txBody>
        </p:sp>
      </p:grpSp>
      <p:sp>
        <p:nvSpPr>
          <p:cNvPr id="82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83" name="图片 8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84" name="文本框 83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8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130"/>
                            </p:stCondLst>
                            <p:childTnLst>
                              <p:par>
                                <p:cTn id="4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13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63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26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10"/>
                            </p:stCondLst>
                            <p:childTnLst>
                              <p:par>
                                <p:cTn id="6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1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1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64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890"/>
                            </p:stCondLst>
                            <p:childTnLst>
                              <p:par>
                                <p:cTn id="9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89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39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2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82" grpId="0" bldLvl="0" autoUpdateAnimBg="0"/>
      <p:bldP spid="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"/>
          <p:cNvSpPr>
            <a:spLocks noChangeArrowheads="1"/>
          </p:cNvSpPr>
          <p:nvPr/>
        </p:nvSpPr>
        <p:spPr bwMode="auto">
          <a:xfrm>
            <a:off x="3506770" y="465136"/>
            <a:ext cx="3021198" cy="39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21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Company Introduction</a:t>
            </a: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1151711" y="1061977"/>
            <a:ext cx="7543443" cy="51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7" name="Rectangle 42"/>
          <p:cNvSpPr>
            <a:spLocks noChangeArrowheads="1"/>
          </p:cNvSpPr>
          <p:nvPr/>
        </p:nvSpPr>
        <p:spPr bwMode="auto">
          <a:xfrm>
            <a:off x="1151711" y="1904440"/>
            <a:ext cx="2470309" cy="282660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lIns="72009" tIns="36005" rIns="72009" bIns="36005"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CN" altLang="zh-CN" sz="147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47"/>
          <p:cNvSpPr>
            <a:spLocks noChangeArrowheads="1"/>
          </p:cNvSpPr>
          <p:nvPr/>
        </p:nvSpPr>
        <p:spPr bwMode="auto">
          <a:xfrm>
            <a:off x="3978920" y="2655135"/>
            <a:ext cx="1631454" cy="143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spcAft>
                <a:spcPts val="394"/>
              </a:spcAft>
              <a:buNone/>
            </a:pPr>
            <a:r>
              <a:rPr lang="en-US" altLang="zh-CN" sz="115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9" name="矩形 67"/>
          <p:cNvSpPr>
            <a:spLocks noChangeArrowheads="1"/>
          </p:cNvSpPr>
          <p:nvPr/>
        </p:nvSpPr>
        <p:spPr bwMode="auto">
          <a:xfrm>
            <a:off x="6556135" y="1998201"/>
            <a:ext cx="1868983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text here</a:t>
            </a:r>
          </a:p>
        </p:txBody>
      </p:sp>
      <p:sp>
        <p:nvSpPr>
          <p:cNvPr id="10" name="矩形 47"/>
          <p:cNvSpPr>
            <a:spLocks noChangeArrowheads="1"/>
          </p:cNvSpPr>
          <p:nvPr/>
        </p:nvSpPr>
        <p:spPr bwMode="auto">
          <a:xfrm>
            <a:off x="6556137" y="2288236"/>
            <a:ext cx="1978997" cy="47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15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69"/>
          <p:cNvSpPr>
            <a:spLocks noChangeArrowheads="1"/>
          </p:cNvSpPr>
          <p:nvPr/>
        </p:nvSpPr>
        <p:spPr bwMode="auto">
          <a:xfrm>
            <a:off x="6556135" y="3018329"/>
            <a:ext cx="1868983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text here</a:t>
            </a:r>
          </a:p>
        </p:txBody>
      </p:sp>
      <p:sp>
        <p:nvSpPr>
          <p:cNvPr id="12" name="矩形 47"/>
          <p:cNvSpPr>
            <a:spLocks noChangeArrowheads="1"/>
          </p:cNvSpPr>
          <p:nvPr/>
        </p:nvSpPr>
        <p:spPr bwMode="auto">
          <a:xfrm>
            <a:off x="6556137" y="3309615"/>
            <a:ext cx="1978997" cy="47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15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71"/>
          <p:cNvSpPr>
            <a:spLocks noChangeArrowheads="1"/>
          </p:cNvSpPr>
          <p:nvPr/>
        </p:nvSpPr>
        <p:spPr bwMode="auto">
          <a:xfrm>
            <a:off x="6556135" y="4038456"/>
            <a:ext cx="1868983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text here</a:t>
            </a:r>
          </a:p>
        </p:txBody>
      </p:sp>
      <p:sp>
        <p:nvSpPr>
          <p:cNvPr id="14" name="矩形 47"/>
          <p:cNvSpPr>
            <a:spLocks noChangeArrowheads="1"/>
          </p:cNvSpPr>
          <p:nvPr/>
        </p:nvSpPr>
        <p:spPr bwMode="auto">
          <a:xfrm>
            <a:off x="6556137" y="4318490"/>
            <a:ext cx="1978997" cy="47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155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871832" y="2014966"/>
            <a:ext cx="653757" cy="653757"/>
            <a:chOff x="5051514" y="1762004"/>
            <a:chExt cx="605079" cy="605079"/>
          </a:xfrm>
        </p:grpSpPr>
        <p:grpSp>
          <p:nvGrpSpPr>
            <p:cNvPr id="17" name="组合 16"/>
            <p:cNvGrpSpPr/>
            <p:nvPr/>
          </p:nvGrpSpPr>
          <p:grpSpPr>
            <a:xfrm>
              <a:off x="5051514" y="1762004"/>
              <a:ext cx="605079" cy="60507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Freeform 35"/>
            <p:cNvSpPr>
              <a:spLocks noEditPoints="1" noChangeArrowheads="1"/>
            </p:cNvSpPr>
            <p:nvPr/>
          </p:nvSpPr>
          <p:spPr bwMode="auto">
            <a:xfrm>
              <a:off x="5145629" y="1916274"/>
              <a:ext cx="416848" cy="281297"/>
            </a:xfrm>
            <a:custGeom>
              <a:avLst/>
              <a:gdLst>
                <a:gd name="T0" fmla="*/ 971389130 w 157"/>
                <a:gd name="T1" fmla="*/ 330486331 h 106"/>
                <a:gd name="T2" fmla="*/ 978586115 w 157"/>
                <a:gd name="T3" fmla="*/ 265824680 h 106"/>
                <a:gd name="T4" fmla="*/ 712353996 w 157"/>
                <a:gd name="T5" fmla="*/ 0 h 106"/>
                <a:gd name="T6" fmla="*/ 525269936 w 157"/>
                <a:gd name="T7" fmla="*/ 129320622 h 106"/>
                <a:gd name="T8" fmla="*/ 323797271 w 157"/>
                <a:gd name="T9" fmla="*/ 57475534 h 106"/>
                <a:gd name="T10" fmla="*/ 136713211 w 157"/>
                <a:gd name="T11" fmla="*/ 280194233 h 106"/>
                <a:gd name="T12" fmla="*/ 143910196 w 157"/>
                <a:gd name="T13" fmla="*/ 337669767 h 106"/>
                <a:gd name="T14" fmla="*/ 0 w 157"/>
                <a:gd name="T15" fmla="*/ 538835477 h 106"/>
                <a:gd name="T16" fmla="*/ 223060938 w 157"/>
                <a:gd name="T17" fmla="*/ 761554176 h 106"/>
                <a:gd name="T18" fmla="*/ 906629676 w 157"/>
                <a:gd name="T19" fmla="*/ 761554176 h 106"/>
                <a:gd name="T20" fmla="*/ 1129690614 w 157"/>
                <a:gd name="T21" fmla="*/ 538835477 h 106"/>
                <a:gd name="T22" fmla="*/ 971389130 w 157"/>
                <a:gd name="T23" fmla="*/ 330486331 h 106"/>
                <a:gd name="T24" fmla="*/ 863458495 w 157"/>
                <a:gd name="T25" fmla="*/ 718448195 h 106"/>
                <a:gd name="T26" fmla="*/ 568443800 w 157"/>
                <a:gd name="T27" fmla="*/ 718448195 h 106"/>
                <a:gd name="T28" fmla="*/ 741133889 w 157"/>
                <a:gd name="T29" fmla="*/ 538835477 h 106"/>
                <a:gd name="T30" fmla="*/ 733939587 w 157"/>
                <a:gd name="T31" fmla="*/ 517282486 h 106"/>
                <a:gd name="T32" fmla="*/ 661983147 w 157"/>
                <a:gd name="T33" fmla="*/ 517282486 h 106"/>
                <a:gd name="T34" fmla="*/ 661983147 w 157"/>
                <a:gd name="T35" fmla="*/ 488543379 h 106"/>
                <a:gd name="T36" fmla="*/ 661983147 w 157"/>
                <a:gd name="T37" fmla="*/ 265824680 h 106"/>
                <a:gd name="T38" fmla="*/ 647594542 w 157"/>
                <a:gd name="T39" fmla="*/ 251457807 h 106"/>
                <a:gd name="T40" fmla="*/ 460510482 w 157"/>
                <a:gd name="T41" fmla="*/ 251457807 h 106"/>
                <a:gd name="T42" fmla="*/ 446119194 w 157"/>
                <a:gd name="T43" fmla="*/ 265824680 h 106"/>
                <a:gd name="T44" fmla="*/ 446119194 w 157"/>
                <a:gd name="T45" fmla="*/ 488543379 h 106"/>
                <a:gd name="T46" fmla="*/ 446119194 w 157"/>
                <a:gd name="T47" fmla="*/ 524465923 h 106"/>
                <a:gd name="T48" fmla="*/ 366968452 w 157"/>
                <a:gd name="T49" fmla="*/ 524465923 h 106"/>
                <a:gd name="T50" fmla="*/ 359774149 w 157"/>
                <a:gd name="T51" fmla="*/ 546018913 h 106"/>
                <a:gd name="T52" fmla="*/ 539661224 w 157"/>
                <a:gd name="T53" fmla="*/ 718448195 h 106"/>
                <a:gd name="T54" fmla="*/ 273429105 w 157"/>
                <a:gd name="T55" fmla="*/ 718448195 h 106"/>
                <a:gd name="T56" fmla="*/ 79150742 w 157"/>
                <a:gd name="T57" fmla="*/ 531652040 h 106"/>
                <a:gd name="T58" fmla="*/ 208669650 w 157"/>
                <a:gd name="T59" fmla="*/ 359222758 h 106"/>
                <a:gd name="T60" fmla="*/ 201472665 w 157"/>
                <a:gd name="T61" fmla="*/ 316116777 h 106"/>
                <a:gd name="T62" fmla="*/ 359774149 w 157"/>
                <a:gd name="T63" fmla="*/ 122137185 h 106"/>
                <a:gd name="T64" fmla="*/ 532466921 w 157"/>
                <a:gd name="T65" fmla="*/ 208349146 h 106"/>
                <a:gd name="T66" fmla="*/ 697962708 w 157"/>
                <a:gd name="T67" fmla="*/ 71845088 h 106"/>
                <a:gd name="T68" fmla="*/ 921020964 w 157"/>
                <a:gd name="T69" fmla="*/ 301747224 h 106"/>
                <a:gd name="T70" fmla="*/ 913826661 w 157"/>
                <a:gd name="T71" fmla="*/ 352039321 h 106"/>
                <a:gd name="T72" fmla="*/ 1057736857 w 157"/>
                <a:gd name="T73" fmla="*/ 531652040 h 106"/>
                <a:gd name="T74" fmla="*/ 863458495 w 157"/>
                <a:gd name="T75" fmla="*/ 718448195 h 10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7"/>
                <a:gd name="T115" fmla="*/ 0 h 106"/>
                <a:gd name="T116" fmla="*/ 157 w 157"/>
                <a:gd name="T117" fmla="*/ 106 h 10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7" h="106">
                  <a:moveTo>
                    <a:pt x="135" y="46"/>
                  </a:moveTo>
                  <a:cubicBezTo>
                    <a:pt x="136" y="43"/>
                    <a:pt x="136" y="40"/>
                    <a:pt x="136" y="37"/>
                  </a:cubicBezTo>
                  <a:cubicBezTo>
                    <a:pt x="136" y="16"/>
                    <a:pt x="120" y="0"/>
                    <a:pt x="99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5" y="8"/>
                  </a:cubicBezTo>
                  <a:cubicBezTo>
                    <a:pt x="30" y="11"/>
                    <a:pt x="19" y="25"/>
                    <a:pt x="19" y="39"/>
                  </a:cubicBezTo>
                  <a:cubicBezTo>
                    <a:pt x="19" y="42"/>
                    <a:pt x="20" y="44"/>
                    <a:pt x="20" y="47"/>
                  </a:cubicBezTo>
                  <a:cubicBezTo>
                    <a:pt x="9" y="51"/>
                    <a:pt x="0" y="62"/>
                    <a:pt x="0" y="75"/>
                  </a:cubicBezTo>
                  <a:cubicBezTo>
                    <a:pt x="0" y="92"/>
                    <a:pt x="14" y="106"/>
                    <a:pt x="31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43" y="106"/>
                    <a:pt x="157" y="92"/>
                    <a:pt x="157" y="75"/>
                  </a:cubicBezTo>
                  <a:cubicBezTo>
                    <a:pt x="157" y="62"/>
                    <a:pt x="148" y="50"/>
                    <a:pt x="135" y="46"/>
                  </a:cubicBezTo>
                  <a:close/>
                  <a:moveTo>
                    <a:pt x="120" y="100"/>
                  </a:moveTo>
                  <a:cubicBezTo>
                    <a:pt x="79" y="100"/>
                    <a:pt x="79" y="100"/>
                    <a:pt x="79" y="100"/>
                  </a:cubicBezTo>
                  <a:cubicBezTo>
                    <a:pt x="82" y="97"/>
                    <a:pt x="103" y="75"/>
                    <a:pt x="103" y="75"/>
                  </a:cubicBezTo>
                  <a:cubicBezTo>
                    <a:pt x="103" y="75"/>
                    <a:pt x="106" y="72"/>
                    <a:pt x="102" y="72"/>
                  </a:cubicBezTo>
                  <a:cubicBezTo>
                    <a:pt x="98" y="72"/>
                    <a:pt x="92" y="72"/>
                    <a:pt x="92" y="72"/>
                  </a:cubicBezTo>
                  <a:cubicBezTo>
                    <a:pt x="92" y="72"/>
                    <a:pt x="92" y="70"/>
                    <a:pt x="92" y="68"/>
                  </a:cubicBezTo>
                  <a:cubicBezTo>
                    <a:pt x="92" y="59"/>
                    <a:pt x="92" y="43"/>
                    <a:pt x="92" y="37"/>
                  </a:cubicBezTo>
                  <a:cubicBezTo>
                    <a:pt x="92" y="37"/>
                    <a:pt x="92" y="35"/>
                    <a:pt x="90" y="35"/>
                  </a:cubicBezTo>
                  <a:cubicBezTo>
                    <a:pt x="88" y="35"/>
                    <a:pt x="67" y="35"/>
                    <a:pt x="64" y="35"/>
                  </a:cubicBezTo>
                  <a:cubicBezTo>
                    <a:pt x="61" y="35"/>
                    <a:pt x="62" y="37"/>
                    <a:pt x="62" y="37"/>
                  </a:cubicBezTo>
                  <a:cubicBezTo>
                    <a:pt x="62" y="44"/>
                    <a:pt x="62" y="59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7" y="73"/>
                    <a:pt x="50" y="76"/>
                    <a:pt x="50" y="76"/>
                  </a:cubicBezTo>
                  <a:cubicBezTo>
                    <a:pt x="75" y="100"/>
                    <a:pt x="75" y="100"/>
                    <a:pt x="75" y="100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23" y="100"/>
                    <a:pt x="11" y="88"/>
                    <a:pt x="11" y="74"/>
                  </a:cubicBezTo>
                  <a:cubicBezTo>
                    <a:pt x="11" y="63"/>
                    <a:pt x="18" y="53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1"/>
                    <a:pt x="37" y="19"/>
                    <a:pt x="50" y="17"/>
                  </a:cubicBezTo>
                  <a:cubicBezTo>
                    <a:pt x="65" y="15"/>
                    <a:pt x="74" y="29"/>
                    <a:pt x="74" y="29"/>
                  </a:cubicBezTo>
                  <a:cubicBezTo>
                    <a:pt x="74" y="29"/>
                    <a:pt x="77" y="10"/>
                    <a:pt x="97" y="10"/>
                  </a:cubicBezTo>
                  <a:cubicBezTo>
                    <a:pt x="115" y="10"/>
                    <a:pt x="128" y="24"/>
                    <a:pt x="128" y="42"/>
                  </a:cubicBezTo>
                  <a:cubicBezTo>
                    <a:pt x="128" y="44"/>
                    <a:pt x="127" y="47"/>
                    <a:pt x="127" y="49"/>
                  </a:cubicBezTo>
                  <a:cubicBezTo>
                    <a:pt x="138" y="53"/>
                    <a:pt x="147" y="62"/>
                    <a:pt x="147" y="74"/>
                  </a:cubicBezTo>
                  <a:cubicBezTo>
                    <a:pt x="147" y="88"/>
                    <a:pt x="135" y="100"/>
                    <a:pt x="120" y="100"/>
                  </a:cubicBezTo>
                  <a:close/>
                </a:path>
              </a:pathLst>
            </a:custGeom>
            <a:solidFill>
              <a:srgbClr val="0067B0"/>
            </a:solidFill>
            <a:ln>
              <a:noFill/>
            </a:ln>
          </p:spPr>
          <p:txBody>
            <a:bodyPr/>
            <a:lstStyle/>
            <a:p>
              <a:endParaRPr lang="zh-CN" altLang="en-US" sz="189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854836" y="4020617"/>
            <a:ext cx="635333" cy="635333"/>
            <a:chOff x="5541205" y="3834446"/>
            <a:chExt cx="605079" cy="605079"/>
          </a:xfrm>
        </p:grpSpPr>
        <p:grpSp>
          <p:nvGrpSpPr>
            <p:cNvPr id="22" name="组合 21"/>
            <p:cNvGrpSpPr/>
            <p:nvPr/>
          </p:nvGrpSpPr>
          <p:grpSpPr>
            <a:xfrm>
              <a:off x="5541205" y="3834446"/>
              <a:ext cx="605079" cy="60507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>
              <a:grpSpLocks/>
            </p:cNvGrpSpPr>
            <p:nvPr/>
          </p:nvGrpSpPr>
          <p:grpSpPr bwMode="auto">
            <a:xfrm>
              <a:off x="5697292" y="3969912"/>
              <a:ext cx="292903" cy="310672"/>
              <a:chOff x="0" y="0"/>
              <a:chExt cx="439257" cy="424283"/>
            </a:xfrm>
            <a:solidFill>
              <a:srgbClr val="03A9F3"/>
            </a:solidFill>
          </p:grpSpPr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157234" y="169713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232107" y="169713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309477" y="169713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157234" y="237099"/>
                <a:ext cx="47421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232107" y="237099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309477" y="237099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157234" y="309477"/>
                <a:ext cx="47421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79865" y="237099"/>
                <a:ext cx="49916" cy="4742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79865" y="30947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232107" y="30947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309477" y="309477"/>
                <a:ext cx="49916" cy="4492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29"/>
              <p:cNvSpPr>
                <a:spLocks noEditPoints="1" noChangeArrowheads="1"/>
              </p:cNvSpPr>
              <p:nvPr/>
            </p:nvSpPr>
            <p:spPr bwMode="auto">
              <a:xfrm>
                <a:off x="0" y="29950"/>
                <a:ext cx="439257" cy="394333"/>
              </a:xfrm>
              <a:custGeom>
                <a:avLst/>
                <a:gdLst>
                  <a:gd name="T0" fmla="*/ 1083829211 w 176"/>
                  <a:gd name="T1" fmla="*/ 0 h 158"/>
                  <a:gd name="T2" fmla="*/ 934337076 w 176"/>
                  <a:gd name="T3" fmla="*/ 0 h 158"/>
                  <a:gd name="T4" fmla="*/ 934337076 w 176"/>
                  <a:gd name="T5" fmla="*/ 99661426 h 158"/>
                  <a:gd name="T6" fmla="*/ 784842445 w 176"/>
                  <a:gd name="T7" fmla="*/ 99661426 h 158"/>
                  <a:gd name="T8" fmla="*/ 784842445 w 176"/>
                  <a:gd name="T9" fmla="*/ 0 h 158"/>
                  <a:gd name="T10" fmla="*/ 323902122 w 176"/>
                  <a:gd name="T11" fmla="*/ 0 h 158"/>
                  <a:gd name="T12" fmla="*/ 323902122 w 176"/>
                  <a:gd name="T13" fmla="*/ 99661426 h 158"/>
                  <a:gd name="T14" fmla="*/ 174409987 w 176"/>
                  <a:gd name="T15" fmla="*/ 99661426 h 158"/>
                  <a:gd name="T16" fmla="*/ 174409987 w 176"/>
                  <a:gd name="T17" fmla="*/ 0 h 158"/>
                  <a:gd name="T18" fmla="*/ 0 w 176"/>
                  <a:gd name="T19" fmla="*/ 0 h 158"/>
                  <a:gd name="T20" fmla="*/ 0 w 176"/>
                  <a:gd name="T21" fmla="*/ 984167816 h 158"/>
                  <a:gd name="T22" fmla="*/ 80975530 w 176"/>
                  <a:gd name="T23" fmla="*/ 984167816 h 158"/>
                  <a:gd name="T24" fmla="*/ 1009083143 w 176"/>
                  <a:gd name="T25" fmla="*/ 984167816 h 158"/>
                  <a:gd name="T26" fmla="*/ 1096288137 w 176"/>
                  <a:gd name="T27" fmla="*/ 984167816 h 158"/>
                  <a:gd name="T28" fmla="*/ 1083829211 w 176"/>
                  <a:gd name="T29" fmla="*/ 0 h 158"/>
                  <a:gd name="T30" fmla="*/ 1009083143 w 176"/>
                  <a:gd name="T31" fmla="*/ 896962820 h 158"/>
                  <a:gd name="T32" fmla="*/ 80975530 w 176"/>
                  <a:gd name="T33" fmla="*/ 896962820 h 158"/>
                  <a:gd name="T34" fmla="*/ 80975530 w 176"/>
                  <a:gd name="T35" fmla="*/ 274071418 h 158"/>
                  <a:gd name="T36" fmla="*/ 1009083143 w 176"/>
                  <a:gd name="T37" fmla="*/ 274071418 h 158"/>
                  <a:gd name="T38" fmla="*/ 1009083143 w 176"/>
                  <a:gd name="T39" fmla="*/ 896962820 h 1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6"/>
                  <a:gd name="T61" fmla="*/ 0 h 158"/>
                  <a:gd name="T62" fmla="*/ 176 w 176"/>
                  <a:gd name="T63" fmla="*/ 158 h 1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82360" y="0"/>
                <a:ext cx="37438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329443" y="0"/>
                <a:ext cx="34941" cy="5989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47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010752" y="1802963"/>
            <a:ext cx="1257723" cy="480653"/>
            <a:chOff x="1936759" y="922085"/>
            <a:chExt cx="1197832" cy="457764"/>
          </a:xfrm>
        </p:grpSpPr>
        <p:grpSp>
          <p:nvGrpSpPr>
            <p:cNvPr id="41" name="组合 40"/>
            <p:cNvGrpSpPr/>
            <p:nvPr/>
          </p:nvGrpSpPr>
          <p:grpSpPr>
            <a:xfrm>
              <a:off x="1936759" y="922085"/>
              <a:ext cx="1197832" cy="457764"/>
              <a:chOff x="3295234" y="2676992"/>
              <a:chExt cx="2596057" cy="359773"/>
            </a:xfrm>
          </p:grpSpPr>
          <p:sp>
            <p:nvSpPr>
              <p:cNvPr id="43" name="圆角矩形 42"/>
              <p:cNvSpPr/>
              <p:nvPr/>
            </p:nvSpPr>
            <p:spPr>
              <a:xfrm>
                <a:off x="3295234" y="2676992"/>
                <a:ext cx="2596057" cy="347450"/>
              </a:xfrm>
              <a:prstGeom prst="roundRect">
                <a:avLst>
                  <a:gd name="adj" fmla="val 12535"/>
                </a:avLst>
              </a:prstGeom>
              <a:gradFill>
                <a:gsLst>
                  <a:gs pos="92000">
                    <a:srgbClr val="FAFCFB"/>
                  </a:gs>
                  <a:gs pos="15000">
                    <a:srgbClr val="CDCED0"/>
                  </a:gs>
                </a:gsLst>
                <a:lin ang="2700000" scaled="1"/>
              </a:gradFill>
              <a:ln w="22225">
                <a:gradFill>
                  <a:gsLst>
                    <a:gs pos="36000">
                      <a:srgbClr val="FCFCFC"/>
                    </a:gs>
                    <a:gs pos="71000">
                      <a:srgbClr val="FAFCFB"/>
                    </a:gs>
                  </a:gsLst>
                  <a:lin ang="3000000" scaled="0"/>
                </a:gra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9" tIns="36005" rIns="72009" bIns="36005"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TextBox 81"/>
              <p:cNvSpPr txBox="1"/>
              <p:nvPr/>
            </p:nvSpPr>
            <p:spPr>
              <a:xfrm>
                <a:off x="3354760" y="2677383"/>
                <a:ext cx="381302" cy="3593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2520" dirty="0">
                  <a:solidFill>
                    <a:srgbClr val="C00000"/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2" name="矩形 41"/>
            <p:cNvSpPr>
              <a:spLocks noChangeArrowheads="1"/>
            </p:cNvSpPr>
            <p:nvPr/>
          </p:nvSpPr>
          <p:spPr bwMode="auto">
            <a:xfrm>
              <a:off x="2056590" y="977703"/>
              <a:ext cx="954827" cy="330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 lIns="72002" tIns="36001" rIns="72002" bIns="36001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方正兰亭黑_GBK" pitchFamily="2" charset="-122"/>
                  <a:ea typeface="方正兰亭黑_GBK" pitchFamily="2" charset="-122"/>
                  <a:sym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r>
                <a:rPr lang="en-US" altLang="zh-CN" sz="1785" dirty="0">
                  <a:solidFill>
                    <a:srgbClr val="0067B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Title text</a:t>
              </a:r>
              <a:endParaRPr lang="zh-CN" altLang="en-US" sz="1785" dirty="0">
                <a:solidFill>
                  <a:srgbClr val="0067B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886100" y="2978612"/>
            <a:ext cx="653757" cy="653757"/>
            <a:chOff x="5570980" y="2842059"/>
            <a:chExt cx="622626" cy="622626"/>
          </a:xfrm>
        </p:grpSpPr>
        <p:grpSp>
          <p:nvGrpSpPr>
            <p:cNvPr id="46" name="组合 45"/>
            <p:cNvGrpSpPr/>
            <p:nvPr/>
          </p:nvGrpSpPr>
          <p:grpSpPr>
            <a:xfrm>
              <a:off x="5570980" y="2842059"/>
              <a:ext cx="622626" cy="62262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8" name="同心圆 4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7" name="任意多边形 75"/>
            <p:cNvSpPr>
              <a:spLocks noChangeArrowheads="1"/>
            </p:cNvSpPr>
            <p:nvPr/>
          </p:nvSpPr>
          <p:spPr bwMode="auto">
            <a:xfrm>
              <a:off x="5679989" y="2993590"/>
              <a:ext cx="447333" cy="319563"/>
            </a:xfrm>
            <a:custGeom>
              <a:avLst/>
              <a:gdLst>
                <a:gd name="T0" fmla="*/ 302178 w 613253"/>
                <a:gd name="T1" fmla="*/ 189810 h 438850"/>
                <a:gd name="T2" fmla="*/ 308446 w 613253"/>
                <a:gd name="T3" fmla="*/ 211231 h 438850"/>
                <a:gd name="T4" fmla="*/ 273991 w 613253"/>
                <a:gd name="T5" fmla="*/ 287948 h 438850"/>
                <a:gd name="T6" fmla="*/ 273506 w 613253"/>
                <a:gd name="T7" fmla="*/ 287948 h 438850"/>
                <a:gd name="T8" fmla="*/ 273846 w 613253"/>
                <a:gd name="T9" fmla="*/ 288271 h 438850"/>
                <a:gd name="T10" fmla="*/ 273506 w 613253"/>
                <a:gd name="T11" fmla="*/ 289027 h 438850"/>
                <a:gd name="T12" fmla="*/ 274642 w 613253"/>
                <a:gd name="T13" fmla="*/ 289027 h 438850"/>
                <a:gd name="T14" fmla="*/ 313223 w 613253"/>
                <a:gd name="T15" fmla="*/ 325694 h 438850"/>
                <a:gd name="T16" fmla="*/ 351804 w 613253"/>
                <a:gd name="T17" fmla="*/ 289027 h 438850"/>
                <a:gd name="T18" fmla="*/ 352939 w 613253"/>
                <a:gd name="T19" fmla="*/ 289027 h 438850"/>
                <a:gd name="T20" fmla="*/ 352600 w 613253"/>
                <a:gd name="T21" fmla="*/ 288270 h 438850"/>
                <a:gd name="T22" fmla="*/ 352939 w 613253"/>
                <a:gd name="T23" fmla="*/ 287948 h 438850"/>
                <a:gd name="T24" fmla="*/ 352455 w 613253"/>
                <a:gd name="T25" fmla="*/ 287948 h 438850"/>
                <a:gd name="T26" fmla="*/ 317999 w 613253"/>
                <a:gd name="T27" fmla="*/ 211229 h 438850"/>
                <a:gd name="T28" fmla="*/ 324267 w 613253"/>
                <a:gd name="T29" fmla="*/ 189810 h 438850"/>
                <a:gd name="T30" fmla="*/ 122621 w 613253"/>
                <a:gd name="T31" fmla="*/ 168497 h 438850"/>
                <a:gd name="T32" fmla="*/ 127701 w 613253"/>
                <a:gd name="T33" fmla="*/ 185855 h 438850"/>
                <a:gd name="T34" fmla="*/ 99783 w 613253"/>
                <a:gd name="T35" fmla="*/ 248016 h 438850"/>
                <a:gd name="T36" fmla="*/ 99389 w 613253"/>
                <a:gd name="T37" fmla="*/ 248016 h 438850"/>
                <a:gd name="T38" fmla="*/ 99664 w 613253"/>
                <a:gd name="T39" fmla="*/ 248278 h 438850"/>
                <a:gd name="T40" fmla="*/ 99390 w 613253"/>
                <a:gd name="T41" fmla="*/ 248890 h 438850"/>
                <a:gd name="T42" fmla="*/ 100310 w 613253"/>
                <a:gd name="T43" fmla="*/ 248890 h 438850"/>
                <a:gd name="T44" fmla="*/ 131571 w 613253"/>
                <a:gd name="T45" fmla="*/ 278601 h 438850"/>
                <a:gd name="T46" fmla="*/ 162832 w 613253"/>
                <a:gd name="T47" fmla="*/ 248890 h 438850"/>
                <a:gd name="T48" fmla="*/ 163753 w 613253"/>
                <a:gd name="T49" fmla="*/ 248890 h 438850"/>
                <a:gd name="T50" fmla="*/ 163477 w 613253"/>
                <a:gd name="T51" fmla="*/ 248278 h 438850"/>
                <a:gd name="T52" fmla="*/ 163752 w 613253"/>
                <a:gd name="T53" fmla="*/ 248016 h 438850"/>
                <a:gd name="T54" fmla="*/ 163360 w 613253"/>
                <a:gd name="T55" fmla="*/ 248016 h 438850"/>
                <a:gd name="T56" fmla="*/ 135441 w 613253"/>
                <a:gd name="T57" fmla="*/ 185853 h 438850"/>
                <a:gd name="T58" fmla="*/ 140519 w 613253"/>
                <a:gd name="T59" fmla="*/ 168497 h 438850"/>
                <a:gd name="T60" fmla="*/ 313647 w 613253"/>
                <a:gd name="T61" fmla="*/ 0 h 438850"/>
                <a:gd name="T62" fmla="*/ 401789 w 613253"/>
                <a:gd name="T63" fmla="*/ 89512 h 438850"/>
                <a:gd name="T64" fmla="*/ 354002 w 613253"/>
                <a:gd name="T65" fmla="*/ 167851 h 438850"/>
                <a:gd name="T66" fmla="*/ 354002 w 613253"/>
                <a:gd name="T67" fmla="*/ 179987 h 438850"/>
                <a:gd name="T68" fmla="*/ 477733 w 613253"/>
                <a:gd name="T69" fmla="*/ 304984 h 438850"/>
                <a:gd name="T70" fmla="*/ 310462 w 613253"/>
                <a:gd name="T71" fmla="*/ 341871 h 438850"/>
                <a:gd name="T72" fmla="*/ 150844 w 613253"/>
                <a:gd name="T73" fmla="*/ 308256 h 438850"/>
                <a:gd name="T74" fmla="*/ 158358 w 613253"/>
                <a:gd name="T75" fmla="*/ 288582 h 438850"/>
                <a:gd name="T76" fmla="*/ 129334 w 613253"/>
                <a:gd name="T77" fmla="*/ 291708 h 438850"/>
                <a:gd name="T78" fmla="*/ 0 w 613253"/>
                <a:gd name="T79" fmla="*/ 264471 h 438850"/>
                <a:gd name="T80" fmla="*/ 97497 w 613253"/>
                <a:gd name="T81" fmla="*/ 161659 h 438850"/>
                <a:gd name="T82" fmla="*/ 97497 w 613253"/>
                <a:gd name="T83" fmla="*/ 149528 h 438850"/>
                <a:gd name="T84" fmla="*/ 60496 w 613253"/>
                <a:gd name="T85" fmla="*/ 87229 h 438850"/>
                <a:gd name="T86" fmla="*/ 131914 w 613253"/>
                <a:gd name="T87" fmla="*/ 14700 h 438850"/>
                <a:gd name="T88" fmla="*/ 203334 w 613253"/>
                <a:gd name="T89" fmla="*/ 87229 h 438850"/>
                <a:gd name="T90" fmla="*/ 164614 w 613253"/>
                <a:gd name="T91" fmla="*/ 150705 h 438850"/>
                <a:gd name="T92" fmla="*/ 164614 w 613253"/>
                <a:gd name="T93" fmla="*/ 160538 h 438850"/>
                <a:gd name="T94" fmla="*/ 228121 w 613253"/>
                <a:gd name="T95" fmla="*/ 196732 h 438850"/>
                <a:gd name="T96" fmla="*/ 229847 w 613253"/>
                <a:gd name="T97" fmla="*/ 199013 h 438850"/>
                <a:gd name="T98" fmla="*/ 271170 w 613253"/>
                <a:gd name="T99" fmla="*/ 181372 h 438850"/>
                <a:gd name="T100" fmla="*/ 271170 w 613253"/>
                <a:gd name="T101" fmla="*/ 166399 h 438850"/>
                <a:gd name="T102" fmla="*/ 225504 w 613253"/>
                <a:gd name="T103" fmla="*/ 89512 h 438850"/>
                <a:gd name="T104" fmla="*/ 313647 w 613253"/>
                <a:gd name="T105" fmla="*/ 0 h 4388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3253"/>
                <a:gd name="T160" fmla="*/ 0 h 438850"/>
                <a:gd name="T161" fmla="*/ 613253 w 613253"/>
                <a:gd name="T162" fmla="*/ 438850 h 4388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3253" h="438850">
                  <a:moveTo>
                    <a:pt x="387898" y="243653"/>
                  </a:moveTo>
                  <a:lnTo>
                    <a:pt x="395944" y="271151"/>
                  </a:lnTo>
                  <a:lnTo>
                    <a:pt x="351715" y="369631"/>
                  </a:lnTo>
                  <a:lnTo>
                    <a:pt x="351092" y="369631"/>
                  </a:lnTo>
                  <a:lnTo>
                    <a:pt x="351529" y="370046"/>
                  </a:lnTo>
                  <a:lnTo>
                    <a:pt x="351093" y="371017"/>
                  </a:lnTo>
                  <a:lnTo>
                    <a:pt x="352550" y="371017"/>
                  </a:lnTo>
                  <a:lnTo>
                    <a:pt x="402076" y="418085"/>
                  </a:lnTo>
                  <a:lnTo>
                    <a:pt x="451601" y="371017"/>
                  </a:lnTo>
                  <a:lnTo>
                    <a:pt x="453059" y="371017"/>
                  </a:lnTo>
                  <a:lnTo>
                    <a:pt x="452623" y="370045"/>
                  </a:lnTo>
                  <a:lnTo>
                    <a:pt x="453059" y="369631"/>
                  </a:lnTo>
                  <a:lnTo>
                    <a:pt x="452437" y="369631"/>
                  </a:lnTo>
                  <a:lnTo>
                    <a:pt x="408207" y="271149"/>
                  </a:lnTo>
                  <a:lnTo>
                    <a:pt x="416253" y="243653"/>
                  </a:lnTo>
                  <a:lnTo>
                    <a:pt x="387898" y="243653"/>
                  </a:lnTo>
                  <a:close/>
                  <a:moveTo>
                    <a:pt x="157406" y="216295"/>
                  </a:moveTo>
                  <a:lnTo>
                    <a:pt x="163926" y="238576"/>
                  </a:lnTo>
                  <a:lnTo>
                    <a:pt x="128088" y="318371"/>
                  </a:lnTo>
                  <a:lnTo>
                    <a:pt x="127583" y="318371"/>
                  </a:lnTo>
                  <a:lnTo>
                    <a:pt x="127937" y="318708"/>
                  </a:lnTo>
                  <a:lnTo>
                    <a:pt x="127584" y="319494"/>
                  </a:lnTo>
                  <a:lnTo>
                    <a:pt x="128765" y="319494"/>
                  </a:lnTo>
                  <a:lnTo>
                    <a:pt x="168894" y="357632"/>
                  </a:lnTo>
                  <a:lnTo>
                    <a:pt x="209023" y="319494"/>
                  </a:lnTo>
                  <a:lnTo>
                    <a:pt x="210205" y="319494"/>
                  </a:lnTo>
                  <a:lnTo>
                    <a:pt x="209851" y="318707"/>
                  </a:lnTo>
                  <a:lnTo>
                    <a:pt x="210204" y="318371"/>
                  </a:lnTo>
                  <a:lnTo>
                    <a:pt x="209701" y="318371"/>
                  </a:lnTo>
                  <a:lnTo>
                    <a:pt x="173862" y="238574"/>
                  </a:lnTo>
                  <a:lnTo>
                    <a:pt x="180381" y="216295"/>
                  </a:lnTo>
                  <a:lnTo>
                    <a:pt x="157406" y="216295"/>
                  </a:lnTo>
                  <a:close/>
                  <a:moveTo>
                    <a:pt x="402620" y="0"/>
                  </a:moveTo>
                  <a:cubicBezTo>
                    <a:pt x="465109" y="0"/>
                    <a:pt x="515766" y="51445"/>
                    <a:pt x="515766" y="114905"/>
                  </a:cubicBezTo>
                  <a:cubicBezTo>
                    <a:pt x="515766" y="159138"/>
                    <a:pt x="491155" y="197534"/>
                    <a:pt x="454423" y="215466"/>
                  </a:cubicBezTo>
                  <a:lnTo>
                    <a:pt x="454423" y="231044"/>
                  </a:lnTo>
                  <a:cubicBezTo>
                    <a:pt x="531505" y="249779"/>
                    <a:pt x="592702" y="311734"/>
                    <a:pt x="613253" y="391500"/>
                  </a:cubicBezTo>
                  <a:cubicBezTo>
                    <a:pt x="550688" y="422070"/>
                    <a:pt x="477097" y="438850"/>
                    <a:pt x="398531" y="438850"/>
                  </a:cubicBezTo>
                  <a:cubicBezTo>
                    <a:pt x="323987" y="438850"/>
                    <a:pt x="253921" y="423744"/>
                    <a:pt x="193634" y="395700"/>
                  </a:cubicBezTo>
                  <a:lnTo>
                    <a:pt x="203279" y="370444"/>
                  </a:lnTo>
                  <a:lnTo>
                    <a:pt x="166022" y="374457"/>
                  </a:lnTo>
                  <a:cubicBezTo>
                    <a:pt x="105620" y="374457"/>
                    <a:pt x="48848" y="362217"/>
                    <a:pt x="0" y="339494"/>
                  </a:cubicBezTo>
                  <a:cubicBezTo>
                    <a:pt x="15404" y="274815"/>
                    <a:pt x="63667" y="224043"/>
                    <a:pt x="125154" y="207518"/>
                  </a:cubicBezTo>
                  <a:lnTo>
                    <a:pt x="125154" y="191945"/>
                  </a:lnTo>
                  <a:cubicBezTo>
                    <a:pt x="96529" y="177233"/>
                    <a:pt x="77656" y="146842"/>
                    <a:pt x="77656" y="111974"/>
                  </a:cubicBezTo>
                  <a:cubicBezTo>
                    <a:pt x="77656" y="60554"/>
                    <a:pt x="118702" y="18870"/>
                    <a:pt x="169335" y="18870"/>
                  </a:cubicBezTo>
                  <a:cubicBezTo>
                    <a:pt x="219968" y="18870"/>
                    <a:pt x="261014" y="60554"/>
                    <a:pt x="261014" y="111974"/>
                  </a:cubicBezTo>
                  <a:cubicBezTo>
                    <a:pt x="261014" y="147815"/>
                    <a:pt x="241072" y="178926"/>
                    <a:pt x="211310" y="193456"/>
                  </a:cubicBezTo>
                  <a:lnTo>
                    <a:pt x="211310" y="206078"/>
                  </a:lnTo>
                  <a:cubicBezTo>
                    <a:pt x="242539" y="213668"/>
                    <a:pt x="270549" y="230014"/>
                    <a:pt x="292834" y="252540"/>
                  </a:cubicBezTo>
                  <a:lnTo>
                    <a:pt x="295048" y="255467"/>
                  </a:lnTo>
                  <a:lnTo>
                    <a:pt x="348094" y="232822"/>
                  </a:lnTo>
                  <a:lnTo>
                    <a:pt x="348094" y="213602"/>
                  </a:lnTo>
                  <a:cubicBezTo>
                    <a:pt x="312767" y="195444"/>
                    <a:pt x="289474" y="157937"/>
                    <a:pt x="289474" y="114905"/>
                  </a:cubicBezTo>
                  <a:cubicBezTo>
                    <a:pt x="289474" y="51445"/>
                    <a:pt x="340131" y="0"/>
                    <a:pt x="402620" y="0"/>
                  </a:cubicBezTo>
                  <a:close/>
                </a:path>
              </a:pathLst>
            </a:custGeom>
            <a:solidFill>
              <a:srgbClr val="03A9F3"/>
            </a:solidFill>
            <a:ln>
              <a:noFill/>
            </a:ln>
          </p:spPr>
          <p:txBody>
            <a:bodyPr anchor="ctr"/>
            <a:lstStyle/>
            <a:p>
              <a:endParaRPr lang="zh-CN" altLang="en-US" sz="189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10692997" y="6225778"/>
            <a:ext cx="761747" cy="322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96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11803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8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1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6" grpId="0" bldLvl="0" autoUpdateAnimBg="0"/>
      <p:bldP spid="7" grpId="0" bldLvl="0" animBg="1" autoUpdateAnimBg="0"/>
      <p:bldP spid="8" grpId="0"/>
      <p:bldP spid="9" grpId="0" bldLvl="0" autoUpdateAnimBg="0"/>
      <p:bldP spid="10" grpId="0" bldLvl="0" autoUpdateAnimBg="0"/>
      <p:bldP spid="11" grpId="0" bldLvl="0" autoUpdateAnimBg="0"/>
      <p:bldP spid="12" grpId="0" bldLvl="0" autoUpdateAnimBg="0"/>
      <p:bldP spid="13" grpId="0" bldLvl="0" autoUpdateAnimBg="0"/>
      <p:bldP spid="14" grpId="0" bldLvl="0" autoUpdateAnimBg="0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972494" y="1188169"/>
            <a:ext cx="7937500" cy="11239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2700" cap="flat" cmpd="sng" algn="ctr">
            <a:solidFill>
              <a:sysClr val="window" lastClr="FFFFFF"/>
            </a:solidFill>
            <a:prstDash val="solid"/>
          </a:ln>
          <a:effectLst>
            <a:outerShdw blurRad="279400" algn="ctr" rotWithShape="0">
              <a:prstClr val="black">
                <a:alpha val="11000"/>
              </a:prstClr>
            </a:outerShdw>
          </a:effectLst>
        </p:spPr>
        <p:txBody>
          <a:bodyPr anchor="ctr"/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 kern="0">
              <a:solidFill>
                <a:schemeClr val="accent6">
                  <a:lumMod val="90000"/>
                  <a:lumOff val="10000"/>
                </a:schemeClr>
              </a:solidFill>
              <a:latin typeface="Calibri"/>
              <a:ea typeface="+mn-ea"/>
            </a:endParaRPr>
          </a:p>
        </p:txBody>
      </p:sp>
      <p:grpSp>
        <p:nvGrpSpPr>
          <p:cNvPr id="2" name="组合 3"/>
          <p:cNvGrpSpPr>
            <a:grpSpLocks/>
          </p:cNvGrpSpPr>
          <p:nvPr/>
        </p:nvGrpSpPr>
        <p:grpSpPr bwMode="auto">
          <a:xfrm>
            <a:off x="1061393" y="1273894"/>
            <a:ext cx="1857375" cy="960438"/>
            <a:chOff x="717476" y="1291449"/>
            <a:chExt cx="2054324" cy="1106750"/>
          </a:xfrm>
        </p:grpSpPr>
        <p:sp>
          <p:nvSpPr>
            <p:cNvPr id="5" name="圆角矩形 4"/>
            <p:cNvSpPr/>
            <p:nvPr/>
          </p:nvSpPr>
          <p:spPr>
            <a:xfrm>
              <a:off x="717476" y="1291449"/>
              <a:ext cx="2054324" cy="1106750"/>
            </a:xfrm>
            <a:prstGeom prst="roundRect">
              <a:avLst>
                <a:gd name="adj" fmla="val 10880"/>
              </a:avLst>
            </a:prstGeom>
            <a:solidFill>
              <a:srgbClr val="0070C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67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500" b="1">
                <a:latin typeface="微软雅黑" panose="020B0503020204020204" pitchFamily="34" charset="-122"/>
              </a:endParaRPr>
            </a:p>
          </p:txBody>
        </p:sp>
        <p:sp>
          <p:nvSpPr>
            <p:cNvPr id="6" name="Freeform 41"/>
            <p:cNvSpPr>
              <a:spLocks noEditPoints="1"/>
            </p:cNvSpPr>
            <p:nvPr/>
          </p:nvSpPr>
          <p:spPr bwMode="auto">
            <a:xfrm>
              <a:off x="828093" y="1596949"/>
              <a:ext cx="575913" cy="515873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7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36" name="TextBox 6"/>
            <p:cNvSpPr txBox="1">
              <a:spLocks noChangeArrowheads="1"/>
            </p:cNvSpPr>
            <p:nvPr/>
          </p:nvSpPr>
          <p:spPr bwMode="auto">
            <a:xfrm>
              <a:off x="1403648" y="1609636"/>
              <a:ext cx="1224138" cy="534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1pPr>
              <a:lvl2pPr marL="742950" indent="-28575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2pPr>
              <a:lvl3pPr marL="11430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3pPr>
              <a:lvl4pPr marL="16002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4pPr>
              <a:lvl5pPr marL="2057400" indent="-228600"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5pPr>
              <a:lvl6pPr marL="25146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6pPr>
              <a:lvl7pPr marL="29718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7pPr>
              <a:lvl8pPr marL="34290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8pPr>
              <a:lvl9pPr marL="3886200" indent="-228600" defTabSz="966788" fontAlgn="base">
                <a:spcBef>
                  <a:spcPct val="0"/>
                </a:spcBef>
                <a:spcAft>
                  <a:spcPct val="0"/>
                </a:spcAft>
                <a:defRPr sz="1900">
                  <a:solidFill>
                    <a:schemeClr val="tx1"/>
                  </a:solidFill>
                  <a:latin typeface="Arial" pitchFamily="34" charset="0"/>
                  <a:ea typeface="微软雅黑" pitchFamily="34" charset="-122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zh-CN" sz="2200" b="1" dirty="0">
                  <a:solidFill>
                    <a:schemeClr val="bg1"/>
                  </a:solidFill>
                  <a:latin typeface="微软雅黑" pitchFamily="34" charset="-122"/>
                </a:rPr>
                <a:t>TITLE</a:t>
              </a:r>
              <a:endParaRPr lang="zh-CN" altLang="en-US" sz="2200" b="1" dirty="0">
                <a:solidFill>
                  <a:schemeClr val="bg1"/>
                </a:solidFill>
                <a:latin typeface="微软雅黑" pitchFamily="34" charset="-122"/>
              </a:endParaRPr>
            </a:p>
          </p:txBody>
        </p:sp>
      </p:grpSp>
      <p:sp>
        <p:nvSpPr>
          <p:cNvPr id="8" name="文本框 58"/>
          <p:cNvSpPr txBox="1"/>
          <p:nvPr/>
        </p:nvSpPr>
        <p:spPr>
          <a:xfrm>
            <a:off x="3115619" y="1385019"/>
            <a:ext cx="5207000" cy="820378"/>
          </a:xfrm>
          <a:prstGeom prst="rect">
            <a:avLst/>
          </a:prstGeom>
          <a:noFill/>
        </p:spPr>
        <p:txBody>
          <a:bodyPr lIns="99212" tIns="49606" rIns="99212" bIns="49606">
            <a:spAutoFit/>
          </a:bodyPr>
          <a:lstStyle/>
          <a:p>
            <a:pPr marL="310039" indent="-310039" defTabSz="96780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3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marL="310039" indent="-310039" defTabSz="96780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3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marL="310039" indent="-310039" defTabSz="96780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3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972494" y="2542307"/>
            <a:ext cx="7937500" cy="1123950"/>
          </a:xfrm>
          <a:prstGeom prst="roundRect">
            <a:avLst>
              <a:gd name="adj" fmla="val 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2700" cap="flat" cmpd="sng" algn="ctr">
            <a:solidFill>
              <a:sysClr val="window" lastClr="FFFFFF"/>
            </a:solidFill>
            <a:prstDash val="solid"/>
          </a:ln>
          <a:effectLst>
            <a:outerShdw blurRad="279400" algn="ctr" rotWithShape="0">
              <a:prstClr val="black">
                <a:alpha val="11000"/>
              </a:prstClr>
            </a:outerShdw>
          </a:effectLst>
        </p:spPr>
        <p:txBody>
          <a:bodyPr anchor="ctr"/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 kern="0">
              <a:solidFill>
                <a:schemeClr val="accent6">
                  <a:lumMod val="90000"/>
                  <a:lumOff val="10000"/>
                </a:schemeClr>
              </a:solidFill>
              <a:latin typeface="Calibri"/>
              <a:ea typeface="+mn-ea"/>
            </a:endParaRPr>
          </a:p>
        </p:txBody>
      </p:sp>
      <p:sp>
        <p:nvSpPr>
          <p:cNvPr id="10" name="文本框 58"/>
          <p:cNvSpPr txBox="1"/>
          <p:nvPr/>
        </p:nvSpPr>
        <p:spPr>
          <a:xfrm>
            <a:off x="3115619" y="2715344"/>
            <a:ext cx="5207000" cy="820378"/>
          </a:xfrm>
          <a:prstGeom prst="rect">
            <a:avLst/>
          </a:prstGeom>
          <a:noFill/>
        </p:spPr>
        <p:txBody>
          <a:bodyPr lIns="99212" tIns="49606" rIns="99212" bIns="49606">
            <a:spAutoFit/>
          </a:bodyPr>
          <a:lstStyle/>
          <a:p>
            <a:pPr marL="310039" indent="-310039" defTabSz="96780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3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marL="310039" indent="-310039" defTabSz="96780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3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marL="310039" indent="-310039" defTabSz="96780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3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972494" y="3915495"/>
            <a:ext cx="7937500" cy="1122363"/>
          </a:xfrm>
          <a:prstGeom prst="roundRect">
            <a:avLst>
              <a:gd name="adj" fmla="val 0"/>
            </a:avLst>
          </a:prstGeom>
          <a:gradFill flip="none" rotWithShape="1">
            <a:gsLst>
              <a:gs pos="6000">
                <a:sysClr val="window" lastClr="FFFFFF">
                  <a:lumMod val="95000"/>
                  <a:shade val="67500"/>
                  <a:satMod val="115000"/>
                </a:sysClr>
              </a:gs>
              <a:gs pos="100000">
                <a:srgbClr val="E4E4E4"/>
              </a:gs>
              <a:gs pos="80000">
                <a:srgbClr val="F1F1F1"/>
              </a:gs>
              <a:gs pos="43000">
                <a:sysClr val="window" lastClr="FFFFFF"/>
              </a:gs>
            </a:gsLst>
            <a:lin ang="8100000" scaled="1"/>
            <a:tileRect/>
          </a:gradFill>
          <a:ln w="12700" cap="flat" cmpd="sng" algn="ctr">
            <a:solidFill>
              <a:sysClr val="window" lastClr="FFFFFF"/>
            </a:solidFill>
            <a:prstDash val="solid"/>
          </a:ln>
          <a:effectLst>
            <a:outerShdw blurRad="279400" algn="ctr" rotWithShape="0">
              <a:prstClr val="black">
                <a:alpha val="11000"/>
              </a:prstClr>
            </a:outerShdw>
          </a:effectLst>
        </p:spPr>
        <p:txBody>
          <a:bodyPr anchor="ctr"/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00" kern="0">
              <a:solidFill>
                <a:schemeClr val="accent6">
                  <a:lumMod val="90000"/>
                  <a:lumOff val="10000"/>
                </a:schemeClr>
              </a:solidFill>
              <a:latin typeface="Calibri"/>
              <a:ea typeface="+mn-ea"/>
            </a:endParaRPr>
          </a:p>
        </p:txBody>
      </p:sp>
      <p:sp>
        <p:nvSpPr>
          <p:cNvPr id="12" name="文本框 58"/>
          <p:cNvSpPr txBox="1"/>
          <p:nvPr/>
        </p:nvSpPr>
        <p:spPr>
          <a:xfrm>
            <a:off x="3115619" y="4085357"/>
            <a:ext cx="5207000" cy="820378"/>
          </a:xfrm>
          <a:prstGeom prst="rect">
            <a:avLst/>
          </a:prstGeom>
          <a:noFill/>
        </p:spPr>
        <p:txBody>
          <a:bodyPr lIns="99212" tIns="49606" rIns="99212" bIns="49606">
            <a:spAutoFit/>
          </a:bodyPr>
          <a:lstStyle/>
          <a:p>
            <a:pPr marL="310039" indent="-310039" defTabSz="96780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3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marL="310039" indent="-310039" defTabSz="96780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3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  <a:p>
            <a:pPr marL="310039" indent="-310039" defTabSz="96780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sz="1300" dirty="0">
                <a:solidFill>
                  <a:schemeClr val="accent6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</a:p>
        </p:txBody>
      </p:sp>
      <p:grpSp>
        <p:nvGrpSpPr>
          <p:cNvPr id="4" name="组合 12"/>
          <p:cNvGrpSpPr>
            <a:grpSpLocks/>
          </p:cNvGrpSpPr>
          <p:nvPr/>
        </p:nvGrpSpPr>
        <p:grpSpPr bwMode="auto">
          <a:xfrm>
            <a:off x="1061393" y="2624857"/>
            <a:ext cx="1857375" cy="958850"/>
            <a:chOff x="710462" y="2852936"/>
            <a:chExt cx="2054324" cy="1106750"/>
          </a:xfrm>
        </p:grpSpPr>
        <p:grpSp>
          <p:nvGrpSpPr>
            <p:cNvPr id="17425" name="组合 13"/>
            <p:cNvGrpSpPr>
              <a:grpSpLocks/>
            </p:cNvGrpSpPr>
            <p:nvPr/>
          </p:nvGrpSpPr>
          <p:grpSpPr bwMode="auto">
            <a:xfrm>
              <a:off x="710462" y="2852936"/>
              <a:ext cx="2054324" cy="1106750"/>
              <a:chOff x="717476" y="1291449"/>
              <a:chExt cx="2054324" cy="1106750"/>
            </a:xfrm>
          </p:grpSpPr>
          <p:sp>
            <p:nvSpPr>
              <p:cNvPr id="17" name="圆角矩形 16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name="adj" fmla="val 10880"/>
                </a:avLst>
              </a:prstGeom>
              <a:solidFill>
                <a:srgbClr val="00B0F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80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00" b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431" name="TextBox 17"/>
              <p:cNvSpPr txBox="1">
                <a:spLocks noChangeArrowheads="1"/>
              </p:cNvSpPr>
              <p:nvPr/>
            </p:nvSpPr>
            <p:spPr bwMode="auto">
              <a:xfrm>
                <a:off x="1403648" y="1609636"/>
                <a:ext cx="1224138" cy="535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5pPr>
                <a:lvl6pPr marL="2514600" indent="-228600" defTabSz="966788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6pPr>
                <a:lvl7pPr marL="2971800" indent="-228600" defTabSz="966788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7pPr>
                <a:lvl8pPr marL="3429000" indent="-228600" defTabSz="966788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8pPr>
                <a:lvl9pPr marL="3886200" indent="-228600" defTabSz="966788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2200" b="1" dirty="0">
                    <a:solidFill>
                      <a:schemeClr val="bg1"/>
                    </a:solidFill>
                    <a:latin typeface="微软雅黑" pitchFamily="34" charset="-122"/>
                  </a:rPr>
                  <a:t>TITLE</a:t>
                </a:r>
                <a:endParaRPr lang="zh-CN" altLang="en-US" sz="2200" b="1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15" name="Freeform 26"/>
            <p:cNvSpPr>
              <a:spLocks noEditPoints="1"/>
            </p:cNvSpPr>
            <p:nvPr/>
          </p:nvSpPr>
          <p:spPr bwMode="auto">
            <a:xfrm>
              <a:off x="828102" y="3043502"/>
              <a:ext cx="467051" cy="467253"/>
            </a:xfrm>
            <a:custGeom>
              <a:avLst/>
              <a:gdLst/>
              <a:ahLst/>
              <a:cxnLst>
                <a:cxn ang="0">
                  <a:pos x="51" y="27"/>
                </a:cxn>
                <a:cxn ang="0">
                  <a:pos x="46" y="23"/>
                </a:cxn>
                <a:cxn ang="0">
                  <a:pos x="52" y="20"/>
                </a:cxn>
                <a:cxn ang="0">
                  <a:pos x="49" y="13"/>
                </a:cxn>
                <a:cxn ang="0">
                  <a:pos x="47" y="12"/>
                </a:cxn>
                <a:cxn ang="0">
                  <a:pos x="40" y="13"/>
                </a:cxn>
                <a:cxn ang="0">
                  <a:pos x="43" y="7"/>
                </a:cxn>
                <a:cxn ang="0">
                  <a:pos x="37" y="2"/>
                </a:cxn>
                <a:cxn ang="0">
                  <a:pos x="32" y="7"/>
                </a:cxn>
                <a:cxn ang="0">
                  <a:pos x="29" y="1"/>
                </a:cxn>
                <a:cxn ang="0">
                  <a:pos x="27" y="0"/>
                </a:cxn>
                <a:cxn ang="0">
                  <a:pos x="19" y="2"/>
                </a:cxn>
                <a:cxn ang="0">
                  <a:pos x="18" y="9"/>
                </a:cxn>
                <a:cxn ang="0">
                  <a:pos x="12" y="4"/>
                </a:cxn>
                <a:cxn ang="0">
                  <a:pos x="6" y="10"/>
                </a:cxn>
                <a:cxn ang="0">
                  <a:pos x="10" y="15"/>
                </a:cxn>
                <a:cxn ang="0">
                  <a:pos x="3" y="16"/>
                </a:cxn>
                <a:cxn ang="0">
                  <a:pos x="2" y="17"/>
                </a:cxn>
                <a:cxn ang="0">
                  <a:pos x="0" y="25"/>
                </a:cxn>
                <a:cxn ang="0">
                  <a:pos x="7" y="27"/>
                </a:cxn>
                <a:cxn ang="0">
                  <a:pos x="2" y="31"/>
                </a:cxn>
                <a:cxn ang="0">
                  <a:pos x="4" y="39"/>
                </a:cxn>
                <a:cxn ang="0">
                  <a:pos x="6" y="40"/>
                </a:cxn>
                <a:cxn ang="0">
                  <a:pos x="12" y="40"/>
                </a:cxn>
                <a:cxn ang="0">
                  <a:pos x="10" y="47"/>
                </a:cxn>
                <a:cxn ang="0">
                  <a:pos x="17" y="50"/>
                </a:cxn>
                <a:cxn ang="0">
                  <a:pos x="21" y="45"/>
                </a:cxn>
                <a:cxn ang="0">
                  <a:pos x="23" y="51"/>
                </a:cxn>
                <a:cxn ang="0">
                  <a:pos x="24" y="52"/>
                </a:cxn>
                <a:cxn ang="0">
                  <a:pos x="32" y="52"/>
                </a:cxn>
                <a:cxn ang="0">
                  <a:pos x="33" y="50"/>
                </a:cxn>
                <a:cxn ang="0">
                  <a:pos x="35" y="44"/>
                </a:cxn>
                <a:cxn ang="0">
                  <a:pos x="40" y="48"/>
                </a:cxn>
                <a:cxn ang="0">
                  <a:pos x="46" y="43"/>
                </a:cxn>
                <a:cxn ang="0">
                  <a:pos x="46" y="41"/>
                </a:cxn>
                <a:cxn ang="0">
                  <a:pos x="43" y="35"/>
                </a:cxn>
                <a:cxn ang="0">
                  <a:pos x="50" y="36"/>
                </a:cxn>
                <a:cxn ang="0">
                  <a:pos x="52" y="29"/>
                </a:cxn>
                <a:cxn ang="0">
                  <a:pos x="33" y="28"/>
                </a:cxn>
                <a:cxn ang="0">
                  <a:pos x="19" y="25"/>
                </a:cxn>
                <a:cxn ang="0">
                  <a:pos x="33" y="28"/>
                </a:cxn>
              </a:cxnLst>
              <a:rect l="0" t="0" r="r" b="b"/>
              <a:pathLst>
                <a:path w="52" h="52">
                  <a:moveTo>
                    <a:pt x="52" y="27"/>
                  </a:moveTo>
                  <a:cubicBezTo>
                    <a:pt x="52" y="27"/>
                    <a:pt x="52" y="27"/>
                    <a:pt x="51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2" y="20"/>
                  </a:cubicBezTo>
                  <a:cubicBezTo>
                    <a:pt x="52" y="20"/>
                    <a:pt x="52" y="20"/>
                    <a:pt x="51" y="19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7" y="12"/>
                    <a:pt x="47" y="12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5" y="2"/>
                    <a:pt x="35" y="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1"/>
                    <a:pt x="29" y="1"/>
                    <a:pt x="29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6" y="9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2" y="16"/>
                  </a:cubicBezTo>
                  <a:cubicBezTo>
                    <a:pt x="2" y="16"/>
                    <a:pt x="2" y="16"/>
                    <a:pt x="2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1" y="32"/>
                    <a:pt x="1" y="33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5" y="40"/>
                  </a:cubicBezTo>
                  <a:cubicBezTo>
                    <a:pt x="5" y="40"/>
                    <a:pt x="5" y="40"/>
                    <a:pt x="6" y="40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6"/>
                    <a:pt x="10" y="47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7" y="50"/>
                    <a:pt x="17" y="50"/>
                  </a:cubicBezTo>
                  <a:cubicBezTo>
                    <a:pt x="17" y="50"/>
                    <a:pt x="18" y="50"/>
                    <a:pt x="18" y="50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1"/>
                    <a:pt x="24" y="52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2"/>
                    <a:pt x="33" y="51"/>
                    <a:pt x="33" y="51"/>
                  </a:cubicBezTo>
                  <a:cubicBezTo>
                    <a:pt x="33" y="51"/>
                    <a:pt x="33" y="50"/>
                    <a:pt x="33" y="50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9" y="48"/>
                    <a:pt x="39" y="48"/>
                    <a:pt x="40" y="48"/>
                  </a:cubicBezTo>
                  <a:cubicBezTo>
                    <a:pt x="40" y="48"/>
                    <a:pt x="40" y="48"/>
                    <a:pt x="41" y="48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6" y="43"/>
                    <a:pt x="46" y="43"/>
                    <a:pt x="46" y="42"/>
                  </a:cubicBezTo>
                  <a:cubicBezTo>
                    <a:pt x="46" y="42"/>
                    <a:pt x="46" y="42"/>
                    <a:pt x="46" y="41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7"/>
                    <a:pt x="50" y="36"/>
                    <a:pt x="50" y="36"/>
                  </a:cubicBezTo>
                  <a:cubicBezTo>
                    <a:pt x="50" y="36"/>
                    <a:pt x="51" y="36"/>
                    <a:pt x="51" y="35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8"/>
                    <a:pt x="52" y="28"/>
                    <a:pt x="52" y="27"/>
                  </a:cubicBezTo>
                  <a:close/>
                  <a:moveTo>
                    <a:pt x="33" y="28"/>
                  </a:moveTo>
                  <a:cubicBezTo>
                    <a:pt x="32" y="31"/>
                    <a:pt x="28" y="34"/>
                    <a:pt x="25" y="33"/>
                  </a:cubicBezTo>
                  <a:cubicBezTo>
                    <a:pt x="21" y="32"/>
                    <a:pt x="18" y="28"/>
                    <a:pt x="19" y="25"/>
                  </a:cubicBezTo>
                  <a:cubicBezTo>
                    <a:pt x="20" y="21"/>
                    <a:pt x="24" y="18"/>
                    <a:pt x="28" y="19"/>
                  </a:cubicBezTo>
                  <a:cubicBezTo>
                    <a:pt x="32" y="20"/>
                    <a:pt x="34" y="24"/>
                    <a:pt x="33" y="2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7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5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27"/>
            <p:cNvSpPr>
              <a:spLocks noEditPoints="1"/>
            </p:cNvSpPr>
            <p:nvPr/>
          </p:nvSpPr>
          <p:spPr bwMode="auto">
            <a:xfrm>
              <a:off x="1226677" y="3382490"/>
              <a:ext cx="331852" cy="335324"/>
            </a:xfrm>
            <a:custGeom>
              <a:avLst/>
              <a:gdLst/>
              <a:ahLst/>
              <a:cxnLst>
                <a:cxn ang="0">
                  <a:pos x="33" y="29"/>
                </a:cxn>
                <a:cxn ang="0">
                  <a:pos x="31" y="24"/>
                </a:cxn>
                <a:cxn ang="0">
                  <a:pos x="36" y="25"/>
                </a:cxn>
                <a:cxn ang="0">
                  <a:pos x="37" y="20"/>
                </a:cxn>
                <a:cxn ang="0">
                  <a:pos x="36" y="18"/>
                </a:cxn>
                <a:cxn ang="0">
                  <a:pos x="32" y="16"/>
                </a:cxn>
                <a:cxn ang="0">
                  <a:pos x="37" y="14"/>
                </a:cxn>
                <a:cxn ang="0">
                  <a:pos x="35" y="9"/>
                </a:cxn>
                <a:cxn ang="0">
                  <a:pos x="30" y="10"/>
                </a:cxn>
                <a:cxn ang="0">
                  <a:pos x="31" y="5"/>
                </a:cxn>
                <a:cxn ang="0">
                  <a:pos x="30" y="4"/>
                </a:cxn>
                <a:cxn ang="0">
                  <a:pos x="24" y="2"/>
                </a:cxn>
                <a:cxn ang="0">
                  <a:pos x="21" y="5"/>
                </a:cxn>
                <a:cxn ang="0">
                  <a:pos x="19" y="0"/>
                </a:cxn>
                <a:cxn ang="0">
                  <a:pos x="14" y="1"/>
                </a:cxn>
                <a:cxn ang="0">
                  <a:pos x="14" y="5"/>
                </a:cxn>
                <a:cxn ang="0">
                  <a:pos x="10" y="3"/>
                </a:cxn>
                <a:cxn ang="0">
                  <a:pos x="8" y="3"/>
                </a:cxn>
                <a:cxn ang="0">
                  <a:pos x="4" y="7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7"/>
                </a:cxn>
                <a:cxn ang="0">
                  <a:pos x="1" y="18"/>
                </a:cxn>
                <a:cxn ang="0">
                  <a:pos x="5" y="20"/>
                </a:cxn>
                <a:cxn ang="0">
                  <a:pos x="1" y="23"/>
                </a:cxn>
                <a:cxn ang="0">
                  <a:pos x="4" y="28"/>
                </a:cxn>
                <a:cxn ang="0">
                  <a:pos x="8" y="27"/>
                </a:cxn>
                <a:cxn ang="0">
                  <a:pos x="7" y="31"/>
                </a:cxn>
                <a:cxn ang="0">
                  <a:pos x="7" y="33"/>
                </a:cxn>
                <a:cxn ang="0">
                  <a:pos x="12" y="35"/>
                </a:cxn>
                <a:cxn ang="0">
                  <a:pos x="13" y="35"/>
                </a:cxn>
                <a:cxn ang="0">
                  <a:pos x="17" y="32"/>
                </a:cxn>
                <a:cxn ang="0">
                  <a:pos x="17" y="37"/>
                </a:cxn>
                <a:cxn ang="0">
                  <a:pos x="23" y="36"/>
                </a:cxn>
                <a:cxn ang="0">
                  <a:pos x="24" y="35"/>
                </a:cxn>
                <a:cxn ang="0">
                  <a:pos x="25" y="31"/>
                </a:cxn>
                <a:cxn ang="0">
                  <a:pos x="28" y="34"/>
                </a:cxn>
                <a:cxn ang="0">
                  <a:pos x="33" y="30"/>
                </a:cxn>
                <a:cxn ang="0">
                  <a:pos x="22" y="22"/>
                </a:cxn>
                <a:cxn ang="0">
                  <a:pos x="15" y="15"/>
                </a:cxn>
                <a:cxn ang="0">
                  <a:pos x="22" y="22"/>
                </a:cxn>
              </a:cxnLst>
              <a:rect l="0" t="0" r="r" b="b"/>
              <a:pathLst>
                <a:path w="37" h="37">
                  <a:moveTo>
                    <a:pt x="33" y="29"/>
                  </a:moveTo>
                  <a:cubicBezTo>
                    <a:pt x="33" y="29"/>
                    <a:pt x="33" y="29"/>
                    <a:pt x="33" y="29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4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8"/>
                    <a:pt x="36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8"/>
                    <a:pt x="34" y="8"/>
                    <a:pt x="33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0" y="4"/>
                    <a:pt x="30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20" y="0"/>
                    <a:pt x="1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7"/>
                    <a:pt x="4" y="7"/>
                  </a:cubicBezTo>
                  <a:cubicBezTo>
                    <a:pt x="4" y="7"/>
                    <a:pt x="4" y="8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1" y="23"/>
                    <a:pt x="1" y="23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3"/>
                    <a:pt x="7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4" y="36"/>
                    <a:pt x="24" y="35"/>
                    <a:pt x="24" y="35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29"/>
                  </a:cubicBezTo>
                  <a:close/>
                  <a:moveTo>
                    <a:pt x="22" y="22"/>
                  </a:moveTo>
                  <a:cubicBezTo>
                    <a:pt x="20" y="24"/>
                    <a:pt x="17" y="24"/>
                    <a:pt x="15" y="22"/>
                  </a:cubicBezTo>
                  <a:cubicBezTo>
                    <a:pt x="13" y="20"/>
                    <a:pt x="13" y="16"/>
                    <a:pt x="15" y="15"/>
                  </a:cubicBezTo>
                  <a:cubicBezTo>
                    <a:pt x="17" y="13"/>
                    <a:pt x="21" y="13"/>
                    <a:pt x="23" y="15"/>
                  </a:cubicBezTo>
                  <a:cubicBezTo>
                    <a:pt x="24" y="17"/>
                    <a:pt x="24" y="20"/>
                    <a:pt x="22" y="2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7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15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8"/>
          <p:cNvGrpSpPr>
            <a:grpSpLocks/>
          </p:cNvGrpSpPr>
          <p:nvPr/>
        </p:nvGrpSpPr>
        <p:grpSpPr bwMode="auto">
          <a:xfrm>
            <a:off x="1061393" y="3998044"/>
            <a:ext cx="1857375" cy="958850"/>
            <a:chOff x="710462" y="4437112"/>
            <a:chExt cx="2054324" cy="1106750"/>
          </a:xfrm>
        </p:grpSpPr>
        <p:grpSp>
          <p:nvGrpSpPr>
            <p:cNvPr id="17419" name="组合 19"/>
            <p:cNvGrpSpPr>
              <a:grpSpLocks/>
            </p:cNvGrpSpPr>
            <p:nvPr/>
          </p:nvGrpSpPr>
          <p:grpSpPr bwMode="auto">
            <a:xfrm>
              <a:off x="710462" y="4437112"/>
              <a:ext cx="2054324" cy="1106750"/>
              <a:chOff x="717476" y="1291449"/>
              <a:chExt cx="2054324" cy="1106750"/>
            </a:xfrm>
          </p:grpSpPr>
          <p:sp>
            <p:nvSpPr>
              <p:cNvPr id="22" name="圆角矩形 21"/>
              <p:cNvSpPr/>
              <p:nvPr/>
            </p:nvSpPr>
            <p:spPr>
              <a:xfrm>
                <a:off x="717476" y="1291449"/>
                <a:ext cx="2054324" cy="1106750"/>
              </a:xfrm>
              <a:prstGeom prst="roundRect">
                <a:avLst>
                  <a:gd name="adj" fmla="val 10880"/>
                </a:avLst>
              </a:prstGeom>
              <a:solidFill>
                <a:srgbClr val="0070C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801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500" b="1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7424" name="TextBox 22"/>
              <p:cNvSpPr txBox="1">
                <a:spLocks noChangeArrowheads="1"/>
              </p:cNvSpPr>
              <p:nvPr/>
            </p:nvSpPr>
            <p:spPr bwMode="auto">
              <a:xfrm>
                <a:off x="1403648" y="1609636"/>
                <a:ext cx="1224138" cy="535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1pPr>
                <a:lvl2pPr marL="742950" indent="-285750"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2pPr>
                <a:lvl3pPr marL="11430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3pPr>
                <a:lvl4pPr marL="16002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4pPr>
                <a:lvl5pPr marL="2057400" indent="-228600"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5pPr>
                <a:lvl6pPr marL="2514600" indent="-228600" defTabSz="966788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6pPr>
                <a:lvl7pPr marL="2971800" indent="-228600" defTabSz="966788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7pPr>
                <a:lvl8pPr marL="3429000" indent="-228600" defTabSz="966788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8pPr>
                <a:lvl9pPr marL="3886200" indent="-228600" defTabSz="966788" fontAlgn="base">
                  <a:spcBef>
                    <a:spcPct val="0"/>
                  </a:spcBef>
                  <a:spcAft>
                    <a:spcPct val="0"/>
                  </a:spcAft>
                  <a:defRPr sz="1900">
                    <a:solidFill>
                      <a:schemeClr val="tx1"/>
                    </a:solidFill>
                    <a:latin typeface="Arial" pitchFamily="34" charset="0"/>
                    <a:ea typeface="微软雅黑" pitchFamily="34" charset="-122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r>
                  <a:rPr lang="en-US" altLang="zh-CN" sz="2200" b="1" dirty="0">
                    <a:solidFill>
                      <a:schemeClr val="bg1"/>
                    </a:solidFill>
                    <a:latin typeface="微软雅黑" pitchFamily="34" charset="-122"/>
                  </a:rPr>
                  <a:t>TITLE</a:t>
                </a:r>
                <a:endParaRPr lang="zh-CN" altLang="en-US" sz="2200" b="1" dirty="0">
                  <a:solidFill>
                    <a:schemeClr val="bg1"/>
                  </a:solidFill>
                  <a:latin typeface="微软雅黑" pitchFamily="34" charset="-122"/>
                </a:endParaRPr>
              </a:p>
            </p:txBody>
          </p:sp>
        </p:grpSp>
        <p:sp>
          <p:nvSpPr>
            <p:cNvPr id="21" name="Freeform 41"/>
            <p:cNvSpPr>
              <a:spLocks noEditPoints="1"/>
            </p:cNvSpPr>
            <p:nvPr/>
          </p:nvSpPr>
          <p:spPr bwMode="auto">
            <a:xfrm>
              <a:off x="828102" y="4743118"/>
              <a:ext cx="614541" cy="494739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6780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文本框 6"/>
          <p:cNvSpPr>
            <a:spLocks noChangeArrowheads="1"/>
          </p:cNvSpPr>
          <p:nvPr/>
        </p:nvSpPr>
        <p:spPr bwMode="auto">
          <a:xfrm>
            <a:off x="3363386" y="56714"/>
            <a:ext cx="2730715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85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/>
      <p:bldP spid="11" grpId="0" animBg="1"/>
      <p:bldP spid="12" grpId="0"/>
      <p:bldP spid="26" grpId="0" bldLvl="0" autoUpdateAnimBg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1630389" y="2844354"/>
            <a:ext cx="1513763" cy="1304888"/>
            <a:chOff x="849314" y="2545158"/>
            <a:chExt cx="1441680" cy="1242751"/>
          </a:xfrm>
        </p:grpSpPr>
        <p:sp>
          <p:nvSpPr>
            <p:cNvPr id="31" name="六边形 30"/>
            <p:cNvSpPr/>
            <p:nvPr/>
          </p:nvSpPr>
          <p:spPr>
            <a:xfrm>
              <a:off x="849314" y="2545158"/>
              <a:ext cx="1441680" cy="1242751"/>
            </a:xfrm>
            <a:prstGeom prst="hexagon">
              <a:avLst/>
            </a:prstGeom>
            <a:solidFill>
              <a:srgbClr val="00B0F0"/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32" name="Freeform 2345"/>
            <p:cNvSpPr>
              <a:spLocks noEditPoints="1"/>
            </p:cNvSpPr>
            <p:nvPr/>
          </p:nvSpPr>
          <p:spPr bwMode="auto">
            <a:xfrm>
              <a:off x="1368989" y="2843553"/>
              <a:ext cx="412388" cy="763308"/>
            </a:xfrm>
            <a:custGeom>
              <a:avLst/>
              <a:gdLst>
                <a:gd name="T0" fmla="*/ 292714 w 86"/>
                <a:gd name="T1" fmla="*/ 0 h 164"/>
                <a:gd name="T2" fmla="*/ 197411 w 86"/>
                <a:gd name="T3" fmla="*/ 72758 h 164"/>
                <a:gd name="T4" fmla="*/ 81687 w 86"/>
                <a:gd name="T5" fmla="*/ 85987 h 164"/>
                <a:gd name="T6" fmla="*/ 68073 w 86"/>
                <a:gd name="T7" fmla="*/ 198432 h 164"/>
                <a:gd name="T8" fmla="*/ 0 w 86"/>
                <a:gd name="T9" fmla="*/ 291034 h 164"/>
                <a:gd name="T10" fmla="*/ 68073 w 86"/>
                <a:gd name="T11" fmla="*/ 377021 h 164"/>
                <a:gd name="T12" fmla="*/ 81687 w 86"/>
                <a:gd name="T13" fmla="*/ 489466 h 164"/>
                <a:gd name="T14" fmla="*/ 197411 w 86"/>
                <a:gd name="T15" fmla="*/ 509309 h 164"/>
                <a:gd name="T16" fmla="*/ 292714 w 86"/>
                <a:gd name="T17" fmla="*/ 575453 h 164"/>
                <a:gd name="T18" fmla="*/ 388016 w 86"/>
                <a:gd name="T19" fmla="*/ 509309 h 164"/>
                <a:gd name="T20" fmla="*/ 503740 w 86"/>
                <a:gd name="T21" fmla="*/ 489466 h 164"/>
                <a:gd name="T22" fmla="*/ 517354 w 86"/>
                <a:gd name="T23" fmla="*/ 377021 h 164"/>
                <a:gd name="T24" fmla="*/ 585427 w 86"/>
                <a:gd name="T25" fmla="*/ 291034 h 164"/>
                <a:gd name="T26" fmla="*/ 517354 w 86"/>
                <a:gd name="T27" fmla="*/ 198432 h 164"/>
                <a:gd name="T28" fmla="*/ 503740 w 86"/>
                <a:gd name="T29" fmla="*/ 85987 h 164"/>
                <a:gd name="T30" fmla="*/ 388016 w 86"/>
                <a:gd name="T31" fmla="*/ 72758 h 164"/>
                <a:gd name="T32" fmla="*/ 292714 w 86"/>
                <a:gd name="T33" fmla="*/ 0 h 164"/>
                <a:gd name="T34" fmla="*/ 292714 w 86"/>
                <a:gd name="T35" fmla="*/ 158746 h 164"/>
                <a:gd name="T36" fmla="*/ 422052 w 86"/>
                <a:gd name="T37" fmla="*/ 291034 h 164"/>
                <a:gd name="T38" fmla="*/ 292714 w 86"/>
                <a:gd name="T39" fmla="*/ 416707 h 164"/>
                <a:gd name="T40" fmla="*/ 163375 w 86"/>
                <a:gd name="T41" fmla="*/ 291034 h 164"/>
                <a:gd name="T42" fmla="*/ 292714 w 86"/>
                <a:gd name="T43" fmla="*/ 158746 h 164"/>
                <a:gd name="T44" fmla="*/ 197411 w 86"/>
                <a:gd name="T45" fmla="*/ 601911 h 164"/>
                <a:gd name="T46" fmla="*/ 129339 w 86"/>
                <a:gd name="T47" fmla="*/ 608525 h 164"/>
                <a:gd name="T48" fmla="*/ 129339 w 86"/>
                <a:gd name="T49" fmla="*/ 1084762 h 164"/>
                <a:gd name="T50" fmla="*/ 456089 w 86"/>
                <a:gd name="T51" fmla="*/ 1084762 h 164"/>
                <a:gd name="T52" fmla="*/ 456089 w 86"/>
                <a:gd name="T53" fmla="*/ 608525 h 164"/>
                <a:gd name="T54" fmla="*/ 388016 w 86"/>
                <a:gd name="T55" fmla="*/ 601911 h 164"/>
                <a:gd name="T56" fmla="*/ 292714 w 86"/>
                <a:gd name="T57" fmla="*/ 668055 h 164"/>
                <a:gd name="T58" fmla="*/ 197411 w 86"/>
                <a:gd name="T59" fmla="*/ 601911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64"/>
                <a:gd name="T92" fmla="*/ 86 w 86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64">
                  <a:moveTo>
                    <a:pt x="43" y="0"/>
                  </a:moveTo>
                  <a:cubicBezTo>
                    <a:pt x="37" y="0"/>
                    <a:pt x="31" y="5"/>
                    <a:pt x="29" y="11"/>
                  </a:cubicBezTo>
                  <a:cubicBezTo>
                    <a:pt x="24" y="8"/>
                    <a:pt x="17" y="8"/>
                    <a:pt x="12" y="13"/>
                  </a:cubicBezTo>
                  <a:cubicBezTo>
                    <a:pt x="8" y="18"/>
                    <a:pt x="7" y="25"/>
                    <a:pt x="10" y="30"/>
                  </a:cubicBezTo>
                  <a:cubicBezTo>
                    <a:pt x="4" y="32"/>
                    <a:pt x="0" y="37"/>
                    <a:pt x="0" y="44"/>
                  </a:cubicBezTo>
                  <a:cubicBezTo>
                    <a:pt x="0" y="50"/>
                    <a:pt x="4" y="55"/>
                    <a:pt x="10" y="57"/>
                  </a:cubicBezTo>
                  <a:cubicBezTo>
                    <a:pt x="7" y="63"/>
                    <a:pt x="8" y="70"/>
                    <a:pt x="12" y="74"/>
                  </a:cubicBezTo>
                  <a:cubicBezTo>
                    <a:pt x="17" y="79"/>
                    <a:pt x="24" y="80"/>
                    <a:pt x="29" y="77"/>
                  </a:cubicBezTo>
                  <a:cubicBezTo>
                    <a:pt x="31" y="82"/>
                    <a:pt x="37" y="87"/>
                    <a:pt x="43" y="87"/>
                  </a:cubicBezTo>
                  <a:cubicBezTo>
                    <a:pt x="49" y="87"/>
                    <a:pt x="55" y="82"/>
                    <a:pt x="57" y="77"/>
                  </a:cubicBezTo>
                  <a:cubicBezTo>
                    <a:pt x="62" y="80"/>
                    <a:pt x="69" y="79"/>
                    <a:pt x="74" y="74"/>
                  </a:cubicBezTo>
                  <a:cubicBezTo>
                    <a:pt x="78" y="70"/>
                    <a:pt x="79" y="63"/>
                    <a:pt x="76" y="57"/>
                  </a:cubicBezTo>
                  <a:cubicBezTo>
                    <a:pt x="82" y="55"/>
                    <a:pt x="86" y="50"/>
                    <a:pt x="86" y="44"/>
                  </a:cubicBezTo>
                  <a:cubicBezTo>
                    <a:pt x="86" y="37"/>
                    <a:pt x="82" y="32"/>
                    <a:pt x="76" y="30"/>
                  </a:cubicBezTo>
                  <a:cubicBezTo>
                    <a:pt x="79" y="25"/>
                    <a:pt x="78" y="18"/>
                    <a:pt x="74" y="13"/>
                  </a:cubicBezTo>
                  <a:cubicBezTo>
                    <a:pt x="69" y="8"/>
                    <a:pt x="62" y="8"/>
                    <a:pt x="57" y="11"/>
                  </a:cubicBezTo>
                  <a:cubicBezTo>
                    <a:pt x="55" y="5"/>
                    <a:pt x="49" y="0"/>
                    <a:pt x="43" y="0"/>
                  </a:cubicBezTo>
                  <a:close/>
                  <a:moveTo>
                    <a:pt x="43" y="24"/>
                  </a:moveTo>
                  <a:cubicBezTo>
                    <a:pt x="54" y="24"/>
                    <a:pt x="62" y="33"/>
                    <a:pt x="62" y="44"/>
                  </a:cubicBezTo>
                  <a:cubicBezTo>
                    <a:pt x="62" y="54"/>
                    <a:pt x="54" y="63"/>
                    <a:pt x="43" y="63"/>
                  </a:cubicBezTo>
                  <a:cubicBezTo>
                    <a:pt x="32" y="63"/>
                    <a:pt x="24" y="54"/>
                    <a:pt x="24" y="44"/>
                  </a:cubicBezTo>
                  <a:cubicBezTo>
                    <a:pt x="24" y="33"/>
                    <a:pt x="32" y="24"/>
                    <a:pt x="43" y="24"/>
                  </a:cubicBezTo>
                  <a:close/>
                  <a:moveTo>
                    <a:pt x="29" y="91"/>
                  </a:moveTo>
                  <a:cubicBezTo>
                    <a:pt x="26" y="93"/>
                    <a:pt x="22" y="93"/>
                    <a:pt x="19" y="92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45" y="136"/>
                    <a:pt x="42" y="138"/>
                    <a:pt x="67" y="16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4" y="93"/>
                    <a:pt x="60" y="93"/>
                    <a:pt x="57" y="91"/>
                  </a:cubicBezTo>
                  <a:cubicBezTo>
                    <a:pt x="55" y="97"/>
                    <a:pt x="49" y="101"/>
                    <a:pt x="43" y="101"/>
                  </a:cubicBezTo>
                  <a:cubicBezTo>
                    <a:pt x="37" y="101"/>
                    <a:pt x="31" y="97"/>
                    <a:pt x="29" y="9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581440" y="2844354"/>
            <a:ext cx="1513763" cy="1304888"/>
            <a:chOff x="6740086" y="1941664"/>
            <a:chExt cx="1441680" cy="1242751"/>
          </a:xfrm>
        </p:grpSpPr>
        <p:sp>
          <p:nvSpPr>
            <p:cNvPr id="34" name="六边形 33"/>
            <p:cNvSpPr/>
            <p:nvPr/>
          </p:nvSpPr>
          <p:spPr>
            <a:xfrm>
              <a:off x="6740086" y="1941664"/>
              <a:ext cx="1441680" cy="1242751"/>
            </a:xfrm>
            <a:prstGeom prst="hexagon">
              <a:avLst/>
            </a:prstGeom>
            <a:solidFill>
              <a:srgbClr val="0070C0"/>
            </a:soli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solidFill>
                  <a:prstClr val="white"/>
                </a:solidFill>
                <a:latin typeface="微软雅黑"/>
              </a:endParaRPr>
            </a:p>
          </p:txBody>
        </p:sp>
        <p:sp>
          <p:nvSpPr>
            <p:cNvPr id="35" name="Freeform 2345"/>
            <p:cNvSpPr>
              <a:spLocks noEditPoints="1"/>
            </p:cNvSpPr>
            <p:nvPr/>
          </p:nvSpPr>
          <p:spPr bwMode="auto">
            <a:xfrm>
              <a:off x="7244116" y="2213237"/>
              <a:ext cx="411270" cy="763308"/>
            </a:xfrm>
            <a:custGeom>
              <a:avLst/>
              <a:gdLst>
                <a:gd name="T0" fmla="*/ 292714 w 86"/>
                <a:gd name="T1" fmla="*/ 0 h 164"/>
                <a:gd name="T2" fmla="*/ 197411 w 86"/>
                <a:gd name="T3" fmla="*/ 72758 h 164"/>
                <a:gd name="T4" fmla="*/ 81687 w 86"/>
                <a:gd name="T5" fmla="*/ 85987 h 164"/>
                <a:gd name="T6" fmla="*/ 68073 w 86"/>
                <a:gd name="T7" fmla="*/ 198432 h 164"/>
                <a:gd name="T8" fmla="*/ 0 w 86"/>
                <a:gd name="T9" fmla="*/ 291034 h 164"/>
                <a:gd name="T10" fmla="*/ 68073 w 86"/>
                <a:gd name="T11" fmla="*/ 377021 h 164"/>
                <a:gd name="T12" fmla="*/ 81687 w 86"/>
                <a:gd name="T13" fmla="*/ 489466 h 164"/>
                <a:gd name="T14" fmla="*/ 197411 w 86"/>
                <a:gd name="T15" fmla="*/ 509309 h 164"/>
                <a:gd name="T16" fmla="*/ 292714 w 86"/>
                <a:gd name="T17" fmla="*/ 575453 h 164"/>
                <a:gd name="T18" fmla="*/ 388016 w 86"/>
                <a:gd name="T19" fmla="*/ 509309 h 164"/>
                <a:gd name="T20" fmla="*/ 503740 w 86"/>
                <a:gd name="T21" fmla="*/ 489466 h 164"/>
                <a:gd name="T22" fmla="*/ 517354 w 86"/>
                <a:gd name="T23" fmla="*/ 377021 h 164"/>
                <a:gd name="T24" fmla="*/ 585427 w 86"/>
                <a:gd name="T25" fmla="*/ 291034 h 164"/>
                <a:gd name="T26" fmla="*/ 517354 w 86"/>
                <a:gd name="T27" fmla="*/ 198432 h 164"/>
                <a:gd name="T28" fmla="*/ 503740 w 86"/>
                <a:gd name="T29" fmla="*/ 85987 h 164"/>
                <a:gd name="T30" fmla="*/ 388016 w 86"/>
                <a:gd name="T31" fmla="*/ 72758 h 164"/>
                <a:gd name="T32" fmla="*/ 292714 w 86"/>
                <a:gd name="T33" fmla="*/ 0 h 164"/>
                <a:gd name="T34" fmla="*/ 292714 w 86"/>
                <a:gd name="T35" fmla="*/ 158746 h 164"/>
                <a:gd name="T36" fmla="*/ 422052 w 86"/>
                <a:gd name="T37" fmla="*/ 291034 h 164"/>
                <a:gd name="T38" fmla="*/ 292714 w 86"/>
                <a:gd name="T39" fmla="*/ 416707 h 164"/>
                <a:gd name="T40" fmla="*/ 163375 w 86"/>
                <a:gd name="T41" fmla="*/ 291034 h 164"/>
                <a:gd name="T42" fmla="*/ 292714 w 86"/>
                <a:gd name="T43" fmla="*/ 158746 h 164"/>
                <a:gd name="T44" fmla="*/ 197411 w 86"/>
                <a:gd name="T45" fmla="*/ 601911 h 164"/>
                <a:gd name="T46" fmla="*/ 129339 w 86"/>
                <a:gd name="T47" fmla="*/ 608525 h 164"/>
                <a:gd name="T48" fmla="*/ 129339 w 86"/>
                <a:gd name="T49" fmla="*/ 1084762 h 164"/>
                <a:gd name="T50" fmla="*/ 456089 w 86"/>
                <a:gd name="T51" fmla="*/ 1084762 h 164"/>
                <a:gd name="T52" fmla="*/ 456089 w 86"/>
                <a:gd name="T53" fmla="*/ 608525 h 164"/>
                <a:gd name="T54" fmla="*/ 388016 w 86"/>
                <a:gd name="T55" fmla="*/ 601911 h 164"/>
                <a:gd name="T56" fmla="*/ 292714 w 86"/>
                <a:gd name="T57" fmla="*/ 668055 h 164"/>
                <a:gd name="T58" fmla="*/ 197411 w 86"/>
                <a:gd name="T59" fmla="*/ 601911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6"/>
                <a:gd name="T91" fmla="*/ 0 h 164"/>
                <a:gd name="T92" fmla="*/ 86 w 86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6" h="164">
                  <a:moveTo>
                    <a:pt x="43" y="0"/>
                  </a:moveTo>
                  <a:cubicBezTo>
                    <a:pt x="37" y="0"/>
                    <a:pt x="31" y="5"/>
                    <a:pt x="29" y="11"/>
                  </a:cubicBezTo>
                  <a:cubicBezTo>
                    <a:pt x="24" y="8"/>
                    <a:pt x="17" y="8"/>
                    <a:pt x="12" y="13"/>
                  </a:cubicBezTo>
                  <a:cubicBezTo>
                    <a:pt x="8" y="18"/>
                    <a:pt x="7" y="25"/>
                    <a:pt x="10" y="30"/>
                  </a:cubicBezTo>
                  <a:cubicBezTo>
                    <a:pt x="4" y="32"/>
                    <a:pt x="0" y="37"/>
                    <a:pt x="0" y="44"/>
                  </a:cubicBezTo>
                  <a:cubicBezTo>
                    <a:pt x="0" y="50"/>
                    <a:pt x="4" y="55"/>
                    <a:pt x="10" y="57"/>
                  </a:cubicBezTo>
                  <a:cubicBezTo>
                    <a:pt x="7" y="63"/>
                    <a:pt x="8" y="70"/>
                    <a:pt x="12" y="74"/>
                  </a:cubicBezTo>
                  <a:cubicBezTo>
                    <a:pt x="17" y="79"/>
                    <a:pt x="24" y="80"/>
                    <a:pt x="29" y="77"/>
                  </a:cubicBezTo>
                  <a:cubicBezTo>
                    <a:pt x="31" y="82"/>
                    <a:pt x="37" y="87"/>
                    <a:pt x="43" y="87"/>
                  </a:cubicBezTo>
                  <a:cubicBezTo>
                    <a:pt x="49" y="87"/>
                    <a:pt x="55" y="82"/>
                    <a:pt x="57" y="77"/>
                  </a:cubicBezTo>
                  <a:cubicBezTo>
                    <a:pt x="62" y="80"/>
                    <a:pt x="69" y="79"/>
                    <a:pt x="74" y="74"/>
                  </a:cubicBezTo>
                  <a:cubicBezTo>
                    <a:pt x="78" y="70"/>
                    <a:pt x="79" y="63"/>
                    <a:pt x="76" y="57"/>
                  </a:cubicBezTo>
                  <a:cubicBezTo>
                    <a:pt x="82" y="55"/>
                    <a:pt x="86" y="50"/>
                    <a:pt x="86" y="44"/>
                  </a:cubicBezTo>
                  <a:cubicBezTo>
                    <a:pt x="86" y="37"/>
                    <a:pt x="82" y="32"/>
                    <a:pt x="76" y="30"/>
                  </a:cubicBezTo>
                  <a:cubicBezTo>
                    <a:pt x="79" y="25"/>
                    <a:pt x="78" y="18"/>
                    <a:pt x="74" y="13"/>
                  </a:cubicBezTo>
                  <a:cubicBezTo>
                    <a:pt x="69" y="8"/>
                    <a:pt x="62" y="8"/>
                    <a:pt x="57" y="11"/>
                  </a:cubicBezTo>
                  <a:cubicBezTo>
                    <a:pt x="55" y="5"/>
                    <a:pt x="49" y="0"/>
                    <a:pt x="43" y="0"/>
                  </a:cubicBezTo>
                  <a:close/>
                  <a:moveTo>
                    <a:pt x="43" y="24"/>
                  </a:moveTo>
                  <a:cubicBezTo>
                    <a:pt x="54" y="24"/>
                    <a:pt x="62" y="33"/>
                    <a:pt x="62" y="44"/>
                  </a:cubicBezTo>
                  <a:cubicBezTo>
                    <a:pt x="62" y="54"/>
                    <a:pt x="54" y="63"/>
                    <a:pt x="43" y="63"/>
                  </a:cubicBezTo>
                  <a:cubicBezTo>
                    <a:pt x="32" y="63"/>
                    <a:pt x="24" y="54"/>
                    <a:pt x="24" y="44"/>
                  </a:cubicBezTo>
                  <a:cubicBezTo>
                    <a:pt x="24" y="33"/>
                    <a:pt x="32" y="24"/>
                    <a:pt x="43" y="24"/>
                  </a:cubicBezTo>
                  <a:close/>
                  <a:moveTo>
                    <a:pt x="29" y="91"/>
                  </a:moveTo>
                  <a:cubicBezTo>
                    <a:pt x="26" y="93"/>
                    <a:pt x="22" y="93"/>
                    <a:pt x="19" y="92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45" y="136"/>
                    <a:pt x="42" y="138"/>
                    <a:pt x="67" y="16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4" y="93"/>
                    <a:pt x="60" y="93"/>
                    <a:pt x="57" y="91"/>
                  </a:cubicBezTo>
                  <a:cubicBezTo>
                    <a:pt x="55" y="97"/>
                    <a:pt x="49" y="101"/>
                    <a:pt x="43" y="101"/>
                  </a:cubicBezTo>
                  <a:cubicBezTo>
                    <a:pt x="37" y="101"/>
                    <a:pt x="31" y="97"/>
                    <a:pt x="29" y="9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solidFill>
                  <a:prstClr val="white"/>
                </a:solidFill>
                <a:latin typeface="微软雅黑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867216" y="2191909"/>
            <a:ext cx="1513763" cy="1304888"/>
            <a:chOff x="2027245" y="1923783"/>
            <a:chExt cx="1441680" cy="1242751"/>
          </a:xfrm>
        </p:grpSpPr>
        <p:sp>
          <p:nvSpPr>
            <p:cNvPr id="37" name="六边形 36"/>
            <p:cNvSpPr/>
            <p:nvPr/>
          </p:nvSpPr>
          <p:spPr bwMode="auto">
            <a:xfrm>
              <a:off x="2027245" y="1923783"/>
              <a:ext cx="1441680" cy="1242751"/>
            </a:xfrm>
            <a:prstGeom prst="hexagon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solidFill>
                  <a:srgbClr val="005696"/>
                </a:solidFill>
                <a:latin typeface="微软雅黑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406092" y="2239194"/>
              <a:ext cx="823181" cy="641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</a:rPr>
                <a:t>TITLE </a:t>
              </a:r>
            </a:p>
            <a:p>
              <a:r>
                <a:rPr lang="en-US" altLang="zh-CN" sz="18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</a:rPr>
                <a:t>TEXT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340871" y="2191909"/>
            <a:ext cx="1513763" cy="1304888"/>
            <a:chOff x="4383107" y="1923783"/>
            <a:chExt cx="1441680" cy="1242751"/>
          </a:xfrm>
        </p:grpSpPr>
        <p:sp>
          <p:nvSpPr>
            <p:cNvPr id="43" name="六边形 42"/>
            <p:cNvSpPr/>
            <p:nvPr/>
          </p:nvSpPr>
          <p:spPr bwMode="auto">
            <a:xfrm>
              <a:off x="4383107" y="1923783"/>
              <a:ext cx="1441680" cy="1242751"/>
            </a:xfrm>
            <a:prstGeom prst="hexagon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solidFill>
                  <a:srgbClr val="005696"/>
                </a:solidFill>
                <a:latin typeface="微软雅黑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4780780" y="2239194"/>
              <a:ext cx="823181" cy="641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</a:rPr>
                <a:t>TITLE </a:t>
              </a:r>
            </a:p>
            <a:p>
              <a:r>
                <a:rPr lang="en-US" altLang="zh-CN" sz="18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</a:rPr>
                <a:t>TEXT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104044" y="2844354"/>
            <a:ext cx="1513763" cy="1304888"/>
            <a:chOff x="3205176" y="2545158"/>
            <a:chExt cx="1441680" cy="1242751"/>
          </a:xfrm>
        </p:grpSpPr>
        <p:sp>
          <p:nvSpPr>
            <p:cNvPr id="49" name="六边形 48"/>
            <p:cNvSpPr/>
            <p:nvPr/>
          </p:nvSpPr>
          <p:spPr bwMode="auto">
            <a:xfrm>
              <a:off x="3205176" y="2545158"/>
              <a:ext cx="1441680" cy="1242751"/>
            </a:xfrm>
            <a:prstGeom prst="hexagon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rgbClr val="CCCCCC"/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solidFill>
                  <a:srgbClr val="005696"/>
                </a:solidFill>
                <a:latin typeface="微软雅黑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602851" y="2843367"/>
              <a:ext cx="823181" cy="6419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</a:rPr>
                <a:t>TITLE </a:t>
              </a:r>
            </a:p>
            <a:p>
              <a:r>
                <a:rPr lang="en-US" altLang="zh-CN" sz="189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</a:rPr>
                <a:t>TEXT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658939" y="4351290"/>
            <a:ext cx="1856636" cy="818357"/>
            <a:chOff x="1256119" y="1638320"/>
            <a:chExt cx="1923767" cy="779387"/>
          </a:xfrm>
        </p:grpSpPr>
        <p:sp>
          <p:nvSpPr>
            <p:cNvPr id="56" name="TextBox 82"/>
            <p:cNvSpPr txBox="1"/>
            <p:nvPr/>
          </p:nvSpPr>
          <p:spPr>
            <a:xfrm>
              <a:off x="1256119" y="1958240"/>
              <a:ext cx="1923767" cy="459467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en-US" altLang="zh-CN" sz="94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</a:rPr>
                <a:t>Click here to add content that matches the title.</a:t>
              </a:r>
            </a:p>
            <a:p>
              <a:endParaRPr lang="en-US" altLang="zh-CN" sz="94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</a:endParaRPr>
            </a:p>
          </p:txBody>
        </p:sp>
        <p:sp>
          <p:nvSpPr>
            <p:cNvPr id="57" name="TextBox 83"/>
            <p:cNvSpPr txBox="1"/>
            <p:nvPr/>
          </p:nvSpPr>
          <p:spPr>
            <a:xfrm>
              <a:off x="1441866" y="1638320"/>
              <a:ext cx="115430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16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/>
                </a:rPr>
                <a:t>TITLE TEXT</a:t>
              </a:r>
              <a:endPara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104045" y="4351290"/>
            <a:ext cx="1856636" cy="818357"/>
            <a:chOff x="1256119" y="1638320"/>
            <a:chExt cx="1923767" cy="779387"/>
          </a:xfrm>
        </p:grpSpPr>
        <p:sp>
          <p:nvSpPr>
            <p:cNvPr id="59" name="TextBox 85"/>
            <p:cNvSpPr txBox="1"/>
            <p:nvPr/>
          </p:nvSpPr>
          <p:spPr>
            <a:xfrm>
              <a:off x="1256119" y="1958240"/>
              <a:ext cx="1923767" cy="459467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en-US" altLang="zh-CN" sz="94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</a:rPr>
                <a:t>Click here to add content that matches the title.</a:t>
              </a:r>
            </a:p>
            <a:p>
              <a:endParaRPr lang="en-US" altLang="zh-CN" sz="945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</a:endParaRPr>
            </a:p>
          </p:txBody>
        </p:sp>
        <p:sp>
          <p:nvSpPr>
            <p:cNvPr id="60" name="TextBox 86"/>
            <p:cNvSpPr txBox="1"/>
            <p:nvPr/>
          </p:nvSpPr>
          <p:spPr>
            <a:xfrm>
              <a:off x="1441866" y="1638320"/>
              <a:ext cx="115430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16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/>
                </a:rPr>
                <a:t>TITLE TEXT</a:t>
              </a:r>
              <a:endPara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577700" y="4351290"/>
            <a:ext cx="1856636" cy="672931"/>
            <a:chOff x="1256119" y="1638320"/>
            <a:chExt cx="1923767" cy="640886"/>
          </a:xfrm>
        </p:grpSpPr>
        <p:sp>
          <p:nvSpPr>
            <p:cNvPr id="62" name="TextBox 88"/>
            <p:cNvSpPr txBox="1"/>
            <p:nvPr/>
          </p:nvSpPr>
          <p:spPr>
            <a:xfrm>
              <a:off x="1256119" y="1958240"/>
              <a:ext cx="1923767" cy="32096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en-US" altLang="zh-CN" sz="94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</a:rPr>
                <a:t>Click here to add content that matches the title.</a:t>
              </a:r>
            </a:p>
          </p:txBody>
        </p:sp>
        <p:sp>
          <p:nvSpPr>
            <p:cNvPr id="63" name="TextBox 89"/>
            <p:cNvSpPr txBox="1"/>
            <p:nvPr/>
          </p:nvSpPr>
          <p:spPr>
            <a:xfrm>
              <a:off x="1441866" y="1638320"/>
              <a:ext cx="115430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16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/>
                </a:rPr>
                <a:t>TITLE TEXT</a:t>
              </a:r>
              <a:endPara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696405" y="1221227"/>
            <a:ext cx="4159711" cy="672931"/>
            <a:chOff x="-1130229" y="1638320"/>
            <a:chExt cx="4310115" cy="640886"/>
          </a:xfrm>
        </p:grpSpPr>
        <p:sp>
          <p:nvSpPr>
            <p:cNvPr id="65" name="TextBox 91"/>
            <p:cNvSpPr txBox="1"/>
            <p:nvPr/>
          </p:nvSpPr>
          <p:spPr>
            <a:xfrm>
              <a:off x="1256119" y="1958240"/>
              <a:ext cx="1923767" cy="32096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en-US" altLang="zh-CN" sz="94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</a:rPr>
                <a:t>Click here to add content that matches the title.</a:t>
              </a:r>
            </a:p>
          </p:txBody>
        </p:sp>
        <p:sp>
          <p:nvSpPr>
            <p:cNvPr id="66" name="TextBox 92"/>
            <p:cNvSpPr txBox="1"/>
            <p:nvPr/>
          </p:nvSpPr>
          <p:spPr>
            <a:xfrm>
              <a:off x="1441865" y="1638320"/>
              <a:ext cx="115430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16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/>
                </a:rPr>
                <a:t>TITLE TEXT</a:t>
              </a:r>
              <a:endPara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</a:endParaRPr>
            </a:p>
          </p:txBody>
        </p:sp>
        <p:sp>
          <p:nvSpPr>
            <p:cNvPr id="67" name="TextBox 93"/>
            <p:cNvSpPr txBox="1"/>
            <p:nvPr/>
          </p:nvSpPr>
          <p:spPr>
            <a:xfrm>
              <a:off x="-1130229" y="1958240"/>
              <a:ext cx="1923767" cy="32096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en-US" altLang="zh-CN" sz="94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</a:rPr>
                <a:t>Click here to add content that matches the title.</a:t>
              </a:r>
            </a:p>
          </p:txBody>
        </p:sp>
        <p:sp>
          <p:nvSpPr>
            <p:cNvPr id="68" name="TextBox 94"/>
            <p:cNvSpPr txBox="1"/>
            <p:nvPr/>
          </p:nvSpPr>
          <p:spPr>
            <a:xfrm>
              <a:off x="-944482" y="1638320"/>
              <a:ext cx="1154303" cy="246221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en-US" altLang="zh-CN" sz="16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/>
                </a:rPr>
                <a:t>TITLE TEXT</a:t>
              </a:r>
              <a:endPara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6444586" y="1221227"/>
            <a:ext cx="1856636" cy="672931"/>
            <a:chOff x="1256119" y="1638320"/>
            <a:chExt cx="1923767" cy="640886"/>
          </a:xfrm>
        </p:grpSpPr>
        <p:sp>
          <p:nvSpPr>
            <p:cNvPr id="70" name="TextBox 96"/>
            <p:cNvSpPr txBox="1"/>
            <p:nvPr/>
          </p:nvSpPr>
          <p:spPr>
            <a:xfrm>
              <a:off x="1256119" y="1958240"/>
              <a:ext cx="1923767" cy="320966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/>
            <a:p>
              <a:r>
                <a:rPr lang="en-US" altLang="zh-CN" sz="94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/>
                </a:rPr>
                <a:t>Click here to add content that matches the title.</a:t>
              </a:r>
            </a:p>
          </p:txBody>
        </p:sp>
        <p:sp>
          <p:nvSpPr>
            <p:cNvPr id="71" name="TextBox 97"/>
            <p:cNvSpPr txBox="1"/>
            <p:nvPr/>
          </p:nvSpPr>
          <p:spPr>
            <a:xfrm>
              <a:off x="1572548" y="1638320"/>
              <a:ext cx="116154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altLang="zh-CN" sz="168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/>
                </a:rPr>
                <a:t>TITLE TEXT</a:t>
              </a:r>
              <a:endParaRPr lang="en-US" sz="168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/>
              </a:endParaRPr>
            </a:p>
          </p:txBody>
        </p:sp>
      </p:grpSp>
      <p:sp>
        <p:nvSpPr>
          <p:cNvPr id="45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35971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utoUpdateAnimBg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21"/>
          <p:cNvSpPr/>
          <p:nvPr/>
        </p:nvSpPr>
        <p:spPr>
          <a:xfrm>
            <a:off x="3308275" y="4044942"/>
            <a:ext cx="3598175" cy="42291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70000"/>
                </a:schemeClr>
              </a:gs>
              <a:gs pos="100000">
                <a:srgbClr val="F2F2F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3" name="任意多边形 22"/>
          <p:cNvSpPr/>
          <p:nvPr/>
        </p:nvSpPr>
        <p:spPr>
          <a:xfrm>
            <a:off x="3339937" y="1355836"/>
            <a:ext cx="2921739" cy="2921739"/>
          </a:xfrm>
          <a:custGeom>
            <a:avLst/>
            <a:gdLst>
              <a:gd name="connsiteX0" fmla="*/ 928291 w 2094279"/>
              <a:gd name="connsiteY0" fmla="*/ 0 h 2094279"/>
              <a:gd name="connsiteX1" fmla="*/ 1165990 w 2094279"/>
              <a:gd name="connsiteY1" fmla="*/ 0 h 2094279"/>
              <a:gd name="connsiteX2" fmla="*/ 1212337 w 2094279"/>
              <a:gd name="connsiteY2" fmla="*/ 216228 h 2094279"/>
              <a:gd name="connsiteX3" fmla="*/ 1223536 w 2094279"/>
              <a:gd name="connsiteY3" fmla="*/ 217936 h 2094279"/>
              <a:gd name="connsiteX4" fmla="*/ 1318464 w 2094279"/>
              <a:gd name="connsiteY4" fmla="*/ 246132 h 2094279"/>
              <a:gd name="connsiteX5" fmla="*/ 1467784 w 2094279"/>
              <a:gd name="connsiteY5" fmla="*/ 80866 h 2094279"/>
              <a:gd name="connsiteX6" fmla="*/ 1673637 w 2094279"/>
              <a:gd name="connsiteY6" fmla="*/ 199715 h 2094279"/>
              <a:gd name="connsiteX7" fmla="*/ 1607482 w 2094279"/>
              <a:gd name="connsiteY7" fmla="*/ 404512 h 2094279"/>
              <a:gd name="connsiteX8" fmla="*/ 1619929 w 2094279"/>
              <a:gd name="connsiteY8" fmla="*/ 413588 h 2094279"/>
              <a:gd name="connsiteX9" fmla="*/ 1686118 w 2094279"/>
              <a:gd name="connsiteY9" fmla="*/ 477262 h 2094279"/>
              <a:gd name="connsiteX10" fmla="*/ 1693219 w 2094279"/>
              <a:gd name="connsiteY10" fmla="*/ 485684 h 2094279"/>
              <a:gd name="connsiteX11" fmla="*/ 1894566 w 2094279"/>
              <a:gd name="connsiteY11" fmla="*/ 420645 h 2094279"/>
              <a:gd name="connsiteX12" fmla="*/ 2013416 w 2094279"/>
              <a:gd name="connsiteY12" fmla="*/ 626498 h 2094279"/>
              <a:gd name="connsiteX13" fmla="*/ 1863405 w 2094279"/>
              <a:gd name="connsiteY13" fmla="*/ 762034 h 2094279"/>
              <a:gd name="connsiteX14" fmla="*/ 1875544 w 2094279"/>
              <a:gd name="connsiteY14" fmla="*/ 792151 h 2094279"/>
              <a:gd name="connsiteX15" fmla="*/ 1899390 w 2094279"/>
              <a:gd name="connsiteY15" fmla="*/ 886516 h 2094279"/>
              <a:gd name="connsiteX16" fmla="*/ 2094279 w 2094279"/>
              <a:gd name="connsiteY16" fmla="*/ 928291 h 2094279"/>
              <a:gd name="connsiteX17" fmla="*/ 2094279 w 2094279"/>
              <a:gd name="connsiteY17" fmla="*/ 1165989 h 2094279"/>
              <a:gd name="connsiteX18" fmla="*/ 1911738 w 2094279"/>
              <a:gd name="connsiteY18" fmla="*/ 1205117 h 2094279"/>
              <a:gd name="connsiteX19" fmla="*/ 1904613 w 2094279"/>
              <a:gd name="connsiteY19" fmla="*/ 1251805 h 2094279"/>
              <a:gd name="connsiteX20" fmla="*/ 1886180 w 2094279"/>
              <a:gd name="connsiteY20" fmla="*/ 1325380 h 2094279"/>
              <a:gd name="connsiteX21" fmla="*/ 1878958 w 2094279"/>
              <a:gd name="connsiteY21" fmla="*/ 1346300 h 2094279"/>
              <a:gd name="connsiteX22" fmla="*/ 2013416 w 2094279"/>
              <a:gd name="connsiteY22" fmla="*/ 1467785 h 2094279"/>
              <a:gd name="connsiteX23" fmla="*/ 1894566 w 2094279"/>
              <a:gd name="connsiteY23" fmla="*/ 1673636 h 2094279"/>
              <a:gd name="connsiteX24" fmla="*/ 1729332 w 2094279"/>
              <a:gd name="connsiteY24" fmla="*/ 1620262 h 2094279"/>
              <a:gd name="connsiteX25" fmla="*/ 1708961 w 2094279"/>
              <a:gd name="connsiteY25" fmla="*/ 1648199 h 2094279"/>
              <a:gd name="connsiteX26" fmla="*/ 1645290 w 2094279"/>
              <a:gd name="connsiteY26" fmla="*/ 1714389 h 2094279"/>
              <a:gd name="connsiteX27" fmla="*/ 1621825 w 2094279"/>
              <a:gd name="connsiteY27" fmla="*/ 1734168 h 2094279"/>
              <a:gd name="connsiteX28" fmla="*/ 1673637 w 2094279"/>
              <a:gd name="connsiteY28" fmla="*/ 1894565 h 2094279"/>
              <a:gd name="connsiteX29" fmla="*/ 1467784 w 2094279"/>
              <a:gd name="connsiteY29" fmla="*/ 2013414 h 2094279"/>
              <a:gd name="connsiteX30" fmla="*/ 1358517 w 2094279"/>
              <a:gd name="connsiteY30" fmla="*/ 1892480 h 2094279"/>
              <a:gd name="connsiteX31" fmla="*/ 1330399 w 2094279"/>
              <a:gd name="connsiteY31" fmla="*/ 1903815 h 2094279"/>
              <a:gd name="connsiteX32" fmla="*/ 1199738 w 2094279"/>
              <a:gd name="connsiteY32" fmla="*/ 1936832 h 2094279"/>
              <a:gd name="connsiteX33" fmla="*/ 1165990 w 2094279"/>
              <a:gd name="connsiteY33" fmla="*/ 2094279 h 2094279"/>
              <a:gd name="connsiteX34" fmla="*/ 928291 w 2094279"/>
              <a:gd name="connsiteY34" fmla="*/ 2094279 h 2094279"/>
              <a:gd name="connsiteX35" fmla="*/ 894472 w 2094279"/>
              <a:gd name="connsiteY35" fmla="*/ 1936503 h 2094279"/>
              <a:gd name="connsiteX36" fmla="*/ 870746 w 2094279"/>
              <a:gd name="connsiteY36" fmla="*/ 1932883 h 2094279"/>
              <a:gd name="connsiteX37" fmla="*/ 735541 w 2094279"/>
              <a:gd name="connsiteY37" fmla="*/ 1892727 h 2094279"/>
              <a:gd name="connsiteX38" fmla="*/ 626497 w 2094279"/>
              <a:gd name="connsiteY38" fmla="*/ 2013414 h 2094279"/>
              <a:gd name="connsiteX39" fmla="*/ 420645 w 2094279"/>
              <a:gd name="connsiteY39" fmla="*/ 1894565 h 2094279"/>
              <a:gd name="connsiteX40" fmla="*/ 472183 w 2094279"/>
              <a:gd name="connsiteY40" fmla="*/ 1735013 h 2094279"/>
              <a:gd name="connsiteX41" fmla="*/ 371751 w 2094279"/>
              <a:gd name="connsiteY41" fmla="*/ 1632153 h 2094279"/>
              <a:gd name="connsiteX42" fmla="*/ 363774 w 2094279"/>
              <a:gd name="connsiteY42" fmla="*/ 1620641 h 2094279"/>
              <a:gd name="connsiteX43" fmla="*/ 199717 w 2094279"/>
              <a:gd name="connsiteY43" fmla="*/ 1673636 h 2094279"/>
              <a:gd name="connsiteX44" fmla="*/ 80867 w 2094279"/>
              <a:gd name="connsiteY44" fmla="*/ 1467785 h 2094279"/>
              <a:gd name="connsiteX45" fmla="*/ 215420 w 2094279"/>
              <a:gd name="connsiteY45" fmla="*/ 1346213 h 2094279"/>
              <a:gd name="connsiteX46" fmla="*/ 202203 w 2094279"/>
              <a:gd name="connsiteY46" fmla="*/ 1304612 h 2094279"/>
              <a:gd name="connsiteX47" fmla="*/ 182180 w 2094279"/>
              <a:gd name="connsiteY47" fmla="*/ 1205040 h 2094279"/>
              <a:gd name="connsiteX48" fmla="*/ 0 w 2094279"/>
              <a:gd name="connsiteY48" fmla="*/ 1165989 h 2094279"/>
              <a:gd name="connsiteX49" fmla="*/ 0 w 2094279"/>
              <a:gd name="connsiteY49" fmla="*/ 928291 h 2094279"/>
              <a:gd name="connsiteX50" fmla="*/ 193080 w 2094279"/>
              <a:gd name="connsiteY50" fmla="*/ 886904 h 2094279"/>
              <a:gd name="connsiteX51" fmla="*/ 202203 w 2094279"/>
              <a:gd name="connsiteY51" fmla="*/ 846208 h 2094279"/>
              <a:gd name="connsiteX52" fmla="*/ 231323 w 2094279"/>
              <a:gd name="connsiteY52" fmla="*/ 762436 h 2094279"/>
              <a:gd name="connsiteX53" fmla="*/ 80867 w 2094279"/>
              <a:gd name="connsiteY53" fmla="*/ 626498 h 2094279"/>
              <a:gd name="connsiteX54" fmla="*/ 199717 w 2094279"/>
              <a:gd name="connsiteY54" fmla="*/ 420645 h 2094279"/>
              <a:gd name="connsiteX55" fmla="*/ 402631 w 2094279"/>
              <a:gd name="connsiteY55" fmla="*/ 486189 h 2094279"/>
              <a:gd name="connsiteX56" fmla="*/ 447078 w 2094279"/>
              <a:gd name="connsiteY56" fmla="*/ 438229 h 2094279"/>
              <a:gd name="connsiteX57" fmla="*/ 487077 w 2094279"/>
              <a:gd name="connsiteY57" fmla="*/ 405374 h 2094279"/>
              <a:gd name="connsiteX58" fmla="*/ 420645 w 2094279"/>
              <a:gd name="connsiteY58" fmla="*/ 199715 h 2094279"/>
              <a:gd name="connsiteX59" fmla="*/ 626497 w 2094279"/>
              <a:gd name="connsiteY59" fmla="*/ 80866 h 2094279"/>
              <a:gd name="connsiteX60" fmla="*/ 774618 w 2094279"/>
              <a:gd name="connsiteY60" fmla="*/ 244806 h 2094279"/>
              <a:gd name="connsiteX61" fmla="*/ 870746 w 2094279"/>
              <a:gd name="connsiteY61" fmla="*/ 217936 h 2094279"/>
              <a:gd name="connsiteX62" fmla="*/ 881943 w 2094279"/>
              <a:gd name="connsiteY62" fmla="*/ 216228 h 209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094279" h="2094279">
                <a:moveTo>
                  <a:pt x="928291" y="0"/>
                </a:moveTo>
                <a:lnTo>
                  <a:pt x="1165990" y="0"/>
                </a:lnTo>
                <a:lnTo>
                  <a:pt x="1212337" y="216228"/>
                </a:lnTo>
                <a:lnTo>
                  <a:pt x="1223536" y="217936"/>
                </a:lnTo>
                <a:lnTo>
                  <a:pt x="1318464" y="246132"/>
                </a:lnTo>
                <a:lnTo>
                  <a:pt x="1467784" y="80866"/>
                </a:lnTo>
                <a:lnTo>
                  <a:pt x="1673637" y="199715"/>
                </a:lnTo>
                <a:lnTo>
                  <a:pt x="1607482" y="404512"/>
                </a:lnTo>
                <a:lnTo>
                  <a:pt x="1619929" y="413588"/>
                </a:lnTo>
                <a:cubicBezTo>
                  <a:pt x="1643088" y="433650"/>
                  <a:pt x="1665184" y="454905"/>
                  <a:pt x="1686118" y="477262"/>
                </a:cubicBezTo>
                <a:lnTo>
                  <a:pt x="1693219" y="485684"/>
                </a:lnTo>
                <a:lnTo>
                  <a:pt x="1894566" y="420645"/>
                </a:lnTo>
                <a:lnTo>
                  <a:pt x="2013416" y="626498"/>
                </a:lnTo>
                <a:lnTo>
                  <a:pt x="1863405" y="762034"/>
                </a:lnTo>
                <a:lnTo>
                  <a:pt x="1875544" y="792151"/>
                </a:lnTo>
                <a:lnTo>
                  <a:pt x="1899390" y="886516"/>
                </a:lnTo>
                <a:lnTo>
                  <a:pt x="2094279" y="928291"/>
                </a:lnTo>
                <a:lnTo>
                  <a:pt x="2094279" y="1165989"/>
                </a:lnTo>
                <a:lnTo>
                  <a:pt x="1911738" y="1205117"/>
                </a:lnTo>
                <a:lnTo>
                  <a:pt x="1904613" y="1251805"/>
                </a:lnTo>
                <a:cubicBezTo>
                  <a:pt x="1899513" y="1276732"/>
                  <a:pt x="1893352" y="1301274"/>
                  <a:pt x="1886180" y="1325380"/>
                </a:cubicBezTo>
                <a:lnTo>
                  <a:pt x="1878958" y="1346300"/>
                </a:lnTo>
                <a:lnTo>
                  <a:pt x="2013416" y="1467785"/>
                </a:lnTo>
                <a:lnTo>
                  <a:pt x="1894566" y="1673636"/>
                </a:lnTo>
                <a:lnTo>
                  <a:pt x="1729332" y="1620262"/>
                </a:lnTo>
                <a:lnTo>
                  <a:pt x="1708961" y="1648199"/>
                </a:lnTo>
                <a:cubicBezTo>
                  <a:pt x="1688901" y="1671358"/>
                  <a:pt x="1667646" y="1693454"/>
                  <a:pt x="1645290" y="1714389"/>
                </a:cubicBezTo>
                <a:lnTo>
                  <a:pt x="1621825" y="1734168"/>
                </a:lnTo>
                <a:lnTo>
                  <a:pt x="1673637" y="1894565"/>
                </a:lnTo>
                <a:lnTo>
                  <a:pt x="1467784" y="2013414"/>
                </a:lnTo>
                <a:lnTo>
                  <a:pt x="1358517" y="1892480"/>
                </a:lnTo>
                <a:lnTo>
                  <a:pt x="1330399" y="1903815"/>
                </a:lnTo>
                <a:lnTo>
                  <a:pt x="1199738" y="1936832"/>
                </a:lnTo>
                <a:lnTo>
                  <a:pt x="1165990" y="2094279"/>
                </a:lnTo>
                <a:lnTo>
                  <a:pt x="928291" y="2094279"/>
                </a:lnTo>
                <a:lnTo>
                  <a:pt x="894472" y="1936503"/>
                </a:lnTo>
                <a:lnTo>
                  <a:pt x="870746" y="1932883"/>
                </a:lnTo>
                <a:lnTo>
                  <a:pt x="735541" y="1892727"/>
                </a:lnTo>
                <a:lnTo>
                  <a:pt x="626497" y="2013414"/>
                </a:lnTo>
                <a:lnTo>
                  <a:pt x="420645" y="1894565"/>
                </a:lnTo>
                <a:lnTo>
                  <a:pt x="472183" y="1735013"/>
                </a:lnTo>
                <a:lnTo>
                  <a:pt x="371751" y="1632153"/>
                </a:lnTo>
                <a:lnTo>
                  <a:pt x="363774" y="1620641"/>
                </a:lnTo>
                <a:lnTo>
                  <a:pt x="199717" y="1673636"/>
                </a:lnTo>
                <a:lnTo>
                  <a:pt x="80867" y="1467785"/>
                </a:lnTo>
                <a:lnTo>
                  <a:pt x="215420" y="1346213"/>
                </a:lnTo>
                <a:lnTo>
                  <a:pt x="202203" y="1304612"/>
                </a:lnTo>
                <a:lnTo>
                  <a:pt x="182180" y="1205040"/>
                </a:lnTo>
                <a:lnTo>
                  <a:pt x="0" y="1165989"/>
                </a:lnTo>
                <a:lnTo>
                  <a:pt x="0" y="928291"/>
                </a:lnTo>
                <a:lnTo>
                  <a:pt x="193080" y="886904"/>
                </a:lnTo>
                <a:lnTo>
                  <a:pt x="202203" y="846208"/>
                </a:lnTo>
                <a:lnTo>
                  <a:pt x="231323" y="762436"/>
                </a:lnTo>
                <a:lnTo>
                  <a:pt x="80867" y="626498"/>
                </a:lnTo>
                <a:lnTo>
                  <a:pt x="199717" y="420645"/>
                </a:lnTo>
                <a:lnTo>
                  <a:pt x="402631" y="486189"/>
                </a:lnTo>
                <a:lnTo>
                  <a:pt x="447078" y="438229"/>
                </a:lnTo>
                <a:lnTo>
                  <a:pt x="487077" y="405374"/>
                </a:lnTo>
                <a:lnTo>
                  <a:pt x="420645" y="199715"/>
                </a:lnTo>
                <a:lnTo>
                  <a:pt x="626497" y="80866"/>
                </a:lnTo>
                <a:lnTo>
                  <a:pt x="774618" y="244806"/>
                </a:lnTo>
                <a:lnTo>
                  <a:pt x="870746" y="217936"/>
                </a:lnTo>
                <a:lnTo>
                  <a:pt x="881943" y="216228"/>
                </a:lnTo>
                <a:close/>
              </a:path>
            </a:pathLst>
          </a:custGeom>
          <a:solidFill>
            <a:srgbClr val="0070C0"/>
          </a:solidFill>
          <a:ln w="12700">
            <a:gradFill>
              <a:gsLst>
                <a:gs pos="0">
                  <a:srgbClr val="F3F3F3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/>
          <a:scene3d>
            <a:camera prst="perspectiveContrastingLeftFacing">
              <a:rot lat="21552399" lon="20366100" rev="21191525"/>
            </a:camera>
            <a:lightRig rig="soft" dir="t">
              <a:rot lat="0" lon="0" rev="6600000"/>
            </a:lightRig>
          </a:scene3d>
          <a:sp3d extrusionH="266700">
            <a:extrusionClr>
              <a:srgbClr val="8F52A8"/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3996576" y="1862914"/>
            <a:ext cx="2414660" cy="2414660"/>
          </a:xfrm>
          <a:custGeom>
            <a:avLst/>
            <a:gdLst>
              <a:gd name="connsiteX0" fmla="*/ 1533117 w 3066235"/>
              <a:gd name="connsiteY0" fmla="*/ 961617 h 3066235"/>
              <a:gd name="connsiteX1" fmla="*/ 961617 w 3066235"/>
              <a:gd name="connsiteY1" fmla="*/ 1533117 h 3066235"/>
              <a:gd name="connsiteX2" fmla="*/ 1533117 w 3066235"/>
              <a:gd name="connsiteY2" fmla="*/ 2104617 h 3066235"/>
              <a:gd name="connsiteX3" fmla="*/ 2104617 w 3066235"/>
              <a:gd name="connsiteY3" fmla="*/ 1533117 h 3066235"/>
              <a:gd name="connsiteX4" fmla="*/ 1533117 w 3066235"/>
              <a:gd name="connsiteY4" fmla="*/ 961617 h 3066235"/>
              <a:gd name="connsiteX5" fmla="*/ 1359112 w 3066235"/>
              <a:gd name="connsiteY5" fmla="*/ 0 h 3066235"/>
              <a:gd name="connsiteX6" fmla="*/ 1707127 w 3066235"/>
              <a:gd name="connsiteY6" fmla="*/ 0 h 3066235"/>
              <a:gd name="connsiteX7" fmla="*/ 1774983 w 3066235"/>
              <a:gd name="connsiteY7" fmla="*/ 316580 h 3066235"/>
              <a:gd name="connsiteX8" fmla="*/ 1791380 w 3066235"/>
              <a:gd name="connsiteY8" fmla="*/ 319080 h 3066235"/>
              <a:gd name="connsiteX9" fmla="*/ 1930364 w 3066235"/>
              <a:gd name="connsiteY9" fmla="*/ 360362 h 3066235"/>
              <a:gd name="connsiteX10" fmla="*/ 2148983 w 3066235"/>
              <a:gd name="connsiteY10" fmla="*/ 118396 h 3066235"/>
              <a:gd name="connsiteX11" fmla="*/ 2450373 w 3066235"/>
              <a:gd name="connsiteY11" fmla="*/ 292403 h 3066235"/>
              <a:gd name="connsiteX12" fmla="*/ 2353515 w 3066235"/>
              <a:gd name="connsiteY12" fmla="*/ 592246 h 3066235"/>
              <a:gd name="connsiteX13" fmla="*/ 2371739 w 3066235"/>
              <a:gd name="connsiteY13" fmla="*/ 605535 h 3066235"/>
              <a:gd name="connsiteX14" fmla="*/ 2468646 w 3066235"/>
              <a:gd name="connsiteY14" fmla="*/ 698760 h 3066235"/>
              <a:gd name="connsiteX15" fmla="*/ 2479043 w 3066235"/>
              <a:gd name="connsiteY15" fmla="*/ 711090 h 3066235"/>
              <a:gd name="connsiteX16" fmla="*/ 2773835 w 3066235"/>
              <a:gd name="connsiteY16" fmla="*/ 615867 h 3066235"/>
              <a:gd name="connsiteX17" fmla="*/ 2947844 w 3066235"/>
              <a:gd name="connsiteY17" fmla="*/ 917256 h 3066235"/>
              <a:gd name="connsiteX18" fmla="*/ 2728212 w 3066235"/>
              <a:gd name="connsiteY18" fmla="*/ 1115695 h 3066235"/>
              <a:gd name="connsiteX19" fmla="*/ 2745985 w 3066235"/>
              <a:gd name="connsiteY19" fmla="*/ 1159789 h 3066235"/>
              <a:gd name="connsiteX20" fmla="*/ 2780898 w 3066235"/>
              <a:gd name="connsiteY20" fmla="*/ 1297949 h 3066235"/>
              <a:gd name="connsiteX21" fmla="*/ 3066235 w 3066235"/>
              <a:gd name="connsiteY21" fmla="*/ 1359112 h 3066235"/>
              <a:gd name="connsiteX22" fmla="*/ 3066235 w 3066235"/>
              <a:gd name="connsiteY22" fmla="*/ 1707125 h 3066235"/>
              <a:gd name="connsiteX23" fmla="*/ 2798977 w 3066235"/>
              <a:gd name="connsiteY23" fmla="*/ 1764413 h 3066235"/>
              <a:gd name="connsiteX24" fmla="*/ 2788545 w 3066235"/>
              <a:gd name="connsiteY24" fmla="*/ 1832769 h 3066235"/>
              <a:gd name="connsiteX25" fmla="*/ 2761557 w 3066235"/>
              <a:gd name="connsiteY25" fmla="*/ 1940490 h 3066235"/>
              <a:gd name="connsiteX26" fmla="*/ 2750984 w 3066235"/>
              <a:gd name="connsiteY26" fmla="*/ 1971119 h 3066235"/>
              <a:gd name="connsiteX27" fmla="*/ 2947844 w 3066235"/>
              <a:gd name="connsiteY27" fmla="*/ 2148985 h 3066235"/>
              <a:gd name="connsiteX28" fmla="*/ 2773835 w 3066235"/>
              <a:gd name="connsiteY28" fmla="*/ 2450371 h 3066235"/>
              <a:gd name="connsiteX29" fmla="*/ 2531916 w 3066235"/>
              <a:gd name="connsiteY29" fmla="*/ 2372227 h 3066235"/>
              <a:gd name="connsiteX30" fmla="*/ 2502091 w 3066235"/>
              <a:gd name="connsiteY30" fmla="*/ 2413129 h 3066235"/>
              <a:gd name="connsiteX31" fmla="*/ 2408870 w 3066235"/>
              <a:gd name="connsiteY31" fmla="*/ 2510038 h 3066235"/>
              <a:gd name="connsiteX32" fmla="*/ 2374515 w 3066235"/>
              <a:gd name="connsiteY32" fmla="*/ 2538996 h 3066235"/>
              <a:gd name="connsiteX33" fmla="*/ 2450373 w 3066235"/>
              <a:gd name="connsiteY33" fmla="*/ 2773834 h 3066235"/>
              <a:gd name="connsiteX34" fmla="*/ 2148983 w 3066235"/>
              <a:gd name="connsiteY34" fmla="*/ 2947841 h 3066235"/>
              <a:gd name="connsiteX35" fmla="*/ 1989006 w 3066235"/>
              <a:gd name="connsiteY35" fmla="*/ 2770781 h 3066235"/>
              <a:gd name="connsiteX36" fmla="*/ 1947838 w 3066235"/>
              <a:gd name="connsiteY36" fmla="*/ 2787377 h 3066235"/>
              <a:gd name="connsiteX37" fmla="*/ 1756537 w 3066235"/>
              <a:gd name="connsiteY37" fmla="*/ 2835717 h 3066235"/>
              <a:gd name="connsiteX38" fmla="*/ 1707127 w 3066235"/>
              <a:gd name="connsiteY38" fmla="*/ 3066235 h 3066235"/>
              <a:gd name="connsiteX39" fmla="*/ 1359112 w 3066235"/>
              <a:gd name="connsiteY39" fmla="*/ 3066235 h 3066235"/>
              <a:gd name="connsiteX40" fmla="*/ 1309597 w 3066235"/>
              <a:gd name="connsiteY40" fmla="*/ 2835235 h 3066235"/>
              <a:gd name="connsiteX41" fmla="*/ 1274860 w 3066235"/>
              <a:gd name="connsiteY41" fmla="*/ 2829935 h 3066235"/>
              <a:gd name="connsiteX42" fmla="*/ 1076906 w 3066235"/>
              <a:gd name="connsiteY42" fmla="*/ 2771143 h 3066235"/>
              <a:gd name="connsiteX43" fmla="*/ 917255 w 3066235"/>
              <a:gd name="connsiteY43" fmla="*/ 2947841 h 3066235"/>
              <a:gd name="connsiteX44" fmla="*/ 615867 w 3066235"/>
              <a:gd name="connsiteY44" fmla="*/ 2773834 h 3066235"/>
              <a:gd name="connsiteX45" fmla="*/ 691324 w 3066235"/>
              <a:gd name="connsiteY45" fmla="*/ 2540234 h 3066235"/>
              <a:gd name="connsiteX46" fmla="*/ 544281 w 3066235"/>
              <a:gd name="connsiteY46" fmla="*/ 2389636 h 3066235"/>
              <a:gd name="connsiteX47" fmla="*/ 532602 w 3066235"/>
              <a:gd name="connsiteY47" fmla="*/ 2372781 h 3066235"/>
              <a:gd name="connsiteX48" fmla="*/ 292406 w 3066235"/>
              <a:gd name="connsiteY48" fmla="*/ 2450371 h 3066235"/>
              <a:gd name="connsiteX49" fmla="*/ 118398 w 3066235"/>
              <a:gd name="connsiteY49" fmla="*/ 2148985 h 3066235"/>
              <a:gd name="connsiteX50" fmla="*/ 315397 w 3066235"/>
              <a:gd name="connsiteY50" fmla="*/ 1970991 h 3066235"/>
              <a:gd name="connsiteX51" fmla="*/ 296046 w 3066235"/>
              <a:gd name="connsiteY51" fmla="*/ 1910083 h 3066235"/>
              <a:gd name="connsiteX52" fmla="*/ 266730 w 3066235"/>
              <a:gd name="connsiteY52" fmla="*/ 1764300 h 3066235"/>
              <a:gd name="connsiteX53" fmla="*/ 0 w 3066235"/>
              <a:gd name="connsiteY53" fmla="*/ 1707125 h 3066235"/>
              <a:gd name="connsiteX54" fmla="*/ 0 w 3066235"/>
              <a:gd name="connsiteY54" fmla="*/ 1359112 h 3066235"/>
              <a:gd name="connsiteX55" fmla="*/ 282689 w 3066235"/>
              <a:gd name="connsiteY55" fmla="*/ 1298517 h 3066235"/>
              <a:gd name="connsiteX56" fmla="*/ 296046 w 3066235"/>
              <a:gd name="connsiteY56" fmla="*/ 1238934 h 3066235"/>
              <a:gd name="connsiteX57" fmla="*/ 338680 w 3066235"/>
              <a:gd name="connsiteY57" fmla="*/ 1116283 h 3066235"/>
              <a:gd name="connsiteX58" fmla="*/ 118398 w 3066235"/>
              <a:gd name="connsiteY58" fmla="*/ 917256 h 3066235"/>
              <a:gd name="connsiteX59" fmla="*/ 292406 w 3066235"/>
              <a:gd name="connsiteY59" fmla="*/ 615867 h 3066235"/>
              <a:gd name="connsiteX60" fmla="*/ 589492 w 3066235"/>
              <a:gd name="connsiteY60" fmla="*/ 711830 h 3066235"/>
              <a:gd name="connsiteX61" fmla="*/ 654567 w 3066235"/>
              <a:gd name="connsiteY61" fmla="*/ 641611 h 3066235"/>
              <a:gd name="connsiteX62" fmla="*/ 713130 w 3066235"/>
              <a:gd name="connsiteY62" fmla="*/ 593508 h 3066235"/>
              <a:gd name="connsiteX63" fmla="*/ 615867 w 3066235"/>
              <a:gd name="connsiteY63" fmla="*/ 292403 h 3066235"/>
              <a:gd name="connsiteX64" fmla="*/ 917255 w 3066235"/>
              <a:gd name="connsiteY64" fmla="*/ 118396 h 3066235"/>
              <a:gd name="connsiteX65" fmla="*/ 1134119 w 3066235"/>
              <a:gd name="connsiteY65" fmla="*/ 358421 h 3066235"/>
              <a:gd name="connsiteX66" fmla="*/ 1274860 w 3066235"/>
              <a:gd name="connsiteY66" fmla="*/ 319080 h 3066235"/>
              <a:gd name="connsiteX67" fmla="*/ 1291253 w 3066235"/>
              <a:gd name="connsiteY67" fmla="*/ 316580 h 306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066235" h="3066235">
                <a:moveTo>
                  <a:pt x="1533117" y="961617"/>
                </a:moveTo>
                <a:cubicBezTo>
                  <a:pt x="1217486" y="961617"/>
                  <a:pt x="961617" y="1217486"/>
                  <a:pt x="961617" y="1533117"/>
                </a:cubicBezTo>
                <a:cubicBezTo>
                  <a:pt x="961617" y="1848748"/>
                  <a:pt x="1217486" y="2104617"/>
                  <a:pt x="1533117" y="2104617"/>
                </a:cubicBezTo>
                <a:cubicBezTo>
                  <a:pt x="1848748" y="2104617"/>
                  <a:pt x="2104617" y="1848748"/>
                  <a:pt x="2104617" y="1533117"/>
                </a:cubicBezTo>
                <a:cubicBezTo>
                  <a:pt x="2104617" y="1217486"/>
                  <a:pt x="1848748" y="961617"/>
                  <a:pt x="1533117" y="961617"/>
                </a:cubicBezTo>
                <a:close/>
                <a:moveTo>
                  <a:pt x="1359112" y="0"/>
                </a:moveTo>
                <a:lnTo>
                  <a:pt x="1707127" y="0"/>
                </a:lnTo>
                <a:lnTo>
                  <a:pt x="1774983" y="316580"/>
                </a:lnTo>
                <a:lnTo>
                  <a:pt x="1791380" y="319080"/>
                </a:lnTo>
                <a:lnTo>
                  <a:pt x="1930364" y="360362"/>
                </a:lnTo>
                <a:lnTo>
                  <a:pt x="2148983" y="118396"/>
                </a:lnTo>
                <a:lnTo>
                  <a:pt x="2450373" y="292403"/>
                </a:lnTo>
                <a:lnTo>
                  <a:pt x="2353515" y="592246"/>
                </a:lnTo>
                <a:lnTo>
                  <a:pt x="2371739" y="605535"/>
                </a:lnTo>
                <a:cubicBezTo>
                  <a:pt x="2405646" y="634907"/>
                  <a:pt x="2437997" y="666027"/>
                  <a:pt x="2468646" y="698760"/>
                </a:cubicBezTo>
                <a:lnTo>
                  <a:pt x="2479043" y="711090"/>
                </a:lnTo>
                <a:lnTo>
                  <a:pt x="2773835" y="615867"/>
                </a:lnTo>
                <a:lnTo>
                  <a:pt x="2947844" y="917256"/>
                </a:lnTo>
                <a:lnTo>
                  <a:pt x="2728212" y="1115695"/>
                </a:lnTo>
                <a:lnTo>
                  <a:pt x="2745985" y="1159789"/>
                </a:lnTo>
                <a:lnTo>
                  <a:pt x="2780898" y="1297949"/>
                </a:lnTo>
                <a:lnTo>
                  <a:pt x="3066235" y="1359112"/>
                </a:lnTo>
                <a:lnTo>
                  <a:pt x="3066235" y="1707125"/>
                </a:lnTo>
                <a:lnTo>
                  <a:pt x="2798977" y="1764413"/>
                </a:lnTo>
                <a:lnTo>
                  <a:pt x="2788545" y="1832769"/>
                </a:lnTo>
                <a:cubicBezTo>
                  <a:pt x="2781078" y="1869264"/>
                  <a:pt x="2772058" y="1905196"/>
                  <a:pt x="2761557" y="1940490"/>
                </a:cubicBezTo>
                <a:lnTo>
                  <a:pt x="2750984" y="1971119"/>
                </a:lnTo>
                <a:lnTo>
                  <a:pt x="2947844" y="2148985"/>
                </a:lnTo>
                <a:lnTo>
                  <a:pt x="2773835" y="2450371"/>
                </a:lnTo>
                <a:lnTo>
                  <a:pt x="2531916" y="2372227"/>
                </a:lnTo>
                <a:lnTo>
                  <a:pt x="2502091" y="2413129"/>
                </a:lnTo>
                <a:cubicBezTo>
                  <a:pt x="2472721" y="2447036"/>
                  <a:pt x="2441602" y="2479387"/>
                  <a:pt x="2408870" y="2510038"/>
                </a:cubicBezTo>
                <a:lnTo>
                  <a:pt x="2374515" y="2538996"/>
                </a:lnTo>
                <a:lnTo>
                  <a:pt x="2450373" y="2773834"/>
                </a:lnTo>
                <a:lnTo>
                  <a:pt x="2148983" y="2947841"/>
                </a:lnTo>
                <a:lnTo>
                  <a:pt x="1989006" y="2770781"/>
                </a:lnTo>
                <a:lnTo>
                  <a:pt x="1947838" y="2787377"/>
                </a:lnTo>
                <a:lnTo>
                  <a:pt x="1756537" y="2835717"/>
                </a:lnTo>
                <a:lnTo>
                  <a:pt x="1707127" y="3066235"/>
                </a:lnTo>
                <a:lnTo>
                  <a:pt x="1359112" y="3066235"/>
                </a:lnTo>
                <a:lnTo>
                  <a:pt x="1309597" y="2835235"/>
                </a:lnTo>
                <a:lnTo>
                  <a:pt x="1274860" y="2829935"/>
                </a:lnTo>
                <a:lnTo>
                  <a:pt x="1076906" y="2771143"/>
                </a:lnTo>
                <a:lnTo>
                  <a:pt x="917255" y="2947841"/>
                </a:lnTo>
                <a:lnTo>
                  <a:pt x="615867" y="2773834"/>
                </a:lnTo>
                <a:lnTo>
                  <a:pt x="691324" y="2540234"/>
                </a:lnTo>
                <a:lnTo>
                  <a:pt x="544281" y="2389636"/>
                </a:lnTo>
                <a:lnTo>
                  <a:pt x="532602" y="2372781"/>
                </a:lnTo>
                <a:lnTo>
                  <a:pt x="292406" y="2450371"/>
                </a:lnTo>
                <a:lnTo>
                  <a:pt x="118398" y="2148985"/>
                </a:lnTo>
                <a:lnTo>
                  <a:pt x="315397" y="1970991"/>
                </a:lnTo>
                <a:lnTo>
                  <a:pt x="296046" y="1910083"/>
                </a:lnTo>
                <a:lnTo>
                  <a:pt x="266730" y="1764300"/>
                </a:lnTo>
                <a:lnTo>
                  <a:pt x="0" y="1707125"/>
                </a:lnTo>
                <a:lnTo>
                  <a:pt x="0" y="1359112"/>
                </a:lnTo>
                <a:lnTo>
                  <a:pt x="282689" y="1298517"/>
                </a:lnTo>
                <a:lnTo>
                  <a:pt x="296046" y="1238934"/>
                </a:lnTo>
                <a:lnTo>
                  <a:pt x="338680" y="1116283"/>
                </a:lnTo>
                <a:lnTo>
                  <a:pt x="118398" y="917256"/>
                </a:lnTo>
                <a:lnTo>
                  <a:pt x="292406" y="615867"/>
                </a:lnTo>
                <a:lnTo>
                  <a:pt x="589492" y="711830"/>
                </a:lnTo>
                <a:lnTo>
                  <a:pt x="654567" y="641611"/>
                </a:lnTo>
                <a:lnTo>
                  <a:pt x="713130" y="593508"/>
                </a:lnTo>
                <a:lnTo>
                  <a:pt x="615867" y="292403"/>
                </a:lnTo>
                <a:lnTo>
                  <a:pt x="917255" y="118396"/>
                </a:lnTo>
                <a:lnTo>
                  <a:pt x="1134119" y="358421"/>
                </a:lnTo>
                <a:lnTo>
                  <a:pt x="1274860" y="319080"/>
                </a:lnTo>
                <a:lnTo>
                  <a:pt x="1291253" y="316580"/>
                </a:lnTo>
                <a:close/>
              </a:path>
            </a:pathLst>
          </a:custGeom>
          <a:solidFill>
            <a:srgbClr val="01ACBE"/>
          </a:solidFill>
          <a:ln w="12700">
            <a:gradFill>
              <a:gsLst>
                <a:gs pos="0">
                  <a:srgbClr val="F3F3F3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342900" dist="177800" dir="10200000" algn="br" rotWithShape="0">
              <a:prstClr val="black">
                <a:alpha val="41000"/>
              </a:prstClr>
            </a:outerShdw>
          </a:effectLst>
          <a:scene3d>
            <a:camera prst="perspectiveContrastingLeftFacing">
              <a:rot lat="21552399" lon="20366100" rev="21191525"/>
            </a:camera>
            <a:lightRig rig="soft" dir="t">
              <a:rot lat="0" lon="0" rev="6600000"/>
            </a:lightRig>
          </a:scene3d>
          <a:sp3d extrusionH="266700">
            <a:extrusionClr>
              <a:srgbClr val="01E5FD"/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512876" y="2335875"/>
            <a:ext cx="78759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5" dirty="0">
                <a:solidFill>
                  <a:prstClr val="white"/>
                </a:solidFill>
                <a:latin typeface="Impact" panose="020B0806030902050204" pitchFamily="34" charset="0"/>
              </a:rPr>
              <a:t>01</a:t>
            </a:r>
            <a:endParaRPr lang="zh-CN" altLang="en-US" sz="2205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79611" y="2658209"/>
            <a:ext cx="78759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5" dirty="0">
                <a:solidFill>
                  <a:prstClr val="white"/>
                </a:solidFill>
                <a:latin typeface="Impact" panose="020B0806030902050204" pitchFamily="34" charset="0"/>
              </a:rPr>
              <a:t>02</a:t>
            </a:r>
            <a:endParaRPr lang="zh-CN" altLang="en-US" sz="2205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4546645" y="2281988"/>
            <a:ext cx="1995586" cy="1995586"/>
          </a:xfrm>
          <a:custGeom>
            <a:avLst/>
            <a:gdLst>
              <a:gd name="connsiteX0" fmla="*/ 1269701 w 2534078"/>
              <a:gd name="connsiteY0" fmla="*/ 857464 h 2534078"/>
              <a:gd name="connsiteX1" fmla="*/ 860126 w 2534078"/>
              <a:gd name="connsiteY1" fmla="*/ 1267039 h 2534078"/>
              <a:gd name="connsiteX2" fmla="*/ 1269701 w 2534078"/>
              <a:gd name="connsiteY2" fmla="*/ 1676614 h 2534078"/>
              <a:gd name="connsiteX3" fmla="*/ 1679276 w 2534078"/>
              <a:gd name="connsiteY3" fmla="*/ 1267039 h 2534078"/>
              <a:gd name="connsiteX4" fmla="*/ 1269701 w 2534078"/>
              <a:gd name="connsiteY4" fmla="*/ 857464 h 2534078"/>
              <a:gd name="connsiteX5" fmla="*/ 1123232 w 2534078"/>
              <a:gd name="connsiteY5" fmla="*/ 0 h 2534078"/>
              <a:gd name="connsiteX6" fmla="*/ 1410848 w 2534078"/>
              <a:gd name="connsiteY6" fmla="*/ 0 h 2534078"/>
              <a:gd name="connsiteX7" fmla="*/ 1466928 w 2534078"/>
              <a:gd name="connsiteY7" fmla="*/ 261636 h 2534078"/>
              <a:gd name="connsiteX8" fmla="*/ 1480479 w 2534078"/>
              <a:gd name="connsiteY8" fmla="*/ 263703 h 2534078"/>
              <a:gd name="connsiteX9" fmla="*/ 1595342 w 2534078"/>
              <a:gd name="connsiteY9" fmla="*/ 297820 h 2534078"/>
              <a:gd name="connsiteX10" fmla="*/ 1776019 w 2534078"/>
              <a:gd name="connsiteY10" fmla="*/ 97848 h 2534078"/>
              <a:gd name="connsiteX11" fmla="*/ 2025101 w 2534078"/>
              <a:gd name="connsiteY11" fmla="*/ 241655 h 2534078"/>
              <a:gd name="connsiteX12" fmla="*/ 1945054 w 2534078"/>
              <a:gd name="connsiteY12" fmla="*/ 489460 h 2534078"/>
              <a:gd name="connsiteX13" fmla="*/ 1960114 w 2534078"/>
              <a:gd name="connsiteY13" fmla="*/ 500442 h 2534078"/>
              <a:gd name="connsiteX14" fmla="*/ 2040203 w 2534078"/>
              <a:gd name="connsiteY14" fmla="*/ 577487 h 2534078"/>
              <a:gd name="connsiteX15" fmla="*/ 2048795 w 2534078"/>
              <a:gd name="connsiteY15" fmla="*/ 587678 h 2534078"/>
              <a:gd name="connsiteX16" fmla="*/ 2292425 w 2534078"/>
              <a:gd name="connsiteY16" fmla="*/ 508981 h 2534078"/>
              <a:gd name="connsiteX17" fmla="*/ 2436234 w 2534078"/>
              <a:gd name="connsiteY17" fmla="*/ 758063 h 2534078"/>
              <a:gd name="connsiteX18" fmla="*/ 2254720 w 2534078"/>
              <a:gd name="connsiteY18" fmla="*/ 922061 h 2534078"/>
              <a:gd name="connsiteX19" fmla="*/ 2269408 w 2534078"/>
              <a:gd name="connsiteY19" fmla="*/ 958503 h 2534078"/>
              <a:gd name="connsiteX20" fmla="*/ 2298262 w 2534078"/>
              <a:gd name="connsiteY20" fmla="*/ 1072685 h 2534078"/>
              <a:gd name="connsiteX21" fmla="*/ 2534078 w 2534078"/>
              <a:gd name="connsiteY21" fmla="*/ 1123232 h 2534078"/>
              <a:gd name="connsiteX22" fmla="*/ 2534078 w 2534078"/>
              <a:gd name="connsiteY22" fmla="*/ 1410847 h 2534078"/>
              <a:gd name="connsiteX23" fmla="*/ 2313203 w 2534078"/>
              <a:gd name="connsiteY23" fmla="*/ 1458192 h 2534078"/>
              <a:gd name="connsiteX24" fmla="*/ 2304582 w 2534078"/>
              <a:gd name="connsiteY24" fmla="*/ 1514684 h 2534078"/>
              <a:gd name="connsiteX25" fmla="*/ 2282278 w 2534078"/>
              <a:gd name="connsiteY25" fmla="*/ 1603710 h 2534078"/>
              <a:gd name="connsiteX26" fmla="*/ 2273540 w 2534078"/>
              <a:gd name="connsiteY26" fmla="*/ 1629023 h 2534078"/>
              <a:gd name="connsiteX27" fmla="*/ 2436234 w 2534078"/>
              <a:gd name="connsiteY27" fmla="*/ 1776020 h 2534078"/>
              <a:gd name="connsiteX28" fmla="*/ 2292425 w 2534078"/>
              <a:gd name="connsiteY28" fmla="*/ 2025100 h 2534078"/>
              <a:gd name="connsiteX29" fmla="*/ 2092492 w 2534078"/>
              <a:gd name="connsiteY29" fmla="*/ 1960518 h 2534078"/>
              <a:gd name="connsiteX30" fmla="*/ 2067843 w 2534078"/>
              <a:gd name="connsiteY30" fmla="*/ 1994321 h 2534078"/>
              <a:gd name="connsiteX31" fmla="*/ 1990801 w 2534078"/>
              <a:gd name="connsiteY31" fmla="*/ 2074411 h 2534078"/>
              <a:gd name="connsiteX32" fmla="*/ 1962409 w 2534078"/>
              <a:gd name="connsiteY32" fmla="*/ 2098344 h 2534078"/>
              <a:gd name="connsiteX33" fmla="*/ 2025101 w 2534078"/>
              <a:gd name="connsiteY33" fmla="*/ 2292424 h 2534078"/>
              <a:gd name="connsiteX34" fmla="*/ 1776019 w 2534078"/>
              <a:gd name="connsiteY34" fmla="*/ 2436231 h 2534078"/>
              <a:gd name="connsiteX35" fmla="*/ 1643806 w 2534078"/>
              <a:gd name="connsiteY35" fmla="*/ 2289901 h 2534078"/>
              <a:gd name="connsiteX36" fmla="*/ 1609783 w 2534078"/>
              <a:gd name="connsiteY36" fmla="*/ 2303617 h 2534078"/>
              <a:gd name="connsiteX37" fmla="*/ 1451683 w 2534078"/>
              <a:gd name="connsiteY37" fmla="*/ 2343567 h 2534078"/>
              <a:gd name="connsiteX38" fmla="*/ 1410848 w 2534078"/>
              <a:gd name="connsiteY38" fmla="*/ 2534078 h 2534078"/>
              <a:gd name="connsiteX39" fmla="*/ 1123232 w 2534078"/>
              <a:gd name="connsiteY39" fmla="*/ 2534078 h 2534078"/>
              <a:gd name="connsiteX40" fmla="*/ 1082311 w 2534078"/>
              <a:gd name="connsiteY40" fmla="*/ 2343169 h 2534078"/>
              <a:gd name="connsiteX41" fmla="*/ 1053603 w 2534078"/>
              <a:gd name="connsiteY41" fmla="*/ 2338789 h 2534078"/>
              <a:gd name="connsiteX42" fmla="*/ 890005 w 2534078"/>
              <a:gd name="connsiteY42" fmla="*/ 2290200 h 2534078"/>
              <a:gd name="connsiteX43" fmla="*/ 758062 w 2534078"/>
              <a:gd name="connsiteY43" fmla="*/ 2436231 h 2534078"/>
              <a:gd name="connsiteX44" fmla="*/ 508981 w 2534078"/>
              <a:gd name="connsiteY44" fmla="*/ 2292424 h 2534078"/>
              <a:gd name="connsiteX45" fmla="*/ 571342 w 2534078"/>
              <a:gd name="connsiteY45" fmla="*/ 2099366 h 2534078"/>
              <a:gd name="connsiteX46" fmla="*/ 449819 w 2534078"/>
              <a:gd name="connsiteY46" fmla="*/ 1974906 h 2534078"/>
              <a:gd name="connsiteX47" fmla="*/ 440167 w 2534078"/>
              <a:gd name="connsiteY47" fmla="*/ 1960976 h 2534078"/>
              <a:gd name="connsiteX48" fmla="*/ 241658 w 2534078"/>
              <a:gd name="connsiteY48" fmla="*/ 2025100 h 2534078"/>
              <a:gd name="connsiteX49" fmla="*/ 97849 w 2534078"/>
              <a:gd name="connsiteY49" fmla="*/ 1776020 h 2534078"/>
              <a:gd name="connsiteX50" fmla="*/ 260658 w 2534078"/>
              <a:gd name="connsiteY50" fmla="*/ 1628918 h 2534078"/>
              <a:gd name="connsiteX51" fmla="*/ 244666 w 2534078"/>
              <a:gd name="connsiteY51" fmla="*/ 1578581 h 2534078"/>
              <a:gd name="connsiteX52" fmla="*/ 220438 w 2534078"/>
              <a:gd name="connsiteY52" fmla="*/ 1458099 h 2534078"/>
              <a:gd name="connsiteX53" fmla="*/ 0 w 2534078"/>
              <a:gd name="connsiteY53" fmla="*/ 1410847 h 2534078"/>
              <a:gd name="connsiteX54" fmla="*/ 0 w 2534078"/>
              <a:gd name="connsiteY54" fmla="*/ 1123232 h 2534078"/>
              <a:gd name="connsiteX55" fmla="*/ 233627 w 2534078"/>
              <a:gd name="connsiteY55" fmla="*/ 1073154 h 2534078"/>
              <a:gd name="connsiteX56" fmla="*/ 244666 w 2534078"/>
              <a:gd name="connsiteY56" fmla="*/ 1023912 h 2534078"/>
              <a:gd name="connsiteX57" fmla="*/ 279901 w 2534078"/>
              <a:gd name="connsiteY57" fmla="*/ 922548 h 2534078"/>
              <a:gd name="connsiteX58" fmla="*/ 97849 w 2534078"/>
              <a:gd name="connsiteY58" fmla="*/ 758063 h 2534078"/>
              <a:gd name="connsiteX59" fmla="*/ 241658 w 2534078"/>
              <a:gd name="connsiteY59" fmla="*/ 508981 h 2534078"/>
              <a:gd name="connsiteX60" fmla="*/ 487184 w 2534078"/>
              <a:gd name="connsiteY60" fmla="*/ 588289 h 2534078"/>
              <a:gd name="connsiteX61" fmla="*/ 540964 w 2534078"/>
              <a:gd name="connsiteY61" fmla="*/ 530257 h 2534078"/>
              <a:gd name="connsiteX62" fmla="*/ 589363 w 2534078"/>
              <a:gd name="connsiteY62" fmla="*/ 490503 h 2534078"/>
              <a:gd name="connsiteX63" fmla="*/ 508981 w 2534078"/>
              <a:gd name="connsiteY63" fmla="*/ 241655 h 2534078"/>
              <a:gd name="connsiteX64" fmla="*/ 758062 w 2534078"/>
              <a:gd name="connsiteY64" fmla="*/ 97848 h 2534078"/>
              <a:gd name="connsiteX65" fmla="*/ 937288 w 2534078"/>
              <a:gd name="connsiteY65" fmla="*/ 296215 h 2534078"/>
              <a:gd name="connsiteX66" fmla="*/ 1053603 w 2534078"/>
              <a:gd name="connsiteY66" fmla="*/ 263703 h 2534078"/>
              <a:gd name="connsiteX67" fmla="*/ 1067151 w 2534078"/>
              <a:gd name="connsiteY67" fmla="*/ 261636 h 253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534078" h="2534078">
                <a:moveTo>
                  <a:pt x="1269701" y="857464"/>
                </a:moveTo>
                <a:cubicBezTo>
                  <a:pt x="1043499" y="857464"/>
                  <a:pt x="860126" y="1040837"/>
                  <a:pt x="860126" y="1267039"/>
                </a:cubicBezTo>
                <a:cubicBezTo>
                  <a:pt x="860126" y="1493241"/>
                  <a:pt x="1043499" y="1676614"/>
                  <a:pt x="1269701" y="1676614"/>
                </a:cubicBezTo>
                <a:cubicBezTo>
                  <a:pt x="1495903" y="1676614"/>
                  <a:pt x="1679276" y="1493241"/>
                  <a:pt x="1679276" y="1267039"/>
                </a:cubicBezTo>
                <a:cubicBezTo>
                  <a:pt x="1679276" y="1040837"/>
                  <a:pt x="1495903" y="857464"/>
                  <a:pt x="1269701" y="857464"/>
                </a:cubicBezTo>
                <a:close/>
                <a:moveTo>
                  <a:pt x="1123232" y="0"/>
                </a:moveTo>
                <a:lnTo>
                  <a:pt x="1410848" y="0"/>
                </a:lnTo>
                <a:lnTo>
                  <a:pt x="1466928" y="261636"/>
                </a:lnTo>
                <a:lnTo>
                  <a:pt x="1480479" y="263703"/>
                </a:lnTo>
                <a:lnTo>
                  <a:pt x="1595342" y="297820"/>
                </a:lnTo>
                <a:lnTo>
                  <a:pt x="1776019" y="97848"/>
                </a:lnTo>
                <a:lnTo>
                  <a:pt x="2025101" y="241655"/>
                </a:lnTo>
                <a:lnTo>
                  <a:pt x="1945054" y="489460"/>
                </a:lnTo>
                <a:lnTo>
                  <a:pt x="1960114" y="500442"/>
                </a:lnTo>
                <a:cubicBezTo>
                  <a:pt x="1988137" y="524717"/>
                  <a:pt x="2014873" y="550435"/>
                  <a:pt x="2040203" y="577487"/>
                </a:cubicBezTo>
                <a:lnTo>
                  <a:pt x="2048795" y="587678"/>
                </a:lnTo>
                <a:lnTo>
                  <a:pt x="2292425" y="508981"/>
                </a:lnTo>
                <a:lnTo>
                  <a:pt x="2436234" y="758063"/>
                </a:lnTo>
                <a:lnTo>
                  <a:pt x="2254720" y="922061"/>
                </a:lnTo>
                <a:lnTo>
                  <a:pt x="2269408" y="958503"/>
                </a:lnTo>
                <a:lnTo>
                  <a:pt x="2298262" y="1072685"/>
                </a:lnTo>
                <a:lnTo>
                  <a:pt x="2534078" y="1123232"/>
                </a:lnTo>
                <a:lnTo>
                  <a:pt x="2534078" y="1410847"/>
                </a:lnTo>
                <a:lnTo>
                  <a:pt x="2313203" y="1458192"/>
                </a:lnTo>
                <a:lnTo>
                  <a:pt x="2304582" y="1514684"/>
                </a:lnTo>
                <a:cubicBezTo>
                  <a:pt x="2298411" y="1544846"/>
                  <a:pt x="2290956" y="1574542"/>
                  <a:pt x="2282278" y="1603710"/>
                </a:cubicBezTo>
                <a:lnTo>
                  <a:pt x="2273540" y="1629023"/>
                </a:lnTo>
                <a:lnTo>
                  <a:pt x="2436234" y="1776020"/>
                </a:lnTo>
                <a:lnTo>
                  <a:pt x="2292425" y="2025100"/>
                </a:lnTo>
                <a:lnTo>
                  <a:pt x="2092492" y="1960518"/>
                </a:lnTo>
                <a:lnTo>
                  <a:pt x="2067843" y="1994321"/>
                </a:lnTo>
                <a:cubicBezTo>
                  <a:pt x="2043570" y="2022344"/>
                  <a:pt x="2017852" y="2049080"/>
                  <a:pt x="1990801" y="2074411"/>
                </a:cubicBezTo>
                <a:lnTo>
                  <a:pt x="1962409" y="2098344"/>
                </a:lnTo>
                <a:lnTo>
                  <a:pt x="2025101" y="2292424"/>
                </a:lnTo>
                <a:lnTo>
                  <a:pt x="1776019" y="2436231"/>
                </a:lnTo>
                <a:lnTo>
                  <a:pt x="1643806" y="2289901"/>
                </a:lnTo>
                <a:lnTo>
                  <a:pt x="1609783" y="2303617"/>
                </a:lnTo>
                <a:lnTo>
                  <a:pt x="1451683" y="2343567"/>
                </a:lnTo>
                <a:lnTo>
                  <a:pt x="1410848" y="2534078"/>
                </a:lnTo>
                <a:lnTo>
                  <a:pt x="1123232" y="2534078"/>
                </a:lnTo>
                <a:lnTo>
                  <a:pt x="1082311" y="2343169"/>
                </a:lnTo>
                <a:lnTo>
                  <a:pt x="1053603" y="2338789"/>
                </a:lnTo>
                <a:lnTo>
                  <a:pt x="890005" y="2290200"/>
                </a:lnTo>
                <a:lnTo>
                  <a:pt x="758062" y="2436231"/>
                </a:lnTo>
                <a:lnTo>
                  <a:pt x="508981" y="2292424"/>
                </a:lnTo>
                <a:lnTo>
                  <a:pt x="571342" y="2099366"/>
                </a:lnTo>
                <a:lnTo>
                  <a:pt x="449819" y="1974906"/>
                </a:lnTo>
                <a:lnTo>
                  <a:pt x="440167" y="1960976"/>
                </a:lnTo>
                <a:lnTo>
                  <a:pt x="241658" y="2025100"/>
                </a:lnTo>
                <a:lnTo>
                  <a:pt x="97849" y="1776020"/>
                </a:lnTo>
                <a:lnTo>
                  <a:pt x="260658" y="1628918"/>
                </a:lnTo>
                <a:lnTo>
                  <a:pt x="244666" y="1578581"/>
                </a:lnTo>
                <a:lnTo>
                  <a:pt x="220438" y="1458099"/>
                </a:lnTo>
                <a:lnTo>
                  <a:pt x="0" y="1410847"/>
                </a:lnTo>
                <a:lnTo>
                  <a:pt x="0" y="1123232"/>
                </a:lnTo>
                <a:lnTo>
                  <a:pt x="233627" y="1073154"/>
                </a:lnTo>
                <a:lnTo>
                  <a:pt x="244666" y="1023912"/>
                </a:lnTo>
                <a:lnTo>
                  <a:pt x="279901" y="922548"/>
                </a:lnTo>
                <a:lnTo>
                  <a:pt x="97849" y="758063"/>
                </a:lnTo>
                <a:lnTo>
                  <a:pt x="241658" y="508981"/>
                </a:lnTo>
                <a:lnTo>
                  <a:pt x="487184" y="588289"/>
                </a:lnTo>
                <a:lnTo>
                  <a:pt x="540964" y="530257"/>
                </a:lnTo>
                <a:lnTo>
                  <a:pt x="589363" y="490503"/>
                </a:lnTo>
                <a:lnTo>
                  <a:pt x="508981" y="241655"/>
                </a:lnTo>
                <a:lnTo>
                  <a:pt x="758062" y="97848"/>
                </a:lnTo>
                <a:lnTo>
                  <a:pt x="937288" y="296215"/>
                </a:lnTo>
                <a:lnTo>
                  <a:pt x="1053603" y="263703"/>
                </a:lnTo>
                <a:lnTo>
                  <a:pt x="1067151" y="261636"/>
                </a:lnTo>
                <a:close/>
              </a:path>
            </a:pathLst>
          </a:custGeom>
          <a:solidFill>
            <a:srgbClr val="00B0F0"/>
          </a:solidFill>
          <a:ln w="12700">
            <a:gradFill>
              <a:gsLst>
                <a:gs pos="0">
                  <a:srgbClr val="F3F3F3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342900" dist="177800" dir="10200000" algn="br" rotWithShape="0">
              <a:prstClr val="black">
                <a:alpha val="41000"/>
              </a:prstClr>
            </a:outerShdw>
          </a:effectLst>
          <a:scene3d>
            <a:camera prst="perspectiveContrastingLeftFacing">
              <a:rot lat="21552399" lon="20366100" rev="21191525"/>
            </a:camera>
            <a:lightRig rig="soft" dir="t">
              <a:rot lat="0" lon="0" rev="6600000"/>
            </a:lightRig>
          </a:scene3d>
          <a:sp3d extrusionH="266700">
            <a:extrusionClr>
              <a:srgbClr val="E87071"/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538904" y="3005396"/>
            <a:ext cx="78759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5" dirty="0">
                <a:solidFill>
                  <a:prstClr val="white"/>
                </a:solidFill>
                <a:latin typeface="Impact" panose="020B0806030902050204" pitchFamily="34" charset="0"/>
              </a:rPr>
              <a:t>03</a:t>
            </a:r>
            <a:endParaRPr lang="zh-CN" altLang="en-US" sz="2205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5076950" y="2628330"/>
            <a:ext cx="1649245" cy="1649245"/>
          </a:xfrm>
          <a:custGeom>
            <a:avLst/>
            <a:gdLst>
              <a:gd name="connsiteX0" fmla="*/ 1042841 w 2094279"/>
              <a:gd name="connsiteY0" fmla="*/ 621456 h 2094279"/>
              <a:gd name="connsiteX1" fmla="*/ 617158 w 2094279"/>
              <a:gd name="connsiteY1" fmla="*/ 1047139 h 2094279"/>
              <a:gd name="connsiteX2" fmla="*/ 1042841 w 2094279"/>
              <a:gd name="connsiteY2" fmla="*/ 1472822 h 2094279"/>
              <a:gd name="connsiteX3" fmla="*/ 1468524 w 2094279"/>
              <a:gd name="connsiteY3" fmla="*/ 1047139 h 2094279"/>
              <a:gd name="connsiteX4" fmla="*/ 1042841 w 2094279"/>
              <a:gd name="connsiteY4" fmla="*/ 621456 h 2094279"/>
              <a:gd name="connsiteX5" fmla="*/ 928291 w 2094279"/>
              <a:gd name="connsiteY5" fmla="*/ 0 h 2094279"/>
              <a:gd name="connsiteX6" fmla="*/ 1165990 w 2094279"/>
              <a:gd name="connsiteY6" fmla="*/ 0 h 2094279"/>
              <a:gd name="connsiteX7" fmla="*/ 1212337 w 2094279"/>
              <a:gd name="connsiteY7" fmla="*/ 216228 h 2094279"/>
              <a:gd name="connsiteX8" fmla="*/ 1223536 w 2094279"/>
              <a:gd name="connsiteY8" fmla="*/ 217936 h 2094279"/>
              <a:gd name="connsiteX9" fmla="*/ 1318464 w 2094279"/>
              <a:gd name="connsiteY9" fmla="*/ 246132 h 2094279"/>
              <a:gd name="connsiteX10" fmla="*/ 1467784 w 2094279"/>
              <a:gd name="connsiteY10" fmla="*/ 80866 h 2094279"/>
              <a:gd name="connsiteX11" fmla="*/ 1673637 w 2094279"/>
              <a:gd name="connsiteY11" fmla="*/ 199715 h 2094279"/>
              <a:gd name="connsiteX12" fmla="*/ 1607482 w 2094279"/>
              <a:gd name="connsiteY12" fmla="*/ 404512 h 2094279"/>
              <a:gd name="connsiteX13" fmla="*/ 1619929 w 2094279"/>
              <a:gd name="connsiteY13" fmla="*/ 413588 h 2094279"/>
              <a:gd name="connsiteX14" fmla="*/ 1686118 w 2094279"/>
              <a:gd name="connsiteY14" fmla="*/ 477262 h 2094279"/>
              <a:gd name="connsiteX15" fmla="*/ 1693219 w 2094279"/>
              <a:gd name="connsiteY15" fmla="*/ 485684 h 2094279"/>
              <a:gd name="connsiteX16" fmla="*/ 1894566 w 2094279"/>
              <a:gd name="connsiteY16" fmla="*/ 420645 h 2094279"/>
              <a:gd name="connsiteX17" fmla="*/ 2013416 w 2094279"/>
              <a:gd name="connsiteY17" fmla="*/ 626498 h 2094279"/>
              <a:gd name="connsiteX18" fmla="*/ 1863405 w 2094279"/>
              <a:gd name="connsiteY18" fmla="*/ 762034 h 2094279"/>
              <a:gd name="connsiteX19" fmla="*/ 1875544 w 2094279"/>
              <a:gd name="connsiteY19" fmla="*/ 792151 h 2094279"/>
              <a:gd name="connsiteX20" fmla="*/ 1899390 w 2094279"/>
              <a:gd name="connsiteY20" fmla="*/ 886516 h 2094279"/>
              <a:gd name="connsiteX21" fmla="*/ 2094279 w 2094279"/>
              <a:gd name="connsiteY21" fmla="*/ 928291 h 2094279"/>
              <a:gd name="connsiteX22" fmla="*/ 2094279 w 2094279"/>
              <a:gd name="connsiteY22" fmla="*/ 1165989 h 2094279"/>
              <a:gd name="connsiteX23" fmla="*/ 1911738 w 2094279"/>
              <a:gd name="connsiteY23" fmla="*/ 1205117 h 2094279"/>
              <a:gd name="connsiteX24" fmla="*/ 1904613 w 2094279"/>
              <a:gd name="connsiteY24" fmla="*/ 1251805 h 2094279"/>
              <a:gd name="connsiteX25" fmla="*/ 1886180 w 2094279"/>
              <a:gd name="connsiteY25" fmla="*/ 1325380 h 2094279"/>
              <a:gd name="connsiteX26" fmla="*/ 1878958 w 2094279"/>
              <a:gd name="connsiteY26" fmla="*/ 1346300 h 2094279"/>
              <a:gd name="connsiteX27" fmla="*/ 2013416 w 2094279"/>
              <a:gd name="connsiteY27" fmla="*/ 1467785 h 2094279"/>
              <a:gd name="connsiteX28" fmla="*/ 1894566 w 2094279"/>
              <a:gd name="connsiteY28" fmla="*/ 1673636 h 2094279"/>
              <a:gd name="connsiteX29" fmla="*/ 1729332 w 2094279"/>
              <a:gd name="connsiteY29" fmla="*/ 1620262 h 2094279"/>
              <a:gd name="connsiteX30" fmla="*/ 1708961 w 2094279"/>
              <a:gd name="connsiteY30" fmla="*/ 1648199 h 2094279"/>
              <a:gd name="connsiteX31" fmla="*/ 1645290 w 2094279"/>
              <a:gd name="connsiteY31" fmla="*/ 1714389 h 2094279"/>
              <a:gd name="connsiteX32" fmla="*/ 1621825 w 2094279"/>
              <a:gd name="connsiteY32" fmla="*/ 1734168 h 2094279"/>
              <a:gd name="connsiteX33" fmla="*/ 1673637 w 2094279"/>
              <a:gd name="connsiteY33" fmla="*/ 1894565 h 2094279"/>
              <a:gd name="connsiteX34" fmla="*/ 1467784 w 2094279"/>
              <a:gd name="connsiteY34" fmla="*/ 2013414 h 2094279"/>
              <a:gd name="connsiteX35" fmla="*/ 1358517 w 2094279"/>
              <a:gd name="connsiteY35" fmla="*/ 1892480 h 2094279"/>
              <a:gd name="connsiteX36" fmla="*/ 1330399 w 2094279"/>
              <a:gd name="connsiteY36" fmla="*/ 1903815 h 2094279"/>
              <a:gd name="connsiteX37" fmla="*/ 1199738 w 2094279"/>
              <a:gd name="connsiteY37" fmla="*/ 1936832 h 2094279"/>
              <a:gd name="connsiteX38" fmla="*/ 1165990 w 2094279"/>
              <a:gd name="connsiteY38" fmla="*/ 2094279 h 2094279"/>
              <a:gd name="connsiteX39" fmla="*/ 928291 w 2094279"/>
              <a:gd name="connsiteY39" fmla="*/ 2094279 h 2094279"/>
              <a:gd name="connsiteX40" fmla="*/ 894472 w 2094279"/>
              <a:gd name="connsiteY40" fmla="*/ 1936503 h 2094279"/>
              <a:gd name="connsiteX41" fmla="*/ 870746 w 2094279"/>
              <a:gd name="connsiteY41" fmla="*/ 1932883 h 2094279"/>
              <a:gd name="connsiteX42" fmla="*/ 735541 w 2094279"/>
              <a:gd name="connsiteY42" fmla="*/ 1892727 h 2094279"/>
              <a:gd name="connsiteX43" fmla="*/ 626497 w 2094279"/>
              <a:gd name="connsiteY43" fmla="*/ 2013414 h 2094279"/>
              <a:gd name="connsiteX44" fmla="*/ 420645 w 2094279"/>
              <a:gd name="connsiteY44" fmla="*/ 1894565 h 2094279"/>
              <a:gd name="connsiteX45" fmla="*/ 472183 w 2094279"/>
              <a:gd name="connsiteY45" fmla="*/ 1735013 h 2094279"/>
              <a:gd name="connsiteX46" fmla="*/ 371751 w 2094279"/>
              <a:gd name="connsiteY46" fmla="*/ 1632153 h 2094279"/>
              <a:gd name="connsiteX47" fmla="*/ 363774 w 2094279"/>
              <a:gd name="connsiteY47" fmla="*/ 1620641 h 2094279"/>
              <a:gd name="connsiteX48" fmla="*/ 199717 w 2094279"/>
              <a:gd name="connsiteY48" fmla="*/ 1673636 h 2094279"/>
              <a:gd name="connsiteX49" fmla="*/ 80867 w 2094279"/>
              <a:gd name="connsiteY49" fmla="*/ 1467785 h 2094279"/>
              <a:gd name="connsiteX50" fmla="*/ 215420 w 2094279"/>
              <a:gd name="connsiteY50" fmla="*/ 1346213 h 2094279"/>
              <a:gd name="connsiteX51" fmla="*/ 202203 w 2094279"/>
              <a:gd name="connsiteY51" fmla="*/ 1304612 h 2094279"/>
              <a:gd name="connsiteX52" fmla="*/ 182180 w 2094279"/>
              <a:gd name="connsiteY52" fmla="*/ 1205040 h 2094279"/>
              <a:gd name="connsiteX53" fmla="*/ 0 w 2094279"/>
              <a:gd name="connsiteY53" fmla="*/ 1165989 h 2094279"/>
              <a:gd name="connsiteX54" fmla="*/ 0 w 2094279"/>
              <a:gd name="connsiteY54" fmla="*/ 928291 h 2094279"/>
              <a:gd name="connsiteX55" fmla="*/ 193080 w 2094279"/>
              <a:gd name="connsiteY55" fmla="*/ 886904 h 2094279"/>
              <a:gd name="connsiteX56" fmla="*/ 202203 w 2094279"/>
              <a:gd name="connsiteY56" fmla="*/ 846208 h 2094279"/>
              <a:gd name="connsiteX57" fmla="*/ 231323 w 2094279"/>
              <a:gd name="connsiteY57" fmla="*/ 762436 h 2094279"/>
              <a:gd name="connsiteX58" fmla="*/ 80867 w 2094279"/>
              <a:gd name="connsiteY58" fmla="*/ 626498 h 2094279"/>
              <a:gd name="connsiteX59" fmla="*/ 199717 w 2094279"/>
              <a:gd name="connsiteY59" fmla="*/ 420645 h 2094279"/>
              <a:gd name="connsiteX60" fmla="*/ 402631 w 2094279"/>
              <a:gd name="connsiteY60" fmla="*/ 486189 h 2094279"/>
              <a:gd name="connsiteX61" fmla="*/ 447078 w 2094279"/>
              <a:gd name="connsiteY61" fmla="*/ 438229 h 2094279"/>
              <a:gd name="connsiteX62" fmla="*/ 487077 w 2094279"/>
              <a:gd name="connsiteY62" fmla="*/ 405374 h 2094279"/>
              <a:gd name="connsiteX63" fmla="*/ 420645 w 2094279"/>
              <a:gd name="connsiteY63" fmla="*/ 199715 h 2094279"/>
              <a:gd name="connsiteX64" fmla="*/ 626497 w 2094279"/>
              <a:gd name="connsiteY64" fmla="*/ 80866 h 2094279"/>
              <a:gd name="connsiteX65" fmla="*/ 774618 w 2094279"/>
              <a:gd name="connsiteY65" fmla="*/ 244806 h 2094279"/>
              <a:gd name="connsiteX66" fmla="*/ 870746 w 2094279"/>
              <a:gd name="connsiteY66" fmla="*/ 217936 h 2094279"/>
              <a:gd name="connsiteX67" fmla="*/ 881943 w 2094279"/>
              <a:gd name="connsiteY67" fmla="*/ 216228 h 209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2094279" h="2094279">
                <a:moveTo>
                  <a:pt x="1042841" y="621456"/>
                </a:moveTo>
                <a:cubicBezTo>
                  <a:pt x="807743" y="621456"/>
                  <a:pt x="617158" y="812041"/>
                  <a:pt x="617158" y="1047139"/>
                </a:cubicBezTo>
                <a:cubicBezTo>
                  <a:pt x="617158" y="1282237"/>
                  <a:pt x="807743" y="1472822"/>
                  <a:pt x="1042841" y="1472822"/>
                </a:cubicBezTo>
                <a:cubicBezTo>
                  <a:pt x="1277939" y="1472822"/>
                  <a:pt x="1468524" y="1282237"/>
                  <a:pt x="1468524" y="1047139"/>
                </a:cubicBezTo>
                <a:cubicBezTo>
                  <a:pt x="1468524" y="812041"/>
                  <a:pt x="1277939" y="621456"/>
                  <a:pt x="1042841" y="621456"/>
                </a:cubicBezTo>
                <a:close/>
                <a:moveTo>
                  <a:pt x="928291" y="0"/>
                </a:moveTo>
                <a:lnTo>
                  <a:pt x="1165990" y="0"/>
                </a:lnTo>
                <a:lnTo>
                  <a:pt x="1212337" y="216228"/>
                </a:lnTo>
                <a:lnTo>
                  <a:pt x="1223536" y="217936"/>
                </a:lnTo>
                <a:lnTo>
                  <a:pt x="1318464" y="246132"/>
                </a:lnTo>
                <a:lnTo>
                  <a:pt x="1467784" y="80866"/>
                </a:lnTo>
                <a:lnTo>
                  <a:pt x="1673637" y="199715"/>
                </a:lnTo>
                <a:lnTo>
                  <a:pt x="1607482" y="404512"/>
                </a:lnTo>
                <a:lnTo>
                  <a:pt x="1619929" y="413588"/>
                </a:lnTo>
                <a:cubicBezTo>
                  <a:pt x="1643088" y="433650"/>
                  <a:pt x="1665184" y="454905"/>
                  <a:pt x="1686118" y="477262"/>
                </a:cubicBezTo>
                <a:lnTo>
                  <a:pt x="1693219" y="485684"/>
                </a:lnTo>
                <a:lnTo>
                  <a:pt x="1894566" y="420645"/>
                </a:lnTo>
                <a:lnTo>
                  <a:pt x="2013416" y="626498"/>
                </a:lnTo>
                <a:lnTo>
                  <a:pt x="1863405" y="762034"/>
                </a:lnTo>
                <a:lnTo>
                  <a:pt x="1875544" y="792151"/>
                </a:lnTo>
                <a:lnTo>
                  <a:pt x="1899390" y="886516"/>
                </a:lnTo>
                <a:lnTo>
                  <a:pt x="2094279" y="928291"/>
                </a:lnTo>
                <a:lnTo>
                  <a:pt x="2094279" y="1165989"/>
                </a:lnTo>
                <a:lnTo>
                  <a:pt x="1911738" y="1205117"/>
                </a:lnTo>
                <a:lnTo>
                  <a:pt x="1904613" y="1251805"/>
                </a:lnTo>
                <a:cubicBezTo>
                  <a:pt x="1899513" y="1276732"/>
                  <a:pt x="1893352" y="1301274"/>
                  <a:pt x="1886180" y="1325380"/>
                </a:cubicBezTo>
                <a:lnTo>
                  <a:pt x="1878958" y="1346300"/>
                </a:lnTo>
                <a:lnTo>
                  <a:pt x="2013416" y="1467785"/>
                </a:lnTo>
                <a:lnTo>
                  <a:pt x="1894566" y="1673636"/>
                </a:lnTo>
                <a:lnTo>
                  <a:pt x="1729332" y="1620262"/>
                </a:lnTo>
                <a:lnTo>
                  <a:pt x="1708961" y="1648199"/>
                </a:lnTo>
                <a:cubicBezTo>
                  <a:pt x="1688901" y="1671358"/>
                  <a:pt x="1667646" y="1693454"/>
                  <a:pt x="1645290" y="1714389"/>
                </a:cubicBezTo>
                <a:lnTo>
                  <a:pt x="1621825" y="1734168"/>
                </a:lnTo>
                <a:lnTo>
                  <a:pt x="1673637" y="1894565"/>
                </a:lnTo>
                <a:lnTo>
                  <a:pt x="1467784" y="2013414"/>
                </a:lnTo>
                <a:lnTo>
                  <a:pt x="1358517" y="1892480"/>
                </a:lnTo>
                <a:lnTo>
                  <a:pt x="1330399" y="1903815"/>
                </a:lnTo>
                <a:lnTo>
                  <a:pt x="1199738" y="1936832"/>
                </a:lnTo>
                <a:lnTo>
                  <a:pt x="1165990" y="2094279"/>
                </a:lnTo>
                <a:lnTo>
                  <a:pt x="928291" y="2094279"/>
                </a:lnTo>
                <a:lnTo>
                  <a:pt x="894472" y="1936503"/>
                </a:lnTo>
                <a:lnTo>
                  <a:pt x="870746" y="1932883"/>
                </a:lnTo>
                <a:lnTo>
                  <a:pt x="735541" y="1892727"/>
                </a:lnTo>
                <a:lnTo>
                  <a:pt x="626497" y="2013414"/>
                </a:lnTo>
                <a:lnTo>
                  <a:pt x="420645" y="1894565"/>
                </a:lnTo>
                <a:lnTo>
                  <a:pt x="472183" y="1735013"/>
                </a:lnTo>
                <a:lnTo>
                  <a:pt x="371751" y="1632153"/>
                </a:lnTo>
                <a:lnTo>
                  <a:pt x="363774" y="1620641"/>
                </a:lnTo>
                <a:lnTo>
                  <a:pt x="199717" y="1673636"/>
                </a:lnTo>
                <a:lnTo>
                  <a:pt x="80867" y="1467785"/>
                </a:lnTo>
                <a:lnTo>
                  <a:pt x="215420" y="1346213"/>
                </a:lnTo>
                <a:lnTo>
                  <a:pt x="202203" y="1304612"/>
                </a:lnTo>
                <a:lnTo>
                  <a:pt x="182180" y="1205040"/>
                </a:lnTo>
                <a:lnTo>
                  <a:pt x="0" y="1165989"/>
                </a:lnTo>
                <a:lnTo>
                  <a:pt x="0" y="928291"/>
                </a:lnTo>
                <a:lnTo>
                  <a:pt x="193080" y="886904"/>
                </a:lnTo>
                <a:lnTo>
                  <a:pt x="202203" y="846208"/>
                </a:lnTo>
                <a:lnTo>
                  <a:pt x="231323" y="762436"/>
                </a:lnTo>
                <a:lnTo>
                  <a:pt x="80867" y="626498"/>
                </a:lnTo>
                <a:lnTo>
                  <a:pt x="199717" y="420645"/>
                </a:lnTo>
                <a:lnTo>
                  <a:pt x="402631" y="486189"/>
                </a:lnTo>
                <a:lnTo>
                  <a:pt x="447078" y="438229"/>
                </a:lnTo>
                <a:lnTo>
                  <a:pt x="487077" y="405374"/>
                </a:lnTo>
                <a:lnTo>
                  <a:pt x="420645" y="199715"/>
                </a:lnTo>
                <a:lnTo>
                  <a:pt x="626497" y="80866"/>
                </a:lnTo>
                <a:lnTo>
                  <a:pt x="774618" y="244806"/>
                </a:lnTo>
                <a:lnTo>
                  <a:pt x="870746" y="217936"/>
                </a:lnTo>
                <a:lnTo>
                  <a:pt x="881943" y="216228"/>
                </a:lnTo>
                <a:close/>
              </a:path>
            </a:pathLst>
          </a:custGeom>
          <a:solidFill>
            <a:srgbClr val="0070C0"/>
          </a:solidFill>
          <a:ln w="12700">
            <a:gradFill>
              <a:gsLst>
                <a:gs pos="0">
                  <a:srgbClr val="F3F3F3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342900" dist="177800" dir="10200000" algn="br" rotWithShape="0">
              <a:prstClr val="black">
                <a:alpha val="41000"/>
              </a:prstClr>
            </a:outerShdw>
          </a:effectLst>
          <a:scene3d>
            <a:camera prst="perspectiveContrastingLeftFacing">
              <a:rot lat="21552399" lon="20366100" rev="21191525"/>
            </a:camera>
            <a:lightRig rig="soft" dir="t">
              <a:rot lat="0" lon="0" rev="6600000"/>
            </a:lightRig>
          </a:scene3d>
          <a:sp3d extrusionH="266700">
            <a:extrusionClr>
              <a:srgbClr val="FFCF89"/>
            </a:extrusionClr>
            <a:contourClr>
              <a:schemeClr val="bg1">
                <a:lumMod val="9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008615" y="3228929"/>
            <a:ext cx="787592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5" dirty="0">
                <a:solidFill>
                  <a:prstClr val="white"/>
                </a:solidFill>
                <a:latin typeface="Impact" panose="020B0806030902050204" pitchFamily="34" charset="0"/>
              </a:rPr>
              <a:t>04</a:t>
            </a:r>
            <a:endParaRPr lang="zh-CN" altLang="en-US" sz="2205" dirty="0">
              <a:solidFill>
                <a:prstClr val="white"/>
              </a:solidFill>
              <a:latin typeface="Impact" panose="020B080603090205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H="1" flipV="1">
            <a:off x="1645532" y="1707507"/>
            <a:ext cx="2114371" cy="262525"/>
            <a:chOff x="5272248" y="4626108"/>
            <a:chExt cx="2684915" cy="333365"/>
          </a:xfrm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5" name="椭圆 34"/>
            <p:cNvSpPr/>
            <p:nvPr/>
          </p:nvSpPr>
          <p:spPr>
            <a:xfrm>
              <a:off x="5272248" y="4626108"/>
              <a:ext cx="81021" cy="810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18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5335428" y="4686869"/>
              <a:ext cx="2621735" cy="272604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" fmla="*/ 0 w 2815771"/>
                <a:gd name="connsiteY0" fmla="*/ 0 h 649982"/>
                <a:gd name="connsiteX1" fmla="*/ 254183 w 2815771"/>
                <a:gd name="connsiteY1" fmla="*/ 649982 h 649982"/>
                <a:gd name="connsiteX2" fmla="*/ 2815771 w 2815771"/>
                <a:gd name="connsiteY2" fmla="*/ 638628 h 6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254183" y="649982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18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 flipH="1">
            <a:off x="1645531" y="1385322"/>
            <a:ext cx="153970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75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title text</a:t>
            </a:r>
            <a:endParaRPr lang="zh-CN" altLang="en-US" sz="1575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 flipH="1">
            <a:off x="1645533" y="1717989"/>
            <a:ext cx="184427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4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Freeform 37"/>
          <p:cNvSpPr>
            <a:spLocks noEditPoints="1"/>
          </p:cNvSpPr>
          <p:nvPr/>
        </p:nvSpPr>
        <p:spPr bwMode="auto">
          <a:xfrm>
            <a:off x="3058667" y="1361156"/>
            <a:ext cx="343031" cy="245258"/>
          </a:xfrm>
          <a:custGeom>
            <a:avLst/>
            <a:gdLst>
              <a:gd name="T0" fmla="*/ 37 w 438"/>
              <a:gd name="T1" fmla="*/ 255 h 313"/>
              <a:gd name="T2" fmla="*/ 20 w 438"/>
              <a:gd name="T3" fmla="*/ 237 h 313"/>
              <a:gd name="T4" fmla="*/ 20 w 438"/>
              <a:gd name="T5" fmla="*/ 42 h 313"/>
              <a:gd name="T6" fmla="*/ 37 w 438"/>
              <a:gd name="T7" fmla="*/ 25 h 313"/>
              <a:gd name="T8" fmla="*/ 401 w 438"/>
              <a:gd name="T9" fmla="*/ 25 h 313"/>
              <a:gd name="T10" fmla="*/ 418 w 438"/>
              <a:gd name="T11" fmla="*/ 42 h 313"/>
              <a:gd name="T12" fmla="*/ 418 w 438"/>
              <a:gd name="T13" fmla="*/ 237 h 313"/>
              <a:gd name="T14" fmla="*/ 401 w 438"/>
              <a:gd name="T15" fmla="*/ 255 h 313"/>
              <a:gd name="T16" fmla="*/ 37 w 438"/>
              <a:gd name="T17" fmla="*/ 255 h 313"/>
              <a:gd name="T18" fmla="*/ 424 w 438"/>
              <a:gd name="T19" fmla="*/ 0 h 313"/>
              <a:gd name="T20" fmla="*/ 14 w 438"/>
              <a:gd name="T21" fmla="*/ 0 h 313"/>
              <a:gd name="T22" fmla="*/ 0 w 438"/>
              <a:gd name="T23" fmla="*/ 14 h 313"/>
              <a:gd name="T24" fmla="*/ 0 w 438"/>
              <a:gd name="T25" fmla="*/ 298 h 313"/>
              <a:gd name="T26" fmla="*/ 14 w 438"/>
              <a:gd name="T27" fmla="*/ 313 h 313"/>
              <a:gd name="T28" fmla="*/ 424 w 438"/>
              <a:gd name="T29" fmla="*/ 313 h 313"/>
              <a:gd name="T30" fmla="*/ 438 w 438"/>
              <a:gd name="T31" fmla="*/ 298 h 313"/>
              <a:gd name="T32" fmla="*/ 438 w 438"/>
              <a:gd name="T33" fmla="*/ 14 h 313"/>
              <a:gd name="T34" fmla="*/ 424 w 438"/>
              <a:gd name="T35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38" h="313">
                <a:moveTo>
                  <a:pt x="37" y="255"/>
                </a:moveTo>
                <a:cubicBezTo>
                  <a:pt x="28" y="255"/>
                  <a:pt x="20" y="247"/>
                  <a:pt x="20" y="237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33"/>
                  <a:pt x="28" y="25"/>
                  <a:pt x="37" y="25"/>
                </a:cubicBezTo>
                <a:cubicBezTo>
                  <a:pt x="401" y="25"/>
                  <a:pt x="401" y="25"/>
                  <a:pt x="401" y="25"/>
                </a:cubicBezTo>
                <a:cubicBezTo>
                  <a:pt x="410" y="25"/>
                  <a:pt x="418" y="33"/>
                  <a:pt x="418" y="42"/>
                </a:cubicBezTo>
                <a:cubicBezTo>
                  <a:pt x="418" y="237"/>
                  <a:pt x="418" y="237"/>
                  <a:pt x="418" y="237"/>
                </a:cubicBezTo>
                <a:cubicBezTo>
                  <a:pt x="418" y="247"/>
                  <a:pt x="410" y="255"/>
                  <a:pt x="401" y="255"/>
                </a:cubicBezTo>
                <a:cubicBezTo>
                  <a:pt x="37" y="255"/>
                  <a:pt x="37" y="255"/>
                  <a:pt x="37" y="255"/>
                </a:cubicBezTo>
                <a:moveTo>
                  <a:pt x="424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98"/>
                  <a:pt x="0" y="298"/>
                  <a:pt x="0" y="298"/>
                </a:cubicBezTo>
                <a:cubicBezTo>
                  <a:pt x="0" y="306"/>
                  <a:pt x="6" y="313"/>
                  <a:pt x="14" y="313"/>
                </a:cubicBezTo>
                <a:cubicBezTo>
                  <a:pt x="424" y="313"/>
                  <a:pt x="424" y="313"/>
                  <a:pt x="424" y="313"/>
                </a:cubicBezTo>
                <a:cubicBezTo>
                  <a:pt x="432" y="313"/>
                  <a:pt x="438" y="306"/>
                  <a:pt x="438" y="298"/>
                </a:cubicBezTo>
                <a:cubicBezTo>
                  <a:pt x="438" y="14"/>
                  <a:pt x="438" y="14"/>
                  <a:pt x="438" y="14"/>
                </a:cubicBezTo>
                <a:cubicBezTo>
                  <a:pt x="438" y="6"/>
                  <a:pt x="432" y="0"/>
                  <a:pt x="424" y="0"/>
                </a:cubicBezTo>
              </a:path>
            </a:pathLst>
          </a:custGeom>
          <a:solidFill>
            <a:srgbClr val="0070C0">
              <a:alpha val="40000"/>
            </a:srgbClr>
          </a:solidFill>
          <a:ln>
            <a:noFill/>
          </a:ln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3188703" y="1609705"/>
            <a:ext cx="82959" cy="3193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48868" y="1644273"/>
            <a:ext cx="162957" cy="13169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3095538" y="1408233"/>
            <a:ext cx="253817" cy="131683"/>
          </a:xfrm>
          <a:custGeom>
            <a:avLst/>
            <a:gdLst>
              <a:gd name="T0" fmla="*/ 761 w 771"/>
              <a:gd name="T1" fmla="*/ 0 h 400"/>
              <a:gd name="T2" fmla="*/ 657 w 771"/>
              <a:gd name="T3" fmla="*/ 9 h 400"/>
              <a:gd name="T4" fmla="*/ 697 w 771"/>
              <a:gd name="T5" fmla="*/ 43 h 400"/>
              <a:gd name="T6" fmla="*/ 557 w 771"/>
              <a:gd name="T7" fmla="*/ 212 h 400"/>
              <a:gd name="T8" fmla="*/ 419 w 771"/>
              <a:gd name="T9" fmla="*/ 105 h 400"/>
              <a:gd name="T10" fmla="*/ 286 w 771"/>
              <a:gd name="T11" fmla="*/ 278 h 400"/>
              <a:gd name="T12" fmla="*/ 152 w 771"/>
              <a:gd name="T13" fmla="*/ 190 h 400"/>
              <a:gd name="T14" fmla="*/ 0 w 771"/>
              <a:gd name="T15" fmla="*/ 369 h 400"/>
              <a:gd name="T16" fmla="*/ 36 w 771"/>
              <a:gd name="T17" fmla="*/ 400 h 400"/>
              <a:gd name="T18" fmla="*/ 162 w 771"/>
              <a:gd name="T19" fmla="*/ 252 h 400"/>
              <a:gd name="T20" fmla="*/ 298 w 771"/>
              <a:gd name="T21" fmla="*/ 343 h 400"/>
              <a:gd name="T22" fmla="*/ 428 w 771"/>
              <a:gd name="T23" fmla="*/ 171 h 400"/>
              <a:gd name="T24" fmla="*/ 564 w 771"/>
              <a:gd name="T25" fmla="*/ 278 h 400"/>
              <a:gd name="T26" fmla="*/ 733 w 771"/>
              <a:gd name="T27" fmla="*/ 71 h 400"/>
              <a:gd name="T28" fmla="*/ 771 w 771"/>
              <a:gd name="T29" fmla="*/ 105 h 400"/>
              <a:gd name="T30" fmla="*/ 761 w 771"/>
              <a:gd name="T31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71" h="400">
                <a:moveTo>
                  <a:pt x="761" y="0"/>
                </a:moveTo>
                <a:lnTo>
                  <a:pt x="657" y="9"/>
                </a:lnTo>
                <a:lnTo>
                  <a:pt x="697" y="43"/>
                </a:lnTo>
                <a:lnTo>
                  <a:pt x="557" y="212"/>
                </a:lnTo>
                <a:lnTo>
                  <a:pt x="419" y="105"/>
                </a:lnTo>
                <a:lnTo>
                  <a:pt x="286" y="278"/>
                </a:lnTo>
                <a:lnTo>
                  <a:pt x="152" y="190"/>
                </a:lnTo>
                <a:lnTo>
                  <a:pt x="0" y="369"/>
                </a:lnTo>
                <a:lnTo>
                  <a:pt x="36" y="400"/>
                </a:lnTo>
                <a:lnTo>
                  <a:pt x="162" y="252"/>
                </a:lnTo>
                <a:lnTo>
                  <a:pt x="298" y="343"/>
                </a:lnTo>
                <a:lnTo>
                  <a:pt x="428" y="171"/>
                </a:lnTo>
                <a:lnTo>
                  <a:pt x="564" y="278"/>
                </a:lnTo>
                <a:lnTo>
                  <a:pt x="733" y="71"/>
                </a:lnTo>
                <a:lnTo>
                  <a:pt x="771" y="105"/>
                </a:lnTo>
                <a:lnTo>
                  <a:pt x="761" y="0"/>
                </a:lnTo>
                <a:close/>
              </a:path>
            </a:pathLst>
          </a:custGeom>
          <a:solidFill>
            <a:srgbClr val="7030A0">
              <a:alpha val="40000"/>
            </a:srgbClr>
          </a:solidFill>
          <a:ln>
            <a:noFill/>
          </a:ln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3" name="组合 42"/>
          <p:cNvGrpSpPr/>
          <p:nvPr/>
        </p:nvGrpSpPr>
        <p:grpSpPr>
          <a:xfrm flipH="1">
            <a:off x="1785456" y="3414656"/>
            <a:ext cx="3058759" cy="416599"/>
            <a:chOff x="4580237" y="4436808"/>
            <a:chExt cx="3376925" cy="529015"/>
          </a:xfrm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4" name="椭圆 43"/>
            <p:cNvSpPr/>
            <p:nvPr/>
          </p:nvSpPr>
          <p:spPr>
            <a:xfrm>
              <a:off x="4580237" y="4436808"/>
              <a:ext cx="81021" cy="810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18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4630577" y="4477319"/>
              <a:ext cx="3326585" cy="488504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" fmla="*/ 0 w 2815771"/>
                <a:gd name="connsiteY0" fmla="*/ 0 h 649982"/>
                <a:gd name="connsiteX1" fmla="*/ 254183 w 2815771"/>
                <a:gd name="connsiteY1" fmla="*/ 649982 h 649982"/>
                <a:gd name="connsiteX2" fmla="*/ 2815771 w 2815771"/>
                <a:gd name="connsiteY2" fmla="*/ 638628 h 649982"/>
                <a:gd name="connsiteX0" fmla="*/ 325514 w 3141285"/>
                <a:gd name="connsiteY0" fmla="*/ 0 h 649982"/>
                <a:gd name="connsiteX1" fmla="*/ 0 w 3141285"/>
                <a:gd name="connsiteY1" fmla="*/ 649982 h 649982"/>
                <a:gd name="connsiteX2" fmla="*/ 3141285 w 3141285"/>
                <a:gd name="connsiteY2" fmla="*/ 638628 h 649982"/>
                <a:gd name="connsiteX0" fmla="*/ 0 w 3572787"/>
                <a:gd name="connsiteY0" fmla="*/ 0 h 1149622"/>
                <a:gd name="connsiteX1" fmla="*/ 431502 w 3572787"/>
                <a:gd name="connsiteY1" fmla="*/ 1149622 h 1149622"/>
                <a:gd name="connsiteX2" fmla="*/ 3572787 w 3572787"/>
                <a:gd name="connsiteY2" fmla="*/ 1138268 h 1149622"/>
                <a:gd name="connsiteX0" fmla="*/ 0 w 3572787"/>
                <a:gd name="connsiteY0" fmla="*/ 0 h 1164763"/>
                <a:gd name="connsiteX1" fmla="*/ 376942 w 3572787"/>
                <a:gd name="connsiteY1" fmla="*/ 1164763 h 1164763"/>
                <a:gd name="connsiteX2" fmla="*/ 3572787 w 3572787"/>
                <a:gd name="connsiteY2" fmla="*/ 1138268 h 1164763"/>
                <a:gd name="connsiteX0" fmla="*/ 0 w 3572787"/>
                <a:gd name="connsiteY0" fmla="*/ 0 h 1164763"/>
                <a:gd name="connsiteX1" fmla="*/ 561081 w 3572787"/>
                <a:gd name="connsiteY1" fmla="*/ 1164763 h 1164763"/>
                <a:gd name="connsiteX2" fmla="*/ 3572787 w 3572787"/>
                <a:gd name="connsiteY2" fmla="*/ 1138268 h 116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72787" h="1164763">
                  <a:moveTo>
                    <a:pt x="0" y="0"/>
                  </a:moveTo>
                  <a:lnTo>
                    <a:pt x="561081" y="1164763"/>
                  </a:lnTo>
                  <a:lnTo>
                    <a:pt x="3572787" y="1138268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18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 flipH="1">
            <a:off x="1725458" y="3537861"/>
            <a:ext cx="153970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75" dirty="0">
                <a:solidFill>
                  <a:srgbClr val="00B0F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title text</a:t>
            </a:r>
            <a:endParaRPr lang="zh-CN" altLang="en-US" sz="1575" dirty="0">
              <a:solidFill>
                <a:srgbClr val="00B0F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 flipH="1">
            <a:off x="1725459" y="3810802"/>
            <a:ext cx="184427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4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Freeform 53"/>
          <p:cNvSpPr>
            <a:spLocks noEditPoints="1"/>
          </p:cNvSpPr>
          <p:nvPr/>
        </p:nvSpPr>
        <p:spPr bwMode="auto">
          <a:xfrm>
            <a:off x="3104891" y="3476564"/>
            <a:ext cx="319628" cy="319628"/>
          </a:xfrm>
          <a:custGeom>
            <a:avLst/>
            <a:gdLst>
              <a:gd name="T0" fmla="*/ 166 w 449"/>
              <a:gd name="T1" fmla="*/ 362 h 449"/>
              <a:gd name="T2" fmla="*/ 211 w 449"/>
              <a:gd name="T3" fmla="*/ 317 h 449"/>
              <a:gd name="T4" fmla="*/ 237 w 449"/>
              <a:gd name="T5" fmla="*/ 407 h 449"/>
              <a:gd name="T6" fmla="*/ 302 w 449"/>
              <a:gd name="T7" fmla="*/ 313 h 449"/>
              <a:gd name="T8" fmla="*/ 294 w 449"/>
              <a:gd name="T9" fmla="*/ 393 h 449"/>
              <a:gd name="T10" fmla="*/ 395 w 449"/>
              <a:gd name="T11" fmla="*/ 289 h 449"/>
              <a:gd name="T12" fmla="*/ 294 w 449"/>
              <a:gd name="T13" fmla="*/ 393 h 449"/>
              <a:gd name="T14" fmla="*/ 95 w 449"/>
              <a:gd name="T15" fmla="*/ 353 h 449"/>
              <a:gd name="T16" fmla="*/ 121 w 449"/>
              <a:gd name="T17" fmla="*/ 309 h 449"/>
              <a:gd name="T18" fmla="*/ 237 w 449"/>
              <a:gd name="T19" fmla="*/ 293 h 449"/>
              <a:gd name="T20" fmla="*/ 311 w 449"/>
              <a:gd name="T21" fmla="*/ 191 h 449"/>
              <a:gd name="T22" fmla="*/ 307 w 449"/>
              <a:gd name="T23" fmla="*/ 287 h 449"/>
              <a:gd name="T24" fmla="*/ 211 w 449"/>
              <a:gd name="T25" fmla="*/ 293 h 449"/>
              <a:gd name="T26" fmla="*/ 137 w 449"/>
              <a:gd name="T27" fmla="*/ 226 h 449"/>
              <a:gd name="T28" fmla="*/ 211 w 449"/>
              <a:gd name="T29" fmla="*/ 196 h 449"/>
              <a:gd name="T30" fmla="*/ 333 w 449"/>
              <a:gd name="T31" fmla="*/ 282 h 449"/>
              <a:gd name="T32" fmla="*/ 335 w 449"/>
              <a:gd name="T33" fmla="*/ 188 h 449"/>
              <a:gd name="T34" fmla="*/ 407 w 449"/>
              <a:gd name="T35" fmla="*/ 224 h 449"/>
              <a:gd name="T36" fmla="*/ 116 w 449"/>
              <a:gd name="T37" fmla="*/ 281 h 449"/>
              <a:gd name="T38" fmla="*/ 41 w 449"/>
              <a:gd name="T39" fmla="*/ 224 h 449"/>
              <a:gd name="T40" fmla="*/ 114 w 449"/>
              <a:gd name="T41" fmla="*/ 188 h 449"/>
              <a:gd name="T42" fmla="*/ 116 w 449"/>
              <a:gd name="T43" fmla="*/ 281 h 449"/>
              <a:gd name="T44" fmla="*/ 59 w 449"/>
              <a:gd name="T45" fmla="*/ 146 h 449"/>
              <a:gd name="T46" fmla="*/ 158 w 449"/>
              <a:gd name="T47" fmla="*/ 55 h 449"/>
              <a:gd name="T48" fmla="*/ 331 w 449"/>
              <a:gd name="T49" fmla="*/ 164 h 449"/>
              <a:gd name="T50" fmla="*/ 390 w 449"/>
              <a:gd name="T51" fmla="*/ 147 h 449"/>
              <a:gd name="T52" fmla="*/ 211 w 449"/>
              <a:gd name="T53" fmla="*/ 171 h 449"/>
              <a:gd name="T54" fmla="*/ 210 w 449"/>
              <a:gd name="T55" fmla="*/ 43 h 449"/>
              <a:gd name="T56" fmla="*/ 211 w 449"/>
              <a:gd name="T57" fmla="*/ 171 h 449"/>
              <a:gd name="T58" fmla="*/ 237 w 449"/>
              <a:gd name="T59" fmla="*/ 43 h 449"/>
              <a:gd name="T60" fmla="*/ 308 w 449"/>
              <a:gd name="T61" fmla="*/ 167 h 449"/>
              <a:gd name="T62" fmla="*/ 225 w 449"/>
              <a:gd name="T63" fmla="*/ 0 h 449"/>
              <a:gd name="T64" fmla="*/ 225 w 449"/>
              <a:gd name="T65" fmla="*/ 449 h 449"/>
              <a:gd name="T66" fmla="*/ 225 w 449"/>
              <a:gd name="T67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rgbClr val="00B0F0">
              <a:alpha val="40000"/>
            </a:srgbClr>
          </a:solidFill>
          <a:ln>
            <a:noFill/>
          </a:ln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9" name="组合 48"/>
          <p:cNvGrpSpPr/>
          <p:nvPr/>
        </p:nvGrpSpPr>
        <p:grpSpPr>
          <a:xfrm flipV="1">
            <a:off x="5845961" y="1973043"/>
            <a:ext cx="2114371" cy="262525"/>
            <a:chOff x="5272248" y="4626108"/>
            <a:chExt cx="2684915" cy="333365"/>
          </a:xfrm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50" name="椭圆 49"/>
            <p:cNvSpPr/>
            <p:nvPr/>
          </p:nvSpPr>
          <p:spPr>
            <a:xfrm>
              <a:off x="5272248" y="4626108"/>
              <a:ext cx="81021" cy="810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18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335428" y="4686869"/>
              <a:ext cx="2621735" cy="272604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" fmla="*/ 0 w 2815771"/>
                <a:gd name="connsiteY0" fmla="*/ 0 h 649982"/>
                <a:gd name="connsiteX1" fmla="*/ 254183 w 2815771"/>
                <a:gd name="connsiteY1" fmla="*/ 649982 h 649982"/>
                <a:gd name="connsiteX2" fmla="*/ 2815771 w 2815771"/>
                <a:gd name="connsiteY2" fmla="*/ 638628 h 6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254183" y="649982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18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6558213" y="1650858"/>
            <a:ext cx="153970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75" dirty="0">
                <a:solidFill>
                  <a:srgbClr val="09AEBE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title text</a:t>
            </a:r>
            <a:endParaRPr lang="zh-CN" altLang="en-US" sz="1575" dirty="0">
              <a:solidFill>
                <a:srgbClr val="09AEBE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6116061" y="1983523"/>
            <a:ext cx="184427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4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Freeform 47"/>
          <p:cNvSpPr>
            <a:spLocks/>
          </p:cNvSpPr>
          <p:nvPr/>
        </p:nvSpPr>
        <p:spPr bwMode="auto">
          <a:xfrm>
            <a:off x="6230325" y="1660804"/>
            <a:ext cx="202965" cy="250305"/>
          </a:xfrm>
          <a:custGeom>
            <a:avLst/>
            <a:gdLst>
              <a:gd name="T0" fmla="*/ 157 w 314"/>
              <a:gd name="T1" fmla="*/ 0 h 386"/>
              <a:gd name="T2" fmla="*/ 68 w 314"/>
              <a:gd name="T3" fmla="*/ 89 h 386"/>
              <a:gd name="T4" fmla="*/ 127 w 314"/>
              <a:gd name="T5" fmla="*/ 172 h 386"/>
              <a:gd name="T6" fmla="*/ 103 w 314"/>
              <a:gd name="T7" fmla="*/ 172 h 386"/>
              <a:gd name="T8" fmla="*/ 16 w 314"/>
              <a:gd name="T9" fmla="*/ 320 h 386"/>
              <a:gd name="T10" fmla="*/ 28 w 314"/>
              <a:gd name="T11" fmla="*/ 386 h 386"/>
              <a:gd name="T12" fmla="*/ 132 w 314"/>
              <a:gd name="T13" fmla="*/ 386 h 386"/>
              <a:gd name="T14" fmla="*/ 154 w 314"/>
              <a:gd name="T15" fmla="*/ 203 h 386"/>
              <a:gd name="T16" fmla="*/ 132 w 314"/>
              <a:gd name="T17" fmla="*/ 180 h 386"/>
              <a:gd name="T18" fmla="*/ 182 w 314"/>
              <a:gd name="T19" fmla="*/ 180 h 386"/>
              <a:gd name="T20" fmla="*/ 160 w 314"/>
              <a:gd name="T21" fmla="*/ 203 h 386"/>
              <a:gd name="T22" fmla="*/ 182 w 314"/>
              <a:gd name="T23" fmla="*/ 386 h 386"/>
              <a:gd name="T24" fmla="*/ 286 w 314"/>
              <a:gd name="T25" fmla="*/ 386 h 386"/>
              <a:gd name="T26" fmla="*/ 298 w 314"/>
              <a:gd name="T27" fmla="*/ 320 h 386"/>
              <a:gd name="T28" fmla="*/ 211 w 314"/>
              <a:gd name="T29" fmla="*/ 172 h 386"/>
              <a:gd name="T30" fmla="*/ 187 w 314"/>
              <a:gd name="T31" fmla="*/ 172 h 386"/>
              <a:gd name="T32" fmla="*/ 246 w 314"/>
              <a:gd name="T33" fmla="*/ 89 h 386"/>
              <a:gd name="T34" fmla="*/ 157 w 314"/>
              <a:gd name="T35" fmla="*/ 0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4" h="386">
                <a:moveTo>
                  <a:pt x="157" y="0"/>
                </a:moveTo>
                <a:cubicBezTo>
                  <a:pt x="108" y="0"/>
                  <a:pt x="68" y="40"/>
                  <a:pt x="68" y="89"/>
                </a:cubicBezTo>
                <a:cubicBezTo>
                  <a:pt x="68" y="127"/>
                  <a:pt x="93" y="160"/>
                  <a:pt x="127" y="172"/>
                </a:cubicBezTo>
                <a:cubicBezTo>
                  <a:pt x="103" y="172"/>
                  <a:pt x="103" y="172"/>
                  <a:pt x="103" y="172"/>
                </a:cubicBezTo>
                <a:cubicBezTo>
                  <a:pt x="55" y="172"/>
                  <a:pt x="26" y="291"/>
                  <a:pt x="16" y="320"/>
                </a:cubicBezTo>
                <a:cubicBezTo>
                  <a:pt x="0" y="363"/>
                  <a:pt x="28" y="386"/>
                  <a:pt x="28" y="386"/>
                </a:cubicBezTo>
                <a:cubicBezTo>
                  <a:pt x="132" y="386"/>
                  <a:pt x="132" y="386"/>
                  <a:pt x="132" y="386"/>
                </a:cubicBezTo>
                <a:cubicBezTo>
                  <a:pt x="154" y="203"/>
                  <a:pt x="154" y="203"/>
                  <a:pt x="154" y="203"/>
                </a:cubicBezTo>
                <a:cubicBezTo>
                  <a:pt x="132" y="180"/>
                  <a:pt x="132" y="180"/>
                  <a:pt x="132" y="180"/>
                </a:cubicBezTo>
                <a:cubicBezTo>
                  <a:pt x="182" y="180"/>
                  <a:pt x="182" y="180"/>
                  <a:pt x="182" y="180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82" y="386"/>
                  <a:pt x="182" y="386"/>
                  <a:pt x="182" y="386"/>
                </a:cubicBezTo>
                <a:cubicBezTo>
                  <a:pt x="286" y="386"/>
                  <a:pt x="286" y="386"/>
                  <a:pt x="286" y="386"/>
                </a:cubicBezTo>
                <a:cubicBezTo>
                  <a:pt x="286" y="386"/>
                  <a:pt x="314" y="363"/>
                  <a:pt x="298" y="320"/>
                </a:cubicBezTo>
                <a:cubicBezTo>
                  <a:pt x="288" y="291"/>
                  <a:pt x="259" y="172"/>
                  <a:pt x="211" y="172"/>
                </a:cubicBezTo>
                <a:cubicBezTo>
                  <a:pt x="187" y="172"/>
                  <a:pt x="187" y="172"/>
                  <a:pt x="187" y="172"/>
                </a:cubicBezTo>
                <a:cubicBezTo>
                  <a:pt x="221" y="160"/>
                  <a:pt x="246" y="127"/>
                  <a:pt x="246" y="89"/>
                </a:cubicBezTo>
                <a:cubicBezTo>
                  <a:pt x="246" y="40"/>
                  <a:pt x="206" y="0"/>
                  <a:pt x="157" y="0"/>
                </a:cubicBezTo>
              </a:path>
            </a:pathLst>
          </a:custGeom>
          <a:solidFill>
            <a:srgbClr val="00B0F0">
              <a:alpha val="40000"/>
            </a:srgbClr>
          </a:solidFill>
          <a:ln>
            <a:noFill/>
          </a:ln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Freeform 48"/>
          <p:cNvSpPr>
            <a:spLocks/>
          </p:cNvSpPr>
          <p:nvPr/>
        </p:nvSpPr>
        <p:spPr bwMode="auto">
          <a:xfrm>
            <a:off x="6129657" y="1707056"/>
            <a:ext cx="129233" cy="204052"/>
          </a:xfrm>
          <a:custGeom>
            <a:avLst/>
            <a:gdLst>
              <a:gd name="T0" fmla="*/ 128 w 200"/>
              <a:gd name="T1" fmla="*/ 0 h 315"/>
              <a:gd name="T2" fmla="*/ 55 w 200"/>
              <a:gd name="T3" fmla="*/ 73 h 315"/>
              <a:gd name="T4" fmla="*/ 103 w 200"/>
              <a:gd name="T5" fmla="*/ 141 h 315"/>
              <a:gd name="T6" fmla="*/ 84 w 200"/>
              <a:gd name="T7" fmla="*/ 141 h 315"/>
              <a:gd name="T8" fmla="*/ 13 w 200"/>
              <a:gd name="T9" fmla="*/ 261 h 315"/>
              <a:gd name="T10" fmla="*/ 23 w 200"/>
              <a:gd name="T11" fmla="*/ 315 h 315"/>
              <a:gd name="T12" fmla="*/ 108 w 200"/>
              <a:gd name="T13" fmla="*/ 315 h 315"/>
              <a:gd name="T14" fmla="*/ 126 w 200"/>
              <a:gd name="T15" fmla="*/ 166 h 315"/>
              <a:gd name="T16" fmla="*/ 107 w 200"/>
              <a:gd name="T17" fmla="*/ 147 h 315"/>
              <a:gd name="T18" fmla="*/ 149 w 200"/>
              <a:gd name="T19" fmla="*/ 147 h 315"/>
              <a:gd name="T20" fmla="*/ 130 w 200"/>
              <a:gd name="T21" fmla="*/ 166 h 315"/>
              <a:gd name="T22" fmla="*/ 148 w 200"/>
              <a:gd name="T23" fmla="*/ 315 h 315"/>
              <a:gd name="T24" fmla="*/ 168 w 200"/>
              <a:gd name="T25" fmla="*/ 315 h 315"/>
              <a:gd name="T26" fmla="*/ 161 w 200"/>
              <a:gd name="T27" fmla="*/ 245 h 315"/>
              <a:gd name="T28" fmla="*/ 166 w 200"/>
              <a:gd name="T29" fmla="*/ 228 h 315"/>
              <a:gd name="T30" fmla="*/ 194 w 200"/>
              <a:gd name="T31" fmla="*/ 152 h 315"/>
              <a:gd name="T32" fmla="*/ 172 w 200"/>
              <a:gd name="T33" fmla="*/ 141 h 315"/>
              <a:gd name="T34" fmla="*/ 152 w 200"/>
              <a:gd name="T35" fmla="*/ 141 h 315"/>
              <a:gd name="T36" fmla="*/ 200 w 200"/>
              <a:gd name="T37" fmla="*/ 73 h 315"/>
              <a:gd name="T38" fmla="*/ 128 w 200"/>
              <a:gd name="T3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0" h="315">
                <a:moveTo>
                  <a:pt x="128" y="0"/>
                </a:moveTo>
                <a:cubicBezTo>
                  <a:pt x="88" y="0"/>
                  <a:pt x="55" y="33"/>
                  <a:pt x="55" y="73"/>
                </a:cubicBezTo>
                <a:cubicBezTo>
                  <a:pt x="55" y="104"/>
                  <a:pt x="76" y="131"/>
                  <a:pt x="103" y="141"/>
                </a:cubicBezTo>
                <a:cubicBezTo>
                  <a:pt x="84" y="141"/>
                  <a:pt x="84" y="141"/>
                  <a:pt x="84" y="141"/>
                </a:cubicBezTo>
                <a:cubicBezTo>
                  <a:pt x="45" y="141"/>
                  <a:pt x="21" y="238"/>
                  <a:pt x="13" y="261"/>
                </a:cubicBezTo>
                <a:cubicBezTo>
                  <a:pt x="0" y="296"/>
                  <a:pt x="23" y="315"/>
                  <a:pt x="23" y="315"/>
                </a:cubicBezTo>
                <a:cubicBezTo>
                  <a:pt x="108" y="315"/>
                  <a:pt x="108" y="315"/>
                  <a:pt x="108" y="315"/>
                </a:cubicBezTo>
                <a:cubicBezTo>
                  <a:pt x="126" y="166"/>
                  <a:pt x="126" y="166"/>
                  <a:pt x="126" y="166"/>
                </a:cubicBezTo>
                <a:cubicBezTo>
                  <a:pt x="107" y="147"/>
                  <a:pt x="107" y="147"/>
                  <a:pt x="107" y="147"/>
                </a:cubicBezTo>
                <a:cubicBezTo>
                  <a:pt x="149" y="147"/>
                  <a:pt x="149" y="147"/>
                  <a:pt x="149" y="147"/>
                </a:cubicBezTo>
                <a:cubicBezTo>
                  <a:pt x="130" y="166"/>
                  <a:pt x="130" y="166"/>
                  <a:pt x="130" y="166"/>
                </a:cubicBezTo>
                <a:cubicBezTo>
                  <a:pt x="148" y="315"/>
                  <a:pt x="148" y="315"/>
                  <a:pt x="148" y="315"/>
                </a:cubicBezTo>
                <a:cubicBezTo>
                  <a:pt x="168" y="315"/>
                  <a:pt x="168" y="315"/>
                  <a:pt x="168" y="315"/>
                </a:cubicBezTo>
                <a:cubicBezTo>
                  <a:pt x="160" y="303"/>
                  <a:pt x="149" y="279"/>
                  <a:pt x="161" y="245"/>
                </a:cubicBezTo>
                <a:cubicBezTo>
                  <a:pt x="162" y="241"/>
                  <a:pt x="164" y="235"/>
                  <a:pt x="166" y="228"/>
                </a:cubicBezTo>
                <a:cubicBezTo>
                  <a:pt x="173" y="207"/>
                  <a:pt x="182" y="178"/>
                  <a:pt x="194" y="152"/>
                </a:cubicBezTo>
                <a:cubicBezTo>
                  <a:pt x="188" y="145"/>
                  <a:pt x="180" y="141"/>
                  <a:pt x="172" y="141"/>
                </a:cubicBezTo>
                <a:cubicBezTo>
                  <a:pt x="152" y="141"/>
                  <a:pt x="152" y="141"/>
                  <a:pt x="152" y="141"/>
                </a:cubicBezTo>
                <a:cubicBezTo>
                  <a:pt x="180" y="131"/>
                  <a:pt x="200" y="104"/>
                  <a:pt x="200" y="73"/>
                </a:cubicBezTo>
                <a:cubicBezTo>
                  <a:pt x="200" y="33"/>
                  <a:pt x="168" y="0"/>
                  <a:pt x="128" y="0"/>
                </a:cubicBezTo>
              </a:path>
            </a:pathLst>
          </a:custGeom>
          <a:solidFill>
            <a:srgbClr val="00B0F0">
              <a:alpha val="40000"/>
            </a:srgbClr>
          </a:solidFill>
          <a:ln>
            <a:noFill/>
          </a:ln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6404993" y="1707056"/>
            <a:ext cx="128962" cy="204052"/>
          </a:xfrm>
          <a:custGeom>
            <a:avLst/>
            <a:gdLst>
              <a:gd name="T0" fmla="*/ 72 w 200"/>
              <a:gd name="T1" fmla="*/ 0 h 315"/>
              <a:gd name="T2" fmla="*/ 0 w 200"/>
              <a:gd name="T3" fmla="*/ 73 h 315"/>
              <a:gd name="T4" fmla="*/ 48 w 200"/>
              <a:gd name="T5" fmla="*/ 141 h 315"/>
              <a:gd name="T6" fmla="*/ 28 w 200"/>
              <a:gd name="T7" fmla="*/ 141 h 315"/>
              <a:gd name="T8" fmla="*/ 6 w 200"/>
              <a:gd name="T9" fmla="*/ 152 h 315"/>
              <a:gd name="T10" fmla="*/ 34 w 200"/>
              <a:gd name="T11" fmla="*/ 228 h 315"/>
              <a:gd name="T12" fmla="*/ 39 w 200"/>
              <a:gd name="T13" fmla="*/ 245 h 315"/>
              <a:gd name="T14" fmla="*/ 32 w 200"/>
              <a:gd name="T15" fmla="*/ 315 h 315"/>
              <a:gd name="T16" fmla="*/ 52 w 200"/>
              <a:gd name="T17" fmla="*/ 315 h 315"/>
              <a:gd name="T18" fmla="*/ 70 w 200"/>
              <a:gd name="T19" fmla="*/ 166 h 315"/>
              <a:gd name="T20" fmla="*/ 52 w 200"/>
              <a:gd name="T21" fmla="*/ 147 h 315"/>
              <a:gd name="T22" fmla="*/ 93 w 200"/>
              <a:gd name="T23" fmla="*/ 147 h 315"/>
              <a:gd name="T24" fmla="*/ 74 w 200"/>
              <a:gd name="T25" fmla="*/ 166 h 315"/>
              <a:gd name="T26" fmla="*/ 92 w 200"/>
              <a:gd name="T27" fmla="*/ 315 h 315"/>
              <a:gd name="T28" fmla="*/ 178 w 200"/>
              <a:gd name="T29" fmla="*/ 315 h 315"/>
              <a:gd name="T30" fmla="*/ 187 w 200"/>
              <a:gd name="T31" fmla="*/ 261 h 315"/>
              <a:gd name="T32" fmla="*/ 116 w 200"/>
              <a:gd name="T33" fmla="*/ 141 h 315"/>
              <a:gd name="T34" fmla="*/ 97 w 200"/>
              <a:gd name="T35" fmla="*/ 141 h 315"/>
              <a:gd name="T36" fmla="*/ 145 w 200"/>
              <a:gd name="T37" fmla="*/ 73 h 315"/>
              <a:gd name="T38" fmla="*/ 72 w 200"/>
              <a:gd name="T39" fmla="*/ 0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0" h="315">
                <a:moveTo>
                  <a:pt x="72" y="0"/>
                </a:moveTo>
                <a:cubicBezTo>
                  <a:pt x="32" y="0"/>
                  <a:pt x="0" y="33"/>
                  <a:pt x="0" y="73"/>
                </a:cubicBezTo>
                <a:cubicBezTo>
                  <a:pt x="0" y="104"/>
                  <a:pt x="20" y="131"/>
                  <a:pt x="48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20" y="141"/>
                  <a:pt x="13" y="145"/>
                  <a:pt x="6" y="152"/>
                </a:cubicBezTo>
                <a:cubicBezTo>
                  <a:pt x="18" y="178"/>
                  <a:pt x="27" y="207"/>
                  <a:pt x="34" y="228"/>
                </a:cubicBezTo>
                <a:cubicBezTo>
                  <a:pt x="36" y="235"/>
                  <a:pt x="38" y="241"/>
                  <a:pt x="39" y="245"/>
                </a:cubicBezTo>
                <a:cubicBezTo>
                  <a:pt x="52" y="279"/>
                  <a:pt x="40" y="303"/>
                  <a:pt x="32" y="315"/>
                </a:cubicBezTo>
                <a:cubicBezTo>
                  <a:pt x="52" y="315"/>
                  <a:pt x="52" y="315"/>
                  <a:pt x="52" y="315"/>
                </a:cubicBezTo>
                <a:cubicBezTo>
                  <a:pt x="70" y="166"/>
                  <a:pt x="70" y="166"/>
                  <a:pt x="70" y="166"/>
                </a:cubicBezTo>
                <a:cubicBezTo>
                  <a:pt x="52" y="147"/>
                  <a:pt x="52" y="147"/>
                  <a:pt x="52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74" y="166"/>
                  <a:pt x="74" y="166"/>
                  <a:pt x="74" y="166"/>
                </a:cubicBezTo>
                <a:cubicBezTo>
                  <a:pt x="92" y="315"/>
                  <a:pt x="92" y="315"/>
                  <a:pt x="92" y="315"/>
                </a:cubicBezTo>
                <a:cubicBezTo>
                  <a:pt x="178" y="315"/>
                  <a:pt x="178" y="315"/>
                  <a:pt x="178" y="315"/>
                </a:cubicBezTo>
                <a:cubicBezTo>
                  <a:pt x="178" y="315"/>
                  <a:pt x="200" y="296"/>
                  <a:pt x="187" y="261"/>
                </a:cubicBezTo>
                <a:cubicBezTo>
                  <a:pt x="179" y="238"/>
                  <a:pt x="156" y="141"/>
                  <a:pt x="116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125" y="131"/>
                  <a:pt x="145" y="104"/>
                  <a:pt x="145" y="73"/>
                </a:cubicBezTo>
                <a:cubicBezTo>
                  <a:pt x="145" y="33"/>
                  <a:pt x="112" y="0"/>
                  <a:pt x="72" y="0"/>
                </a:cubicBezTo>
              </a:path>
            </a:pathLst>
          </a:custGeom>
          <a:solidFill>
            <a:srgbClr val="00B0F0">
              <a:alpha val="40000"/>
            </a:srgbClr>
          </a:solidFill>
          <a:ln>
            <a:noFill/>
          </a:ln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6409719" y="3848046"/>
            <a:ext cx="2114371" cy="262525"/>
            <a:chOff x="5272248" y="4626108"/>
            <a:chExt cx="2684915" cy="333365"/>
          </a:xfrm>
          <a:effectLst>
            <a:outerShdw blurRad="76200" dist="254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71" name="椭圆 70"/>
            <p:cNvSpPr/>
            <p:nvPr/>
          </p:nvSpPr>
          <p:spPr>
            <a:xfrm>
              <a:off x="5272248" y="4626108"/>
              <a:ext cx="81021" cy="810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18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5335428" y="4686869"/>
              <a:ext cx="2621735" cy="272604"/>
            </a:xfrm>
            <a:custGeom>
              <a:avLst/>
              <a:gdLst>
                <a:gd name="connsiteX0" fmla="*/ 0 w 2815771"/>
                <a:gd name="connsiteY0" fmla="*/ 0 h 638628"/>
                <a:gd name="connsiteX1" fmla="*/ 725714 w 2815771"/>
                <a:gd name="connsiteY1" fmla="*/ 638628 h 638628"/>
                <a:gd name="connsiteX2" fmla="*/ 2815771 w 2815771"/>
                <a:gd name="connsiteY2" fmla="*/ 638628 h 638628"/>
                <a:gd name="connsiteX0" fmla="*/ 0 w 2815771"/>
                <a:gd name="connsiteY0" fmla="*/ 0 h 649982"/>
                <a:gd name="connsiteX1" fmla="*/ 254183 w 2815771"/>
                <a:gd name="connsiteY1" fmla="*/ 649982 h 649982"/>
                <a:gd name="connsiteX2" fmla="*/ 2815771 w 2815771"/>
                <a:gd name="connsiteY2" fmla="*/ 638628 h 6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15771" h="649982">
                  <a:moveTo>
                    <a:pt x="0" y="0"/>
                  </a:moveTo>
                  <a:lnTo>
                    <a:pt x="254183" y="649982"/>
                  </a:lnTo>
                  <a:lnTo>
                    <a:pt x="2815771" y="638628"/>
                  </a:lnTo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18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7121972" y="3823633"/>
            <a:ext cx="1539707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75" dirty="0">
                <a:solidFill>
                  <a:srgbClr val="0070C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rPr>
              <a:t>Add title text</a:t>
            </a:r>
            <a:endParaRPr lang="zh-CN" altLang="en-US" sz="1575" dirty="0">
              <a:solidFill>
                <a:srgbClr val="0070C0"/>
              </a:solidFill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679820" y="4096574"/>
            <a:ext cx="1844271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4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 that matches the title.</a:t>
            </a: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4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Freeform 57"/>
          <p:cNvSpPr>
            <a:spLocks noEditPoints="1"/>
          </p:cNvSpPr>
          <p:nvPr/>
        </p:nvSpPr>
        <p:spPr bwMode="auto">
          <a:xfrm>
            <a:off x="6808168" y="3800849"/>
            <a:ext cx="282409" cy="282953"/>
          </a:xfrm>
          <a:custGeom>
            <a:avLst/>
            <a:gdLst>
              <a:gd name="T0" fmla="*/ 145 w 437"/>
              <a:gd name="T1" fmla="*/ 119 h 437"/>
              <a:gd name="T2" fmla="*/ 126 w 437"/>
              <a:gd name="T3" fmla="*/ 159 h 437"/>
              <a:gd name="T4" fmla="*/ 197 w 437"/>
              <a:gd name="T5" fmla="*/ 237 h 437"/>
              <a:gd name="T6" fmla="*/ 214 w 437"/>
              <a:gd name="T7" fmla="*/ 245 h 437"/>
              <a:gd name="T8" fmla="*/ 276 w 437"/>
              <a:gd name="T9" fmla="*/ 245 h 437"/>
              <a:gd name="T10" fmla="*/ 276 w 437"/>
              <a:gd name="T11" fmla="*/ 196 h 437"/>
              <a:gd name="T12" fmla="*/ 225 w 437"/>
              <a:gd name="T13" fmla="*/ 196 h 437"/>
              <a:gd name="T14" fmla="*/ 161 w 437"/>
              <a:gd name="T15" fmla="*/ 126 h 437"/>
              <a:gd name="T16" fmla="*/ 145 w 437"/>
              <a:gd name="T17" fmla="*/ 119 h 437"/>
              <a:gd name="T18" fmla="*/ 219 w 437"/>
              <a:gd name="T19" fmla="*/ 388 h 437"/>
              <a:gd name="T20" fmla="*/ 48 w 437"/>
              <a:gd name="T21" fmla="*/ 218 h 437"/>
              <a:gd name="T22" fmla="*/ 219 w 437"/>
              <a:gd name="T23" fmla="*/ 48 h 437"/>
              <a:gd name="T24" fmla="*/ 388 w 437"/>
              <a:gd name="T25" fmla="*/ 218 h 437"/>
              <a:gd name="T26" fmla="*/ 219 w 437"/>
              <a:gd name="T27" fmla="*/ 388 h 437"/>
              <a:gd name="T28" fmla="*/ 219 w 437"/>
              <a:gd name="T29" fmla="*/ 0 h 437"/>
              <a:gd name="T30" fmla="*/ 0 w 437"/>
              <a:gd name="T31" fmla="*/ 218 h 437"/>
              <a:gd name="T32" fmla="*/ 219 w 437"/>
              <a:gd name="T33" fmla="*/ 437 h 437"/>
              <a:gd name="T34" fmla="*/ 437 w 437"/>
              <a:gd name="T35" fmla="*/ 218 h 437"/>
              <a:gd name="T36" fmla="*/ 219 w 437"/>
              <a:gd name="T37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7" h="437">
                <a:moveTo>
                  <a:pt x="145" y="119"/>
                </a:moveTo>
                <a:cubicBezTo>
                  <a:pt x="127" y="119"/>
                  <a:pt x="110" y="142"/>
                  <a:pt x="126" y="159"/>
                </a:cubicBezTo>
                <a:cubicBezTo>
                  <a:pt x="197" y="237"/>
                  <a:pt x="197" y="237"/>
                  <a:pt x="197" y="237"/>
                </a:cubicBezTo>
                <a:cubicBezTo>
                  <a:pt x="201" y="242"/>
                  <a:pt x="207" y="245"/>
                  <a:pt x="214" y="245"/>
                </a:cubicBezTo>
                <a:cubicBezTo>
                  <a:pt x="276" y="245"/>
                  <a:pt x="276" y="245"/>
                  <a:pt x="276" y="245"/>
                </a:cubicBezTo>
                <a:cubicBezTo>
                  <a:pt x="306" y="245"/>
                  <a:pt x="309" y="196"/>
                  <a:pt x="276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161" y="126"/>
                  <a:pt x="161" y="126"/>
                  <a:pt x="161" y="126"/>
                </a:cubicBezTo>
                <a:cubicBezTo>
                  <a:pt x="156" y="121"/>
                  <a:pt x="151" y="119"/>
                  <a:pt x="145" y="119"/>
                </a:cubicBezTo>
                <a:moveTo>
                  <a:pt x="219" y="388"/>
                </a:moveTo>
                <a:cubicBezTo>
                  <a:pt x="124" y="388"/>
                  <a:pt x="48" y="312"/>
                  <a:pt x="48" y="218"/>
                </a:cubicBezTo>
                <a:cubicBezTo>
                  <a:pt x="48" y="124"/>
                  <a:pt x="124" y="48"/>
                  <a:pt x="219" y="48"/>
                </a:cubicBezTo>
                <a:cubicBezTo>
                  <a:pt x="313" y="48"/>
                  <a:pt x="388" y="124"/>
                  <a:pt x="388" y="218"/>
                </a:cubicBezTo>
                <a:cubicBezTo>
                  <a:pt x="388" y="312"/>
                  <a:pt x="313" y="388"/>
                  <a:pt x="219" y="388"/>
                </a:cubicBezTo>
                <a:moveTo>
                  <a:pt x="219" y="0"/>
                </a:moveTo>
                <a:cubicBezTo>
                  <a:pt x="98" y="0"/>
                  <a:pt x="0" y="97"/>
                  <a:pt x="0" y="218"/>
                </a:cubicBezTo>
                <a:cubicBezTo>
                  <a:pt x="0" y="339"/>
                  <a:pt x="98" y="437"/>
                  <a:pt x="219" y="437"/>
                </a:cubicBezTo>
                <a:cubicBezTo>
                  <a:pt x="339" y="437"/>
                  <a:pt x="437" y="339"/>
                  <a:pt x="437" y="218"/>
                </a:cubicBezTo>
                <a:cubicBezTo>
                  <a:pt x="437" y="97"/>
                  <a:pt x="339" y="0"/>
                  <a:pt x="219" y="0"/>
                </a:cubicBezTo>
              </a:path>
            </a:pathLst>
          </a:custGeom>
          <a:solidFill>
            <a:srgbClr val="0070C0">
              <a:alpha val="40000"/>
            </a:srgbClr>
          </a:solidFill>
          <a:ln>
            <a:noFill/>
          </a:ln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 defTabSz="72009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18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194623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/>
      <p:bldP spid="28" grpId="0"/>
      <p:bldP spid="30" grpId="0" animBg="1"/>
      <p:bldP spid="31" grpId="0"/>
      <p:bldP spid="32" grpId="0" animBg="1"/>
      <p:bldP spid="33" grpId="0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6" grpId="0"/>
      <p:bldP spid="47" grpId="0"/>
      <p:bldP spid="48" grpId="0" animBg="1"/>
      <p:bldP spid="52" grpId="0"/>
      <p:bldP spid="53" grpId="0"/>
      <p:bldP spid="56" grpId="0" animBg="1"/>
      <p:bldP spid="59" grpId="0" animBg="1"/>
      <p:bldP spid="66" grpId="0" animBg="1"/>
      <p:bldP spid="73" grpId="0"/>
      <p:bldP spid="74" grpId="0"/>
      <p:bldP spid="75" grpId="0" animBg="1"/>
      <p:bldP spid="54" grpId="0" bldLvl="0" autoUpdateAnimBg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1"/>
          <p:cNvGrpSpPr>
            <a:grpSpLocks/>
          </p:cNvGrpSpPr>
          <p:nvPr/>
        </p:nvGrpSpPr>
        <p:grpSpPr bwMode="auto">
          <a:xfrm>
            <a:off x="5553075" y="828675"/>
            <a:ext cx="2908300" cy="1927225"/>
            <a:chOff x="5553800" y="924344"/>
            <a:chExt cx="2907525" cy="1927850"/>
          </a:xfrm>
        </p:grpSpPr>
        <p:sp>
          <p:nvSpPr>
            <p:cNvPr id="53" name="圆角矩形标注 52"/>
            <p:cNvSpPr/>
            <p:nvPr/>
          </p:nvSpPr>
          <p:spPr>
            <a:xfrm flipH="1">
              <a:off x="5553800" y="924344"/>
              <a:ext cx="2907525" cy="1927850"/>
            </a:xfrm>
            <a:prstGeom prst="wedgeRoundRectCallout">
              <a:avLst>
                <a:gd name="adj1" fmla="val -1475"/>
                <a:gd name="adj2" fmla="val 68169"/>
                <a:gd name="adj3" fmla="val 16667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54" name="圆角矩形标注 53"/>
            <p:cNvSpPr/>
            <p:nvPr/>
          </p:nvSpPr>
          <p:spPr>
            <a:xfrm flipH="1">
              <a:off x="5725204" y="971984"/>
              <a:ext cx="2736121" cy="1815101"/>
            </a:xfrm>
            <a:prstGeom prst="wedgeRoundRectCallout">
              <a:avLst>
                <a:gd name="adj1" fmla="val -1475"/>
                <a:gd name="adj2" fmla="val 68169"/>
                <a:gd name="adj3" fmla="val 16667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3" name="组合 54"/>
          <p:cNvGrpSpPr>
            <a:grpSpLocks/>
          </p:cNvGrpSpPr>
          <p:nvPr/>
        </p:nvGrpSpPr>
        <p:grpSpPr bwMode="auto">
          <a:xfrm>
            <a:off x="1579564" y="1196975"/>
            <a:ext cx="2606675" cy="1779588"/>
            <a:chOff x="1580089" y="1293093"/>
            <a:chExt cx="2605556" cy="1779954"/>
          </a:xfrm>
        </p:grpSpPr>
        <p:sp>
          <p:nvSpPr>
            <p:cNvPr id="56" name="圆角矩形标注 55"/>
            <p:cNvSpPr/>
            <p:nvPr/>
          </p:nvSpPr>
          <p:spPr>
            <a:xfrm>
              <a:off x="1592784" y="1293093"/>
              <a:ext cx="2592861" cy="1779954"/>
            </a:xfrm>
            <a:prstGeom prst="wedgeRoundRectCallout">
              <a:avLst>
                <a:gd name="adj1" fmla="val -15494"/>
                <a:gd name="adj2" fmla="val 64875"/>
                <a:gd name="adj3" fmla="val 16667"/>
              </a:avLst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57" name="圆角矩形标注 56"/>
            <p:cNvSpPr/>
            <p:nvPr/>
          </p:nvSpPr>
          <p:spPr>
            <a:xfrm>
              <a:off x="1580089" y="1332789"/>
              <a:ext cx="2440527" cy="1675156"/>
            </a:xfrm>
            <a:prstGeom prst="wedgeRoundRectCallout">
              <a:avLst>
                <a:gd name="adj1" fmla="val -14449"/>
                <a:gd name="adj2" fmla="val 64669"/>
                <a:gd name="adj3" fmla="val 16667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4" name="组合 57"/>
          <p:cNvGrpSpPr>
            <a:grpSpLocks/>
          </p:cNvGrpSpPr>
          <p:nvPr/>
        </p:nvGrpSpPr>
        <p:grpSpPr bwMode="auto">
          <a:xfrm>
            <a:off x="3609976" y="3108326"/>
            <a:ext cx="2619375" cy="1776413"/>
            <a:chOff x="3609583" y="3228600"/>
            <a:chExt cx="2272417" cy="1559969"/>
          </a:xfrm>
        </p:grpSpPr>
        <p:sp>
          <p:nvSpPr>
            <p:cNvPr id="59" name="圆角矩形标注 58"/>
            <p:cNvSpPr/>
            <p:nvPr/>
          </p:nvSpPr>
          <p:spPr>
            <a:xfrm>
              <a:off x="3609583" y="3228600"/>
              <a:ext cx="2272417" cy="1559969"/>
            </a:xfrm>
            <a:prstGeom prst="wedgeRoundRectCallout">
              <a:avLst>
                <a:gd name="adj1" fmla="val -15494"/>
                <a:gd name="adj2" fmla="val 64875"/>
                <a:gd name="adj3" fmla="val 16667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3"/>
                </a:solidFill>
                <a:latin typeface="Calibri"/>
                <a:ea typeface="+mn-ea"/>
              </a:endParaRPr>
            </a:p>
          </p:txBody>
        </p:sp>
        <p:sp>
          <p:nvSpPr>
            <p:cNvPr id="60" name="圆角矩形标注 59"/>
            <p:cNvSpPr/>
            <p:nvPr/>
          </p:nvSpPr>
          <p:spPr>
            <a:xfrm>
              <a:off x="3609583" y="3275999"/>
              <a:ext cx="2138827" cy="1467960"/>
            </a:xfrm>
            <a:prstGeom prst="wedgeRoundRectCallout">
              <a:avLst>
                <a:gd name="adj1" fmla="val -14449"/>
                <a:gd name="adj2" fmla="val 64669"/>
                <a:gd name="adj3" fmla="val 16667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5" name="组合 60"/>
          <p:cNvGrpSpPr/>
          <p:nvPr/>
        </p:nvGrpSpPr>
        <p:grpSpPr>
          <a:xfrm>
            <a:off x="6387954" y="3180188"/>
            <a:ext cx="1120093" cy="911768"/>
            <a:chOff x="6387953" y="3276402"/>
            <a:chExt cx="1120093" cy="9117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圆角矩形标注 61"/>
            <p:cNvSpPr/>
            <p:nvPr/>
          </p:nvSpPr>
          <p:spPr>
            <a:xfrm flipH="1">
              <a:off x="6387953" y="3276402"/>
              <a:ext cx="1120093" cy="911768"/>
            </a:xfrm>
            <a:prstGeom prst="wedgeRoundRectCallout">
              <a:avLst>
                <a:gd name="adj1" fmla="val -20118"/>
                <a:gd name="adj2" fmla="val 71633"/>
                <a:gd name="adj3" fmla="val 16667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sp>
          <p:nvSpPr>
            <p:cNvPr id="63" name="Freeform 8"/>
            <p:cNvSpPr>
              <a:spLocks noEditPoints="1"/>
            </p:cNvSpPr>
            <p:nvPr/>
          </p:nvSpPr>
          <p:spPr bwMode="auto">
            <a:xfrm>
              <a:off x="6685649" y="3482271"/>
              <a:ext cx="524699" cy="500029"/>
            </a:xfrm>
            <a:custGeom>
              <a:avLst/>
              <a:gdLst>
                <a:gd name="T0" fmla="*/ 170977 w 1145"/>
                <a:gd name="T1" fmla="*/ 701008 h 1092"/>
                <a:gd name="T2" fmla="*/ 268350 w 1145"/>
                <a:gd name="T3" fmla="*/ 701008 h 1092"/>
                <a:gd name="T4" fmla="*/ 287518 w 1145"/>
                <a:gd name="T5" fmla="*/ 682621 h 1092"/>
                <a:gd name="T6" fmla="*/ 287518 w 1145"/>
                <a:gd name="T7" fmla="*/ 517137 h 1092"/>
                <a:gd name="T8" fmla="*/ 268350 w 1145"/>
                <a:gd name="T9" fmla="*/ 498750 h 1092"/>
                <a:gd name="T10" fmla="*/ 170977 w 1145"/>
                <a:gd name="T11" fmla="*/ 498750 h 1092"/>
                <a:gd name="T12" fmla="*/ 151809 w 1145"/>
                <a:gd name="T13" fmla="*/ 517137 h 1092"/>
                <a:gd name="T14" fmla="*/ 151809 w 1145"/>
                <a:gd name="T15" fmla="*/ 682621 h 1092"/>
                <a:gd name="T16" fmla="*/ 170977 w 1145"/>
                <a:gd name="T17" fmla="*/ 701008 h 1092"/>
                <a:gd name="T18" fmla="*/ 834951 w 1145"/>
                <a:gd name="T19" fmla="*/ 751573 h 1092"/>
                <a:gd name="T20" fmla="*/ 85105 w 1145"/>
                <a:gd name="T21" fmla="*/ 751573 h 1092"/>
                <a:gd name="T22" fmla="*/ 85105 w 1145"/>
                <a:gd name="T23" fmla="*/ 42137 h 1092"/>
                <a:gd name="T24" fmla="*/ 42169 w 1145"/>
                <a:gd name="T25" fmla="*/ 0 h 1092"/>
                <a:gd name="T26" fmla="*/ 0 w 1145"/>
                <a:gd name="T27" fmla="*/ 42137 h 1092"/>
                <a:gd name="T28" fmla="*/ 0 w 1145"/>
                <a:gd name="T29" fmla="*/ 794476 h 1092"/>
                <a:gd name="T30" fmla="*/ 42169 w 1145"/>
                <a:gd name="T31" fmla="*/ 836613 h 1092"/>
                <a:gd name="T32" fmla="*/ 834951 w 1145"/>
                <a:gd name="T33" fmla="*/ 836613 h 1092"/>
                <a:gd name="T34" fmla="*/ 877887 w 1145"/>
                <a:gd name="T35" fmla="*/ 794476 h 1092"/>
                <a:gd name="T36" fmla="*/ 834951 w 1145"/>
                <a:gd name="T37" fmla="*/ 751573 h 1092"/>
                <a:gd name="T38" fmla="*/ 403291 w 1145"/>
                <a:gd name="T39" fmla="*/ 701008 h 1092"/>
                <a:gd name="T40" fmla="*/ 501431 w 1145"/>
                <a:gd name="T41" fmla="*/ 701008 h 1092"/>
                <a:gd name="T42" fmla="*/ 519832 w 1145"/>
                <a:gd name="T43" fmla="*/ 682621 h 1092"/>
                <a:gd name="T44" fmla="*/ 519832 w 1145"/>
                <a:gd name="T45" fmla="*/ 298024 h 1092"/>
                <a:gd name="T46" fmla="*/ 501431 w 1145"/>
                <a:gd name="T47" fmla="*/ 278871 h 1092"/>
                <a:gd name="T48" fmla="*/ 403291 w 1145"/>
                <a:gd name="T49" fmla="*/ 278871 h 1092"/>
                <a:gd name="T50" fmla="*/ 384890 w 1145"/>
                <a:gd name="T51" fmla="*/ 298024 h 1092"/>
                <a:gd name="T52" fmla="*/ 384890 w 1145"/>
                <a:gd name="T53" fmla="*/ 682621 h 1092"/>
                <a:gd name="T54" fmla="*/ 403291 w 1145"/>
                <a:gd name="T55" fmla="*/ 701008 h 1092"/>
                <a:gd name="T56" fmla="*/ 636372 w 1145"/>
                <a:gd name="T57" fmla="*/ 701008 h 1092"/>
                <a:gd name="T58" fmla="*/ 733745 w 1145"/>
                <a:gd name="T59" fmla="*/ 701008 h 1092"/>
                <a:gd name="T60" fmla="*/ 752146 w 1145"/>
                <a:gd name="T61" fmla="*/ 682621 h 1092"/>
                <a:gd name="T62" fmla="*/ 752146 w 1145"/>
                <a:gd name="T63" fmla="*/ 95000 h 1092"/>
                <a:gd name="T64" fmla="*/ 733745 w 1145"/>
                <a:gd name="T65" fmla="*/ 75847 h 1092"/>
                <a:gd name="T66" fmla="*/ 636372 w 1145"/>
                <a:gd name="T67" fmla="*/ 75847 h 1092"/>
                <a:gd name="T68" fmla="*/ 617204 w 1145"/>
                <a:gd name="T69" fmla="*/ 95000 h 1092"/>
                <a:gd name="T70" fmla="*/ 617204 w 1145"/>
                <a:gd name="T71" fmla="*/ 682621 h 1092"/>
                <a:gd name="T72" fmla="*/ 636372 w 1145"/>
                <a:gd name="T73" fmla="*/ 701008 h 10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45" h="1092">
                  <a:moveTo>
                    <a:pt x="223" y="915"/>
                  </a:moveTo>
                  <a:lnTo>
                    <a:pt x="350" y="915"/>
                  </a:lnTo>
                  <a:cubicBezTo>
                    <a:pt x="364" y="915"/>
                    <a:pt x="375" y="904"/>
                    <a:pt x="375" y="891"/>
                  </a:cubicBezTo>
                  <a:lnTo>
                    <a:pt x="375" y="675"/>
                  </a:lnTo>
                  <a:cubicBezTo>
                    <a:pt x="375" y="662"/>
                    <a:pt x="364" y="651"/>
                    <a:pt x="350" y="651"/>
                  </a:cubicBezTo>
                  <a:lnTo>
                    <a:pt x="223" y="651"/>
                  </a:lnTo>
                  <a:cubicBezTo>
                    <a:pt x="209" y="651"/>
                    <a:pt x="198" y="662"/>
                    <a:pt x="198" y="675"/>
                  </a:cubicBezTo>
                  <a:lnTo>
                    <a:pt x="198" y="891"/>
                  </a:lnTo>
                  <a:cubicBezTo>
                    <a:pt x="198" y="904"/>
                    <a:pt x="209" y="915"/>
                    <a:pt x="223" y="915"/>
                  </a:cubicBezTo>
                  <a:close/>
                  <a:moveTo>
                    <a:pt x="1089" y="981"/>
                  </a:moveTo>
                  <a:lnTo>
                    <a:pt x="111" y="981"/>
                  </a:lnTo>
                  <a:lnTo>
                    <a:pt x="111" y="55"/>
                  </a:lnTo>
                  <a:cubicBezTo>
                    <a:pt x="111" y="25"/>
                    <a:pt x="86" y="0"/>
                    <a:pt x="55" y="0"/>
                  </a:cubicBezTo>
                  <a:cubicBezTo>
                    <a:pt x="25" y="0"/>
                    <a:pt x="0" y="25"/>
                    <a:pt x="0" y="55"/>
                  </a:cubicBezTo>
                  <a:lnTo>
                    <a:pt x="0" y="1037"/>
                  </a:lnTo>
                  <a:cubicBezTo>
                    <a:pt x="0" y="1067"/>
                    <a:pt x="25" y="1092"/>
                    <a:pt x="55" y="1092"/>
                  </a:cubicBezTo>
                  <a:lnTo>
                    <a:pt x="1089" y="1092"/>
                  </a:lnTo>
                  <a:cubicBezTo>
                    <a:pt x="1120" y="1092"/>
                    <a:pt x="1145" y="1067"/>
                    <a:pt x="1145" y="1037"/>
                  </a:cubicBezTo>
                  <a:cubicBezTo>
                    <a:pt x="1145" y="1006"/>
                    <a:pt x="1120" y="981"/>
                    <a:pt x="1089" y="981"/>
                  </a:cubicBezTo>
                  <a:close/>
                  <a:moveTo>
                    <a:pt x="526" y="915"/>
                  </a:moveTo>
                  <a:lnTo>
                    <a:pt x="654" y="915"/>
                  </a:lnTo>
                  <a:cubicBezTo>
                    <a:pt x="667" y="915"/>
                    <a:pt x="678" y="904"/>
                    <a:pt x="678" y="891"/>
                  </a:cubicBezTo>
                  <a:lnTo>
                    <a:pt x="678" y="389"/>
                  </a:lnTo>
                  <a:cubicBezTo>
                    <a:pt x="678" y="375"/>
                    <a:pt x="667" y="364"/>
                    <a:pt x="654" y="364"/>
                  </a:cubicBezTo>
                  <a:lnTo>
                    <a:pt x="526" y="364"/>
                  </a:lnTo>
                  <a:cubicBezTo>
                    <a:pt x="513" y="364"/>
                    <a:pt x="502" y="375"/>
                    <a:pt x="502" y="389"/>
                  </a:cubicBezTo>
                  <a:lnTo>
                    <a:pt x="502" y="891"/>
                  </a:lnTo>
                  <a:cubicBezTo>
                    <a:pt x="502" y="904"/>
                    <a:pt x="513" y="915"/>
                    <a:pt x="526" y="915"/>
                  </a:cubicBezTo>
                  <a:close/>
                  <a:moveTo>
                    <a:pt x="830" y="915"/>
                  </a:moveTo>
                  <a:lnTo>
                    <a:pt x="957" y="915"/>
                  </a:lnTo>
                  <a:cubicBezTo>
                    <a:pt x="970" y="915"/>
                    <a:pt x="981" y="904"/>
                    <a:pt x="981" y="891"/>
                  </a:cubicBezTo>
                  <a:lnTo>
                    <a:pt x="981" y="124"/>
                  </a:lnTo>
                  <a:cubicBezTo>
                    <a:pt x="981" y="110"/>
                    <a:pt x="970" y="99"/>
                    <a:pt x="957" y="99"/>
                  </a:cubicBezTo>
                  <a:lnTo>
                    <a:pt x="830" y="99"/>
                  </a:lnTo>
                  <a:cubicBezTo>
                    <a:pt x="816" y="99"/>
                    <a:pt x="805" y="110"/>
                    <a:pt x="805" y="124"/>
                  </a:cubicBezTo>
                  <a:lnTo>
                    <a:pt x="805" y="891"/>
                  </a:lnTo>
                  <a:cubicBezTo>
                    <a:pt x="805" y="904"/>
                    <a:pt x="816" y="915"/>
                    <a:pt x="830" y="91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4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" name="组合 63"/>
          <p:cNvGrpSpPr/>
          <p:nvPr/>
        </p:nvGrpSpPr>
        <p:grpSpPr>
          <a:xfrm>
            <a:off x="4433707" y="1674253"/>
            <a:ext cx="976077" cy="794537"/>
            <a:chOff x="4433706" y="1770468"/>
            <a:chExt cx="976077" cy="794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圆角矩形标注 64"/>
            <p:cNvSpPr/>
            <p:nvPr/>
          </p:nvSpPr>
          <p:spPr>
            <a:xfrm flipH="1">
              <a:off x="4433706" y="1770468"/>
              <a:ext cx="976077" cy="794537"/>
            </a:xfrm>
            <a:prstGeom prst="wedgeRoundRectCallout">
              <a:avLst>
                <a:gd name="adj1" fmla="val -20118"/>
                <a:gd name="adj2" fmla="val 71633"/>
                <a:gd name="adj3" fmla="val 16667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grpSp>
          <p:nvGrpSpPr>
            <p:cNvPr id="7" name="组合 65"/>
            <p:cNvGrpSpPr/>
            <p:nvPr/>
          </p:nvGrpSpPr>
          <p:grpSpPr>
            <a:xfrm>
              <a:off x="4572893" y="1866135"/>
              <a:ext cx="612285" cy="618178"/>
              <a:chOff x="10560864" y="2750058"/>
              <a:chExt cx="612285" cy="618178"/>
            </a:xfrm>
            <a:solidFill>
              <a:schemeClr val="accent1"/>
            </a:solidFill>
          </p:grpSpPr>
          <p:grpSp>
            <p:nvGrpSpPr>
              <p:cNvPr id="8" name="组合 66"/>
              <p:cNvGrpSpPr/>
              <p:nvPr/>
            </p:nvGrpSpPr>
            <p:grpSpPr>
              <a:xfrm>
                <a:off x="10560884" y="2750058"/>
                <a:ext cx="612265" cy="618178"/>
                <a:chOff x="4367213" y="536575"/>
                <a:chExt cx="657225" cy="663575"/>
              </a:xfrm>
              <a:grpFill/>
            </p:grpSpPr>
            <p:sp>
              <p:nvSpPr>
                <p:cNvPr id="72" name="Freeform 81"/>
                <p:cNvSpPr>
                  <a:spLocks/>
                </p:cNvSpPr>
                <p:nvPr/>
              </p:nvSpPr>
              <p:spPr bwMode="auto">
                <a:xfrm>
                  <a:off x="4827588" y="536575"/>
                  <a:ext cx="196850" cy="663575"/>
                </a:xfrm>
                <a:custGeom>
                  <a:avLst/>
                  <a:gdLst>
                    <a:gd name="T0" fmla="*/ 0 w 124"/>
                    <a:gd name="T1" fmla="*/ 132 h 418"/>
                    <a:gd name="T2" fmla="*/ 16 w 124"/>
                    <a:gd name="T3" fmla="*/ 144 h 418"/>
                    <a:gd name="T4" fmla="*/ 28 w 124"/>
                    <a:gd name="T5" fmla="*/ 92 h 418"/>
                    <a:gd name="T6" fmla="*/ 40 w 124"/>
                    <a:gd name="T7" fmla="*/ 68 h 418"/>
                    <a:gd name="T8" fmla="*/ 54 w 124"/>
                    <a:gd name="T9" fmla="*/ 54 h 418"/>
                    <a:gd name="T10" fmla="*/ 60 w 124"/>
                    <a:gd name="T11" fmla="*/ 52 h 418"/>
                    <a:gd name="T12" fmla="*/ 70 w 124"/>
                    <a:gd name="T13" fmla="*/ 56 h 418"/>
                    <a:gd name="T14" fmla="*/ 88 w 124"/>
                    <a:gd name="T15" fmla="*/ 80 h 418"/>
                    <a:gd name="T16" fmla="*/ 100 w 124"/>
                    <a:gd name="T17" fmla="*/ 122 h 418"/>
                    <a:gd name="T18" fmla="*/ 108 w 124"/>
                    <a:gd name="T19" fmla="*/ 178 h 418"/>
                    <a:gd name="T20" fmla="*/ 108 w 124"/>
                    <a:gd name="T21" fmla="*/ 210 h 418"/>
                    <a:gd name="T22" fmla="*/ 106 w 124"/>
                    <a:gd name="T23" fmla="*/ 272 h 418"/>
                    <a:gd name="T24" fmla="*/ 94 w 124"/>
                    <a:gd name="T25" fmla="*/ 322 h 418"/>
                    <a:gd name="T26" fmla="*/ 80 w 124"/>
                    <a:gd name="T27" fmla="*/ 354 h 418"/>
                    <a:gd name="T28" fmla="*/ 66 w 124"/>
                    <a:gd name="T29" fmla="*/ 366 h 418"/>
                    <a:gd name="T30" fmla="*/ 60 w 124"/>
                    <a:gd name="T31" fmla="*/ 368 h 418"/>
                    <a:gd name="T32" fmla="*/ 46 w 124"/>
                    <a:gd name="T33" fmla="*/ 360 h 418"/>
                    <a:gd name="T34" fmla="*/ 34 w 124"/>
                    <a:gd name="T35" fmla="*/ 342 h 418"/>
                    <a:gd name="T36" fmla="*/ 24 w 124"/>
                    <a:gd name="T37" fmla="*/ 312 h 418"/>
                    <a:gd name="T38" fmla="*/ 16 w 124"/>
                    <a:gd name="T39" fmla="*/ 276 h 418"/>
                    <a:gd name="T40" fmla="*/ 0 w 124"/>
                    <a:gd name="T41" fmla="*/ 288 h 418"/>
                    <a:gd name="T42" fmla="*/ 10 w 124"/>
                    <a:gd name="T43" fmla="*/ 340 h 418"/>
                    <a:gd name="T44" fmla="*/ 24 w 124"/>
                    <a:gd name="T45" fmla="*/ 382 h 418"/>
                    <a:gd name="T46" fmla="*/ 40 w 124"/>
                    <a:gd name="T47" fmla="*/ 410 h 418"/>
                    <a:gd name="T48" fmla="*/ 56 w 124"/>
                    <a:gd name="T49" fmla="*/ 418 h 418"/>
                    <a:gd name="T50" fmla="*/ 60 w 124"/>
                    <a:gd name="T51" fmla="*/ 418 h 418"/>
                    <a:gd name="T52" fmla="*/ 74 w 124"/>
                    <a:gd name="T53" fmla="*/ 414 h 418"/>
                    <a:gd name="T54" fmla="*/ 86 w 124"/>
                    <a:gd name="T55" fmla="*/ 402 h 418"/>
                    <a:gd name="T56" fmla="*/ 106 w 124"/>
                    <a:gd name="T57" fmla="*/ 358 h 418"/>
                    <a:gd name="T58" fmla="*/ 120 w 124"/>
                    <a:gd name="T59" fmla="*/ 292 h 418"/>
                    <a:gd name="T60" fmla="*/ 124 w 124"/>
                    <a:gd name="T61" fmla="*/ 210 h 418"/>
                    <a:gd name="T62" fmla="*/ 124 w 124"/>
                    <a:gd name="T63" fmla="*/ 168 h 418"/>
                    <a:gd name="T64" fmla="*/ 114 w 124"/>
                    <a:gd name="T65" fmla="*/ 94 h 418"/>
                    <a:gd name="T66" fmla="*/ 96 w 124"/>
                    <a:gd name="T67" fmla="*/ 36 h 418"/>
                    <a:gd name="T68" fmla="*/ 80 w 124"/>
                    <a:gd name="T69" fmla="*/ 10 h 418"/>
                    <a:gd name="T70" fmla="*/ 66 w 124"/>
                    <a:gd name="T71" fmla="*/ 2 h 418"/>
                    <a:gd name="T72" fmla="*/ 60 w 124"/>
                    <a:gd name="T73" fmla="*/ 0 h 418"/>
                    <a:gd name="T74" fmla="*/ 50 w 124"/>
                    <a:gd name="T75" fmla="*/ 4 h 418"/>
                    <a:gd name="T76" fmla="*/ 32 w 124"/>
                    <a:gd name="T77" fmla="*/ 22 h 418"/>
                    <a:gd name="T78" fmla="*/ 16 w 124"/>
                    <a:gd name="T79" fmla="*/ 56 h 418"/>
                    <a:gd name="T80" fmla="*/ 4 w 124"/>
                    <a:gd name="T81" fmla="*/ 104 h 418"/>
                    <a:gd name="T82" fmla="*/ 0 w 124"/>
                    <a:gd name="T83" fmla="*/ 132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4" h="418">
                      <a:moveTo>
                        <a:pt x="0" y="132"/>
                      </a:moveTo>
                      <a:lnTo>
                        <a:pt x="0" y="132"/>
                      </a:lnTo>
                      <a:lnTo>
                        <a:pt x="16" y="144"/>
                      </a:lnTo>
                      <a:lnTo>
                        <a:pt x="16" y="144"/>
                      </a:lnTo>
                      <a:lnTo>
                        <a:pt x="24" y="106"/>
                      </a:lnTo>
                      <a:lnTo>
                        <a:pt x="28" y="92"/>
                      </a:lnTo>
                      <a:lnTo>
                        <a:pt x="34" y="78"/>
                      </a:lnTo>
                      <a:lnTo>
                        <a:pt x="40" y="68"/>
                      </a:lnTo>
                      <a:lnTo>
                        <a:pt x="46" y="60"/>
                      </a:lnTo>
                      <a:lnTo>
                        <a:pt x="54" y="54"/>
                      </a:lnTo>
                      <a:lnTo>
                        <a:pt x="60" y="52"/>
                      </a:lnTo>
                      <a:lnTo>
                        <a:pt x="60" y="52"/>
                      </a:lnTo>
                      <a:lnTo>
                        <a:pt x="66" y="54"/>
                      </a:lnTo>
                      <a:lnTo>
                        <a:pt x="70" y="56"/>
                      </a:lnTo>
                      <a:lnTo>
                        <a:pt x="80" y="64"/>
                      </a:lnTo>
                      <a:lnTo>
                        <a:pt x="88" y="80"/>
                      </a:lnTo>
                      <a:lnTo>
                        <a:pt x="94" y="98"/>
                      </a:lnTo>
                      <a:lnTo>
                        <a:pt x="100" y="122"/>
                      </a:lnTo>
                      <a:lnTo>
                        <a:pt x="106" y="148"/>
                      </a:lnTo>
                      <a:lnTo>
                        <a:pt x="108" y="178"/>
                      </a:lnTo>
                      <a:lnTo>
                        <a:pt x="108" y="210"/>
                      </a:lnTo>
                      <a:lnTo>
                        <a:pt x="108" y="210"/>
                      </a:lnTo>
                      <a:lnTo>
                        <a:pt x="108" y="242"/>
                      </a:lnTo>
                      <a:lnTo>
                        <a:pt x="106" y="272"/>
                      </a:lnTo>
                      <a:lnTo>
                        <a:pt x="100" y="298"/>
                      </a:lnTo>
                      <a:lnTo>
                        <a:pt x="94" y="322"/>
                      </a:lnTo>
                      <a:lnTo>
                        <a:pt x="88" y="340"/>
                      </a:lnTo>
                      <a:lnTo>
                        <a:pt x="80" y="354"/>
                      </a:lnTo>
                      <a:lnTo>
                        <a:pt x="70" y="364"/>
                      </a:lnTo>
                      <a:lnTo>
                        <a:pt x="66" y="366"/>
                      </a:lnTo>
                      <a:lnTo>
                        <a:pt x="60" y="368"/>
                      </a:lnTo>
                      <a:lnTo>
                        <a:pt x="60" y="368"/>
                      </a:lnTo>
                      <a:lnTo>
                        <a:pt x="54" y="366"/>
                      </a:lnTo>
                      <a:lnTo>
                        <a:pt x="46" y="360"/>
                      </a:lnTo>
                      <a:lnTo>
                        <a:pt x="40" y="352"/>
                      </a:lnTo>
                      <a:lnTo>
                        <a:pt x="34" y="342"/>
                      </a:lnTo>
                      <a:lnTo>
                        <a:pt x="28" y="328"/>
                      </a:lnTo>
                      <a:lnTo>
                        <a:pt x="24" y="312"/>
                      </a:lnTo>
                      <a:lnTo>
                        <a:pt x="16" y="276"/>
                      </a:lnTo>
                      <a:lnTo>
                        <a:pt x="16" y="276"/>
                      </a:lnTo>
                      <a:lnTo>
                        <a:pt x="0" y="288"/>
                      </a:lnTo>
                      <a:lnTo>
                        <a:pt x="0" y="288"/>
                      </a:lnTo>
                      <a:lnTo>
                        <a:pt x="4" y="316"/>
                      </a:lnTo>
                      <a:lnTo>
                        <a:pt x="10" y="340"/>
                      </a:lnTo>
                      <a:lnTo>
                        <a:pt x="16" y="364"/>
                      </a:lnTo>
                      <a:lnTo>
                        <a:pt x="24" y="382"/>
                      </a:lnTo>
                      <a:lnTo>
                        <a:pt x="32" y="398"/>
                      </a:lnTo>
                      <a:lnTo>
                        <a:pt x="40" y="410"/>
                      </a:lnTo>
                      <a:lnTo>
                        <a:pt x="50" y="416"/>
                      </a:lnTo>
                      <a:lnTo>
                        <a:pt x="56" y="418"/>
                      </a:lnTo>
                      <a:lnTo>
                        <a:pt x="60" y="418"/>
                      </a:lnTo>
                      <a:lnTo>
                        <a:pt x="60" y="418"/>
                      </a:lnTo>
                      <a:lnTo>
                        <a:pt x="66" y="418"/>
                      </a:lnTo>
                      <a:lnTo>
                        <a:pt x="74" y="414"/>
                      </a:lnTo>
                      <a:lnTo>
                        <a:pt x="80" y="410"/>
                      </a:lnTo>
                      <a:lnTo>
                        <a:pt x="86" y="402"/>
                      </a:lnTo>
                      <a:lnTo>
                        <a:pt x="96" y="384"/>
                      </a:lnTo>
                      <a:lnTo>
                        <a:pt x="106" y="358"/>
                      </a:lnTo>
                      <a:lnTo>
                        <a:pt x="114" y="326"/>
                      </a:lnTo>
                      <a:lnTo>
                        <a:pt x="120" y="292"/>
                      </a:lnTo>
                      <a:lnTo>
                        <a:pt x="124" y="252"/>
                      </a:lnTo>
                      <a:lnTo>
                        <a:pt x="124" y="210"/>
                      </a:lnTo>
                      <a:lnTo>
                        <a:pt x="124" y="210"/>
                      </a:lnTo>
                      <a:lnTo>
                        <a:pt x="124" y="168"/>
                      </a:lnTo>
                      <a:lnTo>
                        <a:pt x="120" y="128"/>
                      </a:lnTo>
                      <a:lnTo>
                        <a:pt x="114" y="94"/>
                      </a:lnTo>
                      <a:lnTo>
                        <a:pt x="106" y="62"/>
                      </a:lnTo>
                      <a:lnTo>
                        <a:pt x="96" y="36"/>
                      </a:lnTo>
                      <a:lnTo>
                        <a:pt x="86" y="18"/>
                      </a:lnTo>
                      <a:lnTo>
                        <a:pt x="80" y="10"/>
                      </a:lnTo>
                      <a:lnTo>
                        <a:pt x="74" y="6"/>
                      </a:lnTo>
                      <a:lnTo>
                        <a:pt x="66" y="2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56" y="2"/>
                      </a:lnTo>
                      <a:lnTo>
                        <a:pt x="50" y="4"/>
                      </a:lnTo>
                      <a:lnTo>
                        <a:pt x="40" y="10"/>
                      </a:lnTo>
                      <a:lnTo>
                        <a:pt x="32" y="22"/>
                      </a:lnTo>
                      <a:lnTo>
                        <a:pt x="24" y="38"/>
                      </a:lnTo>
                      <a:lnTo>
                        <a:pt x="16" y="56"/>
                      </a:lnTo>
                      <a:lnTo>
                        <a:pt x="10" y="80"/>
                      </a:lnTo>
                      <a:lnTo>
                        <a:pt x="4" y="10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3" name="Freeform 82"/>
                <p:cNvSpPr>
                  <a:spLocks/>
                </p:cNvSpPr>
                <p:nvPr/>
              </p:nvSpPr>
              <p:spPr bwMode="auto">
                <a:xfrm>
                  <a:off x="4872038" y="682625"/>
                  <a:ext cx="111125" cy="374650"/>
                </a:xfrm>
                <a:custGeom>
                  <a:avLst/>
                  <a:gdLst>
                    <a:gd name="T0" fmla="*/ 12 w 70"/>
                    <a:gd name="T1" fmla="*/ 160 h 236"/>
                    <a:gd name="T2" fmla="*/ 0 w 70"/>
                    <a:gd name="T3" fmla="*/ 174 h 236"/>
                    <a:gd name="T4" fmla="*/ 14 w 70"/>
                    <a:gd name="T5" fmla="*/ 220 h 236"/>
                    <a:gd name="T6" fmla="*/ 22 w 70"/>
                    <a:gd name="T7" fmla="*/ 232 h 236"/>
                    <a:gd name="T8" fmla="*/ 32 w 70"/>
                    <a:gd name="T9" fmla="*/ 236 h 236"/>
                    <a:gd name="T10" fmla="*/ 40 w 70"/>
                    <a:gd name="T11" fmla="*/ 234 h 236"/>
                    <a:gd name="T12" fmla="*/ 52 w 70"/>
                    <a:gd name="T13" fmla="*/ 216 h 236"/>
                    <a:gd name="T14" fmla="*/ 62 w 70"/>
                    <a:gd name="T15" fmla="*/ 184 h 236"/>
                    <a:gd name="T16" fmla="*/ 68 w 70"/>
                    <a:gd name="T17" fmla="*/ 142 h 236"/>
                    <a:gd name="T18" fmla="*/ 70 w 70"/>
                    <a:gd name="T19" fmla="*/ 118 h 236"/>
                    <a:gd name="T20" fmla="*/ 66 w 70"/>
                    <a:gd name="T21" fmla="*/ 72 h 236"/>
                    <a:gd name="T22" fmla="*/ 58 w 70"/>
                    <a:gd name="T23" fmla="*/ 34 h 236"/>
                    <a:gd name="T24" fmla="*/ 46 w 70"/>
                    <a:gd name="T25" fmla="*/ 8 h 236"/>
                    <a:gd name="T26" fmla="*/ 32 w 70"/>
                    <a:gd name="T27" fmla="*/ 0 h 236"/>
                    <a:gd name="T28" fmla="*/ 28 w 70"/>
                    <a:gd name="T29" fmla="*/ 0 h 236"/>
                    <a:gd name="T30" fmla="*/ 18 w 70"/>
                    <a:gd name="T31" fmla="*/ 10 h 236"/>
                    <a:gd name="T32" fmla="*/ 6 w 70"/>
                    <a:gd name="T33" fmla="*/ 36 h 236"/>
                    <a:gd name="T34" fmla="*/ 0 w 70"/>
                    <a:gd name="T35" fmla="*/ 62 h 236"/>
                    <a:gd name="T36" fmla="*/ 12 w 70"/>
                    <a:gd name="T37" fmla="*/ 76 h 236"/>
                    <a:gd name="T38" fmla="*/ 20 w 70"/>
                    <a:gd name="T39" fmla="*/ 48 h 236"/>
                    <a:gd name="T40" fmla="*/ 30 w 70"/>
                    <a:gd name="T41" fmla="*/ 38 h 236"/>
                    <a:gd name="T42" fmla="*/ 32 w 70"/>
                    <a:gd name="T43" fmla="*/ 38 h 236"/>
                    <a:gd name="T44" fmla="*/ 42 w 70"/>
                    <a:gd name="T45" fmla="*/ 44 h 236"/>
                    <a:gd name="T46" fmla="*/ 50 w 70"/>
                    <a:gd name="T47" fmla="*/ 62 h 236"/>
                    <a:gd name="T48" fmla="*/ 58 w 70"/>
                    <a:gd name="T49" fmla="*/ 118 h 236"/>
                    <a:gd name="T50" fmla="*/ 56 w 70"/>
                    <a:gd name="T51" fmla="*/ 148 h 236"/>
                    <a:gd name="T52" fmla="*/ 46 w 70"/>
                    <a:gd name="T53" fmla="*/ 184 h 236"/>
                    <a:gd name="T54" fmla="*/ 38 w 70"/>
                    <a:gd name="T55" fmla="*/ 196 h 236"/>
                    <a:gd name="T56" fmla="*/ 32 w 70"/>
                    <a:gd name="T57" fmla="*/ 198 h 236"/>
                    <a:gd name="T58" fmla="*/ 26 w 70"/>
                    <a:gd name="T59" fmla="*/ 196 h 236"/>
                    <a:gd name="T60" fmla="*/ 16 w 70"/>
                    <a:gd name="T61" fmla="*/ 176 h 236"/>
                    <a:gd name="T62" fmla="*/ 12 w 70"/>
                    <a:gd name="T63" fmla="*/ 160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" h="236">
                      <a:moveTo>
                        <a:pt x="12" y="160"/>
                      </a:moveTo>
                      <a:lnTo>
                        <a:pt x="12" y="160"/>
                      </a:lnTo>
                      <a:lnTo>
                        <a:pt x="0" y="174"/>
                      </a:lnTo>
                      <a:lnTo>
                        <a:pt x="0" y="174"/>
                      </a:lnTo>
                      <a:lnTo>
                        <a:pt x="6" y="200"/>
                      </a:lnTo>
                      <a:lnTo>
                        <a:pt x="14" y="220"/>
                      </a:lnTo>
                      <a:lnTo>
                        <a:pt x="18" y="226"/>
                      </a:lnTo>
                      <a:lnTo>
                        <a:pt x="22" y="232"/>
                      </a:lnTo>
                      <a:lnTo>
                        <a:pt x="28" y="236"/>
                      </a:lnTo>
                      <a:lnTo>
                        <a:pt x="32" y="236"/>
                      </a:lnTo>
                      <a:lnTo>
                        <a:pt x="32" y="236"/>
                      </a:lnTo>
                      <a:lnTo>
                        <a:pt x="40" y="234"/>
                      </a:lnTo>
                      <a:lnTo>
                        <a:pt x="46" y="228"/>
                      </a:lnTo>
                      <a:lnTo>
                        <a:pt x="52" y="216"/>
                      </a:lnTo>
                      <a:lnTo>
                        <a:pt x="58" y="202"/>
                      </a:lnTo>
                      <a:lnTo>
                        <a:pt x="62" y="184"/>
                      </a:lnTo>
                      <a:lnTo>
                        <a:pt x="66" y="164"/>
                      </a:lnTo>
                      <a:lnTo>
                        <a:pt x="68" y="142"/>
                      </a:lnTo>
                      <a:lnTo>
                        <a:pt x="70" y="118"/>
                      </a:lnTo>
                      <a:lnTo>
                        <a:pt x="70" y="118"/>
                      </a:lnTo>
                      <a:lnTo>
                        <a:pt x="68" y="94"/>
                      </a:lnTo>
                      <a:lnTo>
                        <a:pt x="66" y="72"/>
                      </a:lnTo>
                      <a:lnTo>
                        <a:pt x="62" y="52"/>
                      </a:lnTo>
                      <a:lnTo>
                        <a:pt x="58" y="34"/>
                      </a:lnTo>
                      <a:lnTo>
                        <a:pt x="52" y="20"/>
                      </a:lnTo>
                      <a:lnTo>
                        <a:pt x="46" y="8"/>
                      </a:lnTo>
                      <a:lnTo>
                        <a:pt x="40" y="2"/>
                      </a:lnTo>
                      <a:lnTo>
                        <a:pt x="32" y="0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2" y="4"/>
                      </a:lnTo>
                      <a:lnTo>
                        <a:pt x="18" y="10"/>
                      </a:lnTo>
                      <a:lnTo>
                        <a:pt x="14" y="16"/>
                      </a:lnTo>
                      <a:lnTo>
                        <a:pt x="6" y="3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12" y="76"/>
                      </a:lnTo>
                      <a:lnTo>
                        <a:pt x="12" y="76"/>
                      </a:lnTo>
                      <a:lnTo>
                        <a:pt x="16" y="60"/>
                      </a:lnTo>
                      <a:lnTo>
                        <a:pt x="20" y="48"/>
                      </a:lnTo>
                      <a:lnTo>
                        <a:pt x="26" y="40"/>
                      </a:lnTo>
                      <a:lnTo>
                        <a:pt x="30" y="38"/>
                      </a:lnTo>
                      <a:lnTo>
                        <a:pt x="32" y="38"/>
                      </a:lnTo>
                      <a:lnTo>
                        <a:pt x="32" y="38"/>
                      </a:lnTo>
                      <a:lnTo>
                        <a:pt x="38" y="40"/>
                      </a:lnTo>
                      <a:lnTo>
                        <a:pt x="42" y="44"/>
                      </a:lnTo>
                      <a:lnTo>
                        <a:pt x="46" y="52"/>
                      </a:lnTo>
                      <a:lnTo>
                        <a:pt x="50" y="62"/>
                      </a:lnTo>
                      <a:lnTo>
                        <a:pt x="56" y="86"/>
                      </a:lnTo>
                      <a:lnTo>
                        <a:pt x="58" y="118"/>
                      </a:lnTo>
                      <a:lnTo>
                        <a:pt x="58" y="118"/>
                      </a:lnTo>
                      <a:lnTo>
                        <a:pt x="56" y="148"/>
                      </a:lnTo>
                      <a:lnTo>
                        <a:pt x="50" y="174"/>
                      </a:lnTo>
                      <a:lnTo>
                        <a:pt x="46" y="184"/>
                      </a:lnTo>
                      <a:lnTo>
                        <a:pt x="42" y="192"/>
                      </a:lnTo>
                      <a:lnTo>
                        <a:pt x="38" y="196"/>
                      </a:lnTo>
                      <a:lnTo>
                        <a:pt x="32" y="198"/>
                      </a:lnTo>
                      <a:lnTo>
                        <a:pt x="32" y="198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20" y="188"/>
                      </a:lnTo>
                      <a:lnTo>
                        <a:pt x="16" y="176"/>
                      </a:lnTo>
                      <a:lnTo>
                        <a:pt x="12" y="160"/>
                      </a:lnTo>
                      <a:lnTo>
                        <a:pt x="12" y="16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/>
                <a:lstStyle/>
                <a:p>
                  <a:pPr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4" name="Freeform 83"/>
                <p:cNvSpPr>
                  <a:spLocks/>
                </p:cNvSpPr>
                <p:nvPr/>
              </p:nvSpPr>
              <p:spPr bwMode="auto">
                <a:xfrm>
                  <a:off x="4906963" y="803275"/>
                  <a:ext cx="38100" cy="133350"/>
                </a:xfrm>
                <a:custGeom>
                  <a:avLst/>
                  <a:gdLst>
                    <a:gd name="T0" fmla="*/ 10 w 24"/>
                    <a:gd name="T1" fmla="*/ 0 h 84"/>
                    <a:gd name="T2" fmla="*/ 10 w 24"/>
                    <a:gd name="T3" fmla="*/ 0 h 84"/>
                    <a:gd name="T4" fmla="*/ 8 w 24"/>
                    <a:gd name="T5" fmla="*/ 2 h 84"/>
                    <a:gd name="T6" fmla="*/ 4 w 24"/>
                    <a:gd name="T7" fmla="*/ 6 h 84"/>
                    <a:gd name="T8" fmla="*/ 0 w 24"/>
                    <a:gd name="T9" fmla="*/ 18 h 84"/>
                    <a:gd name="T10" fmla="*/ 0 w 24"/>
                    <a:gd name="T11" fmla="*/ 18 h 84"/>
                    <a:gd name="T12" fmla="*/ 4 w 24"/>
                    <a:gd name="T13" fmla="*/ 30 h 84"/>
                    <a:gd name="T14" fmla="*/ 6 w 24"/>
                    <a:gd name="T15" fmla="*/ 42 h 84"/>
                    <a:gd name="T16" fmla="*/ 6 w 24"/>
                    <a:gd name="T17" fmla="*/ 42 h 84"/>
                    <a:gd name="T18" fmla="*/ 4 w 24"/>
                    <a:gd name="T19" fmla="*/ 54 h 84"/>
                    <a:gd name="T20" fmla="*/ 0 w 24"/>
                    <a:gd name="T21" fmla="*/ 66 h 84"/>
                    <a:gd name="T22" fmla="*/ 0 w 24"/>
                    <a:gd name="T23" fmla="*/ 66 h 84"/>
                    <a:gd name="T24" fmla="*/ 4 w 24"/>
                    <a:gd name="T25" fmla="*/ 78 h 84"/>
                    <a:gd name="T26" fmla="*/ 8 w 24"/>
                    <a:gd name="T27" fmla="*/ 82 h 84"/>
                    <a:gd name="T28" fmla="*/ 10 w 24"/>
                    <a:gd name="T29" fmla="*/ 84 h 84"/>
                    <a:gd name="T30" fmla="*/ 10 w 24"/>
                    <a:gd name="T31" fmla="*/ 84 h 84"/>
                    <a:gd name="T32" fmla="*/ 12 w 24"/>
                    <a:gd name="T33" fmla="*/ 82 h 84"/>
                    <a:gd name="T34" fmla="*/ 16 w 24"/>
                    <a:gd name="T35" fmla="*/ 80 h 84"/>
                    <a:gd name="T36" fmla="*/ 20 w 24"/>
                    <a:gd name="T37" fmla="*/ 72 h 84"/>
                    <a:gd name="T38" fmla="*/ 22 w 24"/>
                    <a:gd name="T39" fmla="*/ 58 h 84"/>
                    <a:gd name="T40" fmla="*/ 24 w 24"/>
                    <a:gd name="T41" fmla="*/ 42 h 84"/>
                    <a:gd name="T42" fmla="*/ 24 w 24"/>
                    <a:gd name="T43" fmla="*/ 42 h 84"/>
                    <a:gd name="T44" fmla="*/ 22 w 24"/>
                    <a:gd name="T45" fmla="*/ 26 h 84"/>
                    <a:gd name="T46" fmla="*/ 20 w 24"/>
                    <a:gd name="T47" fmla="*/ 12 h 84"/>
                    <a:gd name="T48" fmla="*/ 16 w 24"/>
                    <a:gd name="T49" fmla="*/ 4 h 84"/>
                    <a:gd name="T50" fmla="*/ 12 w 24"/>
                    <a:gd name="T51" fmla="*/ 2 h 84"/>
                    <a:gd name="T52" fmla="*/ 10 w 24"/>
                    <a:gd name="T53" fmla="*/ 0 h 84"/>
                    <a:gd name="T54" fmla="*/ 10 w 24"/>
                    <a:gd name="T55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4" h="84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4" y="30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4" y="54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4" y="78"/>
                      </a:lnTo>
                      <a:lnTo>
                        <a:pt x="8" y="82"/>
                      </a:lnTo>
                      <a:lnTo>
                        <a:pt x="10" y="84"/>
                      </a:lnTo>
                      <a:lnTo>
                        <a:pt x="10" y="84"/>
                      </a:lnTo>
                      <a:lnTo>
                        <a:pt x="12" y="82"/>
                      </a:lnTo>
                      <a:lnTo>
                        <a:pt x="16" y="80"/>
                      </a:lnTo>
                      <a:lnTo>
                        <a:pt x="20" y="72"/>
                      </a:lnTo>
                      <a:lnTo>
                        <a:pt x="22" y="58"/>
                      </a:lnTo>
                      <a:lnTo>
                        <a:pt x="24" y="42"/>
                      </a:lnTo>
                      <a:lnTo>
                        <a:pt x="24" y="42"/>
                      </a:lnTo>
                      <a:lnTo>
                        <a:pt x="22" y="26"/>
                      </a:lnTo>
                      <a:lnTo>
                        <a:pt x="20" y="12"/>
                      </a:lnTo>
                      <a:lnTo>
                        <a:pt x="16" y="4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/>
                <a:lstStyle/>
                <a:p>
                  <a:pPr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5" name="Freeform 84"/>
                <p:cNvSpPr>
                  <a:spLocks/>
                </p:cNvSpPr>
                <p:nvPr/>
              </p:nvSpPr>
              <p:spPr bwMode="auto">
                <a:xfrm>
                  <a:off x="4367213" y="777875"/>
                  <a:ext cx="533400" cy="187325"/>
                </a:xfrm>
                <a:custGeom>
                  <a:avLst/>
                  <a:gdLst>
                    <a:gd name="T0" fmla="*/ 80 w 336"/>
                    <a:gd name="T1" fmla="*/ 82 h 118"/>
                    <a:gd name="T2" fmla="*/ 252 w 336"/>
                    <a:gd name="T3" fmla="*/ 80 h 118"/>
                    <a:gd name="T4" fmla="*/ 252 w 336"/>
                    <a:gd name="T5" fmla="*/ 96 h 118"/>
                    <a:gd name="T6" fmla="*/ 336 w 336"/>
                    <a:gd name="T7" fmla="*/ 60 h 118"/>
                    <a:gd name="T8" fmla="*/ 252 w 336"/>
                    <a:gd name="T9" fmla="*/ 24 h 118"/>
                    <a:gd name="T10" fmla="*/ 252 w 336"/>
                    <a:gd name="T11" fmla="*/ 40 h 118"/>
                    <a:gd name="T12" fmla="*/ 80 w 336"/>
                    <a:gd name="T13" fmla="*/ 38 h 118"/>
                    <a:gd name="T14" fmla="*/ 70 w 336"/>
                    <a:gd name="T15" fmla="*/ 8 h 118"/>
                    <a:gd name="T16" fmla="*/ 0 w 336"/>
                    <a:gd name="T17" fmla="*/ 0 h 118"/>
                    <a:gd name="T18" fmla="*/ 14 w 336"/>
                    <a:gd name="T19" fmla="*/ 56 h 118"/>
                    <a:gd name="T20" fmla="*/ 238 w 336"/>
                    <a:gd name="T21" fmla="*/ 56 h 118"/>
                    <a:gd name="T22" fmla="*/ 238 w 336"/>
                    <a:gd name="T23" fmla="*/ 62 h 118"/>
                    <a:gd name="T24" fmla="*/ 16 w 336"/>
                    <a:gd name="T25" fmla="*/ 62 h 118"/>
                    <a:gd name="T26" fmla="*/ 0 w 336"/>
                    <a:gd name="T27" fmla="*/ 118 h 118"/>
                    <a:gd name="T28" fmla="*/ 70 w 336"/>
                    <a:gd name="T29" fmla="*/ 112 h 118"/>
                    <a:gd name="T30" fmla="*/ 80 w 336"/>
                    <a:gd name="T31" fmla="*/ 82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36" h="118">
                      <a:moveTo>
                        <a:pt x="80" y="82"/>
                      </a:moveTo>
                      <a:lnTo>
                        <a:pt x="252" y="80"/>
                      </a:lnTo>
                      <a:lnTo>
                        <a:pt x="252" y="96"/>
                      </a:lnTo>
                      <a:lnTo>
                        <a:pt x="336" y="60"/>
                      </a:lnTo>
                      <a:lnTo>
                        <a:pt x="252" y="24"/>
                      </a:lnTo>
                      <a:lnTo>
                        <a:pt x="252" y="40"/>
                      </a:lnTo>
                      <a:lnTo>
                        <a:pt x="80" y="38"/>
                      </a:lnTo>
                      <a:lnTo>
                        <a:pt x="70" y="8"/>
                      </a:lnTo>
                      <a:lnTo>
                        <a:pt x="0" y="0"/>
                      </a:lnTo>
                      <a:lnTo>
                        <a:pt x="14" y="56"/>
                      </a:lnTo>
                      <a:lnTo>
                        <a:pt x="238" y="56"/>
                      </a:lnTo>
                      <a:lnTo>
                        <a:pt x="238" y="62"/>
                      </a:lnTo>
                      <a:lnTo>
                        <a:pt x="16" y="62"/>
                      </a:lnTo>
                      <a:lnTo>
                        <a:pt x="0" y="118"/>
                      </a:lnTo>
                      <a:lnTo>
                        <a:pt x="70" y="112"/>
                      </a:lnTo>
                      <a:lnTo>
                        <a:pt x="80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6" name="Freeform 85"/>
                <p:cNvSpPr>
                  <a:spLocks/>
                </p:cNvSpPr>
                <p:nvPr/>
              </p:nvSpPr>
              <p:spPr bwMode="auto">
                <a:xfrm>
                  <a:off x="4595813" y="920750"/>
                  <a:ext cx="285750" cy="184150"/>
                </a:xfrm>
                <a:custGeom>
                  <a:avLst/>
                  <a:gdLst>
                    <a:gd name="T0" fmla="*/ 56 w 180"/>
                    <a:gd name="T1" fmla="*/ 82 h 116"/>
                    <a:gd name="T2" fmla="*/ 142 w 180"/>
                    <a:gd name="T3" fmla="*/ 30 h 116"/>
                    <a:gd name="T4" fmla="*/ 144 w 180"/>
                    <a:gd name="T5" fmla="*/ 34 h 116"/>
                    <a:gd name="T6" fmla="*/ 180 w 180"/>
                    <a:gd name="T7" fmla="*/ 0 h 116"/>
                    <a:gd name="T8" fmla="*/ 132 w 180"/>
                    <a:gd name="T9" fmla="*/ 12 h 116"/>
                    <a:gd name="T10" fmla="*/ 134 w 180"/>
                    <a:gd name="T11" fmla="*/ 18 h 116"/>
                    <a:gd name="T12" fmla="*/ 46 w 180"/>
                    <a:gd name="T13" fmla="*/ 66 h 116"/>
                    <a:gd name="T14" fmla="*/ 36 w 180"/>
                    <a:gd name="T15" fmla="*/ 60 h 116"/>
                    <a:gd name="T16" fmla="*/ 0 w 180"/>
                    <a:gd name="T17" fmla="*/ 80 h 116"/>
                    <a:gd name="T18" fmla="*/ 18 w 180"/>
                    <a:gd name="T19" fmla="*/ 92 h 116"/>
                    <a:gd name="T20" fmla="*/ 130 w 180"/>
                    <a:gd name="T21" fmla="*/ 28 h 116"/>
                    <a:gd name="T22" fmla="*/ 130 w 180"/>
                    <a:gd name="T23" fmla="*/ 28 h 116"/>
                    <a:gd name="T24" fmla="*/ 18 w 180"/>
                    <a:gd name="T25" fmla="*/ 94 h 116"/>
                    <a:gd name="T26" fmla="*/ 20 w 180"/>
                    <a:gd name="T27" fmla="*/ 116 h 116"/>
                    <a:gd name="T28" fmla="*/ 56 w 180"/>
                    <a:gd name="T29" fmla="*/ 92 h 116"/>
                    <a:gd name="T30" fmla="*/ 56 w 180"/>
                    <a:gd name="T31" fmla="*/ 82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0" h="116">
                      <a:moveTo>
                        <a:pt x="56" y="82"/>
                      </a:moveTo>
                      <a:lnTo>
                        <a:pt x="142" y="30"/>
                      </a:lnTo>
                      <a:lnTo>
                        <a:pt x="144" y="34"/>
                      </a:lnTo>
                      <a:lnTo>
                        <a:pt x="180" y="0"/>
                      </a:lnTo>
                      <a:lnTo>
                        <a:pt x="132" y="12"/>
                      </a:lnTo>
                      <a:lnTo>
                        <a:pt x="134" y="18"/>
                      </a:lnTo>
                      <a:lnTo>
                        <a:pt x="46" y="66"/>
                      </a:lnTo>
                      <a:lnTo>
                        <a:pt x="36" y="60"/>
                      </a:lnTo>
                      <a:lnTo>
                        <a:pt x="0" y="80"/>
                      </a:lnTo>
                      <a:lnTo>
                        <a:pt x="18" y="92"/>
                      </a:lnTo>
                      <a:lnTo>
                        <a:pt x="130" y="28"/>
                      </a:lnTo>
                      <a:lnTo>
                        <a:pt x="130" y="28"/>
                      </a:lnTo>
                      <a:lnTo>
                        <a:pt x="18" y="94"/>
                      </a:lnTo>
                      <a:lnTo>
                        <a:pt x="20" y="116"/>
                      </a:lnTo>
                      <a:lnTo>
                        <a:pt x="56" y="92"/>
                      </a:lnTo>
                      <a:lnTo>
                        <a:pt x="56" y="8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  <p:sp>
              <p:nvSpPr>
                <p:cNvPr id="77" name="Freeform 86"/>
                <p:cNvSpPr>
                  <a:spLocks/>
                </p:cNvSpPr>
                <p:nvPr/>
              </p:nvSpPr>
              <p:spPr bwMode="auto">
                <a:xfrm>
                  <a:off x="4592638" y="641350"/>
                  <a:ext cx="285750" cy="184150"/>
                </a:xfrm>
                <a:custGeom>
                  <a:avLst/>
                  <a:gdLst>
                    <a:gd name="T0" fmla="*/ 134 w 180"/>
                    <a:gd name="T1" fmla="*/ 98 h 116"/>
                    <a:gd name="T2" fmla="*/ 132 w 180"/>
                    <a:gd name="T3" fmla="*/ 102 h 116"/>
                    <a:gd name="T4" fmla="*/ 180 w 180"/>
                    <a:gd name="T5" fmla="*/ 116 h 116"/>
                    <a:gd name="T6" fmla="*/ 144 w 180"/>
                    <a:gd name="T7" fmla="*/ 80 h 116"/>
                    <a:gd name="T8" fmla="*/ 142 w 180"/>
                    <a:gd name="T9" fmla="*/ 86 h 116"/>
                    <a:gd name="T10" fmla="*/ 54 w 180"/>
                    <a:gd name="T11" fmla="*/ 34 h 116"/>
                    <a:gd name="T12" fmla="*/ 56 w 180"/>
                    <a:gd name="T13" fmla="*/ 22 h 116"/>
                    <a:gd name="T14" fmla="*/ 20 w 180"/>
                    <a:gd name="T15" fmla="*/ 0 h 116"/>
                    <a:gd name="T16" fmla="*/ 18 w 180"/>
                    <a:gd name="T17" fmla="*/ 22 h 116"/>
                    <a:gd name="T18" fmla="*/ 130 w 180"/>
                    <a:gd name="T19" fmla="*/ 86 h 116"/>
                    <a:gd name="T20" fmla="*/ 130 w 180"/>
                    <a:gd name="T21" fmla="*/ 88 h 116"/>
                    <a:gd name="T22" fmla="*/ 18 w 180"/>
                    <a:gd name="T23" fmla="*/ 22 h 116"/>
                    <a:gd name="T24" fmla="*/ 0 w 180"/>
                    <a:gd name="T25" fmla="*/ 36 h 116"/>
                    <a:gd name="T26" fmla="*/ 36 w 180"/>
                    <a:gd name="T27" fmla="*/ 54 h 116"/>
                    <a:gd name="T28" fmla="*/ 46 w 180"/>
                    <a:gd name="T29" fmla="*/ 48 h 116"/>
                    <a:gd name="T30" fmla="*/ 134 w 180"/>
                    <a:gd name="T31" fmla="*/ 98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80" h="116">
                      <a:moveTo>
                        <a:pt x="134" y="98"/>
                      </a:moveTo>
                      <a:lnTo>
                        <a:pt x="132" y="102"/>
                      </a:lnTo>
                      <a:lnTo>
                        <a:pt x="180" y="116"/>
                      </a:lnTo>
                      <a:lnTo>
                        <a:pt x="144" y="80"/>
                      </a:lnTo>
                      <a:lnTo>
                        <a:pt x="142" y="86"/>
                      </a:lnTo>
                      <a:lnTo>
                        <a:pt x="54" y="34"/>
                      </a:lnTo>
                      <a:lnTo>
                        <a:pt x="56" y="22"/>
                      </a:lnTo>
                      <a:lnTo>
                        <a:pt x="20" y="0"/>
                      </a:lnTo>
                      <a:lnTo>
                        <a:pt x="18" y="22"/>
                      </a:lnTo>
                      <a:lnTo>
                        <a:pt x="130" y="86"/>
                      </a:lnTo>
                      <a:lnTo>
                        <a:pt x="130" y="88"/>
                      </a:lnTo>
                      <a:lnTo>
                        <a:pt x="18" y="22"/>
                      </a:lnTo>
                      <a:lnTo>
                        <a:pt x="0" y="36"/>
                      </a:lnTo>
                      <a:lnTo>
                        <a:pt x="36" y="54"/>
                      </a:lnTo>
                      <a:lnTo>
                        <a:pt x="46" y="48"/>
                      </a:lnTo>
                      <a:lnTo>
                        <a:pt x="134" y="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68" name="Freeform 81"/>
              <p:cNvSpPr>
                <a:spLocks/>
              </p:cNvSpPr>
              <p:nvPr/>
            </p:nvSpPr>
            <p:spPr bwMode="auto">
              <a:xfrm>
                <a:off x="10989743" y="2750058"/>
                <a:ext cx="183383" cy="618177"/>
              </a:xfrm>
              <a:custGeom>
                <a:avLst/>
                <a:gdLst>
                  <a:gd name="T0" fmla="*/ 0 w 124"/>
                  <a:gd name="T1" fmla="*/ 132 h 418"/>
                  <a:gd name="T2" fmla="*/ 16 w 124"/>
                  <a:gd name="T3" fmla="*/ 144 h 418"/>
                  <a:gd name="T4" fmla="*/ 28 w 124"/>
                  <a:gd name="T5" fmla="*/ 92 h 418"/>
                  <a:gd name="T6" fmla="*/ 40 w 124"/>
                  <a:gd name="T7" fmla="*/ 68 h 418"/>
                  <a:gd name="T8" fmla="*/ 54 w 124"/>
                  <a:gd name="T9" fmla="*/ 54 h 418"/>
                  <a:gd name="T10" fmla="*/ 60 w 124"/>
                  <a:gd name="T11" fmla="*/ 52 h 418"/>
                  <a:gd name="T12" fmla="*/ 70 w 124"/>
                  <a:gd name="T13" fmla="*/ 56 h 418"/>
                  <a:gd name="T14" fmla="*/ 88 w 124"/>
                  <a:gd name="T15" fmla="*/ 80 h 418"/>
                  <a:gd name="T16" fmla="*/ 100 w 124"/>
                  <a:gd name="T17" fmla="*/ 122 h 418"/>
                  <a:gd name="T18" fmla="*/ 108 w 124"/>
                  <a:gd name="T19" fmla="*/ 178 h 418"/>
                  <a:gd name="T20" fmla="*/ 108 w 124"/>
                  <a:gd name="T21" fmla="*/ 210 h 418"/>
                  <a:gd name="T22" fmla="*/ 106 w 124"/>
                  <a:gd name="T23" fmla="*/ 272 h 418"/>
                  <a:gd name="T24" fmla="*/ 94 w 124"/>
                  <a:gd name="T25" fmla="*/ 322 h 418"/>
                  <a:gd name="T26" fmla="*/ 80 w 124"/>
                  <a:gd name="T27" fmla="*/ 354 h 418"/>
                  <a:gd name="T28" fmla="*/ 66 w 124"/>
                  <a:gd name="T29" fmla="*/ 366 h 418"/>
                  <a:gd name="T30" fmla="*/ 60 w 124"/>
                  <a:gd name="T31" fmla="*/ 368 h 418"/>
                  <a:gd name="T32" fmla="*/ 46 w 124"/>
                  <a:gd name="T33" fmla="*/ 360 h 418"/>
                  <a:gd name="T34" fmla="*/ 34 w 124"/>
                  <a:gd name="T35" fmla="*/ 342 h 418"/>
                  <a:gd name="T36" fmla="*/ 24 w 124"/>
                  <a:gd name="T37" fmla="*/ 312 h 418"/>
                  <a:gd name="T38" fmla="*/ 16 w 124"/>
                  <a:gd name="T39" fmla="*/ 276 h 418"/>
                  <a:gd name="T40" fmla="*/ 0 w 124"/>
                  <a:gd name="T41" fmla="*/ 288 h 418"/>
                  <a:gd name="T42" fmla="*/ 10 w 124"/>
                  <a:gd name="T43" fmla="*/ 340 h 418"/>
                  <a:gd name="T44" fmla="*/ 24 w 124"/>
                  <a:gd name="T45" fmla="*/ 382 h 418"/>
                  <a:gd name="T46" fmla="*/ 40 w 124"/>
                  <a:gd name="T47" fmla="*/ 410 h 418"/>
                  <a:gd name="T48" fmla="*/ 56 w 124"/>
                  <a:gd name="T49" fmla="*/ 418 h 418"/>
                  <a:gd name="T50" fmla="*/ 60 w 124"/>
                  <a:gd name="T51" fmla="*/ 418 h 418"/>
                  <a:gd name="T52" fmla="*/ 74 w 124"/>
                  <a:gd name="T53" fmla="*/ 414 h 418"/>
                  <a:gd name="T54" fmla="*/ 86 w 124"/>
                  <a:gd name="T55" fmla="*/ 402 h 418"/>
                  <a:gd name="T56" fmla="*/ 106 w 124"/>
                  <a:gd name="T57" fmla="*/ 358 h 418"/>
                  <a:gd name="T58" fmla="*/ 120 w 124"/>
                  <a:gd name="T59" fmla="*/ 292 h 418"/>
                  <a:gd name="T60" fmla="*/ 124 w 124"/>
                  <a:gd name="T61" fmla="*/ 210 h 418"/>
                  <a:gd name="T62" fmla="*/ 124 w 124"/>
                  <a:gd name="T63" fmla="*/ 168 h 418"/>
                  <a:gd name="T64" fmla="*/ 114 w 124"/>
                  <a:gd name="T65" fmla="*/ 94 h 418"/>
                  <a:gd name="T66" fmla="*/ 96 w 124"/>
                  <a:gd name="T67" fmla="*/ 36 h 418"/>
                  <a:gd name="T68" fmla="*/ 80 w 124"/>
                  <a:gd name="T69" fmla="*/ 10 h 418"/>
                  <a:gd name="T70" fmla="*/ 66 w 124"/>
                  <a:gd name="T71" fmla="*/ 2 h 418"/>
                  <a:gd name="T72" fmla="*/ 60 w 124"/>
                  <a:gd name="T73" fmla="*/ 0 h 418"/>
                  <a:gd name="T74" fmla="*/ 50 w 124"/>
                  <a:gd name="T75" fmla="*/ 4 h 418"/>
                  <a:gd name="T76" fmla="*/ 32 w 124"/>
                  <a:gd name="T77" fmla="*/ 22 h 418"/>
                  <a:gd name="T78" fmla="*/ 16 w 124"/>
                  <a:gd name="T79" fmla="*/ 56 h 418"/>
                  <a:gd name="T80" fmla="*/ 4 w 124"/>
                  <a:gd name="T81" fmla="*/ 104 h 418"/>
                  <a:gd name="T82" fmla="*/ 0 w 124"/>
                  <a:gd name="T83" fmla="*/ 132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4" h="418">
                    <a:moveTo>
                      <a:pt x="0" y="132"/>
                    </a:moveTo>
                    <a:lnTo>
                      <a:pt x="0" y="132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24" y="106"/>
                    </a:lnTo>
                    <a:lnTo>
                      <a:pt x="28" y="92"/>
                    </a:lnTo>
                    <a:lnTo>
                      <a:pt x="34" y="78"/>
                    </a:lnTo>
                    <a:lnTo>
                      <a:pt x="40" y="68"/>
                    </a:lnTo>
                    <a:lnTo>
                      <a:pt x="46" y="60"/>
                    </a:lnTo>
                    <a:lnTo>
                      <a:pt x="54" y="54"/>
                    </a:lnTo>
                    <a:lnTo>
                      <a:pt x="60" y="52"/>
                    </a:lnTo>
                    <a:lnTo>
                      <a:pt x="60" y="52"/>
                    </a:lnTo>
                    <a:lnTo>
                      <a:pt x="66" y="54"/>
                    </a:lnTo>
                    <a:lnTo>
                      <a:pt x="70" y="56"/>
                    </a:lnTo>
                    <a:lnTo>
                      <a:pt x="80" y="64"/>
                    </a:lnTo>
                    <a:lnTo>
                      <a:pt x="88" y="80"/>
                    </a:lnTo>
                    <a:lnTo>
                      <a:pt x="94" y="98"/>
                    </a:lnTo>
                    <a:lnTo>
                      <a:pt x="100" y="122"/>
                    </a:lnTo>
                    <a:lnTo>
                      <a:pt x="106" y="148"/>
                    </a:lnTo>
                    <a:lnTo>
                      <a:pt x="108" y="178"/>
                    </a:lnTo>
                    <a:lnTo>
                      <a:pt x="108" y="210"/>
                    </a:lnTo>
                    <a:lnTo>
                      <a:pt x="108" y="210"/>
                    </a:lnTo>
                    <a:lnTo>
                      <a:pt x="108" y="242"/>
                    </a:lnTo>
                    <a:lnTo>
                      <a:pt x="106" y="272"/>
                    </a:lnTo>
                    <a:lnTo>
                      <a:pt x="100" y="298"/>
                    </a:lnTo>
                    <a:lnTo>
                      <a:pt x="94" y="322"/>
                    </a:lnTo>
                    <a:lnTo>
                      <a:pt x="88" y="340"/>
                    </a:lnTo>
                    <a:lnTo>
                      <a:pt x="80" y="354"/>
                    </a:lnTo>
                    <a:lnTo>
                      <a:pt x="70" y="364"/>
                    </a:lnTo>
                    <a:lnTo>
                      <a:pt x="66" y="366"/>
                    </a:lnTo>
                    <a:lnTo>
                      <a:pt x="60" y="368"/>
                    </a:lnTo>
                    <a:lnTo>
                      <a:pt x="60" y="368"/>
                    </a:lnTo>
                    <a:lnTo>
                      <a:pt x="54" y="366"/>
                    </a:lnTo>
                    <a:lnTo>
                      <a:pt x="46" y="360"/>
                    </a:lnTo>
                    <a:lnTo>
                      <a:pt x="40" y="352"/>
                    </a:lnTo>
                    <a:lnTo>
                      <a:pt x="34" y="342"/>
                    </a:lnTo>
                    <a:lnTo>
                      <a:pt x="28" y="328"/>
                    </a:lnTo>
                    <a:lnTo>
                      <a:pt x="24" y="312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0" y="288"/>
                    </a:lnTo>
                    <a:lnTo>
                      <a:pt x="0" y="288"/>
                    </a:lnTo>
                    <a:lnTo>
                      <a:pt x="4" y="316"/>
                    </a:lnTo>
                    <a:lnTo>
                      <a:pt x="10" y="340"/>
                    </a:lnTo>
                    <a:lnTo>
                      <a:pt x="16" y="364"/>
                    </a:lnTo>
                    <a:lnTo>
                      <a:pt x="24" y="382"/>
                    </a:lnTo>
                    <a:lnTo>
                      <a:pt x="32" y="398"/>
                    </a:lnTo>
                    <a:lnTo>
                      <a:pt x="40" y="410"/>
                    </a:lnTo>
                    <a:lnTo>
                      <a:pt x="50" y="416"/>
                    </a:lnTo>
                    <a:lnTo>
                      <a:pt x="56" y="418"/>
                    </a:lnTo>
                    <a:lnTo>
                      <a:pt x="60" y="418"/>
                    </a:lnTo>
                    <a:lnTo>
                      <a:pt x="60" y="418"/>
                    </a:lnTo>
                    <a:lnTo>
                      <a:pt x="66" y="418"/>
                    </a:lnTo>
                    <a:lnTo>
                      <a:pt x="74" y="414"/>
                    </a:lnTo>
                    <a:lnTo>
                      <a:pt x="80" y="410"/>
                    </a:lnTo>
                    <a:lnTo>
                      <a:pt x="86" y="402"/>
                    </a:lnTo>
                    <a:lnTo>
                      <a:pt x="96" y="384"/>
                    </a:lnTo>
                    <a:lnTo>
                      <a:pt x="106" y="358"/>
                    </a:lnTo>
                    <a:lnTo>
                      <a:pt x="114" y="326"/>
                    </a:lnTo>
                    <a:lnTo>
                      <a:pt x="120" y="292"/>
                    </a:lnTo>
                    <a:lnTo>
                      <a:pt x="124" y="252"/>
                    </a:lnTo>
                    <a:lnTo>
                      <a:pt x="124" y="210"/>
                    </a:lnTo>
                    <a:lnTo>
                      <a:pt x="124" y="210"/>
                    </a:lnTo>
                    <a:lnTo>
                      <a:pt x="124" y="168"/>
                    </a:lnTo>
                    <a:lnTo>
                      <a:pt x="120" y="128"/>
                    </a:lnTo>
                    <a:lnTo>
                      <a:pt x="114" y="94"/>
                    </a:lnTo>
                    <a:lnTo>
                      <a:pt x="106" y="62"/>
                    </a:lnTo>
                    <a:lnTo>
                      <a:pt x="96" y="36"/>
                    </a:lnTo>
                    <a:lnTo>
                      <a:pt x="86" y="18"/>
                    </a:lnTo>
                    <a:lnTo>
                      <a:pt x="80" y="10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0" y="10"/>
                    </a:lnTo>
                    <a:lnTo>
                      <a:pt x="32" y="22"/>
                    </a:lnTo>
                    <a:lnTo>
                      <a:pt x="24" y="38"/>
                    </a:lnTo>
                    <a:lnTo>
                      <a:pt x="16" y="56"/>
                    </a:lnTo>
                    <a:lnTo>
                      <a:pt x="10" y="80"/>
                    </a:lnTo>
                    <a:lnTo>
                      <a:pt x="4" y="104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/>
              <a:lstStyle/>
              <a:p>
                <a:pPr defTabSz="96780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69" name="Freeform 84"/>
              <p:cNvSpPr>
                <a:spLocks/>
              </p:cNvSpPr>
              <p:nvPr/>
            </p:nvSpPr>
            <p:spPr bwMode="auto">
              <a:xfrm>
                <a:off x="10560864" y="2974850"/>
                <a:ext cx="496908" cy="174509"/>
              </a:xfrm>
              <a:custGeom>
                <a:avLst/>
                <a:gdLst>
                  <a:gd name="T0" fmla="*/ 80 w 336"/>
                  <a:gd name="T1" fmla="*/ 82 h 118"/>
                  <a:gd name="T2" fmla="*/ 252 w 336"/>
                  <a:gd name="T3" fmla="*/ 80 h 118"/>
                  <a:gd name="T4" fmla="*/ 252 w 336"/>
                  <a:gd name="T5" fmla="*/ 96 h 118"/>
                  <a:gd name="T6" fmla="*/ 336 w 336"/>
                  <a:gd name="T7" fmla="*/ 60 h 118"/>
                  <a:gd name="T8" fmla="*/ 252 w 336"/>
                  <a:gd name="T9" fmla="*/ 24 h 118"/>
                  <a:gd name="T10" fmla="*/ 252 w 336"/>
                  <a:gd name="T11" fmla="*/ 40 h 118"/>
                  <a:gd name="T12" fmla="*/ 80 w 336"/>
                  <a:gd name="T13" fmla="*/ 38 h 118"/>
                  <a:gd name="T14" fmla="*/ 70 w 336"/>
                  <a:gd name="T15" fmla="*/ 8 h 118"/>
                  <a:gd name="T16" fmla="*/ 0 w 336"/>
                  <a:gd name="T17" fmla="*/ 0 h 118"/>
                  <a:gd name="T18" fmla="*/ 14 w 336"/>
                  <a:gd name="T19" fmla="*/ 56 h 118"/>
                  <a:gd name="T20" fmla="*/ 238 w 336"/>
                  <a:gd name="T21" fmla="*/ 56 h 118"/>
                  <a:gd name="T22" fmla="*/ 238 w 336"/>
                  <a:gd name="T23" fmla="*/ 62 h 118"/>
                  <a:gd name="T24" fmla="*/ 16 w 336"/>
                  <a:gd name="T25" fmla="*/ 62 h 118"/>
                  <a:gd name="T26" fmla="*/ 0 w 336"/>
                  <a:gd name="T27" fmla="*/ 118 h 118"/>
                  <a:gd name="T28" fmla="*/ 70 w 336"/>
                  <a:gd name="T29" fmla="*/ 112 h 118"/>
                  <a:gd name="T30" fmla="*/ 80 w 336"/>
                  <a:gd name="T31" fmla="*/ 8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36" h="118">
                    <a:moveTo>
                      <a:pt x="80" y="82"/>
                    </a:moveTo>
                    <a:lnTo>
                      <a:pt x="252" y="80"/>
                    </a:lnTo>
                    <a:lnTo>
                      <a:pt x="252" y="96"/>
                    </a:lnTo>
                    <a:lnTo>
                      <a:pt x="336" y="60"/>
                    </a:lnTo>
                    <a:lnTo>
                      <a:pt x="252" y="24"/>
                    </a:lnTo>
                    <a:lnTo>
                      <a:pt x="252" y="40"/>
                    </a:lnTo>
                    <a:lnTo>
                      <a:pt x="80" y="38"/>
                    </a:lnTo>
                    <a:lnTo>
                      <a:pt x="70" y="8"/>
                    </a:lnTo>
                    <a:lnTo>
                      <a:pt x="0" y="0"/>
                    </a:lnTo>
                    <a:lnTo>
                      <a:pt x="14" y="56"/>
                    </a:lnTo>
                    <a:lnTo>
                      <a:pt x="238" y="56"/>
                    </a:lnTo>
                    <a:lnTo>
                      <a:pt x="238" y="62"/>
                    </a:lnTo>
                    <a:lnTo>
                      <a:pt x="16" y="62"/>
                    </a:lnTo>
                    <a:lnTo>
                      <a:pt x="0" y="118"/>
                    </a:lnTo>
                    <a:lnTo>
                      <a:pt x="70" y="112"/>
                    </a:lnTo>
                    <a:lnTo>
                      <a:pt x="80" y="8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/>
              <a:lstStyle/>
              <a:p>
                <a:pPr defTabSz="96780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0" name="Freeform 85"/>
              <p:cNvSpPr>
                <a:spLocks/>
              </p:cNvSpPr>
              <p:nvPr/>
            </p:nvSpPr>
            <p:spPr bwMode="auto">
              <a:xfrm>
                <a:off x="10773825" y="3107950"/>
                <a:ext cx="266201" cy="171552"/>
              </a:xfrm>
              <a:custGeom>
                <a:avLst/>
                <a:gdLst>
                  <a:gd name="T0" fmla="*/ 56 w 180"/>
                  <a:gd name="T1" fmla="*/ 82 h 116"/>
                  <a:gd name="T2" fmla="*/ 142 w 180"/>
                  <a:gd name="T3" fmla="*/ 30 h 116"/>
                  <a:gd name="T4" fmla="*/ 144 w 180"/>
                  <a:gd name="T5" fmla="*/ 34 h 116"/>
                  <a:gd name="T6" fmla="*/ 180 w 180"/>
                  <a:gd name="T7" fmla="*/ 0 h 116"/>
                  <a:gd name="T8" fmla="*/ 132 w 180"/>
                  <a:gd name="T9" fmla="*/ 12 h 116"/>
                  <a:gd name="T10" fmla="*/ 134 w 180"/>
                  <a:gd name="T11" fmla="*/ 18 h 116"/>
                  <a:gd name="T12" fmla="*/ 46 w 180"/>
                  <a:gd name="T13" fmla="*/ 66 h 116"/>
                  <a:gd name="T14" fmla="*/ 36 w 180"/>
                  <a:gd name="T15" fmla="*/ 60 h 116"/>
                  <a:gd name="T16" fmla="*/ 0 w 180"/>
                  <a:gd name="T17" fmla="*/ 80 h 116"/>
                  <a:gd name="T18" fmla="*/ 18 w 180"/>
                  <a:gd name="T19" fmla="*/ 92 h 116"/>
                  <a:gd name="T20" fmla="*/ 130 w 180"/>
                  <a:gd name="T21" fmla="*/ 28 h 116"/>
                  <a:gd name="T22" fmla="*/ 130 w 180"/>
                  <a:gd name="T23" fmla="*/ 28 h 116"/>
                  <a:gd name="T24" fmla="*/ 18 w 180"/>
                  <a:gd name="T25" fmla="*/ 94 h 116"/>
                  <a:gd name="T26" fmla="*/ 20 w 180"/>
                  <a:gd name="T27" fmla="*/ 116 h 116"/>
                  <a:gd name="T28" fmla="*/ 56 w 180"/>
                  <a:gd name="T29" fmla="*/ 92 h 116"/>
                  <a:gd name="T30" fmla="*/ 56 w 180"/>
                  <a:gd name="T31" fmla="*/ 8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0" h="116">
                    <a:moveTo>
                      <a:pt x="56" y="82"/>
                    </a:moveTo>
                    <a:lnTo>
                      <a:pt x="142" y="30"/>
                    </a:lnTo>
                    <a:lnTo>
                      <a:pt x="144" y="34"/>
                    </a:lnTo>
                    <a:lnTo>
                      <a:pt x="180" y="0"/>
                    </a:lnTo>
                    <a:lnTo>
                      <a:pt x="132" y="12"/>
                    </a:lnTo>
                    <a:lnTo>
                      <a:pt x="134" y="18"/>
                    </a:lnTo>
                    <a:lnTo>
                      <a:pt x="46" y="66"/>
                    </a:lnTo>
                    <a:lnTo>
                      <a:pt x="36" y="60"/>
                    </a:lnTo>
                    <a:lnTo>
                      <a:pt x="0" y="80"/>
                    </a:lnTo>
                    <a:lnTo>
                      <a:pt x="18" y="92"/>
                    </a:lnTo>
                    <a:lnTo>
                      <a:pt x="130" y="28"/>
                    </a:lnTo>
                    <a:lnTo>
                      <a:pt x="130" y="28"/>
                    </a:lnTo>
                    <a:lnTo>
                      <a:pt x="18" y="94"/>
                    </a:lnTo>
                    <a:lnTo>
                      <a:pt x="20" y="116"/>
                    </a:lnTo>
                    <a:lnTo>
                      <a:pt x="56" y="92"/>
                    </a:lnTo>
                    <a:lnTo>
                      <a:pt x="56" y="82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/>
              <a:lstStyle/>
              <a:p>
                <a:pPr defTabSz="96780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  <p:sp>
            <p:nvSpPr>
              <p:cNvPr id="71" name="Freeform 86"/>
              <p:cNvSpPr>
                <a:spLocks/>
              </p:cNvSpPr>
              <p:nvPr/>
            </p:nvSpPr>
            <p:spPr bwMode="auto">
              <a:xfrm>
                <a:off x="10770867" y="2847665"/>
                <a:ext cx="266201" cy="171552"/>
              </a:xfrm>
              <a:custGeom>
                <a:avLst/>
                <a:gdLst>
                  <a:gd name="T0" fmla="*/ 134 w 180"/>
                  <a:gd name="T1" fmla="*/ 98 h 116"/>
                  <a:gd name="T2" fmla="*/ 132 w 180"/>
                  <a:gd name="T3" fmla="*/ 102 h 116"/>
                  <a:gd name="T4" fmla="*/ 180 w 180"/>
                  <a:gd name="T5" fmla="*/ 116 h 116"/>
                  <a:gd name="T6" fmla="*/ 144 w 180"/>
                  <a:gd name="T7" fmla="*/ 80 h 116"/>
                  <a:gd name="T8" fmla="*/ 142 w 180"/>
                  <a:gd name="T9" fmla="*/ 86 h 116"/>
                  <a:gd name="T10" fmla="*/ 54 w 180"/>
                  <a:gd name="T11" fmla="*/ 34 h 116"/>
                  <a:gd name="T12" fmla="*/ 56 w 180"/>
                  <a:gd name="T13" fmla="*/ 22 h 116"/>
                  <a:gd name="T14" fmla="*/ 20 w 180"/>
                  <a:gd name="T15" fmla="*/ 0 h 116"/>
                  <a:gd name="T16" fmla="*/ 18 w 180"/>
                  <a:gd name="T17" fmla="*/ 22 h 116"/>
                  <a:gd name="T18" fmla="*/ 130 w 180"/>
                  <a:gd name="T19" fmla="*/ 86 h 116"/>
                  <a:gd name="T20" fmla="*/ 130 w 180"/>
                  <a:gd name="T21" fmla="*/ 88 h 116"/>
                  <a:gd name="T22" fmla="*/ 18 w 180"/>
                  <a:gd name="T23" fmla="*/ 22 h 116"/>
                  <a:gd name="T24" fmla="*/ 0 w 180"/>
                  <a:gd name="T25" fmla="*/ 36 h 116"/>
                  <a:gd name="T26" fmla="*/ 36 w 180"/>
                  <a:gd name="T27" fmla="*/ 54 h 116"/>
                  <a:gd name="T28" fmla="*/ 46 w 180"/>
                  <a:gd name="T29" fmla="*/ 48 h 116"/>
                  <a:gd name="T30" fmla="*/ 134 w 180"/>
                  <a:gd name="T31" fmla="*/ 9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0" h="116">
                    <a:moveTo>
                      <a:pt x="134" y="98"/>
                    </a:moveTo>
                    <a:lnTo>
                      <a:pt x="132" y="102"/>
                    </a:lnTo>
                    <a:lnTo>
                      <a:pt x="180" y="116"/>
                    </a:lnTo>
                    <a:lnTo>
                      <a:pt x="144" y="80"/>
                    </a:lnTo>
                    <a:lnTo>
                      <a:pt x="142" y="86"/>
                    </a:lnTo>
                    <a:lnTo>
                      <a:pt x="54" y="34"/>
                    </a:lnTo>
                    <a:lnTo>
                      <a:pt x="56" y="22"/>
                    </a:lnTo>
                    <a:lnTo>
                      <a:pt x="20" y="0"/>
                    </a:lnTo>
                    <a:lnTo>
                      <a:pt x="18" y="22"/>
                    </a:lnTo>
                    <a:lnTo>
                      <a:pt x="130" y="86"/>
                    </a:lnTo>
                    <a:lnTo>
                      <a:pt x="130" y="88"/>
                    </a:lnTo>
                    <a:lnTo>
                      <a:pt x="18" y="22"/>
                    </a:lnTo>
                    <a:lnTo>
                      <a:pt x="0" y="36"/>
                    </a:lnTo>
                    <a:lnTo>
                      <a:pt x="36" y="54"/>
                    </a:lnTo>
                    <a:lnTo>
                      <a:pt x="46" y="48"/>
                    </a:lnTo>
                    <a:lnTo>
                      <a:pt x="134" y="98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/>
              <a:lstStyle/>
              <a:p>
                <a:pPr defTabSz="96780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9" name="组合 77"/>
          <p:cNvGrpSpPr/>
          <p:nvPr/>
        </p:nvGrpSpPr>
        <p:grpSpPr>
          <a:xfrm>
            <a:off x="1809382" y="3516970"/>
            <a:ext cx="1152130" cy="794537"/>
            <a:chOff x="1809381" y="3613185"/>
            <a:chExt cx="1152130" cy="7945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圆角矩形标注 78"/>
            <p:cNvSpPr/>
            <p:nvPr/>
          </p:nvSpPr>
          <p:spPr>
            <a:xfrm flipH="1">
              <a:off x="1809381" y="3613185"/>
              <a:ext cx="1152130" cy="794537"/>
            </a:xfrm>
            <a:prstGeom prst="wedgeRoundRectCallout">
              <a:avLst>
                <a:gd name="adj1" fmla="val -20118"/>
                <a:gd name="adj2" fmla="val 71633"/>
                <a:gd name="adj3" fmla="val 16667"/>
              </a:avLst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chemeClr val="accent5">
                    <a:lumMod val="50000"/>
                  </a:schemeClr>
                </a:solidFill>
                <a:latin typeface="Calibri"/>
                <a:ea typeface="+mn-ea"/>
              </a:endParaRPr>
            </a:p>
          </p:txBody>
        </p:sp>
        <p:grpSp>
          <p:nvGrpSpPr>
            <p:cNvPr id="10" name="组合 79"/>
            <p:cNvGrpSpPr/>
            <p:nvPr/>
          </p:nvGrpSpPr>
          <p:grpSpPr>
            <a:xfrm>
              <a:off x="2089159" y="3793756"/>
              <a:ext cx="592574" cy="490757"/>
              <a:chOff x="981075" y="3348038"/>
              <a:chExt cx="461963" cy="382587"/>
            </a:xfrm>
            <a:solidFill>
              <a:schemeClr val="accent2"/>
            </a:solidFill>
          </p:grpSpPr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1141413" y="3348038"/>
                <a:ext cx="301625" cy="323850"/>
              </a:xfrm>
              <a:custGeom>
                <a:avLst/>
                <a:gdLst>
                  <a:gd name="T0" fmla="*/ 678 w 698"/>
                  <a:gd name="T1" fmla="*/ 363 h 748"/>
                  <a:gd name="T2" fmla="*/ 329 w 698"/>
                  <a:gd name="T3" fmla="*/ 15 h 748"/>
                  <a:gd name="T4" fmla="*/ 0 w 698"/>
                  <a:gd name="T5" fmla="*/ 109 h 748"/>
                  <a:gd name="T6" fmla="*/ 53 w 698"/>
                  <a:gd name="T7" fmla="*/ 107 h 748"/>
                  <a:gd name="T8" fmla="*/ 338 w 698"/>
                  <a:gd name="T9" fmla="*/ 194 h 748"/>
                  <a:gd name="T10" fmla="*/ 483 w 698"/>
                  <a:gd name="T11" fmla="*/ 429 h 748"/>
                  <a:gd name="T12" fmla="*/ 416 w 698"/>
                  <a:gd name="T13" fmla="*/ 666 h 748"/>
                  <a:gd name="T14" fmla="*/ 601 w 698"/>
                  <a:gd name="T15" fmla="*/ 708 h 748"/>
                  <a:gd name="T16" fmla="*/ 527 w 698"/>
                  <a:gd name="T17" fmla="*/ 574 h 748"/>
                  <a:gd name="T18" fmla="*/ 678 w 698"/>
                  <a:gd name="T19" fmla="*/ 36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8" h="748">
                    <a:moveTo>
                      <a:pt x="678" y="363"/>
                    </a:moveTo>
                    <a:cubicBezTo>
                      <a:pt x="698" y="194"/>
                      <a:pt x="542" y="38"/>
                      <a:pt x="329" y="15"/>
                    </a:cubicBezTo>
                    <a:cubicBezTo>
                      <a:pt x="200" y="0"/>
                      <a:pt x="79" y="39"/>
                      <a:pt x="0" y="109"/>
                    </a:cubicBezTo>
                    <a:cubicBezTo>
                      <a:pt x="18" y="108"/>
                      <a:pt x="35" y="107"/>
                      <a:pt x="53" y="107"/>
                    </a:cubicBezTo>
                    <a:cubicBezTo>
                      <a:pt x="158" y="107"/>
                      <a:pt x="259" y="138"/>
                      <a:pt x="338" y="194"/>
                    </a:cubicBezTo>
                    <a:cubicBezTo>
                      <a:pt x="420" y="253"/>
                      <a:pt x="472" y="337"/>
                      <a:pt x="483" y="429"/>
                    </a:cubicBezTo>
                    <a:cubicBezTo>
                      <a:pt x="492" y="511"/>
                      <a:pt x="468" y="595"/>
                      <a:pt x="416" y="666"/>
                    </a:cubicBezTo>
                    <a:cubicBezTo>
                      <a:pt x="524" y="748"/>
                      <a:pt x="624" y="726"/>
                      <a:pt x="601" y="708"/>
                    </a:cubicBezTo>
                    <a:cubicBezTo>
                      <a:pt x="536" y="659"/>
                      <a:pt x="523" y="612"/>
                      <a:pt x="527" y="574"/>
                    </a:cubicBezTo>
                    <a:cubicBezTo>
                      <a:pt x="610" y="527"/>
                      <a:pt x="667" y="452"/>
                      <a:pt x="678" y="363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/>
              <a:lstStyle/>
              <a:p>
                <a:pPr defTabSz="96780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3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981075" y="3422650"/>
                <a:ext cx="349250" cy="307975"/>
              </a:xfrm>
              <a:custGeom>
                <a:avLst/>
                <a:gdLst>
                  <a:gd name="T0" fmla="*/ 788 w 807"/>
                  <a:gd name="T1" fmla="*/ 266 h 713"/>
                  <a:gd name="T2" fmla="*/ 422 w 807"/>
                  <a:gd name="T3" fmla="*/ 0 h 713"/>
                  <a:gd name="T4" fmla="*/ 368 w 807"/>
                  <a:gd name="T5" fmla="*/ 3 h 713"/>
                  <a:gd name="T6" fmla="*/ 19 w 807"/>
                  <a:gd name="T7" fmla="*/ 351 h 713"/>
                  <a:gd name="T8" fmla="*/ 171 w 807"/>
                  <a:gd name="T9" fmla="*/ 563 h 713"/>
                  <a:gd name="T10" fmla="*/ 96 w 807"/>
                  <a:gd name="T11" fmla="*/ 697 h 713"/>
                  <a:gd name="T12" fmla="*/ 128 w 807"/>
                  <a:gd name="T13" fmla="*/ 713 h 713"/>
                  <a:gd name="T14" fmla="*/ 328 w 807"/>
                  <a:gd name="T15" fmla="*/ 614 h 713"/>
                  <a:gd name="T16" fmla="*/ 385 w 807"/>
                  <a:gd name="T17" fmla="*/ 617 h 713"/>
                  <a:gd name="T18" fmla="*/ 439 w 807"/>
                  <a:gd name="T19" fmla="*/ 614 h 713"/>
                  <a:gd name="T20" fmla="*/ 788 w 807"/>
                  <a:gd name="T21" fmla="*/ 266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7" h="713">
                    <a:moveTo>
                      <a:pt x="788" y="266"/>
                    </a:moveTo>
                    <a:cubicBezTo>
                      <a:pt x="770" y="111"/>
                      <a:pt x="611" y="0"/>
                      <a:pt x="422" y="0"/>
                    </a:cubicBezTo>
                    <a:cubicBezTo>
                      <a:pt x="404" y="0"/>
                      <a:pt x="386" y="1"/>
                      <a:pt x="368" y="3"/>
                    </a:cubicBezTo>
                    <a:cubicBezTo>
                      <a:pt x="156" y="27"/>
                      <a:pt x="0" y="183"/>
                      <a:pt x="19" y="351"/>
                    </a:cubicBezTo>
                    <a:cubicBezTo>
                      <a:pt x="30" y="441"/>
                      <a:pt x="87" y="516"/>
                      <a:pt x="171" y="563"/>
                    </a:cubicBezTo>
                    <a:cubicBezTo>
                      <a:pt x="175" y="600"/>
                      <a:pt x="161" y="648"/>
                      <a:pt x="96" y="697"/>
                    </a:cubicBezTo>
                    <a:cubicBezTo>
                      <a:pt x="86" y="704"/>
                      <a:pt x="100" y="713"/>
                      <a:pt x="128" y="713"/>
                    </a:cubicBezTo>
                    <a:cubicBezTo>
                      <a:pt x="173" y="713"/>
                      <a:pt x="252" y="692"/>
                      <a:pt x="328" y="614"/>
                    </a:cubicBezTo>
                    <a:cubicBezTo>
                      <a:pt x="347" y="616"/>
                      <a:pt x="366" y="617"/>
                      <a:pt x="385" y="617"/>
                    </a:cubicBezTo>
                    <a:cubicBezTo>
                      <a:pt x="403" y="617"/>
                      <a:pt x="421" y="616"/>
                      <a:pt x="439" y="614"/>
                    </a:cubicBezTo>
                    <a:cubicBezTo>
                      <a:pt x="651" y="590"/>
                      <a:pt x="807" y="434"/>
                      <a:pt x="788" y="266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/>
              <a:lstStyle/>
              <a:p>
                <a:pPr defTabSz="96780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3"/>
                  </a:soli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83" name="Title 3"/>
          <p:cNvSpPr txBox="1">
            <a:spLocks/>
          </p:cNvSpPr>
          <p:nvPr/>
        </p:nvSpPr>
        <p:spPr>
          <a:xfrm>
            <a:off x="1687963" y="1277434"/>
            <a:ext cx="796699" cy="318577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01</a:t>
            </a:r>
            <a:endParaRPr lang="en-US" sz="3600" b="1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92275" y="1874838"/>
            <a:ext cx="2663825" cy="850078"/>
          </a:xfrm>
          <a:prstGeom prst="rect">
            <a:avLst/>
          </a:prstGeom>
          <a:noFill/>
        </p:spPr>
        <p:txBody>
          <a:bodyPr lIns="72556" tIns="36277" rIns="72556" bIns="36277">
            <a:spAutoFit/>
          </a:bodyPr>
          <a:lstStyle/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70C0"/>
                </a:solidFill>
                <a:latin typeface="微软雅黑" pitchFamily="34" charset="-122"/>
                <a:ea typeface="+mn-ea"/>
              </a:rPr>
              <a:t>Add title text here</a:t>
            </a:r>
          </a:p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</p:txBody>
      </p:sp>
      <p:sp>
        <p:nvSpPr>
          <p:cNvPr id="85" name="Title 3"/>
          <p:cNvSpPr txBox="1">
            <a:spLocks/>
          </p:cNvSpPr>
          <p:nvPr/>
        </p:nvSpPr>
        <p:spPr>
          <a:xfrm>
            <a:off x="5936435" y="947939"/>
            <a:ext cx="796699" cy="318577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02</a:t>
            </a:r>
            <a:endParaRPr lang="en-US" sz="3600" b="1" dirty="0"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40426" y="1544638"/>
            <a:ext cx="2665413" cy="850078"/>
          </a:xfrm>
          <a:prstGeom prst="rect">
            <a:avLst/>
          </a:prstGeom>
          <a:noFill/>
        </p:spPr>
        <p:txBody>
          <a:bodyPr lIns="72556" tIns="36277" rIns="72556" bIns="36277">
            <a:spAutoFit/>
          </a:bodyPr>
          <a:lstStyle/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0070C0"/>
                </a:solidFill>
                <a:latin typeface="微软雅黑" pitchFamily="34" charset="-122"/>
              </a:rPr>
              <a:t>Add title text here</a:t>
            </a:r>
          </a:p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</p:txBody>
      </p:sp>
      <p:sp>
        <p:nvSpPr>
          <p:cNvPr id="87" name="Title 3"/>
          <p:cNvSpPr txBox="1">
            <a:spLocks/>
          </p:cNvSpPr>
          <p:nvPr/>
        </p:nvSpPr>
        <p:spPr>
          <a:xfrm>
            <a:off x="3708798" y="3221650"/>
            <a:ext cx="796699" cy="318577"/>
          </a:xfrm>
          <a:prstGeom prst="rect">
            <a:avLst/>
          </a:prstGeom>
        </p:spPr>
        <p:txBody>
          <a:bodyPr/>
          <a:lstStyle>
            <a:lvl1pPr algn="ctr" defTabSz="967801" rtl="0" eaLnBrk="1" latinLnBrk="0" hangingPunct="1">
              <a:spcBef>
                <a:spcPct val="0"/>
              </a:spcBef>
              <a:buNone/>
              <a:defRPr sz="4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accent4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itchFamily="34" charset="-122"/>
              </a:rPr>
              <a:t>03</a:t>
            </a:r>
            <a:endParaRPr lang="en-US" sz="3600" b="1" dirty="0">
              <a:solidFill>
                <a:schemeClr val="accent4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itchFamily="34" charset="-122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08401" y="3819525"/>
            <a:ext cx="2665413" cy="850078"/>
          </a:xfrm>
          <a:prstGeom prst="rect">
            <a:avLst/>
          </a:prstGeom>
          <a:noFill/>
        </p:spPr>
        <p:txBody>
          <a:bodyPr lIns="72556" tIns="36277" rIns="72556" bIns="36277">
            <a:spAutoFit/>
          </a:bodyPr>
          <a:lstStyle/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accent4"/>
                </a:solidFill>
                <a:latin typeface="微软雅黑" pitchFamily="34" charset="-122"/>
                <a:ea typeface="+mn-ea"/>
              </a:rPr>
              <a:t>Add title text here</a:t>
            </a:r>
          </a:p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</p:txBody>
      </p:sp>
      <p:sp>
        <p:nvSpPr>
          <p:cNvPr id="42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44" name="文本框 43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3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5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7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9" dur="200" fill="hold"/>
                                        <p:tgtEl>
                                          <p:spTgt spid="3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37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9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3" dur="200" fill="hold"/>
                                        <p:tgtEl>
                                          <p:spTgt spid="2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51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3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5" dur="1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200" fill="hold"/>
                                        <p:tgtEl>
                                          <p:spTgt spid="4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65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7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9" dur="1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1" dur="200" fill="hold"/>
                                        <p:tgtEl>
                                          <p:spTgt spid="6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79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1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3" dur="1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5" dur="200" fill="hold"/>
                                        <p:tgtEl>
                                          <p:spTgt spid="9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93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7" dur="1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9" dur="200" fill="hold"/>
                                        <p:tgtEl>
                                          <p:spTgt spid="5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6" grpId="0"/>
      <p:bldP spid="88" grpId="0"/>
      <p:bldP spid="42" grpId="0" bldLvl="0" autoUpdateAnimBg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等腰三角形 21"/>
          <p:cNvSpPr/>
          <p:nvPr/>
        </p:nvSpPr>
        <p:spPr bwMode="auto">
          <a:xfrm rot="16200000" flipH="1">
            <a:off x="4822783" y="1812617"/>
            <a:ext cx="2278100" cy="2330783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" fmla="*/ 0 w 3017066"/>
              <a:gd name="connsiteY0" fmla="*/ 3083644 h 3096344"/>
              <a:gd name="connsiteX1" fmla="*/ 1356139 w 3017066"/>
              <a:gd name="connsiteY1" fmla="*/ 0 h 3096344"/>
              <a:gd name="connsiteX2" fmla="*/ 3017066 w 3017066"/>
              <a:gd name="connsiteY2" fmla="*/ 3096344 h 3096344"/>
              <a:gd name="connsiteX3" fmla="*/ 0 w 3017066"/>
              <a:gd name="connsiteY3" fmla="*/ 3083644 h 3096344"/>
              <a:gd name="connsiteX0" fmla="*/ 0 w 3017066"/>
              <a:gd name="connsiteY0" fmla="*/ 3083644 h 3096344"/>
              <a:gd name="connsiteX1" fmla="*/ 181393 w 3017066"/>
              <a:gd name="connsiteY1" fmla="*/ 2273423 h 3096344"/>
              <a:gd name="connsiteX2" fmla="*/ 1356139 w 3017066"/>
              <a:gd name="connsiteY2" fmla="*/ 0 h 3096344"/>
              <a:gd name="connsiteX3" fmla="*/ 3017066 w 3017066"/>
              <a:gd name="connsiteY3" fmla="*/ 3096344 h 3096344"/>
              <a:gd name="connsiteX4" fmla="*/ 0 w 3017066"/>
              <a:gd name="connsiteY4" fmla="*/ 3083644 h 3096344"/>
              <a:gd name="connsiteX0" fmla="*/ 0 w 3017066"/>
              <a:gd name="connsiteY0" fmla="*/ 3083644 h 3096344"/>
              <a:gd name="connsiteX1" fmla="*/ 181393 w 3017066"/>
              <a:gd name="connsiteY1" fmla="*/ 2222623 h 3096344"/>
              <a:gd name="connsiteX2" fmla="*/ 1356139 w 3017066"/>
              <a:gd name="connsiteY2" fmla="*/ 0 h 3096344"/>
              <a:gd name="connsiteX3" fmla="*/ 3017066 w 3017066"/>
              <a:gd name="connsiteY3" fmla="*/ 3096344 h 3096344"/>
              <a:gd name="connsiteX4" fmla="*/ 0 w 3017066"/>
              <a:gd name="connsiteY4" fmla="*/ 3083644 h 3096344"/>
              <a:gd name="connsiteX0" fmla="*/ 0 w 3017066"/>
              <a:gd name="connsiteY0" fmla="*/ 3083644 h 3096344"/>
              <a:gd name="connsiteX1" fmla="*/ 105193 w 3017066"/>
              <a:gd name="connsiteY1" fmla="*/ 2425823 h 3096344"/>
              <a:gd name="connsiteX2" fmla="*/ 1356139 w 3017066"/>
              <a:gd name="connsiteY2" fmla="*/ 0 h 3096344"/>
              <a:gd name="connsiteX3" fmla="*/ 3017066 w 3017066"/>
              <a:gd name="connsiteY3" fmla="*/ 3096344 h 3096344"/>
              <a:gd name="connsiteX4" fmla="*/ 0 w 3017066"/>
              <a:gd name="connsiteY4" fmla="*/ 3083644 h 3096344"/>
              <a:gd name="connsiteX0" fmla="*/ 0 w 3017066"/>
              <a:gd name="connsiteY0" fmla="*/ 2601044 h 2613744"/>
              <a:gd name="connsiteX1" fmla="*/ 105193 w 3017066"/>
              <a:gd name="connsiteY1" fmla="*/ 1943223 h 2613744"/>
              <a:gd name="connsiteX2" fmla="*/ 1368839 w 3017066"/>
              <a:gd name="connsiteY2" fmla="*/ 0 h 2613744"/>
              <a:gd name="connsiteX3" fmla="*/ 3017066 w 3017066"/>
              <a:gd name="connsiteY3" fmla="*/ 2613744 h 2613744"/>
              <a:gd name="connsiteX4" fmla="*/ 0 w 3017066"/>
              <a:gd name="connsiteY4" fmla="*/ 2601044 h 2613744"/>
              <a:gd name="connsiteX0" fmla="*/ 537730 w 2919796"/>
              <a:gd name="connsiteY0" fmla="*/ 2702644 h 2702644"/>
              <a:gd name="connsiteX1" fmla="*/ 7923 w 2919796"/>
              <a:gd name="connsiteY1" fmla="*/ 1943223 h 2702644"/>
              <a:gd name="connsiteX2" fmla="*/ 1271569 w 2919796"/>
              <a:gd name="connsiteY2" fmla="*/ 0 h 2702644"/>
              <a:gd name="connsiteX3" fmla="*/ 2919796 w 2919796"/>
              <a:gd name="connsiteY3" fmla="*/ 2613744 h 2702644"/>
              <a:gd name="connsiteX4" fmla="*/ 537730 w 2919796"/>
              <a:gd name="connsiteY4" fmla="*/ 2702644 h 2702644"/>
              <a:gd name="connsiteX0" fmla="*/ 552634 w 2934700"/>
              <a:gd name="connsiteY0" fmla="*/ 2702644 h 2702644"/>
              <a:gd name="connsiteX1" fmla="*/ 22827 w 2934700"/>
              <a:gd name="connsiteY1" fmla="*/ 1943223 h 2702644"/>
              <a:gd name="connsiteX2" fmla="*/ 1286473 w 2934700"/>
              <a:gd name="connsiteY2" fmla="*/ 0 h 2702644"/>
              <a:gd name="connsiteX3" fmla="*/ 2934700 w 2934700"/>
              <a:gd name="connsiteY3" fmla="*/ 2613744 h 2702644"/>
              <a:gd name="connsiteX4" fmla="*/ 552634 w 2934700"/>
              <a:gd name="connsiteY4" fmla="*/ 2702644 h 2702644"/>
              <a:gd name="connsiteX0" fmla="*/ 529807 w 2911873"/>
              <a:gd name="connsiteY0" fmla="*/ 2702644 h 2702644"/>
              <a:gd name="connsiteX1" fmla="*/ 0 w 2911873"/>
              <a:gd name="connsiteY1" fmla="*/ 1943223 h 2702644"/>
              <a:gd name="connsiteX2" fmla="*/ 1263646 w 2911873"/>
              <a:gd name="connsiteY2" fmla="*/ 0 h 2702644"/>
              <a:gd name="connsiteX3" fmla="*/ 2911873 w 2911873"/>
              <a:gd name="connsiteY3" fmla="*/ 2613744 h 2702644"/>
              <a:gd name="connsiteX4" fmla="*/ 529807 w 2911873"/>
              <a:gd name="connsiteY4" fmla="*/ 2702644 h 2702644"/>
              <a:gd name="connsiteX0" fmla="*/ 529807 w 2911873"/>
              <a:gd name="connsiteY0" fmla="*/ 2702644 h 2702644"/>
              <a:gd name="connsiteX1" fmla="*/ 0 w 2911873"/>
              <a:gd name="connsiteY1" fmla="*/ 1943223 h 2702644"/>
              <a:gd name="connsiteX2" fmla="*/ 1263646 w 2911873"/>
              <a:gd name="connsiteY2" fmla="*/ 0 h 2702644"/>
              <a:gd name="connsiteX3" fmla="*/ 2911873 w 2911873"/>
              <a:gd name="connsiteY3" fmla="*/ 2613744 h 2702644"/>
              <a:gd name="connsiteX4" fmla="*/ 529807 w 2911873"/>
              <a:gd name="connsiteY4" fmla="*/ 2702644 h 2702644"/>
              <a:gd name="connsiteX0" fmla="*/ 529807 w 2911873"/>
              <a:gd name="connsiteY0" fmla="*/ 2702644 h 2844923"/>
              <a:gd name="connsiteX1" fmla="*/ 0 w 2911873"/>
              <a:gd name="connsiteY1" fmla="*/ 1943223 h 2844923"/>
              <a:gd name="connsiteX2" fmla="*/ 1263646 w 2911873"/>
              <a:gd name="connsiteY2" fmla="*/ 0 h 2844923"/>
              <a:gd name="connsiteX3" fmla="*/ 2911873 w 2911873"/>
              <a:gd name="connsiteY3" fmla="*/ 2613744 h 2844923"/>
              <a:gd name="connsiteX4" fmla="*/ 1241478 w 2911873"/>
              <a:gd name="connsiteY4" fmla="*/ 2844923 h 2844923"/>
              <a:gd name="connsiteX5" fmla="*/ 529807 w 2911873"/>
              <a:gd name="connsiteY5" fmla="*/ 2702644 h 2844923"/>
              <a:gd name="connsiteX0" fmla="*/ 529807 w 2619773"/>
              <a:gd name="connsiteY0" fmla="*/ 2702644 h 2844923"/>
              <a:gd name="connsiteX1" fmla="*/ 0 w 2619773"/>
              <a:gd name="connsiteY1" fmla="*/ 1943223 h 2844923"/>
              <a:gd name="connsiteX2" fmla="*/ 1263646 w 2619773"/>
              <a:gd name="connsiteY2" fmla="*/ 0 h 2844923"/>
              <a:gd name="connsiteX3" fmla="*/ 2619773 w 2619773"/>
              <a:gd name="connsiteY3" fmla="*/ 2143844 h 2844923"/>
              <a:gd name="connsiteX4" fmla="*/ 1241478 w 2619773"/>
              <a:gd name="connsiteY4" fmla="*/ 2844923 h 2844923"/>
              <a:gd name="connsiteX5" fmla="*/ 529807 w 2619773"/>
              <a:gd name="connsiteY5" fmla="*/ 2702644 h 2844923"/>
              <a:gd name="connsiteX0" fmla="*/ 529807 w 2619773"/>
              <a:gd name="connsiteY0" fmla="*/ 2702644 h 2959223"/>
              <a:gd name="connsiteX1" fmla="*/ 0 w 2619773"/>
              <a:gd name="connsiteY1" fmla="*/ 1943223 h 2959223"/>
              <a:gd name="connsiteX2" fmla="*/ 1263646 w 2619773"/>
              <a:gd name="connsiteY2" fmla="*/ 0 h 2959223"/>
              <a:gd name="connsiteX3" fmla="*/ 2619773 w 2619773"/>
              <a:gd name="connsiteY3" fmla="*/ 2143844 h 2959223"/>
              <a:gd name="connsiteX4" fmla="*/ 1216078 w 2619773"/>
              <a:gd name="connsiteY4" fmla="*/ 2959223 h 2959223"/>
              <a:gd name="connsiteX5" fmla="*/ 529807 w 2619773"/>
              <a:gd name="connsiteY5" fmla="*/ 2702644 h 2959223"/>
              <a:gd name="connsiteX0" fmla="*/ 529807 w 2619773"/>
              <a:gd name="connsiteY0" fmla="*/ 2702644 h 2959223"/>
              <a:gd name="connsiteX1" fmla="*/ 0 w 2619773"/>
              <a:gd name="connsiteY1" fmla="*/ 1943223 h 2959223"/>
              <a:gd name="connsiteX2" fmla="*/ 1263646 w 2619773"/>
              <a:gd name="connsiteY2" fmla="*/ 0 h 2959223"/>
              <a:gd name="connsiteX3" fmla="*/ 2619773 w 2619773"/>
              <a:gd name="connsiteY3" fmla="*/ 2143844 h 2959223"/>
              <a:gd name="connsiteX4" fmla="*/ 1216078 w 2619773"/>
              <a:gd name="connsiteY4" fmla="*/ 2959223 h 2959223"/>
              <a:gd name="connsiteX5" fmla="*/ 529807 w 2619773"/>
              <a:gd name="connsiteY5" fmla="*/ 2702644 h 2959223"/>
              <a:gd name="connsiteX0" fmla="*/ 529807 w 2619773"/>
              <a:gd name="connsiteY0" fmla="*/ 2702644 h 2959223"/>
              <a:gd name="connsiteX1" fmla="*/ 0 w 2619773"/>
              <a:gd name="connsiteY1" fmla="*/ 1943223 h 2959223"/>
              <a:gd name="connsiteX2" fmla="*/ 1263646 w 2619773"/>
              <a:gd name="connsiteY2" fmla="*/ 0 h 2959223"/>
              <a:gd name="connsiteX3" fmla="*/ 2619773 w 2619773"/>
              <a:gd name="connsiteY3" fmla="*/ 2143844 h 2959223"/>
              <a:gd name="connsiteX4" fmla="*/ 1216078 w 2619773"/>
              <a:gd name="connsiteY4" fmla="*/ 2959223 h 2959223"/>
              <a:gd name="connsiteX5" fmla="*/ 529807 w 2619773"/>
              <a:gd name="connsiteY5" fmla="*/ 2702644 h 2959223"/>
              <a:gd name="connsiteX0" fmla="*/ 529807 w 2708673"/>
              <a:gd name="connsiteY0" fmla="*/ 2702644 h 2959223"/>
              <a:gd name="connsiteX1" fmla="*/ 0 w 2708673"/>
              <a:gd name="connsiteY1" fmla="*/ 1943223 h 2959223"/>
              <a:gd name="connsiteX2" fmla="*/ 1263646 w 2708673"/>
              <a:gd name="connsiteY2" fmla="*/ 0 h 2959223"/>
              <a:gd name="connsiteX3" fmla="*/ 2708673 w 2708673"/>
              <a:gd name="connsiteY3" fmla="*/ 2258144 h 2959223"/>
              <a:gd name="connsiteX4" fmla="*/ 1216078 w 2708673"/>
              <a:gd name="connsiteY4" fmla="*/ 2959223 h 2959223"/>
              <a:gd name="connsiteX5" fmla="*/ 529807 w 2708673"/>
              <a:gd name="connsiteY5" fmla="*/ 2702644 h 2959223"/>
              <a:gd name="connsiteX0" fmla="*/ 529807 w 2708673"/>
              <a:gd name="connsiteY0" fmla="*/ 2702644 h 3035423"/>
              <a:gd name="connsiteX1" fmla="*/ 0 w 2708673"/>
              <a:gd name="connsiteY1" fmla="*/ 1943223 h 3035423"/>
              <a:gd name="connsiteX2" fmla="*/ 1263646 w 2708673"/>
              <a:gd name="connsiteY2" fmla="*/ 0 h 3035423"/>
              <a:gd name="connsiteX3" fmla="*/ 2708673 w 2708673"/>
              <a:gd name="connsiteY3" fmla="*/ 2258144 h 3035423"/>
              <a:gd name="connsiteX4" fmla="*/ 1216078 w 2708673"/>
              <a:gd name="connsiteY4" fmla="*/ 3035423 h 3035423"/>
              <a:gd name="connsiteX5" fmla="*/ 529807 w 2708673"/>
              <a:gd name="connsiteY5" fmla="*/ 2702644 h 3035423"/>
              <a:gd name="connsiteX0" fmla="*/ 631407 w 2810273"/>
              <a:gd name="connsiteY0" fmla="*/ 2702644 h 3035423"/>
              <a:gd name="connsiteX1" fmla="*/ 0 w 2810273"/>
              <a:gd name="connsiteY1" fmla="*/ 1994023 h 3035423"/>
              <a:gd name="connsiteX2" fmla="*/ 1365246 w 2810273"/>
              <a:gd name="connsiteY2" fmla="*/ 0 h 3035423"/>
              <a:gd name="connsiteX3" fmla="*/ 2810273 w 2810273"/>
              <a:gd name="connsiteY3" fmla="*/ 2258144 h 3035423"/>
              <a:gd name="connsiteX4" fmla="*/ 1317678 w 2810273"/>
              <a:gd name="connsiteY4" fmla="*/ 3035423 h 3035423"/>
              <a:gd name="connsiteX5" fmla="*/ 631407 w 2810273"/>
              <a:gd name="connsiteY5" fmla="*/ 2702644 h 3035423"/>
              <a:gd name="connsiteX0" fmla="*/ 631407 w 2899173"/>
              <a:gd name="connsiteY0" fmla="*/ 2702644 h 3035423"/>
              <a:gd name="connsiteX1" fmla="*/ 0 w 2899173"/>
              <a:gd name="connsiteY1" fmla="*/ 1994023 h 3035423"/>
              <a:gd name="connsiteX2" fmla="*/ 1365246 w 2899173"/>
              <a:gd name="connsiteY2" fmla="*/ 0 h 3035423"/>
              <a:gd name="connsiteX3" fmla="*/ 2899173 w 2899173"/>
              <a:gd name="connsiteY3" fmla="*/ 2461344 h 3035423"/>
              <a:gd name="connsiteX4" fmla="*/ 1317678 w 2899173"/>
              <a:gd name="connsiteY4" fmla="*/ 3035423 h 3035423"/>
              <a:gd name="connsiteX5" fmla="*/ 631407 w 2899173"/>
              <a:gd name="connsiteY5" fmla="*/ 2702644 h 3035423"/>
              <a:gd name="connsiteX0" fmla="*/ 631407 w 2899173"/>
              <a:gd name="connsiteY0" fmla="*/ 2702644 h 3035423"/>
              <a:gd name="connsiteX1" fmla="*/ 0 w 2899173"/>
              <a:gd name="connsiteY1" fmla="*/ 1994023 h 3035423"/>
              <a:gd name="connsiteX2" fmla="*/ 1365246 w 2899173"/>
              <a:gd name="connsiteY2" fmla="*/ 0 h 3035423"/>
              <a:gd name="connsiteX3" fmla="*/ 2899173 w 2899173"/>
              <a:gd name="connsiteY3" fmla="*/ 2461344 h 3035423"/>
              <a:gd name="connsiteX4" fmla="*/ 1317678 w 2899173"/>
              <a:gd name="connsiteY4" fmla="*/ 3035423 h 3035423"/>
              <a:gd name="connsiteX5" fmla="*/ 631407 w 2899173"/>
              <a:gd name="connsiteY5" fmla="*/ 2702644 h 3035423"/>
              <a:gd name="connsiteX0" fmla="*/ 631407 w 2899173"/>
              <a:gd name="connsiteY0" fmla="*/ 2702644 h 3086223"/>
              <a:gd name="connsiteX1" fmla="*/ 0 w 2899173"/>
              <a:gd name="connsiteY1" fmla="*/ 1994023 h 3086223"/>
              <a:gd name="connsiteX2" fmla="*/ 1365246 w 2899173"/>
              <a:gd name="connsiteY2" fmla="*/ 0 h 3086223"/>
              <a:gd name="connsiteX3" fmla="*/ 2899173 w 2899173"/>
              <a:gd name="connsiteY3" fmla="*/ 2461344 h 3086223"/>
              <a:gd name="connsiteX4" fmla="*/ 1330378 w 2899173"/>
              <a:gd name="connsiteY4" fmla="*/ 3086223 h 3086223"/>
              <a:gd name="connsiteX5" fmla="*/ 631407 w 2899173"/>
              <a:gd name="connsiteY5" fmla="*/ 2702644 h 3086223"/>
              <a:gd name="connsiteX0" fmla="*/ 631407 w 2899173"/>
              <a:gd name="connsiteY0" fmla="*/ 2702644 h 3060823"/>
              <a:gd name="connsiteX1" fmla="*/ 0 w 2899173"/>
              <a:gd name="connsiteY1" fmla="*/ 1994023 h 3060823"/>
              <a:gd name="connsiteX2" fmla="*/ 1365246 w 2899173"/>
              <a:gd name="connsiteY2" fmla="*/ 0 h 3060823"/>
              <a:gd name="connsiteX3" fmla="*/ 2899173 w 2899173"/>
              <a:gd name="connsiteY3" fmla="*/ 2461344 h 3060823"/>
              <a:gd name="connsiteX4" fmla="*/ 1508178 w 2899173"/>
              <a:gd name="connsiteY4" fmla="*/ 3060823 h 3060823"/>
              <a:gd name="connsiteX5" fmla="*/ 631407 w 2899173"/>
              <a:gd name="connsiteY5" fmla="*/ 2702644 h 3060823"/>
              <a:gd name="connsiteX0" fmla="*/ 631407 w 2899173"/>
              <a:gd name="connsiteY0" fmla="*/ 2702644 h 3060823"/>
              <a:gd name="connsiteX1" fmla="*/ 0 w 2899173"/>
              <a:gd name="connsiteY1" fmla="*/ 1994023 h 3060823"/>
              <a:gd name="connsiteX2" fmla="*/ 1365246 w 2899173"/>
              <a:gd name="connsiteY2" fmla="*/ 0 h 3060823"/>
              <a:gd name="connsiteX3" fmla="*/ 2899173 w 2899173"/>
              <a:gd name="connsiteY3" fmla="*/ 2461344 h 3060823"/>
              <a:gd name="connsiteX4" fmla="*/ 1508178 w 2899173"/>
              <a:gd name="connsiteY4" fmla="*/ 3060823 h 3060823"/>
              <a:gd name="connsiteX5" fmla="*/ 631407 w 2899173"/>
              <a:gd name="connsiteY5" fmla="*/ 2702644 h 3060823"/>
              <a:gd name="connsiteX0" fmla="*/ 631407 w 2899173"/>
              <a:gd name="connsiteY0" fmla="*/ 2702644 h 3060823"/>
              <a:gd name="connsiteX1" fmla="*/ 0 w 2899173"/>
              <a:gd name="connsiteY1" fmla="*/ 1994023 h 3060823"/>
              <a:gd name="connsiteX2" fmla="*/ 1365246 w 2899173"/>
              <a:gd name="connsiteY2" fmla="*/ 0 h 3060823"/>
              <a:gd name="connsiteX3" fmla="*/ 2899173 w 2899173"/>
              <a:gd name="connsiteY3" fmla="*/ 2461344 h 3060823"/>
              <a:gd name="connsiteX4" fmla="*/ 1508178 w 2899173"/>
              <a:gd name="connsiteY4" fmla="*/ 3060823 h 3060823"/>
              <a:gd name="connsiteX5" fmla="*/ 631407 w 2899173"/>
              <a:gd name="connsiteY5" fmla="*/ 2702644 h 3060823"/>
              <a:gd name="connsiteX0" fmla="*/ 663159 w 2930925"/>
              <a:gd name="connsiteY0" fmla="*/ 2702644 h 3060823"/>
              <a:gd name="connsiteX1" fmla="*/ 0 w 2930925"/>
              <a:gd name="connsiteY1" fmla="*/ 2032204 h 3060823"/>
              <a:gd name="connsiteX2" fmla="*/ 1396998 w 2930925"/>
              <a:gd name="connsiteY2" fmla="*/ 0 h 3060823"/>
              <a:gd name="connsiteX3" fmla="*/ 2930925 w 2930925"/>
              <a:gd name="connsiteY3" fmla="*/ 2461344 h 3060823"/>
              <a:gd name="connsiteX4" fmla="*/ 1539930 w 2930925"/>
              <a:gd name="connsiteY4" fmla="*/ 3060823 h 3060823"/>
              <a:gd name="connsiteX5" fmla="*/ 663159 w 2930925"/>
              <a:gd name="connsiteY5" fmla="*/ 2702644 h 3060823"/>
              <a:gd name="connsiteX0" fmla="*/ 663159 w 2930925"/>
              <a:gd name="connsiteY0" fmla="*/ 2702644 h 3060823"/>
              <a:gd name="connsiteX1" fmla="*/ 0 w 2930925"/>
              <a:gd name="connsiteY1" fmla="*/ 2032204 h 3060823"/>
              <a:gd name="connsiteX2" fmla="*/ 1396998 w 2930925"/>
              <a:gd name="connsiteY2" fmla="*/ 0 h 3060823"/>
              <a:gd name="connsiteX3" fmla="*/ 2930925 w 2930925"/>
              <a:gd name="connsiteY3" fmla="*/ 2461344 h 3060823"/>
              <a:gd name="connsiteX4" fmla="*/ 1539930 w 2930925"/>
              <a:gd name="connsiteY4" fmla="*/ 3060823 h 3060823"/>
              <a:gd name="connsiteX5" fmla="*/ 663159 w 2930925"/>
              <a:gd name="connsiteY5" fmla="*/ 2702644 h 3060823"/>
              <a:gd name="connsiteX0" fmla="*/ 663159 w 2930925"/>
              <a:gd name="connsiteY0" fmla="*/ 2702644 h 3060823"/>
              <a:gd name="connsiteX1" fmla="*/ 0 w 2930925"/>
              <a:gd name="connsiteY1" fmla="*/ 2032204 h 3060823"/>
              <a:gd name="connsiteX2" fmla="*/ 1396998 w 2930925"/>
              <a:gd name="connsiteY2" fmla="*/ 0 h 3060823"/>
              <a:gd name="connsiteX3" fmla="*/ 2930925 w 2930925"/>
              <a:gd name="connsiteY3" fmla="*/ 2461344 h 3060823"/>
              <a:gd name="connsiteX4" fmla="*/ 1539930 w 2930925"/>
              <a:gd name="connsiteY4" fmla="*/ 3060823 h 3060823"/>
              <a:gd name="connsiteX5" fmla="*/ 663159 w 2930925"/>
              <a:gd name="connsiteY5" fmla="*/ 2702644 h 3060823"/>
              <a:gd name="connsiteX0" fmla="*/ 663159 w 2930925"/>
              <a:gd name="connsiteY0" fmla="*/ 2702644 h 3060823"/>
              <a:gd name="connsiteX1" fmla="*/ 0 w 2930925"/>
              <a:gd name="connsiteY1" fmla="*/ 2032204 h 3060823"/>
              <a:gd name="connsiteX2" fmla="*/ 1396998 w 2930925"/>
              <a:gd name="connsiteY2" fmla="*/ 0 h 3060823"/>
              <a:gd name="connsiteX3" fmla="*/ 2930925 w 2930925"/>
              <a:gd name="connsiteY3" fmla="*/ 2461344 h 3060823"/>
              <a:gd name="connsiteX4" fmla="*/ 1539930 w 2930925"/>
              <a:gd name="connsiteY4" fmla="*/ 3060823 h 3060823"/>
              <a:gd name="connsiteX5" fmla="*/ 663159 w 2930925"/>
              <a:gd name="connsiteY5" fmla="*/ 2702644 h 3060823"/>
              <a:gd name="connsiteX0" fmla="*/ 663159 w 2930925"/>
              <a:gd name="connsiteY0" fmla="*/ 2702644 h 2908539"/>
              <a:gd name="connsiteX1" fmla="*/ 0 w 2930925"/>
              <a:gd name="connsiteY1" fmla="*/ 2032204 h 2908539"/>
              <a:gd name="connsiteX2" fmla="*/ 1396998 w 2930925"/>
              <a:gd name="connsiteY2" fmla="*/ 0 h 2908539"/>
              <a:gd name="connsiteX3" fmla="*/ 2930925 w 2930925"/>
              <a:gd name="connsiteY3" fmla="*/ 2461344 h 2908539"/>
              <a:gd name="connsiteX4" fmla="*/ 1559196 w 2930925"/>
              <a:gd name="connsiteY4" fmla="*/ 2908539 h 2908539"/>
              <a:gd name="connsiteX5" fmla="*/ 663159 w 2930925"/>
              <a:gd name="connsiteY5" fmla="*/ 2702644 h 2908539"/>
              <a:gd name="connsiteX0" fmla="*/ 663159 w 2930925"/>
              <a:gd name="connsiteY0" fmla="*/ 2702644 h 2959458"/>
              <a:gd name="connsiteX1" fmla="*/ 0 w 2930925"/>
              <a:gd name="connsiteY1" fmla="*/ 2032204 h 2959458"/>
              <a:gd name="connsiteX2" fmla="*/ 1396998 w 2930925"/>
              <a:gd name="connsiteY2" fmla="*/ 0 h 2959458"/>
              <a:gd name="connsiteX3" fmla="*/ 2930925 w 2930925"/>
              <a:gd name="connsiteY3" fmla="*/ 2461344 h 2959458"/>
              <a:gd name="connsiteX4" fmla="*/ 1559412 w 2930925"/>
              <a:gd name="connsiteY4" fmla="*/ 2959458 h 2959458"/>
              <a:gd name="connsiteX5" fmla="*/ 663159 w 2930925"/>
              <a:gd name="connsiteY5" fmla="*/ 2702644 h 2959458"/>
              <a:gd name="connsiteX0" fmla="*/ 663159 w 2930925"/>
              <a:gd name="connsiteY0" fmla="*/ 2702644 h 2959458"/>
              <a:gd name="connsiteX1" fmla="*/ 0 w 2930925"/>
              <a:gd name="connsiteY1" fmla="*/ 2032204 h 2959458"/>
              <a:gd name="connsiteX2" fmla="*/ 1396998 w 2930925"/>
              <a:gd name="connsiteY2" fmla="*/ 0 h 2959458"/>
              <a:gd name="connsiteX3" fmla="*/ 2930925 w 2930925"/>
              <a:gd name="connsiteY3" fmla="*/ 2461344 h 2959458"/>
              <a:gd name="connsiteX4" fmla="*/ 1559412 w 2930925"/>
              <a:gd name="connsiteY4" fmla="*/ 2959458 h 2959458"/>
              <a:gd name="connsiteX5" fmla="*/ 663159 w 2930925"/>
              <a:gd name="connsiteY5" fmla="*/ 2702644 h 2959458"/>
              <a:gd name="connsiteX0" fmla="*/ 663159 w 2893222"/>
              <a:gd name="connsiteY0" fmla="*/ 2702644 h 2959458"/>
              <a:gd name="connsiteX1" fmla="*/ 0 w 2893222"/>
              <a:gd name="connsiteY1" fmla="*/ 2032204 h 2959458"/>
              <a:gd name="connsiteX2" fmla="*/ 1396998 w 2893222"/>
              <a:gd name="connsiteY2" fmla="*/ 0 h 2959458"/>
              <a:gd name="connsiteX3" fmla="*/ 2893222 w 2893222"/>
              <a:gd name="connsiteY3" fmla="*/ 2404291 h 2959458"/>
              <a:gd name="connsiteX4" fmla="*/ 1559412 w 2893222"/>
              <a:gd name="connsiteY4" fmla="*/ 2959458 h 2959458"/>
              <a:gd name="connsiteX5" fmla="*/ 663159 w 2893222"/>
              <a:gd name="connsiteY5" fmla="*/ 2702644 h 2959458"/>
              <a:gd name="connsiteX0" fmla="*/ 663159 w 2893222"/>
              <a:gd name="connsiteY0" fmla="*/ 2702644 h 2959458"/>
              <a:gd name="connsiteX1" fmla="*/ 0 w 2893222"/>
              <a:gd name="connsiteY1" fmla="*/ 2032204 h 2959458"/>
              <a:gd name="connsiteX2" fmla="*/ 1396998 w 2893222"/>
              <a:gd name="connsiteY2" fmla="*/ 0 h 2959458"/>
              <a:gd name="connsiteX3" fmla="*/ 2893222 w 2893222"/>
              <a:gd name="connsiteY3" fmla="*/ 2404291 h 2959458"/>
              <a:gd name="connsiteX4" fmla="*/ 1559412 w 2893222"/>
              <a:gd name="connsiteY4" fmla="*/ 2959458 h 2959458"/>
              <a:gd name="connsiteX5" fmla="*/ 663159 w 2893222"/>
              <a:gd name="connsiteY5" fmla="*/ 2702644 h 2959458"/>
              <a:gd name="connsiteX0" fmla="*/ 663159 w 2893222"/>
              <a:gd name="connsiteY0" fmla="*/ 2702644 h 2959458"/>
              <a:gd name="connsiteX1" fmla="*/ 0 w 2893222"/>
              <a:gd name="connsiteY1" fmla="*/ 2032204 h 2959458"/>
              <a:gd name="connsiteX2" fmla="*/ 1396998 w 2893222"/>
              <a:gd name="connsiteY2" fmla="*/ 0 h 2959458"/>
              <a:gd name="connsiteX3" fmla="*/ 2893222 w 2893222"/>
              <a:gd name="connsiteY3" fmla="*/ 2404291 h 2959458"/>
              <a:gd name="connsiteX4" fmla="*/ 1559412 w 2893222"/>
              <a:gd name="connsiteY4" fmla="*/ 2959458 h 2959458"/>
              <a:gd name="connsiteX5" fmla="*/ 663159 w 2893222"/>
              <a:gd name="connsiteY5" fmla="*/ 2702644 h 295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 dist="63500" dir="13500000">
              <a:prstClr val="black">
                <a:alpha val="30000"/>
              </a:prstClr>
            </a:innerShdw>
          </a:effectLst>
        </p:spPr>
        <p:txBody>
          <a:bodyPr vert="horz" wrap="square" lIns="72009" tIns="36005" rIns="72009" bIns="36005" numCol="1" anchor="ctr" anchorCtr="0" compatLnSpc="1">
            <a:prstTxWarp prst="textNoShape">
              <a:avLst/>
            </a:prstTxWarp>
          </a:bodyPr>
          <a:lstStyle/>
          <a:p>
            <a:pPr algn="r"/>
            <a:endParaRPr lang="zh-CN" altLang="en-US" sz="126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等腰三角形 21"/>
          <p:cNvSpPr/>
          <p:nvPr/>
        </p:nvSpPr>
        <p:spPr bwMode="auto">
          <a:xfrm rot="5400000">
            <a:off x="2565862" y="1812617"/>
            <a:ext cx="2278100" cy="2330783"/>
          </a:xfrm>
          <a:custGeom>
            <a:avLst/>
            <a:gdLst>
              <a:gd name="connsiteX0" fmla="*/ 0 w 3169466"/>
              <a:gd name="connsiteY0" fmla="*/ 3096344 h 3096344"/>
              <a:gd name="connsiteX1" fmla="*/ 1508539 w 3169466"/>
              <a:gd name="connsiteY1" fmla="*/ 0 h 3096344"/>
              <a:gd name="connsiteX2" fmla="*/ 3169466 w 3169466"/>
              <a:gd name="connsiteY2" fmla="*/ 3096344 h 3096344"/>
              <a:gd name="connsiteX3" fmla="*/ 0 w 3169466"/>
              <a:gd name="connsiteY3" fmla="*/ 3096344 h 3096344"/>
              <a:gd name="connsiteX0" fmla="*/ 0 w 3017066"/>
              <a:gd name="connsiteY0" fmla="*/ 3083644 h 3096344"/>
              <a:gd name="connsiteX1" fmla="*/ 1356139 w 3017066"/>
              <a:gd name="connsiteY1" fmla="*/ 0 h 3096344"/>
              <a:gd name="connsiteX2" fmla="*/ 3017066 w 3017066"/>
              <a:gd name="connsiteY2" fmla="*/ 3096344 h 3096344"/>
              <a:gd name="connsiteX3" fmla="*/ 0 w 3017066"/>
              <a:gd name="connsiteY3" fmla="*/ 3083644 h 3096344"/>
              <a:gd name="connsiteX0" fmla="*/ 0 w 3017066"/>
              <a:gd name="connsiteY0" fmla="*/ 3083644 h 3096344"/>
              <a:gd name="connsiteX1" fmla="*/ 181393 w 3017066"/>
              <a:gd name="connsiteY1" fmla="*/ 2273423 h 3096344"/>
              <a:gd name="connsiteX2" fmla="*/ 1356139 w 3017066"/>
              <a:gd name="connsiteY2" fmla="*/ 0 h 3096344"/>
              <a:gd name="connsiteX3" fmla="*/ 3017066 w 3017066"/>
              <a:gd name="connsiteY3" fmla="*/ 3096344 h 3096344"/>
              <a:gd name="connsiteX4" fmla="*/ 0 w 3017066"/>
              <a:gd name="connsiteY4" fmla="*/ 3083644 h 3096344"/>
              <a:gd name="connsiteX0" fmla="*/ 0 w 3017066"/>
              <a:gd name="connsiteY0" fmla="*/ 3083644 h 3096344"/>
              <a:gd name="connsiteX1" fmla="*/ 181393 w 3017066"/>
              <a:gd name="connsiteY1" fmla="*/ 2222623 h 3096344"/>
              <a:gd name="connsiteX2" fmla="*/ 1356139 w 3017066"/>
              <a:gd name="connsiteY2" fmla="*/ 0 h 3096344"/>
              <a:gd name="connsiteX3" fmla="*/ 3017066 w 3017066"/>
              <a:gd name="connsiteY3" fmla="*/ 3096344 h 3096344"/>
              <a:gd name="connsiteX4" fmla="*/ 0 w 3017066"/>
              <a:gd name="connsiteY4" fmla="*/ 3083644 h 3096344"/>
              <a:gd name="connsiteX0" fmla="*/ 0 w 3017066"/>
              <a:gd name="connsiteY0" fmla="*/ 3083644 h 3096344"/>
              <a:gd name="connsiteX1" fmla="*/ 105193 w 3017066"/>
              <a:gd name="connsiteY1" fmla="*/ 2425823 h 3096344"/>
              <a:gd name="connsiteX2" fmla="*/ 1356139 w 3017066"/>
              <a:gd name="connsiteY2" fmla="*/ 0 h 3096344"/>
              <a:gd name="connsiteX3" fmla="*/ 3017066 w 3017066"/>
              <a:gd name="connsiteY3" fmla="*/ 3096344 h 3096344"/>
              <a:gd name="connsiteX4" fmla="*/ 0 w 3017066"/>
              <a:gd name="connsiteY4" fmla="*/ 3083644 h 3096344"/>
              <a:gd name="connsiteX0" fmla="*/ 0 w 3017066"/>
              <a:gd name="connsiteY0" fmla="*/ 2601044 h 2613744"/>
              <a:gd name="connsiteX1" fmla="*/ 105193 w 3017066"/>
              <a:gd name="connsiteY1" fmla="*/ 1943223 h 2613744"/>
              <a:gd name="connsiteX2" fmla="*/ 1368839 w 3017066"/>
              <a:gd name="connsiteY2" fmla="*/ 0 h 2613744"/>
              <a:gd name="connsiteX3" fmla="*/ 3017066 w 3017066"/>
              <a:gd name="connsiteY3" fmla="*/ 2613744 h 2613744"/>
              <a:gd name="connsiteX4" fmla="*/ 0 w 3017066"/>
              <a:gd name="connsiteY4" fmla="*/ 2601044 h 2613744"/>
              <a:gd name="connsiteX0" fmla="*/ 537730 w 2919796"/>
              <a:gd name="connsiteY0" fmla="*/ 2702644 h 2702644"/>
              <a:gd name="connsiteX1" fmla="*/ 7923 w 2919796"/>
              <a:gd name="connsiteY1" fmla="*/ 1943223 h 2702644"/>
              <a:gd name="connsiteX2" fmla="*/ 1271569 w 2919796"/>
              <a:gd name="connsiteY2" fmla="*/ 0 h 2702644"/>
              <a:gd name="connsiteX3" fmla="*/ 2919796 w 2919796"/>
              <a:gd name="connsiteY3" fmla="*/ 2613744 h 2702644"/>
              <a:gd name="connsiteX4" fmla="*/ 537730 w 2919796"/>
              <a:gd name="connsiteY4" fmla="*/ 2702644 h 2702644"/>
              <a:gd name="connsiteX0" fmla="*/ 552634 w 2934700"/>
              <a:gd name="connsiteY0" fmla="*/ 2702644 h 2702644"/>
              <a:gd name="connsiteX1" fmla="*/ 22827 w 2934700"/>
              <a:gd name="connsiteY1" fmla="*/ 1943223 h 2702644"/>
              <a:gd name="connsiteX2" fmla="*/ 1286473 w 2934700"/>
              <a:gd name="connsiteY2" fmla="*/ 0 h 2702644"/>
              <a:gd name="connsiteX3" fmla="*/ 2934700 w 2934700"/>
              <a:gd name="connsiteY3" fmla="*/ 2613744 h 2702644"/>
              <a:gd name="connsiteX4" fmla="*/ 552634 w 2934700"/>
              <a:gd name="connsiteY4" fmla="*/ 2702644 h 2702644"/>
              <a:gd name="connsiteX0" fmla="*/ 529807 w 2911873"/>
              <a:gd name="connsiteY0" fmla="*/ 2702644 h 2702644"/>
              <a:gd name="connsiteX1" fmla="*/ 0 w 2911873"/>
              <a:gd name="connsiteY1" fmla="*/ 1943223 h 2702644"/>
              <a:gd name="connsiteX2" fmla="*/ 1263646 w 2911873"/>
              <a:gd name="connsiteY2" fmla="*/ 0 h 2702644"/>
              <a:gd name="connsiteX3" fmla="*/ 2911873 w 2911873"/>
              <a:gd name="connsiteY3" fmla="*/ 2613744 h 2702644"/>
              <a:gd name="connsiteX4" fmla="*/ 529807 w 2911873"/>
              <a:gd name="connsiteY4" fmla="*/ 2702644 h 2702644"/>
              <a:gd name="connsiteX0" fmla="*/ 529807 w 2911873"/>
              <a:gd name="connsiteY0" fmla="*/ 2702644 h 2702644"/>
              <a:gd name="connsiteX1" fmla="*/ 0 w 2911873"/>
              <a:gd name="connsiteY1" fmla="*/ 1943223 h 2702644"/>
              <a:gd name="connsiteX2" fmla="*/ 1263646 w 2911873"/>
              <a:gd name="connsiteY2" fmla="*/ 0 h 2702644"/>
              <a:gd name="connsiteX3" fmla="*/ 2911873 w 2911873"/>
              <a:gd name="connsiteY3" fmla="*/ 2613744 h 2702644"/>
              <a:gd name="connsiteX4" fmla="*/ 529807 w 2911873"/>
              <a:gd name="connsiteY4" fmla="*/ 2702644 h 2702644"/>
              <a:gd name="connsiteX0" fmla="*/ 529807 w 2911873"/>
              <a:gd name="connsiteY0" fmla="*/ 2702644 h 2844923"/>
              <a:gd name="connsiteX1" fmla="*/ 0 w 2911873"/>
              <a:gd name="connsiteY1" fmla="*/ 1943223 h 2844923"/>
              <a:gd name="connsiteX2" fmla="*/ 1263646 w 2911873"/>
              <a:gd name="connsiteY2" fmla="*/ 0 h 2844923"/>
              <a:gd name="connsiteX3" fmla="*/ 2911873 w 2911873"/>
              <a:gd name="connsiteY3" fmla="*/ 2613744 h 2844923"/>
              <a:gd name="connsiteX4" fmla="*/ 1241478 w 2911873"/>
              <a:gd name="connsiteY4" fmla="*/ 2844923 h 2844923"/>
              <a:gd name="connsiteX5" fmla="*/ 529807 w 2911873"/>
              <a:gd name="connsiteY5" fmla="*/ 2702644 h 2844923"/>
              <a:gd name="connsiteX0" fmla="*/ 529807 w 2619773"/>
              <a:gd name="connsiteY0" fmla="*/ 2702644 h 2844923"/>
              <a:gd name="connsiteX1" fmla="*/ 0 w 2619773"/>
              <a:gd name="connsiteY1" fmla="*/ 1943223 h 2844923"/>
              <a:gd name="connsiteX2" fmla="*/ 1263646 w 2619773"/>
              <a:gd name="connsiteY2" fmla="*/ 0 h 2844923"/>
              <a:gd name="connsiteX3" fmla="*/ 2619773 w 2619773"/>
              <a:gd name="connsiteY3" fmla="*/ 2143844 h 2844923"/>
              <a:gd name="connsiteX4" fmla="*/ 1241478 w 2619773"/>
              <a:gd name="connsiteY4" fmla="*/ 2844923 h 2844923"/>
              <a:gd name="connsiteX5" fmla="*/ 529807 w 2619773"/>
              <a:gd name="connsiteY5" fmla="*/ 2702644 h 2844923"/>
              <a:gd name="connsiteX0" fmla="*/ 529807 w 2619773"/>
              <a:gd name="connsiteY0" fmla="*/ 2702644 h 2959223"/>
              <a:gd name="connsiteX1" fmla="*/ 0 w 2619773"/>
              <a:gd name="connsiteY1" fmla="*/ 1943223 h 2959223"/>
              <a:gd name="connsiteX2" fmla="*/ 1263646 w 2619773"/>
              <a:gd name="connsiteY2" fmla="*/ 0 h 2959223"/>
              <a:gd name="connsiteX3" fmla="*/ 2619773 w 2619773"/>
              <a:gd name="connsiteY3" fmla="*/ 2143844 h 2959223"/>
              <a:gd name="connsiteX4" fmla="*/ 1216078 w 2619773"/>
              <a:gd name="connsiteY4" fmla="*/ 2959223 h 2959223"/>
              <a:gd name="connsiteX5" fmla="*/ 529807 w 2619773"/>
              <a:gd name="connsiteY5" fmla="*/ 2702644 h 2959223"/>
              <a:gd name="connsiteX0" fmla="*/ 529807 w 2619773"/>
              <a:gd name="connsiteY0" fmla="*/ 2702644 h 2959223"/>
              <a:gd name="connsiteX1" fmla="*/ 0 w 2619773"/>
              <a:gd name="connsiteY1" fmla="*/ 1943223 h 2959223"/>
              <a:gd name="connsiteX2" fmla="*/ 1263646 w 2619773"/>
              <a:gd name="connsiteY2" fmla="*/ 0 h 2959223"/>
              <a:gd name="connsiteX3" fmla="*/ 2619773 w 2619773"/>
              <a:gd name="connsiteY3" fmla="*/ 2143844 h 2959223"/>
              <a:gd name="connsiteX4" fmla="*/ 1216078 w 2619773"/>
              <a:gd name="connsiteY4" fmla="*/ 2959223 h 2959223"/>
              <a:gd name="connsiteX5" fmla="*/ 529807 w 2619773"/>
              <a:gd name="connsiteY5" fmla="*/ 2702644 h 2959223"/>
              <a:gd name="connsiteX0" fmla="*/ 529807 w 2619773"/>
              <a:gd name="connsiteY0" fmla="*/ 2702644 h 2959223"/>
              <a:gd name="connsiteX1" fmla="*/ 0 w 2619773"/>
              <a:gd name="connsiteY1" fmla="*/ 1943223 h 2959223"/>
              <a:gd name="connsiteX2" fmla="*/ 1263646 w 2619773"/>
              <a:gd name="connsiteY2" fmla="*/ 0 h 2959223"/>
              <a:gd name="connsiteX3" fmla="*/ 2619773 w 2619773"/>
              <a:gd name="connsiteY3" fmla="*/ 2143844 h 2959223"/>
              <a:gd name="connsiteX4" fmla="*/ 1216078 w 2619773"/>
              <a:gd name="connsiteY4" fmla="*/ 2959223 h 2959223"/>
              <a:gd name="connsiteX5" fmla="*/ 529807 w 2619773"/>
              <a:gd name="connsiteY5" fmla="*/ 2702644 h 2959223"/>
              <a:gd name="connsiteX0" fmla="*/ 529807 w 2708673"/>
              <a:gd name="connsiteY0" fmla="*/ 2702644 h 2959223"/>
              <a:gd name="connsiteX1" fmla="*/ 0 w 2708673"/>
              <a:gd name="connsiteY1" fmla="*/ 1943223 h 2959223"/>
              <a:gd name="connsiteX2" fmla="*/ 1263646 w 2708673"/>
              <a:gd name="connsiteY2" fmla="*/ 0 h 2959223"/>
              <a:gd name="connsiteX3" fmla="*/ 2708673 w 2708673"/>
              <a:gd name="connsiteY3" fmla="*/ 2258144 h 2959223"/>
              <a:gd name="connsiteX4" fmla="*/ 1216078 w 2708673"/>
              <a:gd name="connsiteY4" fmla="*/ 2959223 h 2959223"/>
              <a:gd name="connsiteX5" fmla="*/ 529807 w 2708673"/>
              <a:gd name="connsiteY5" fmla="*/ 2702644 h 2959223"/>
              <a:gd name="connsiteX0" fmla="*/ 529807 w 2708673"/>
              <a:gd name="connsiteY0" fmla="*/ 2702644 h 3035423"/>
              <a:gd name="connsiteX1" fmla="*/ 0 w 2708673"/>
              <a:gd name="connsiteY1" fmla="*/ 1943223 h 3035423"/>
              <a:gd name="connsiteX2" fmla="*/ 1263646 w 2708673"/>
              <a:gd name="connsiteY2" fmla="*/ 0 h 3035423"/>
              <a:gd name="connsiteX3" fmla="*/ 2708673 w 2708673"/>
              <a:gd name="connsiteY3" fmla="*/ 2258144 h 3035423"/>
              <a:gd name="connsiteX4" fmla="*/ 1216078 w 2708673"/>
              <a:gd name="connsiteY4" fmla="*/ 3035423 h 3035423"/>
              <a:gd name="connsiteX5" fmla="*/ 529807 w 2708673"/>
              <a:gd name="connsiteY5" fmla="*/ 2702644 h 3035423"/>
              <a:gd name="connsiteX0" fmla="*/ 631407 w 2810273"/>
              <a:gd name="connsiteY0" fmla="*/ 2702644 h 3035423"/>
              <a:gd name="connsiteX1" fmla="*/ 0 w 2810273"/>
              <a:gd name="connsiteY1" fmla="*/ 1994023 h 3035423"/>
              <a:gd name="connsiteX2" fmla="*/ 1365246 w 2810273"/>
              <a:gd name="connsiteY2" fmla="*/ 0 h 3035423"/>
              <a:gd name="connsiteX3" fmla="*/ 2810273 w 2810273"/>
              <a:gd name="connsiteY3" fmla="*/ 2258144 h 3035423"/>
              <a:gd name="connsiteX4" fmla="*/ 1317678 w 2810273"/>
              <a:gd name="connsiteY4" fmla="*/ 3035423 h 3035423"/>
              <a:gd name="connsiteX5" fmla="*/ 631407 w 2810273"/>
              <a:gd name="connsiteY5" fmla="*/ 2702644 h 3035423"/>
              <a:gd name="connsiteX0" fmla="*/ 631407 w 2899173"/>
              <a:gd name="connsiteY0" fmla="*/ 2702644 h 3035423"/>
              <a:gd name="connsiteX1" fmla="*/ 0 w 2899173"/>
              <a:gd name="connsiteY1" fmla="*/ 1994023 h 3035423"/>
              <a:gd name="connsiteX2" fmla="*/ 1365246 w 2899173"/>
              <a:gd name="connsiteY2" fmla="*/ 0 h 3035423"/>
              <a:gd name="connsiteX3" fmla="*/ 2899173 w 2899173"/>
              <a:gd name="connsiteY3" fmla="*/ 2461344 h 3035423"/>
              <a:gd name="connsiteX4" fmla="*/ 1317678 w 2899173"/>
              <a:gd name="connsiteY4" fmla="*/ 3035423 h 3035423"/>
              <a:gd name="connsiteX5" fmla="*/ 631407 w 2899173"/>
              <a:gd name="connsiteY5" fmla="*/ 2702644 h 3035423"/>
              <a:gd name="connsiteX0" fmla="*/ 631407 w 2899173"/>
              <a:gd name="connsiteY0" fmla="*/ 2702644 h 3035423"/>
              <a:gd name="connsiteX1" fmla="*/ 0 w 2899173"/>
              <a:gd name="connsiteY1" fmla="*/ 1994023 h 3035423"/>
              <a:gd name="connsiteX2" fmla="*/ 1365246 w 2899173"/>
              <a:gd name="connsiteY2" fmla="*/ 0 h 3035423"/>
              <a:gd name="connsiteX3" fmla="*/ 2899173 w 2899173"/>
              <a:gd name="connsiteY3" fmla="*/ 2461344 h 3035423"/>
              <a:gd name="connsiteX4" fmla="*/ 1317678 w 2899173"/>
              <a:gd name="connsiteY4" fmla="*/ 3035423 h 3035423"/>
              <a:gd name="connsiteX5" fmla="*/ 631407 w 2899173"/>
              <a:gd name="connsiteY5" fmla="*/ 2702644 h 3035423"/>
              <a:gd name="connsiteX0" fmla="*/ 631407 w 2899173"/>
              <a:gd name="connsiteY0" fmla="*/ 2702644 h 3086223"/>
              <a:gd name="connsiteX1" fmla="*/ 0 w 2899173"/>
              <a:gd name="connsiteY1" fmla="*/ 1994023 h 3086223"/>
              <a:gd name="connsiteX2" fmla="*/ 1365246 w 2899173"/>
              <a:gd name="connsiteY2" fmla="*/ 0 h 3086223"/>
              <a:gd name="connsiteX3" fmla="*/ 2899173 w 2899173"/>
              <a:gd name="connsiteY3" fmla="*/ 2461344 h 3086223"/>
              <a:gd name="connsiteX4" fmla="*/ 1330378 w 2899173"/>
              <a:gd name="connsiteY4" fmla="*/ 3086223 h 3086223"/>
              <a:gd name="connsiteX5" fmla="*/ 631407 w 2899173"/>
              <a:gd name="connsiteY5" fmla="*/ 2702644 h 3086223"/>
              <a:gd name="connsiteX0" fmla="*/ 631407 w 2899173"/>
              <a:gd name="connsiteY0" fmla="*/ 2702644 h 3060823"/>
              <a:gd name="connsiteX1" fmla="*/ 0 w 2899173"/>
              <a:gd name="connsiteY1" fmla="*/ 1994023 h 3060823"/>
              <a:gd name="connsiteX2" fmla="*/ 1365246 w 2899173"/>
              <a:gd name="connsiteY2" fmla="*/ 0 h 3060823"/>
              <a:gd name="connsiteX3" fmla="*/ 2899173 w 2899173"/>
              <a:gd name="connsiteY3" fmla="*/ 2461344 h 3060823"/>
              <a:gd name="connsiteX4" fmla="*/ 1508178 w 2899173"/>
              <a:gd name="connsiteY4" fmla="*/ 3060823 h 3060823"/>
              <a:gd name="connsiteX5" fmla="*/ 631407 w 2899173"/>
              <a:gd name="connsiteY5" fmla="*/ 2702644 h 3060823"/>
              <a:gd name="connsiteX0" fmla="*/ 631407 w 2899173"/>
              <a:gd name="connsiteY0" fmla="*/ 2702644 h 3060823"/>
              <a:gd name="connsiteX1" fmla="*/ 0 w 2899173"/>
              <a:gd name="connsiteY1" fmla="*/ 1994023 h 3060823"/>
              <a:gd name="connsiteX2" fmla="*/ 1365246 w 2899173"/>
              <a:gd name="connsiteY2" fmla="*/ 0 h 3060823"/>
              <a:gd name="connsiteX3" fmla="*/ 2899173 w 2899173"/>
              <a:gd name="connsiteY3" fmla="*/ 2461344 h 3060823"/>
              <a:gd name="connsiteX4" fmla="*/ 1508178 w 2899173"/>
              <a:gd name="connsiteY4" fmla="*/ 3060823 h 3060823"/>
              <a:gd name="connsiteX5" fmla="*/ 631407 w 2899173"/>
              <a:gd name="connsiteY5" fmla="*/ 2702644 h 3060823"/>
              <a:gd name="connsiteX0" fmla="*/ 631407 w 2899173"/>
              <a:gd name="connsiteY0" fmla="*/ 2702644 h 3060823"/>
              <a:gd name="connsiteX1" fmla="*/ 0 w 2899173"/>
              <a:gd name="connsiteY1" fmla="*/ 1994023 h 3060823"/>
              <a:gd name="connsiteX2" fmla="*/ 1365246 w 2899173"/>
              <a:gd name="connsiteY2" fmla="*/ 0 h 3060823"/>
              <a:gd name="connsiteX3" fmla="*/ 2899173 w 2899173"/>
              <a:gd name="connsiteY3" fmla="*/ 2461344 h 3060823"/>
              <a:gd name="connsiteX4" fmla="*/ 1508178 w 2899173"/>
              <a:gd name="connsiteY4" fmla="*/ 3060823 h 3060823"/>
              <a:gd name="connsiteX5" fmla="*/ 631407 w 2899173"/>
              <a:gd name="connsiteY5" fmla="*/ 2702644 h 3060823"/>
              <a:gd name="connsiteX0" fmla="*/ 663159 w 2930925"/>
              <a:gd name="connsiteY0" fmla="*/ 2702644 h 3060823"/>
              <a:gd name="connsiteX1" fmla="*/ 0 w 2930925"/>
              <a:gd name="connsiteY1" fmla="*/ 2032204 h 3060823"/>
              <a:gd name="connsiteX2" fmla="*/ 1396998 w 2930925"/>
              <a:gd name="connsiteY2" fmla="*/ 0 h 3060823"/>
              <a:gd name="connsiteX3" fmla="*/ 2930925 w 2930925"/>
              <a:gd name="connsiteY3" fmla="*/ 2461344 h 3060823"/>
              <a:gd name="connsiteX4" fmla="*/ 1539930 w 2930925"/>
              <a:gd name="connsiteY4" fmla="*/ 3060823 h 3060823"/>
              <a:gd name="connsiteX5" fmla="*/ 663159 w 2930925"/>
              <a:gd name="connsiteY5" fmla="*/ 2702644 h 3060823"/>
              <a:gd name="connsiteX0" fmla="*/ 663159 w 2930925"/>
              <a:gd name="connsiteY0" fmla="*/ 2702644 h 3060823"/>
              <a:gd name="connsiteX1" fmla="*/ 0 w 2930925"/>
              <a:gd name="connsiteY1" fmla="*/ 2032204 h 3060823"/>
              <a:gd name="connsiteX2" fmla="*/ 1396998 w 2930925"/>
              <a:gd name="connsiteY2" fmla="*/ 0 h 3060823"/>
              <a:gd name="connsiteX3" fmla="*/ 2930925 w 2930925"/>
              <a:gd name="connsiteY3" fmla="*/ 2461344 h 3060823"/>
              <a:gd name="connsiteX4" fmla="*/ 1539930 w 2930925"/>
              <a:gd name="connsiteY4" fmla="*/ 3060823 h 3060823"/>
              <a:gd name="connsiteX5" fmla="*/ 663159 w 2930925"/>
              <a:gd name="connsiteY5" fmla="*/ 2702644 h 3060823"/>
              <a:gd name="connsiteX0" fmla="*/ 663159 w 2930925"/>
              <a:gd name="connsiteY0" fmla="*/ 2702644 h 3060823"/>
              <a:gd name="connsiteX1" fmla="*/ 0 w 2930925"/>
              <a:gd name="connsiteY1" fmla="*/ 2032204 h 3060823"/>
              <a:gd name="connsiteX2" fmla="*/ 1396998 w 2930925"/>
              <a:gd name="connsiteY2" fmla="*/ 0 h 3060823"/>
              <a:gd name="connsiteX3" fmla="*/ 2930925 w 2930925"/>
              <a:gd name="connsiteY3" fmla="*/ 2461344 h 3060823"/>
              <a:gd name="connsiteX4" fmla="*/ 1539930 w 2930925"/>
              <a:gd name="connsiteY4" fmla="*/ 3060823 h 3060823"/>
              <a:gd name="connsiteX5" fmla="*/ 663159 w 2930925"/>
              <a:gd name="connsiteY5" fmla="*/ 2702644 h 3060823"/>
              <a:gd name="connsiteX0" fmla="*/ 663159 w 2930925"/>
              <a:gd name="connsiteY0" fmla="*/ 2702644 h 3060823"/>
              <a:gd name="connsiteX1" fmla="*/ 0 w 2930925"/>
              <a:gd name="connsiteY1" fmla="*/ 2032204 h 3060823"/>
              <a:gd name="connsiteX2" fmla="*/ 1396998 w 2930925"/>
              <a:gd name="connsiteY2" fmla="*/ 0 h 3060823"/>
              <a:gd name="connsiteX3" fmla="*/ 2930925 w 2930925"/>
              <a:gd name="connsiteY3" fmla="*/ 2461344 h 3060823"/>
              <a:gd name="connsiteX4" fmla="*/ 1539930 w 2930925"/>
              <a:gd name="connsiteY4" fmla="*/ 3060823 h 3060823"/>
              <a:gd name="connsiteX5" fmla="*/ 663159 w 2930925"/>
              <a:gd name="connsiteY5" fmla="*/ 2702644 h 3060823"/>
              <a:gd name="connsiteX0" fmla="*/ 663159 w 2930925"/>
              <a:gd name="connsiteY0" fmla="*/ 2702644 h 2908539"/>
              <a:gd name="connsiteX1" fmla="*/ 0 w 2930925"/>
              <a:gd name="connsiteY1" fmla="*/ 2032204 h 2908539"/>
              <a:gd name="connsiteX2" fmla="*/ 1396998 w 2930925"/>
              <a:gd name="connsiteY2" fmla="*/ 0 h 2908539"/>
              <a:gd name="connsiteX3" fmla="*/ 2930925 w 2930925"/>
              <a:gd name="connsiteY3" fmla="*/ 2461344 h 2908539"/>
              <a:gd name="connsiteX4" fmla="*/ 1559196 w 2930925"/>
              <a:gd name="connsiteY4" fmla="*/ 2908539 h 2908539"/>
              <a:gd name="connsiteX5" fmla="*/ 663159 w 2930925"/>
              <a:gd name="connsiteY5" fmla="*/ 2702644 h 2908539"/>
              <a:gd name="connsiteX0" fmla="*/ 663159 w 2930925"/>
              <a:gd name="connsiteY0" fmla="*/ 2702644 h 2959458"/>
              <a:gd name="connsiteX1" fmla="*/ 0 w 2930925"/>
              <a:gd name="connsiteY1" fmla="*/ 2032204 h 2959458"/>
              <a:gd name="connsiteX2" fmla="*/ 1396998 w 2930925"/>
              <a:gd name="connsiteY2" fmla="*/ 0 h 2959458"/>
              <a:gd name="connsiteX3" fmla="*/ 2930925 w 2930925"/>
              <a:gd name="connsiteY3" fmla="*/ 2461344 h 2959458"/>
              <a:gd name="connsiteX4" fmla="*/ 1559412 w 2930925"/>
              <a:gd name="connsiteY4" fmla="*/ 2959458 h 2959458"/>
              <a:gd name="connsiteX5" fmla="*/ 663159 w 2930925"/>
              <a:gd name="connsiteY5" fmla="*/ 2702644 h 2959458"/>
              <a:gd name="connsiteX0" fmla="*/ 663159 w 2930925"/>
              <a:gd name="connsiteY0" fmla="*/ 2702644 h 2959458"/>
              <a:gd name="connsiteX1" fmla="*/ 0 w 2930925"/>
              <a:gd name="connsiteY1" fmla="*/ 2032204 h 2959458"/>
              <a:gd name="connsiteX2" fmla="*/ 1396998 w 2930925"/>
              <a:gd name="connsiteY2" fmla="*/ 0 h 2959458"/>
              <a:gd name="connsiteX3" fmla="*/ 2930925 w 2930925"/>
              <a:gd name="connsiteY3" fmla="*/ 2461344 h 2959458"/>
              <a:gd name="connsiteX4" fmla="*/ 1559412 w 2930925"/>
              <a:gd name="connsiteY4" fmla="*/ 2959458 h 2959458"/>
              <a:gd name="connsiteX5" fmla="*/ 663159 w 2930925"/>
              <a:gd name="connsiteY5" fmla="*/ 2702644 h 2959458"/>
              <a:gd name="connsiteX0" fmla="*/ 663159 w 2893222"/>
              <a:gd name="connsiteY0" fmla="*/ 2702644 h 2959458"/>
              <a:gd name="connsiteX1" fmla="*/ 0 w 2893222"/>
              <a:gd name="connsiteY1" fmla="*/ 2032204 h 2959458"/>
              <a:gd name="connsiteX2" fmla="*/ 1396998 w 2893222"/>
              <a:gd name="connsiteY2" fmla="*/ 0 h 2959458"/>
              <a:gd name="connsiteX3" fmla="*/ 2893222 w 2893222"/>
              <a:gd name="connsiteY3" fmla="*/ 2404291 h 2959458"/>
              <a:gd name="connsiteX4" fmla="*/ 1559412 w 2893222"/>
              <a:gd name="connsiteY4" fmla="*/ 2959458 h 2959458"/>
              <a:gd name="connsiteX5" fmla="*/ 663159 w 2893222"/>
              <a:gd name="connsiteY5" fmla="*/ 2702644 h 2959458"/>
              <a:gd name="connsiteX0" fmla="*/ 663159 w 2893222"/>
              <a:gd name="connsiteY0" fmla="*/ 2702644 h 2959458"/>
              <a:gd name="connsiteX1" fmla="*/ 0 w 2893222"/>
              <a:gd name="connsiteY1" fmla="*/ 2032204 h 2959458"/>
              <a:gd name="connsiteX2" fmla="*/ 1396998 w 2893222"/>
              <a:gd name="connsiteY2" fmla="*/ 0 h 2959458"/>
              <a:gd name="connsiteX3" fmla="*/ 2893222 w 2893222"/>
              <a:gd name="connsiteY3" fmla="*/ 2404291 h 2959458"/>
              <a:gd name="connsiteX4" fmla="*/ 1559412 w 2893222"/>
              <a:gd name="connsiteY4" fmla="*/ 2959458 h 2959458"/>
              <a:gd name="connsiteX5" fmla="*/ 663159 w 2893222"/>
              <a:gd name="connsiteY5" fmla="*/ 2702644 h 2959458"/>
              <a:gd name="connsiteX0" fmla="*/ 663159 w 2893222"/>
              <a:gd name="connsiteY0" fmla="*/ 2702644 h 2959458"/>
              <a:gd name="connsiteX1" fmla="*/ 0 w 2893222"/>
              <a:gd name="connsiteY1" fmla="*/ 2032204 h 2959458"/>
              <a:gd name="connsiteX2" fmla="*/ 1396998 w 2893222"/>
              <a:gd name="connsiteY2" fmla="*/ 0 h 2959458"/>
              <a:gd name="connsiteX3" fmla="*/ 2893222 w 2893222"/>
              <a:gd name="connsiteY3" fmla="*/ 2404291 h 2959458"/>
              <a:gd name="connsiteX4" fmla="*/ 1559412 w 2893222"/>
              <a:gd name="connsiteY4" fmla="*/ 2959458 h 2959458"/>
              <a:gd name="connsiteX5" fmla="*/ 663159 w 2893222"/>
              <a:gd name="connsiteY5" fmla="*/ 2702644 h 2959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93222" h="2959458">
                <a:moveTo>
                  <a:pt x="663159" y="2702644"/>
                </a:moveTo>
                <a:cubicBezTo>
                  <a:pt x="270694" y="2413616"/>
                  <a:pt x="297292" y="2480177"/>
                  <a:pt x="0" y="2032204"/>
                </a:cubicBezTo>
                <a:lnTo>
                  <a:pt x="1396998" y="0"/>
                </a:lnTo>
                <a:lnTo>
                  <a:pt x="2893222" y="2404291"/>
                </a:lnTo>
                <a:cubicBezTo>
                  <a:pt x="2180089" y="2991587"/>
                  <a:pt x="1930209" y="2931200"/>
                  <a:pt x="1559412" y="2959458"/>
                </a:cubicBezTo>
                <a:cubicBezTo>
                  <a:pt x="1254627" y="2941783"/>
                  <a:pt x="930144" y="2872952"/>
                  <a:pt x="663159" y="27026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165100" dist="63500" dir="13500000">
              <a:prstClr val="black">
                <a:alpha val="30000"/>
              </a:prstClr>
            </a:innerShdw>
          </a:effectLst>
        </p:spPr>
        <p:txBody>
          <a:bodyPr vert="horz" wrap="square" lIns="72009" tIns="36005" rIns="72009" bIns="36005" numCol="1" anchor="ctr" anchorCtr="0" compatLnSpc="1">
            <a:prstTxWarp prst="textNoShape">
              <a:avLst/>
            </a:prstTxWarp>
          </a:bodyPr>
          <a:lstStyle/>
          <a:p>
            <a:pPr algn="r"/>
            <a:endParaRPr lang="zh-CN" altLang="en-US" sz="126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2540959" y="1648932"/>
            <a:ext cx="2873232" cy="2872859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  <p:txBody>
          <a:bodyPr lIns="72009" tIns="36005" rIns="72009" bIns="36005" anchor="ctr"/>
          <a:lstStyle/>
          <a:p>
            <a:pPr algn="ctr">
              <a:defRPr/>
            </a:pPr>
            <a:endParaRPr lang="zh-CN" altLang="en-US" sz="1890" kern="0" dirty="0">
              <a:solidFill>
                <a:sysClr val="window" lastClr="FFFFFF"/>
              </a:solidFill>
              <a:latin typeface="Calibri"/>
              <a:ea typeface="微软雅黑" pitchFamily="34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4260147" y="1648932"/>
            <a:ext cx="2874484" cy="2872859"/>
          </a:xfrm>
          <a:prstGeom prst="ellipse">
            <a:avLst/>
          </a:prstGeom>
          <a:noFill/>
          <a:ln w="12700" cap="flat" cmpd="sng" algn="ctr">
            <a:solidFill>
              <a:schemeClr val="bg1">
                <a:lumMod val="75000"/>
              </a:schemeClr>
            </a:solidFill>
            <a:prstDash val="dash"/>
          </a:ln>
          <a:effectLst/>
        </p:spPr>
        <p:txBody>
          <a:bodyPr lIns="72009" tIns="36005" rIns="72009" bIns="36005" anchor="ctr"/>
          <a:lstStyle/>
          <a:p>
            <a:pPr algn="ctr">
              <a:defRPr/>
            </a:pPr>
            <a:endParaRPr lang="zh-CN" altLang="en-US" sz="1890" kern="0" dirty="0">
              <a:solidFill>
                <a:sysClr val="window" lastClr="FFFFFF"/>
              </a:solidFill>
              <a:latin typeface="Calibri"/>
              <a:ea typeface="微软雅黑" pitchFamily="34" charset="-122"/>
            </a:endParaRPr>
          </a:p>
        </p:txBody>
      </p: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>
            <a:off x="3329911" y="2286712"/>
            <a:ext cx="450115" cy="211276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3089849" y="2935542"/>
            <a:ext cx="465119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 flipV="1">
            <a:off x="3329910" y="3355595"/>
            <a:ext cx="465119" cy="246282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 flipH="1" flipV="1">
            <a:off x="5954330" y="3345594"/>
            <a:ext cx="465119" cy="246282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 flipH="1">
            <a:off x="6186891" y="2933042"/>
            <a:ext cx="465119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 type="none" w="med" len="med"/>
            <a:tailEnd type="triangle" w="med" len="med"/>
          </a:ln>
        </p:spPr>
      </p:cxn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 flipH="1">
            <a:off x="5969334" y="2286712"/>
            <a:ext cx="450115" cy="211276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 type="none" w="med" len="med"/>
            <a:tailEnd type="triangle" w="med" len="med"/>
          </a:ln>
        </p:spPr>
      </p:cxn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2554712" y="1623545"/>
            <a:ext cx="781450" cy="781347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1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</a:t>
            </a:r>
            <a:endParaRPr lang="zh-CN" altLang="en-US" sz="1155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343805" y="1622918"/>
            <a:ext cx="781449" cy="782598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1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</a:t>
            </a:r>
            <a:endParaRPr lang="zh-CN" altLang="en-US" sz="1155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734531" y="2557997"/>
            <a:ext cx="782699" cy="782598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1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</a:t>
            </a:r>
            <a:endParaRPr lang="zh-CN" altLang="en-US" sz="1155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Oval 19"/>
          <p:cNvSpPr>
            <a:spLocks noChangeArrowheads="1"/>
          </p:cNvSpPr>
          <p:nvPr/>
        </p:nvSpPr>
        <p:spPr bwMode="auto">
          <a:xfrm>
            <a:off x="6418198" y="3468110"/>
            <a:ext cx="782699" cy="782598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1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</a:t>
            </a:r>
            <a:endParaRPr lang="zh-CN" altLang="en-US" sz="1155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204623" y="2557997"/>
            <a:ext cx="782699" cy="782598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1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</a:t>
            </a:r>
            <a:endParaRPr lang="zh-CN" altLang="en-US" sz="1155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524706" y="3468110"/>
            <a:ext cx="782699" cy="782598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15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text</a:t>
            </a:r>
            <a:endParaRPr lang="zh-CN" altLang="en-US" sz="1155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52"/>
          <p:cNvSpPr txBox="1"/>
          <p:nvPr/>
        </p:nvSpPr>
        <p:spPr>
          <a:xfrm>
            <a:off x="844688" y="1676586"/>
            <a:ext cx="1689726" cy="896657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4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84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53"/>
          <p:cNvSpPr txBox="1"/>
          <p:nvPr/>
        </p:nvSpPr>
        <p:spPr>
          <a:xfrm>
            <a:off x="7184937" y="1676586"/>
            <a:ext cx="1689726" cy="896657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4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84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54"/>
          <p:cNvSpPr txBox="1"/>
          <p:nvPr/>
        </p:nvSpPr>
        <p:spPr>
          <a:xfrm>
            <a:off x="504407" y="2626578"/>
            <a:ext cx="1689726" cy="896657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4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84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55"/>
          <p:cNvSpPr txBox="1"/>
          <p:nvPr/>
        </p:nvSpPr>
        <p:spPr>
          <a:xfrm>
            <a:off x="7553069" y="2645171"/>
            <a:ext cx="1689726" cy="896657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4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84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TextBox 56"/>
          <p:cNvSpPr txBox="1"/>
          <p:nvPr/>
        </p:nvSpPr>
        <p:spPr>
          <a:xfrm>
            <a:off x="7253335" y="3574038"/>
            <a:ext cx="1689726" cy="896657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4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84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57"/>
          <p:cNvSpPr txBox="1"/>
          <p:nvPr/>
        </p:nvSpPr>
        <p:spPr>
          <a:xfrm>
            <a:off x="789498" y="3569037"/>
            <a:ext cx="1689726" cy="896657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4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84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037424" y="2133820"/>
            <a:ext cx="1603241" cy="1603447"/>
            <a:chOff x="5049626" y="2709612"/>
            <a:chExt cx="2035596" cy="2036122"/>
          </a:xfrm>
        </p:grpSpPr>
        <p:sp>
          <p:nvSpPr>
            <p:cNvPr id="31" name="椭圆 30"/>
            <p:cNvSpPr/>
            <p:nvPr/>
          </p:nvSpPr>
          <p:spPr>
            <a:xfrm>
              <a:off x="5049626" y="2709612"/>
              <a:ext cx="2035596" cy="2036122"/>
            </a:xfrm>
            <a:prstGeom prst="ellipse">
              <a:avLst/>
            </a:prstGeom>
            <a:gradFill flip="none" rotWithShape="1">
              <a:gsLst>
                <a:gs pos="49000">
                  <a:schemeClr val="bg1">
                    <a:lumMod val="93000"/>
                  </a:schemeClr>
                </a:gs>
                <a:gs pos="0">
                  <a:srgbClr val="E2E2E2">
                    <a:lumMod val="85000"/>
                  </a:srgb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E0E0E0"/>
                  </a:gs>
                  <a:gs pos="0">
                    <a:schemeClr val="bg1"/>
                  </a:gs>
                </a:gsLst>
                <a:lin ang="0" scaled="0"/>
                <a:tileRect/>
              </a:gradFill>
            </a:ln>
            <a:effectLst>
              <a:outerShdw blurRad="368300" dist="368300" dir="2700000" algn="t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zh-CN" sz="157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Title text</a:t>
              </a:r>
              <a:endParaRPr lang="zh-CN" altLang="en-US" sz="157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同心圆 31"/>
            <p:cNvSpPr/>
            <p:nvPr/>
          </p:nvSpPr>
          <p:spPr>
            <a:xfrm>
              <a:off x="5175546" y="2835796"/>
              <a:ext cx="1783756" cy="1783754"/>
            </a:xfrm>
            <a:prstGeom prst="donut">
              <a:avLst>
                <a:gd name="adj" fmla="val 900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solidFill>
                  <a:schemeClr val="tx1"/>
                </a:solidFill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0692997" y="6225778"/>
            <a:ext cx="761747" cy="322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96" dirty="0"/>
              <a:t>延迟符</a:t>
            </a:r>
          </a:p>
        </p:txBody>
      </p:sp>
      <p:sp>
        <p:nvSpPr>
          <p:cNvPr id="34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4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5966"/>
            <a:ext cx="9721850" cy="20522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780806" y="1044190"/>
            <a:ext cx="1944216" cy="1944216"/>
            <a:chOff x="2353153" y="1332123"/>
            <a:chExt cx="1410410" cy="1410410"/>
          </a:xfrm>
        </p:grpSpPr>
        <p:pic>
          <p:nvPicPr>
            <p:cNvPr id="27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153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圆角矩形 27"/>
            <p:cNvSpPr/>
            <p:nvPr/>
          </p:nvSpPr>
          <p:spPr>
            <a:xfrm rot="18929868">
              <a:off x="2753722" y="1749223"/>
              <a:ext cx="615140" cy="6151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75527" y="1760812"/>
              <a:ext cx="395612" cy="60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807379" y="2988407"/>
            <a:ext cx="4213785" cy="646331"/>
            <a:chOff x="4987766" y="306351"/>
            <a:chExt cx="4213785" cy="646331"/>
          </a:xfrm>
        </p:grpSpPr>
        <p:sp>
          <p:nvSpPr>
            <p:cNvPr id="31" name="TextBox 85"/>
            <p:cNvSpPr txBox="1"/>
            <p:nvPr/>
          </p:nvSpPr>
          <p:spPr>
            <a:xfrm>
              <a:off x="5465674" y="306351"/>
              <a:ext cx="373587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600" dirty="0">
                  <a:solidFill>
                    <a:srgbClr val="0070C0"/>
                  </a:solidFill>
                  <a:latin typeface="微软雅黑" pitchFamily="34" charset="-122"/>
                  <a:ea typeface="微软雅黑" panose="020B0503020204020204" pitchFamily="34" charset="-122"/>
                </a:rPr>
                <a:t>ADD TITLE TEXT</a:t>
              </a:r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4987766" y="384082"/>
              <a:ext cx="432048" cy="558830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9030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9 1.82246E-7 L 3.85369E-6 1.82246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0326" y="4162163"/>
            <a:ext cx="7522502" cy="6697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lIns="70454" tIns="35226" rIns="70454" bIns="35226" anchor="ctr"/>
          <a:lstStyle/>
          <a:p>
            <a:endParaRPr lang="zh-CN" altLang="en-US" sz="1890" kern="0" dirty="0">
              <a:solidFill>
                <a:sysClr val="windowText" lastClr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 rot="5400000">
            <a:off x="3508113" y="1712466"/>
            <a:ext cx="0" cy="5795894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454" tIns="35226" rIns="70454" bIns="35226"/>
          <a:lstStyle/>
          <a:p>
            <a:pPr>
              <a:defRPr/>
            </a:pPr>
            <a:endParaRPr lang="zh-CN" altLang="en-US" sz="1890" kern="0" dirty="0">
              <a:solidFill>
                <a:sysClr val="windowText" lastClr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974067" y="2712319"/>
            <a:ext cx="4608762" cy="66542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lIns="70454" tIns="35226" rIns="70454" bIns="35226" anchor="ctr"/>
          <a:lstStyle/>
          <a:p>
            <a:pPr>
              <a:defRPr/>
            </a:pPr>
            <a:endParaRPr lang="zh-CN" altLang="en-US" sz="1890" kern="0" dirty="0">
              <a:solidFill>
                <a:sysClr val="windowText" lastClr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Line 43"/>
          <p:cNvSpPr>
            <a:spLocks noChangeShapeType="1"/>
          </p:cNvSpPr>
          <p:nvPr/>
        </p:nvSpPr>
        <p:spPr bwMode="auto">
          <a:xfrm rot="16200000" flipH="1">
            <a:off x="5199885" y="1809858"/>
            <a:ext cx="0" cy="265306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454" tIns="35226" rIns="70454" bIns="35226"/>
          <a:lstStyle/>
          <a:p>
            <a:pPr>
              <a:defRPr/>
            </a:pPr>
            <a:endParaRPr lang="zh-CN" altLang="en-US" sz="1890" kern="0" dirty="0">
              <a:solidFill>
                <a:sysClr val="windowText" lastClr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 rot="5400000">
            <a:off x="6337273" y="3614034"/>
            <a:ext cx="1831327" cy="6625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lIns="70454" tIns="35226" rIns="70454" bIns="35226" anchor="ctr"/>
          <a:lstStyle/>
          <a:p>
            <a:pPr>
              <a:defRPr/>
            </a:pPr>
            <a:endParaRPr lang="zh-CN" altLang="en-US" sz="1890" kern="0" dirty="0">
              <a:solidFill>
                <a:srgbClr val="03A9F3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44"/>
          <p:cNvSpPr>
            <a:spLocks noChangeShapeType="1"/>
          </p:cNvSpPr>
          <p:nvPr/>
        </p:nvSpPr>
        <p:spPr bwMode="auto">
          <a:xfrm>
            <a:off x="7266852" y="3600023"/>
            <a:ext cx="0" cy="317337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454" tIns="35226" rIns="70454" bIns="35226"/>
          <a:lstStyle/>
          <a:p>
            <a:pPr>
              <a:defRPr/>
            </a:pPr>
            <a:endParaRPr lang="zh-CN" altLang="en-US" sz="1890" kern="0" dirty="0">
              <a:solidFill>
                <a:sysClr val="windowText" lastClr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352677" y="1317158"/>
            <a:ext cx="4230151" cy="6697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lIns="70454" tIns="35226" rIns="70454" bIns="35226" anchor="ctr"/>
          <a:lstStyle/>
          <a:p>
            <a:endParaRPr lang="zh-CN" altLang="en-US" sz="1890" kern="0" dirty="0">
              <a:solidFill>
                <a:sysClr val="windowText" lastClr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 rot="5400000">
            <a:off x="5079526" y="392529"/>
            <a:ext cx="0" cy="2653065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454" tIns="35226" rIns="70454" bIns="35226"/>
          <a:lstStyle/>
          <a:p>
            <a:pPr>
              <a:defRPr/>
            </a:pPr>
            <a:endParaRPr lang="zh-CN" altLang="en-US" sz="1890" kern="0" dirty="0">
              <a:solidFill>
                <a:sysClr val="windowText" lastClr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rot="5400000">
            <a:off x="2021723" y="2016165"/>
            <a:ext cx="2060591" cy="66257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lIns="70454" tIns="35226" rIns="70454" bIns="35226" anchor="ctr"/>
          <a:lstStyle/>
          <a:p>
            <a:pPr>
              <a:defRPr/>
            </a:pPr>
            <a:endParaRPr lang="zh-CN" altLang="en-US" sz="1890" kern="0" dirty="0">
              <a:solidFill>
                <a:sysClr val="windowText" lastClr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Line 42"/>
          <p:cNvSpPr>
            <a:spLocks noChangeShapeType="1"/>
          </p:cNvSpPr>
          <p:nvPr/>
        </p:nvSpPr>
        <p:spPr bwMode="auto">
          <a:xfrm>
            <a:off x="3036703" y="2164988"/>
            <a:ext cx="0" cy="357064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lg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70454" tIns="35226" rIns="70454" bIns="35226"/>
          <a:lstStyle/>
          <a:p>
            <a:pPr>
              <a:defRPr/>
            </a:pPr>
            <a:endParaRPr lang="zh-CN" altLang="en-US" sz="1890" kern="0" dirty="0">
              <a:solidFill>
                <a:sysClr val="windowText" lastClr="00000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73181" y="1377351"/>
            <a:ext cx="2899087" cy="273439"/>
          </a:xfrm>
          <a:prstGeom prst="rect">
            <a:avLst/>
          </a:prstGeom>
        </p:spPr>
        <p:txBody>
          <a:bodyPr wrap="square" lIns="70454" tIns="35226" rIns="70454" bIns="35226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773182" y="2794681"/>
            <a:ext cx="2796292" cy="273439"/>
          </a:xfrm>
          <a:prstGeom prst="rect">
            <a:avLst/>
          </a:prstGeom>
        </p:spPr>
        <p:txBody>
          <a:bodyPr wrap="square" lIns="70454" tIns="35226" rIns="70454" bIns="35226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76886" y="4241711"/>
            <a:ext cx="5429176" cy="327429"/>
          </a:xfrm>
          <a:prstGeom prst="rect">
            <a:avLst/>
          </a:prstGeom>
        </p:spPr>
        <p:txBody>
          <a:bodyPr wrap="square" lIns="70454" tIns="35226" rIns="70454" bIns="35226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华文黑体" pitchFamily="2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717320" y="1095435"/>
            <a:ext cx="1082531" cy="1069551"/>
            <a:chOff x="6339994" y="1043271"/>
            <a:chExt cx="1030982" cy="1018620"/>
          </a:xfrm>
        </p:grpSpPr>
        <p:sp>
          <p:nvSpPr>
            <p:cNvPr id="20" name="Oval 38"/>
            <p:cNvSpPr>
              <a:spLocks noChangeArrowheads="1"/>
            </p:cNvSpPr>
            <p:nvPr/>
          </p:nvSpPr>
          <p:spPr bwMode="auto">
            <a:xfrm>
              <a:off x="6339994" y="1043271"/>
              <a:ext cx="1030982" cy="1018620"/>
            </a:xfrm>
            <a:prstGeom prst="ellipse">
              <a:avLst/>
            </a:prstGeom>
            <a:solidFill>
              <a:srgbClr val="0070C0"/>
            </a:solidFill>
            <a:ln w="19050">
              <a:noFill/>
              <a:round/>
              <a:headEnd/>
              <a:tailEnd/>
            </a:ln>
          </p:spPr>
          <p:txBody>
            <a:bodyPr wrap="none" lIns="70454" tIns="35226" rIns="70454" bIns="35226" anchor="ctr"/>
            <a:lstStyle/>
            <a:p>
              <a:pPr algn="ctr">
                <a:defRPr/>
              </a:pPr>
              <a:r>
                <a:rPr lang="zh-CN" altLang="en-US" sz="1575" kern="0" dirty="0">
                  <a:solidFill>
                    <a:srgbClr val="03A9F3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起点</a:t>
              </a: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395029" y="1090038"/>
              <a:ext cx="936152" cy="936152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2" name="TextBox 1"/>
            <p:cNvSpPr txBox="1"/>
            <p:nvPr/>
          </p:nvSpPr>
          <p:spPr>
            <a:xfrm>
              <a:off x="6549987" y="1367914"/>
              <a:ext cx="624713" cy="3649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90" dirty="0">
                  <a:solidFill>
                    <a:srgbClr val="0070C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First</a:t>
              </a:r>
              <a:endParaRPr lang="zh-CN" altLang="en-US" sz="1890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510750" y="1095435"/>
            <a:ext cx="1082531" cy="1069551"/>
            <a:chOff x="2333737" y="1043271"/>
            <a:chExt cx="1030982" cy="1018620"/>
          </a:xfrm>
        </p:grpSpPr>
        <p:sp>
          <p:nvSpPr>
            <p:cNvPr id="26" name="Oval 38"/>
            <p:cNvSpPr>
              <a:spLocks noChangeArrowheads="1"/>
            </p:cNvSpPr>
            <p:nvPr/>
          </p:nvSpPr>
          <p:spPr bwMode="auto">
            <a:xfrm>
              <a:off x="2333737" y="1043271"/>
              <a:ext cx="1030982" cy="1018620"/>
            </a:xfrm>
            <a:prstGeom prst="ellipse">
              <a:avLst/>
            </a:prstGeom>
            <a:solidFill>
              <a:srgbClr val="00B0F0"/>
            </a:solidFill>
            <a:ln w="19050">
              <a:noFill/>
              <a:round/>
              <a:headEnd/>
              <a:tailEnd/>
            </a:ln>
          </p:spPr>
          <p:txBody>
            <a:bodyPr wrap="none" lIns="70454" tIns="35226" rIns="70454" bIns="35226" anchor="ctr"/>
            <a:lstStyle/>
            <a:p>
              <a:pPr algn="ctr">
                <a:defRPr/>
              </a:pPr>
              <a:endParaRPr lang="zh-CN" altLang="en-US" sz="1575" kern="0" dirty="0">
                <a:solidFill>
                  <a:srgbClr val="03A9F3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2385661" y="1090038"/>
              <a:ext cx="936152" cy="936152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TextBox 38"/>
            <p:cNvSpPr txBox="1"/>
            <p:nvPr/>
          </p:nvSpPr>
          <p:spPr>
            <a:xfrm>
              <a:off x="2396339" y="1296422"/>
              <a:ext cx="876614" cy="498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B0F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First</a:t>
              </a:r>
            </a:p>
            <a:p>
              <a:pPr algn="ctr"/>
              <a:r>
                <a:rPr lang="en-US" altLang="zh-CN" sz="1400" dirty="0">
                  <a:solidFill>
                    <a:srgbClr val="00B0F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Quarterly</a:t>
              </a:r>
              <a:endParaRPr lang="zh-CN" altLang="en-US" sz="1400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10747" y="2494880"/>
            <a:ext cx="1082530" cy="1069551"/>
            <a:chOff x="2333737" y="2376076"/>
            <a:chExt cx="1030982" cy="1018620"/>
          </a:xfrm>
        </p:grpSpPr>
        <p:sp>
          <p:nvSpPr>
            <p:cNvPr id="32" name="Oval 38"/>
            <p:cNvSpPr>
              <a:spLocks noChangeArrowheads="1"/>
            </p:cNvSpPr>
            <p:nvPr/>
          </p:nvSpPr>
          <p:spPr bwMode="auto">
            <a:xfrm>
              <a:off x="2333737" y="2376076"/>
              <a:ext cx="1030982" cy="1018620"/>
            </a:xfrm>
            <a:prstGeom prst="ellipse">
              <a:avLst/>
            </a:prstGeom>
            <a:solidFill>
              <a:srgbClr val="0070C0"/>
            </a:solidFill>
            <a:ln w="19050">
              <a:noFill/>
              <a:round/>
              <a:headEnd/>
              <a:tailEnd/>
            </a:ln>
          </p:spPr>
          <p:txBody>
            <a:bodyPr wrap="none" lIns="70454" tIns="35226" rIns="70454" bIns="35226" anchor="ctr"/>
            <a:lstStyle/>
            <a:p>
              <a:pPr algn="ctr">
                <a:defRPr/>
              </a:pPr>
              <a:endParaRPr lang="zh-CN" altLang="en-US" sz="1575" kern="0" dirty="0">
                <a:solidFill>
                  <a:srgbClr val="03A9F3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385661" y="2414616"/>
              <a:ext cx="936152" cy="936152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TextBox 42"/>
            <p:cNvSpPr txBox="1"/>
            <p:nvPr/>
          </p:nvSpPr>
          <p:spPr>
            <a:xfrm>
              <a:off x="2410920" y="2631160"/>
              <a:ext cx="876615" cy="498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70C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Second</a:t>
              </a:r>
            </a:p>
            <a:p>
              <a:pPr algn="ctr"/>
              <a:r>
                <a:rPr lang="en-US" altLang="zh-CN" sz="1400" dirty="0">
                  <a:solidFill>
                    <a:srgbClr val="0070C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Quarterly</a:t>
              </a:r>
              <a:endParaRPr lang="zh-CN" altLang="en-US" sz="1400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725589" y="2494880"/>
            <a:ext cx="1082531" cy="1069551"/>
            <a:chOff x="6347869" y="2376076"/>
            <a:chExt cx="1030982" cy="1018620"/>
          </a:xfrm>
        </p:grpSpPr>
        <p:sp>
          <p:nvSpPr>
            <p:cNvPr id="38" name="Oval 38"/>
            <p:cNvSpPr>
              <a:spLocks noChangeArrowheads="1"/>
            </p:cNvSpPr>
            <p:nvPr/>
          </p:nvSpPr>
          <p:spPr bwMode="auto">
            <a:xfrm>
              <a:off x="6347869" y="2376076"/>
              <a:ext cx="1030982" cy="1018620"/>
            </a:xfrm>
            <a:prstGeom prst="ellipse">
              <a:avLst/>
            </a:prstGeom>
            <a:solidFill>
              <a:srgbClr val="00B0F0"/>
            </a:solidFill>
            <a:ln w="19050">
              <a:noFill/>
              <a:round/>
              <a:headEnd/>
              <a:tailEnd/>
            </a:ln>
          </p:spPr>
          <p:txBody>
            <a:bodyPr wrap="none" lIns="70454" tIns="35226" rIns="70454" bIns="35226" anchor="ctr"/>
            <a:lstStyle/>
            <a:p>
              <a:pPr algn="ctr">
                <a:defRPr/>
              </a:pPr>
              <a:endParaRPr lang="zh-CN" altLang="en-US" sz="1575" kern="0" dirty="0">
                <a:solidFill>
                  <a:srgbClr val="03A9F3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405077" y="2414616"/>
              <a:ext cx="936152" cy="936152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4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0" name="TextBox 43"/>
            <p:cNvSpPr txBox="1"/>
            <p:nvPr/>
          </p:nvSpPr>
          <p:spPr>
            <a:xfrm>
              <a:off x="6454400" y="2599828"/>
              <a:ext cx="876614" cy="498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B0F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Third</a:t>
              </a:r>
            </a:p>
            <a:p>
              <a:pPr algn="ctr"/>
              <a:r>
                <a:rPr lang="en-US" altLang="zh-CN" sz="1400" dirty="0">
                  <a:solidFill>
                    <a:srgbClr val="00B0F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Quarterly</a:t>
              </a:r>
              <a:endParaRPr lang="zh-CN" altLang="en-US" sz="1400" dirty="0">
                <a:solidFill>
                  <a:srgbClr val="00B0F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725589" y="3955206"/>
            <a:ext cx="1082531" cy="1069551"/>
            <a:chOff x="6347869" y="3766864"/>
            <a:chExt cx="1030982" cy="1018620"/>
          </a:xfrm>
        </p:grpSpPr>
        <p:sp>
          <p:nvSpPr>
            <p:cNvPr id="44" name="Oval 38"/>
            <p:cNvSpPr>
              <a:spLocks noChangeArrowheads="1"/>
            </p:cNvSpPr>
            <p:nvPr/>
          </p:nvSpPr>
          <p:spPr bwMode="auto">
            <a:xfrm>
              <a:off x="6347869" y="3766864"/>
              <a:ext cx="1030982" cy="1018620"/>
            </a:xfrm>
            <a:prstGeom prst="ellipse">
              <a:avLst/>
            </a:prstGeom>
            <a:solidFill>
              <a:srgbClr val="0070C0"/>
            </a:solidFill>
            <a:ln w="19050">
              <a:noFill/>
              <a:round/>
              <a:headEnd/>
              <a:tailEnd/>
            </a:ln>
          </p:spPr>
          <p:txBody>
            <a:bodyPr wrap="none" lIns="70454" tIns="35226" rIns="70454" bIns="35226" anchor="ctr"/>
            <a:lstStyle/>
            <a:p>
              <a:pPr algn="ctr">
                <a:defRPr/>
              </a:pPr>
              <a:endParaRPr lang="zh-CN" altLang="en-US" sz="1575" kern="0" dirty="0">
                <a:solidFill>
                  <a:srgbClr val="03A9F3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405077" y="3808098"/>
              <a:ext cx="936152" cy="936152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" name="TextBox 44"/>
            <p:cNvSpPr txBox="1"/>
            <p:nvPr/>
          </p:nvSpPr>
          <p:spPr>
            <a:xfrm>
              <a:off x="6434137" y="4013074"/>
              <a:ext cx="876614" cy="4983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70C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Third</a:t>
              </a:r>
            </a:p>
            <a:p>
              <a:pPr algn="ctr"/>
              <a:r>
                <a:rPr lang="en-US" altLang="zh-CN" sz="1400" dirty="0">
                  <a:solidFill>
                    <a:srgbClr val="0070C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Quarterly</a:t>
              </a:r>
              <a:endParaRPr lang="zh-CN" altLang="en-US" sz="1400" dirty="0">
                <a:solidFill>
                  <a:srgbClr val="0070C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10692997" y="6225778"/>
            <a:ext cx="761747" cy="322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96" dirty="0"/>
              <a:t>延迟符</a:t>
            </a:r>
          </a:p>
        </p:txBody>
      </p:sp>
      <p:sp>
        <p:nvSpPr>
          <p:cNvPr id="50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3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67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8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6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1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10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6" grpId="1"/>
      <p:bldP spid="17" grpId="0"/>
      <p:bldP spid="17" grpId="1"/>
      <p:bldP spid="18" grpId="0"/>
      <p:bldP spid="18" grpId="1"/>
      <p:bldP spid="49" grpId="0"/>
      <p:bldP spid="50" grpId="0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5"/>
          <p:cNvGrpSpPr>
            <a:grpSpLocks/>
          </p:cNvGrpSpPr>
          <p:nvPr/>
        </p:nvGrpSpPr>
        <p:grpSpPr bwMode="auto">
          <a:xfrm>
            <a:off x="4312444" y="870093"/>
            <a:ext cx="2713038" cy="2592388"/>
            <a:chOff x="3792217" y="1160192"/>
            <a:chExt cx="2713480" cy="2592289"/>
          </a:xfrm>
        </p:grpSpPr>
        <p:grpSp>
          <p:nvGrpSpPr>
            <p:cNvPr id="31760" name="组合 26"/>
            <p:cNvGrpSpPr>
              <a:grpSpLocks/>
            </p:cNvGrpSpPr>
            <p:nvPr/>
          </p:nvGrpSpPr>
          <p:grpSpPr bwMode="auto"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452657" y="1540378"/>
                <a:ext cx="2586141" cy="258360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80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4" name="组合 29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31" name="同心圆 30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同心圆 31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761" name="矩形 27"/>
            <p:cNvSpPr>
              <a:spLocks noChangeArrowheads="1"/>
            </p:cNvSpPr>
            <p:nvPr/>
          </p:nvSpPr>
          <p:spPr bwMode="auto">
            <a:xfrm>
              <a:off x="3792217" y="1695707"/>
              <a:ext cx="2713480" cy="129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① </a:t>
              </a:r>
              <a:endParaRPr lang="en-US" altLang="zh-CN" sz="3600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TITLE</a:t>
              </a:r>
              <a:endParaRPr lang="zh-CN" altLang="en-US" sz="2400" b="1" dirty="0">
                <a:solidFill>
                  <a:srgbClr val="F8F8F8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5" name="组合 32"/>
          <p:cNvGrpSpPr>
            <a:grpSpLocks/>
          </p:cNvGrpSpPr>
          <p:nvPr/>
        </p:nvGrpSpPr>
        <p:grpSpPr bwMode="auto">
          <a:xfrm>
            <a:off x="3124994" y="2698894"/>
            <a:ext cx="2182813" cy="2085975"/>
            <a:chOff x="3792217" y="1160192"/>
            <a:chExt cx="2713479" cy="2592289"/>
          </a:xfrm>
        </p:grpSpPr>
        <p:grpSp>
          <p:nvGrpSpPr>
            <p:cNvPr id="31756" name="组合 33"/>
            <p:cNvGrpSpPr>
              <a:grpSpLocks/>
            </p:cNvGrpSpPr>
            <p:nvPr/>
          </p:nvGrpSpPr>
          <p:grpSpPr bwMode="auto"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453686" y="1539313"/>
                <a:ext cx="2584025" cy="258573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80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accent4"/>
                  </a:solidFill>
                </a:endParaRPr>
              </a:p>
            </p:txBody>
          </p:sp>
          <p:grpSp>
            <p:nvGrpSpPr>
              <p:cNvPr id="7" name="组合 36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38" name="同心圆 37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同心圆 38"/>
                <p:cNvSpPr/>
                <p:nvPr/>
              </p:nvSpPr>
              <p:spPr>
                <a:xfrm>
                  <a:off x="2614636" y="974427"/>
                  <a:ext cx="1826499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757" name="矩形 34"/>
            <p:cNvSpPr>
              <a:spLocks noChangeArrowheads="1"/>
            </p:cNvSpPr>
            <p:nvPr/>
          </p:nvSpPr>
          <p:spPr bwMode="auto">
            <a:xfrm>
              <a:off x="3792217" y="1695707"/>
              <a:ext cx="2713479" cy="1258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② </a:t>
              </a:r>
              <a:endParaRPr lang="en-US" altLang="zh-CN" sz="2800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800" b="1" dirty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TITLE</a:t>
              </a:r>
              <a:endParaRPr lang="zh-CN" altLang="en-US" sz="1800" b="1" dirty="0">
                <a:solidFill>
                  <a:srgbClr val="F8F8F8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8" name="组合 39"/>
          <p:cNvGrpSpPr>
            <a:grpSpLocks/>
          </p:cNvGrpSpPr>
          <p:nvPr/>
        </p:nvGrpSpPr>
        <p:grpSpPr bwMode="auto">
          <a:xfrm>
            <a:off x="2853533" y="1313006"/>
            <a:ext cx="1803400" cy="1720850"/>
            <a:chOff x="3792217" y="1160192"/>
            <a:chExt cx="2713479" cy="2592289"/>
          </a:xfrm>
        </p:grpSpPr>
        <p:grpSp>
          <p:nvGrpSpPr>
            <p:cNvPr id="31752" name="组合 62"/>
            <p:cNvGrpSpPr>
              <a:grpSpLocks/>
            </p:cNvGrpSpPr>
            <p:nvPr/>
          </p:nvGrpSpPr>
          <p:grpSpPr bwMode="auto">
            <a:xfrm>
              <a:off x="3852813" y="1160192"/>
              <a:ext cx="2592288" cy="2592289"/>
              <a:chOff x="3091333" y="1182834"/>
              <a:chExt cx="3298687" cy="3298688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3451916" y="1538872"/>
                <a:ext cx="2586637" cy="258661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6780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10" name="组合 65"/>
              <p:cNvGrpSpPr/>
              <p:nvPr/>
            </p:nvGrpSpPr>
            <p:grpSpPr>
              <a:xfrm>
                <a:off x="3091333" y="1182834"/>
                <a:ext cx="3298687" cy="3298688"/>
                <a:chOff x="2555776" y="915566"/>
                <a:chExt cx="1944216" cy="1944216"/>
              </a:xfrm>
              <a:effectLst>
                <a:outerShdw blurRad="63500" dist="50800" dir="8100000" algn="tr" rotWithShape="0">
                  <a:prstClr val="black">
                    <a:alpha val="35000"/>
                  </a:prstClr>
                </a:outerShdw>
              </a:effectLst>
            </p:grpSpPr>
            <p:sp>
              <p:nvSpPr>
                <p:cNvPr id="67" name="同心圆 66"/>
                <p:cNvSpPr/>
                <p:nvPr/>
              </p:nvSpPr>
              <p:spPr>
                <a:xfrm>
                  <a:off x="2555776" y="915566"/>
                  <a:ext cx="1944216" cy="1944216"/>
                </a:xfrm>
                <a:prstGeom prst="donut">
                  <a:avLst>
                    <a:gd name="adj" fmla="val 10097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同心圆 67"/>
                <p:cNvSpPr/>
                <p:nvPr/>
              </p:nvSpPr>
              <p:spPr>
                <a:xfrm>
                  <a:off x="2614636" y="974427"/>
                  <a:ext cx="1826500" cy="1826497"/>
                </a:xfrm>
                <a:prstGeom prst="donut">
                  <a:avLst>
                    <a:gd name="adj" fmla="val 8132"/>
                  </a:avLst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6780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1753" name="矩形 63"/>
            <p:cNvSpPr>
              <a:spLocks noChangeArrowheads="1"/>
            </p:cNvSpPr>
            <p:nvPr/>
          </p:nvSpPr>
          <p:spPr bwMode="auto">
            <a:xfrm>
              <a:off x="3792217" y="1512117"/>
              <a:ext cx="2713479" cy="152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b="1" dirty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③ </a:t>
              </a:r>
              <a:endParaRPr lang="en-US" altLang="zh-CN" sz="2800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800" b="1" dirty="0">
                  <a:solidFill>
                    <a:srgbClr val="F8F8F8"/>
                  </a:solidFill>
                  <a:latin typeface="微软雅黑" pitchFamily="34" charset="-122"/>
                  <a:ea typeface="微软雅黑" pitchFamily="34" charset="-122"/>
                </a:rPr>
                <a:t>TITLE</a:t>
              </a:r>
              <a:endParaRPr lang="zh-CN" altLang="en-US" sz="1800" b="1" dirty="0">
                <a:solidFill>
                  <a:srgbClr val="F8F8F8"/>
                </a:solidFill>
                <a:ea typeface="微软雅黑" pitchFamily="34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5315745" y="4038743"/>
            <a:ext cx="3365499" cy="121264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chemeClr val="accent4"/>
                </a:solidFill>
                <a:latin typeface="微软雅黑" pitchFamily="34" charset="-122"/>
                <a:ea typeface="微软雅黑" pitchFamily="34" charset="-122"/>
              </a:rPr>
              <a:t>ADD TITLE</a:t>
            </a:r>
          </a:p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7025483" y="1562244"/>
            <a:ext cx="2447925" cy="118532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ADD TITLE</a:t>
            </a:r>
          </a:p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43720" y="2370282"/>
            <a:ext cx="2449513" cy="118532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ADD TITLE</a:t>
            </a:r>
          </a:p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defTabSz="967801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30" grpId="0" bldLvl="0" autoUpdateAnimBg="0"/>
      <p:bldP spid="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863254" y="1574311"/>
            <a:ext cx="2626183" cy="118911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2" name="圆角矩形 6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</p:grpSp>
      <p:sp>
        <p:nvSpPr>
          <p:cNvPr id="64" name="Round Diagonal Corner Rectangle 3"/>
          <p:cNvSpPr/>
          <p:nvPr/>
        </p:nvSpPr>
        <p:spPr bwMode="auto">
          <a:xfrm rot="5400000">
            <a:off x="7184060" y="1144043"/>
            <a:ext cx="1247121" cy="2121099"/>
          </a:xfrm>
          <a:prstGeom prst="round2Diag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117" tIns="51559" rIns="103117" bIns="51559" numCol="1" rtlCol="0" anchor="t" anchorCtr="0" compatLnSpc="1">
            <a:prstTxWarp prst="textNoShape">
              <a:avLst/>
            </a:prstTxWarp>
          </a:bodyPr>
          <a:lstStyle/>
          <a:p>
            <a:pPr algn="ctr" defTabSz="1031180"/>
            <a:endParaRPr lang="en-US" sz="63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65" name="Round Diagonal Corner Rectangle 180"/>
          <p:cNvSpPr/>
          <p:nvPr/>
        </p:nvSpPr>
        <p:spPr bwMode="auto">
          <a:xfrm rot="5400000">
            <a:off x="7184061" y="2697275"/>
            <a:ext cx="1247119" cy="2121095"/>
          </a:xfrm>
          <a:prstGeom prst="round2DiagRect">
            <a:avLst/>
          </a:prstGeom>
          <a:blipFill dpi="0"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3117" tIns="51559" rIns="103117" bIns="51559" numCol="1" rtlCol="0" anchor="t" anchorCtr="0" compatLnSpc="1">
            <a:prstTxWarp prst="textNoShape">
              <a:avLst/>
            </a:prstTxWarp>
          </a:bodyPr>
          <a:lstStyle/>
          <a:p>
            <a:pPr algn="ctr" defTabSz="1031180"/>
            <a:endParaRPr lang="en-US" sz="630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1021873" y="1804211"/>
            <a:ext cx="652098" cy="6520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7" name="同心圆 6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69" name="Group 41"/>
          <p:cNvGrpSpPr>
            <a:grpSpLocks/>
          </p:cNvGrpSpPr>
          <p:nvPr/>
        </p:nvGrpSpPr>
        <p:grpSpPr bwMode="auto">
          <a:xfrm>
            <a:off x="1770722" y="1804209"/>
            <a:ext cx="1531080" cy="839740"/>
            <a:chOff x="0" y="0"/>
            <a:chExt cx="2419" cy="1343"/>
          </a:xfrm>
        </p:grpSpPr>
        <p:sp>
          <p:nvSpPr>
            <p:cNvPr id="70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6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title text</a:t>
              </a:r>
              <a:endParaRPr lang="en-US" sz="126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71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45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content that matches the title.</a:t>
              </a:r>
              <a:endParaRPr lang="en-US" sz="945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72" name="Freeform 9"/>
          <p:cNvSpPr>
            <a:spLocks noEditPoints="1"/>
          </p:cNvSpPr>
          <p:nvPr/>
        </p:nvSpPr>
        <p:spPr bwMode="auto">
          <a:xfrm>
            <a:off x="1172544" y="2004491"/>
            <a:ext cx="296058" cy="235689"/>
          </a:xfrm>
          <a:custGeom>
            <a:avLst/>
            <a:gdLst>
              <a:gd name="T0" fmla="*/ 54 w 159"/>
              <a:gd name="T1" fmla="*/ 126 h 128"/>
              <a:gd name="T2" fmla="*/ 57 w 159"/>
              <a:gd name="T3" fmla="*/ 127 h 128"/>
              <a:gd name="T4" fmla="*/ 81 w 159"/>
              <a:gd name="T5" fmla="*/ 105 h 128"/>
              <a:gd name="T6" fmla="*/ 54 w 159"/>
              <a:gd name="T7" fmla="*/ 91 h 128"/>
              <a:gd name="T8" fmla="*/ 54 w 159"/>
              <a:gd name="T9" fmla="*/ 126 h 128"/>
              <a:gd name="T10" fmla="*/ 154 w 159"/>
              <a:gd name="T11" fmla="*/ 1 h 128"/>
              <a:gd name="T12" fmla="*/ 3 w 159"/>
              <a:gd name="T13" fmla="*/ 54 h 128"/>
              <a:gd name="T14" fmla="*/ 2 w 159"/>
              <a:gd name="T15" fmla="*/ 58 h 128"/>
              <a:gd name="T16" fmla="*/ 35 w 159"/>
              <a:gd name="T17" fmla="*/ 71 h 128"/>
              <a:gd name="T18" fmla="*/ 35 w 159"/>
              <a:gd name="T19" fmla="*/ 71 h 128"/>
              <a:gd name="T20" fmla="*/ 54 w 159"/>
              <a:gd name="T21" fmla="*/ 79 h 128"/>
              <a:gd name="T22" fmla="*/ 148 w 159"/>
              <a:gd name="T23" fmla="*/ 10 h 128"/>
              <a:gd name="T24" fmla="*/ 150 w 159"/>
              <a:gd name="T25" fmla="*/ 12 h 128"/>
              <a:gd name="T26" fmla="*/ 83 w 159"/>
              <a:gd name="T27" fmla="*/ 85 h 128"/>
              <a:gd name="T28" fmla="*/ 83 w 159"/>
              <a:gd name="T29" fmla="*/ 85 h 128"/>
              <a:gd name="T30" fmla="*/ 79 w 159"/>
              <a:gd name="T31" fmla="*/ 89 h 128"/>
              <a:gd name="T32" fmla="*/ 84 w 159"/>
              <a:gd name="T33" fmla="*/ 92 h 128"/>
              <a:gd name="T34" fmla="*/ 84 w 159"/>
              <a:gd name="T35" fmla="*/ 92 h 128"/>
              <a:gd name="T36" fmla="*/ 127 w 159"/>
              <a:gd name="T37" fmla="*/ 115 h 128"/>
              <a:gd name="T38" fmla="*/ 133 w 159"/>
              <a:gd name="T39" fmla="*/ 112 h 128"/>
              <a:gd name="T40" fmla="*/ 158 w 159"/>
              <a:gd name="T41" fmla="*/ 5 h 128"/>
              <a:gd name="T42" fmla="*/ 154 w 159"/>
              <a:gd name="T43" fmla="*/ 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9" h="128">
                <a:moveTo>
                  <a:pt x="54" y="126"/>
                </a:moveTo>
                <a:cubicBezTo>
                  <a:pt x="54" y="128"/>
                  <a:pt x="55" y="128"/>
                  <a:pt x="57" y="127"/>
                </a:cubicBezTo>
                <a:cubicBezTo>
                  <a:pt x="59" y="125"/>
                  <a:pt x="81" y="105"/>
                  <a:pt x="81" y="105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126"/>
                  <a:pt x="54" y="126"/>
                  <a:pt x="54" y="126"/>
                </a:cubicBezTo>
                <a:close/>
                <a:moveTo>
                  <a:pt x="154" y="1"/>
                </a:moveTo>
                <a:cubicBezTo>
                  <a:pt x="151" y="2"/>
                  <a:pt x="5" y="53"/>
                  <a:pt x="3" y="54"/>
                </a:cubicBezTo>
                <a:cubicBezTo>
                  <a:pt x="0" y="55"/>
                  <a:pt x="0" y="57"/>
                  <a:pt x="2" y="58"/>
                </a:cubicBezTo>
                <a:cubicBezTo>
                  <a:pt x="6" y="60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54" y="79"/>
                  <a:pt x="54" y="79"/>
                  <a:pt x="54" y="79"/>
                </a:cubicBezTo>
                <a:cubicBezTo>
                  <a:pt x="54" y="79"/>
                  <a:pt x="147" y="11"/>
                  <a:pt x="148" y="10"/>
                </a:cubicBezTo>
                <a:cubicBezTo>
                  <a:pt x="150" y="9"/>
                  <a:pt x="151" y="11"/>
                  <a:pt x="150" y="12"/>
                </a:cubicBezTo>
                <a:cubicBezTo>
                  <a:pt x="149" y="13"/>
                  <a:pt x="83" y="85"/>
                  <a:pt x="83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79" y="89"/>
                  <a:pt x="79" y="89"/>
                  <a:pt x="79" y="89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84" y="92"/>
                  <a:pt x="84" y="92"/>
                </a:cubicBezTo>
                <a:cubicBezTo>
                  <a:pt x="84" y="92"/>
                  <a:pt x="124" y="113"/>
                  <a:pt x="127" y="115"/>
                </a:cubicBezTo>
                <a:cubicBezTo>
                  <a:pt x="129" y="116"/>
                  <a:pt x="132" y="115"/>
                  <a:pt x="133" y="112"/>
                </a:cubicBezTo>
                <a:cubicBezTo>
                  <a:pt x="134" y="108"/>
                  <a:pt x="158" y="7"/>
                  <a:pt x="158" y="5"/>
                </a:cubicBezTo>
                <a:cubicBezTo>
                  <a:pt x="159" y="2"/>
                  <a:pt x="157" y="0"/>
                  <a:pt x="154" y="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1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3836959" y="1574311"/>
            <a:ext cx="2626183" cy="118911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74" name="圆角矩形 7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995578" y="1804211"/>
            <a:ext cx="652098" cy="6520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7" name="同心圆 7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79" name="Group 41"/>
          <p:cNvGrpSpPr>
            <a:grpSpLocks/>
          </p:cNvGrpSpPr>
          <p:nvPr/>
        </p:nvGrpSpPr>
        <p:grpSpPr bwMode="auto">
          <a:xfrm>
            <a:off x="4744427" y="1804209"/>
            <a:ext cx="1531080" cy="839740"/>
            <a:chOff x="0" y="0"/>
            <a:chExt cx="2419" cy="1343"/>
          </a:xfrm>
        </p:grpSpPr>
        <p:sp>
          <p:nvSpPr>
            <p:cNvPr id="80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6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title text</a:t>
              </a:r>
              <a:endParaRPr lang="en-US" sz="126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81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45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content that matches the title.</a:t>
              </a:r>
              <a:endParaRPr lang="en-US" sz="945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82" name="Freeform 8"/>
          <p:cNvSpPr>
            <a:spLocks noEditPoints="1"/>
          </p:cNvSpPr>
          <p:nvPr/>
        </p:nvSpPr>
        <p:spPr bwMode="auto">
          <a:xfrm>
            <a:off x="4193284" y="2046765"/>
            <a:ext cx="256689" cy="254356"/>
          </a:xfrm>
          <a:custGeom>
            <a:avLst/>
            <a:gdLst>
              <a:gd name="T0" fmla="*/ 18 w 138"/>
              <a:gd name="T1" fmla="*/ 69 h 138"/>
              <a:gd name="T2" fmla="*/ 0 w 138"/>
              <a:gd name="T3" fmla="*/ 69 h 138"/>
              <a:gd name="T4" fmla="*/ 0 w 138"/>
              <a:gd name="T5" fmla="*/ 121 h 138"/>
              <a:gd name="T6" fmla="*/ 18 w 138"/>
              <a:gd name="T7" fmla="*/ 138 h 138"/>
              <a:gd name="T8" fmla="*/ 69 w 138"/>
              <a:gd name="T9" fmla="*/ 138 h 138"/>
              <a:gd name="T10" fmla="*/ 69 w 138"/>
              <a:gd name="T11" fmla="*/ 121 h 138"/>
              <a:gd name="T12" fmla="*/ 18 w 138"/>
              <a:gd name="T13" fmla="*/ 121 h 138"/>
              <a:gd name="T14" fmla="*/ 18 w 138"/>
              <a:gd name="T15" fmla="*/ 69 h 138"/>
              <a:gd name="T16" fmla="*/ 121 w 138"/>
              <a:gd name="T17" fmla="*/ 86 h 138"/>
              <a:gd name="T18" fmla="*/ 52 w 138"/>
              <a:gd name="T19" fmla="*/ 86 h 138"/>
              <a:gd name="T20" fmla="*/ 52 w 138"/>
              <a:gd name="T21" fmla="*/ 18 h 138"/>
              <a:gd name="T22" fmla="*/ 121 w 138"/>
              <a:gd name="T23" fmla="*/ 18 h 138"/>
              <a:gd name="T24" fmla="*/ 121 w 138"/>
              <a:gd name="T25" fmla="*/ 86 h 138"/>
              <a:gd name="T26" fmla="*/ 121 w 138"/>
              <a:gd name="T27" fmla="*/ 0 h 138"/>
              <a:gd name="T28" fmla="*/ 52 w 138"/>
              <a:gd name="T29" fmla="*/ 0 h 138"/>
              <a:gd name="T30" fmla="*/ 35 w 138"/>
              <a:gd name="T31" fmla="*/ 17 h 138"/>
              <a:gd name="T32" fmla="*/ 35 w 138"/>
              <a:gd name="T33" fmla="*/ 86 h 138"/>
              <a:gd name="T34" fmla="*/ 52 w 138"/>
              <a:gd name="T35" fmla="*/ 103 h 138"/>
              <a:gd name="T36" fmla="*/ 121 w 138"/>
              <a:gd name="T37" fmla="*/ 103 h 138"/>
              <a:gd name="T38" fmla="*/ 138 w 138"/>
              <a:gd name="T39" fmla="*/ 86 h 138"/>
              <a:gd name="T40" fmla="*/ 138 w 138"/>
              <a:gd name="T41" fmla="*/ 18 h 138"/>
              <a:gd name="T42" fmla="*/ 121 w 138"/>
              <a:gd name="T43" fmla="*/ 0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8" h="138">
                <a:moveTo>
                  <a:pt x="18" y="69"/>
                </a:moveTo>
                <a:cubicBezTo>
                  <a:pt x="0" y="69"/>
                  <a:pt x="0" y="69"/>
                  <a:pt x="0" y="69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30"/>
                  <a:pt x="8" y="138"/>
                  <a:pt x="18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21"/>
                  <a:pt x="69" y="121"/>
                  <a:pt x="69" y="121"/>
                </a:cubicBezTo>
                <a:cubicBezTo>
                  <a:pt x="18" y="121"/>
                  <a:pt x="18" y="121"/>
                  <a:pt x="18" y="121"/>
                </a:cubicBezTo>
                <a:cubicBezTo>
                  <a:pt x="18" y="69"/>
                  <a:pt x="18" y="69"/>
                  <a:pt x="18" y="69"/>
                </a:cubicBezTo>
                <a:close/>
                <a:moveTo>
                  <a:pt x="121" y="86"/>
                </a:moveTo>
                <a:cubicBezTo>
                  <a:pt x="52" y="86"/>
                  <a:pt x="52" y="86"/>
                  <a:pt x="52" y="86"/>
                </a:cubicBezTo>
                <a:cubicBezTo>
                  <a:pt x="52" y="18"/>
                  <a:pt x="52" y="18"/>
                  <a:pt x="52" y="18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21" y="86"/>
                  <a:pt x="121" y="86"/>
                  <a:pt x="121" y="86"/>
                </a:cubicBezTo>
                <a:close/>
                <a:moveTo>
                  <a:pt x="121" y="0"/>
                </a:moveTo>
                <a:cubicBezTo>
                  <a:pt x="52" y="0"/>
                  <a:pt x="52" y="0"/>
                  <a:pt x="52" y="0"/>
                </a:cubicBezTo>
                <a:cubicBezTo>
                  <a:pt x="42" y="0"/>
                  <a:pt x="35" y="8"/>
                  <a:pt x="35" y="17"/>
                </a:cubicBezTo>
                <a:cubicBezTo>
                  <a:pt x="35" y="86"/>
                  <a:pt x="35" y="86"/>
                  <a:pt x="35" y="86"/>
                </a:cubicBezTo>
                <a:cubicBezTo>
                  <a:pt x="35" y="96"/>
                  <a:pt x="42" y="103"/>
                  <a:pt x="52" y="103"/>
                </a:cubicBezTo>
                <a:cubicBezTo>
                  <a:pt x="121" y="103"/>
                  <a:pt x="121" y="103"/>
                  <a:pt x="121" y="103"/>
                </a:cubicBezTo>
                <a:cubicBezTo>
                  <a:pt x="130" y="103"/>
                  <a:pt x="138" y="96"/>
                  <a:pt x="138" y="86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8" y="8"/>
                  <a:pt x="130" y="0"/>
                  <a:pt x="12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1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863254" y="3107836"/>
            <a:ext cx="2626183" cy="118911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4" name="圆角矩形 8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021873" y="3337735"/>
            <a:ext cx="652098" cy="6520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89" name="Group 41"/>
          <p:cNvGrpSpPr>
            <a:grpSpLocks/>
          </p:cNvGrpSpPr>
          <p:nvPr/>
        </p:nvGrpSpPr>
        <p:grpSpPr bwMode="auto">
          <a:xfrm>
            <a:off x="1770722" y="3337734"/>
            <a:ext cx="1531080" cy="839740"/>
            <a:chOff x="0" y="0"/>
            <a:chExt cx="2419" cy="1343"/>
          </a:xfrm>
        </p:grpSpPr>
        <p:sp>
          <p:nvSpPr>
            <p:cNvPr id="90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6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title text</a:t>
              </a:r>
              <a:endParaRPr lang="en-US" sz="126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91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45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content that matches the title.</a:t>
              </a:r>
              <a:endParaRPr lang="en-US" sz="945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92" name="Freeform 7"/>
          <p:cNvSpPr>
            <a:spLocks/>
          </p:cNvSpPr>
          <p:nvPr/>
        </p:nvSpPr>
        <p:spPr bwMode="auto">
          <a:xfrm>
            <a:off x="1164143" y="3507434"/>
            <a:ext cx="311019" cy="312696"/>
          </a:xfrm>
          <a:custGeom>
            <a:avLst/>
            <a:gdLst>
              <a:gd name="T0" fmla="*/ 48 w 167"/>
              <a:gd name="T1" fmla="*/ 170 h 170"/>
              <a:gd name="T2" fmla="*/ 18 w 167"/>
              <a:gd name="T3" fmla="*/ 158 h 170"/>
              <a:gd name="T4" fmla="*/ 20 w 167"/>
              <a:gd name="T5" fmla="*/ 97 h 170"/>
              <a:gd name="T6" fmla="*/ 105 w 167"/>
              <a:gd name="T7" fmla="*/ 12 h 170"/>
              <a:gd name="T8" fmla="*/ 135 w 167"/>
              <a:gd name="T9" fmla="*/ 3 h 170"/>
              <a:gd name="T10" fmla="*/ 157 w 167"/>
              <a:gd name="T11" fmla="*/ 24 h 170"/>
              <a:gd name="T12" fmla="*/ 148 w 167"/>
              <a:gd name="T13" fmla="*/ 54 h 170"/>
              <a:gd name="T14" fmla="*/ 66 w 167"/>
              <a:gd name="T15" fmla="*/ 136 h 170"/>
              <a:gd name="T16" fmla="*/ 51 w 167"/>
              <a:gd name="T17" fmla="*/ 143 h 170"/>
              <a:gd name="T18" fmla="*/ 38 w 167"/>
              <a:gd name="T19" fmla="*/ 139 h 170"/>
              <a:gd name="T20" fmla="*/ 41 w 167"/>
              <a:gd name="T21" fmla="*/ 110 h 170"/>
              <a:gd name="T22" fmla="*/ 98 w 167"/>
              <a:gd name="T23" fmla="*/ 53 h 170"/>
              <a:gd name="T24" fmla="*/ 106 w 167"/>
              <a:gd name="T25" fmla="*/ 53 h 170"/>
              <a:gd name="T26" fmla="*/ 106 w 167"/>
              <a:gd name="T27" fmla="*/ 62 h 170"/>
              <a:gd name="T28" fmla="*/ 49 w 167"/>
              <a:gd name="T29" fmla="*/ 119 h 170"/>
              <a:gd name="T30" fmla="*/ 46 w 167"/>
              <a:gd name="T31" fmla="*/ 130 h 170"/>
              <a:gd name="T32" fmla="*/ 50 w 167"/>
              <a:gd name="T33" fmla="*/ 132 h 170"/>
              <a:gd name="T34" fmla="*/ 58 w 167"/>
              <a:gd name="T35" fmla="*/ 127 h 170"/>
              <a:gd name="T36" fmla="*/ 139 w 167"/>
              <a:gd name="T37" fmla="*/ 46 h 170"/>
              <a:gd name="T38" fmla="*/ 145 w 167"/>
              <a:gd name="T39" fmla="*/ 27 h 170"/>
              <a:gd name="T40" fmla="*/ 132 w 167"/>
              <a:gd name="T41" fmla="*/ 14 h 170"/>
              <a:gd name="T42" fmla="*/ 114 w 167"/>
              <a:gd name="T43" fmla="*/ 20 h 170"/>
              <a:gd name="T44" fmla="*/ 29 w 167"/>
              <a:gd name="T45" fmla="*/ 105 h 170"/>
              <a:gd name="T46" fmla="*/ 27 w 167"/>
              <a:gd name="T47" fmla="*/ 150 h 170"/>
              <a:gd name="T48" fmla="*/ 71 w 167"/>
              <a:gd name="T49" fmla="*/ 148 h 170"/>
              <a:gd name="T50" fmla="*/ 156 w 167"/>
              <a:gd name="T51" fmla="*/ 63 h 170"/>
              <a:gd name="T52" fmla="*/ 165 w 167"/>
              <a:gd name="T53" fmla="*/ 63 h 170"/>
              <a:gd name="T54" fmla="*/ 165 w 167"/>
              <a:gd name="T55" fmla="*/ 71 h 170"/>
              <a:gd name="T56" fmla="*/ 80 w 167"/>
              <a:gd name="T57" fmla="*/ 156 h 170"/>
              <a:gd name="T58" fmla="*/ 48 w 167"/>
              <a:gd name="T5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7" h="170">
                <a:moveTo>
                  <a:pt x="48" y="170"/>
                </a:moveTo>
                <a:cubicBezTo>
                  <a:pt x="37" y="170"/>
                  <a:pt x="26" y="166"/>
                  <a:pt x="18" y="158"/>
                </a:cubicBezTo>
                <a:cubicBezTo>
                  <a:pt x="4" y="143"/>
                  <a:pt x="0" y="117"/>
                  <a:pt x="20" y="97"/>
                </a:cubicBezTo>
                <a:cubicBezTo>
                  <a:pt x="32" y="85"/>
                  <a:pt x="81" y="36"/>
                  <a:pt x="105" y="12"/>
                </a:cubicBezTo>
                <a:cubicBezTo>
                  <a:pt x="114" y="3"/>
                  <a:pt x="125" y="0"/>
                  <a:pt x="135" y="3"/>
                </a:cubicBezTo>
                <a:cubicBezTo>
                  <a:pt x="146" y="5"/>
                  <a:pt x="154" y="14"/>
                  <a:pt x="157" y="24"/>
                </a:cubicBezTo>
                <a:cubicBezTo>
                  <a:pt x="160" y="35"/>
                  <a:pt x="156" y="46"/>
                  <a:pt x="148" y="54"/>
                </a:cubicBezTo>
                <a:cubicBezTo>
                  <a:pt x="66" y="136"/>
                  <a:pt x="66" y="136"/>
                  <a:pt x="66" y="136"/>
                </a:cubicBezTo>
                <a:cubicBezTo>
                  <a:pt x="62" y="140"/>
                  <a:pt x="57" y="143"/>
                  <a:pt x="51" y="143"/>
                </a:cubicBezTo>
                <a:cubicBezTo>
                  <a:pt x="46" y="144"/>
                  <a:pt x="41" y="142"/>
                  <a:pt x="38" y="139"/>
                </a:cubicBezTo>
                <a:cubicBezTo>
                  <a:pt x="31" y="133"/>
                  <a:pt x="30" y="121"/>
                  <a:pt x="41" y="110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1"/>
                  <a:pt x="104" y="51"/>
                  <a:pt x="106" y="53"/>
                </a:cubicBezTo>
                <a:cubicBezTo>
                  <a:pt x="109" y="55"/>
                  <a:pt x="109" y="59"/>
                  <a:pt x="106" y="62"/>
                </a:cubicBezTo>
                <a:cubicBezTo>
                  <a:pt x="49" y="119"/>
                  <a:pt x="49" y="119"/>
                  <a:pt x="49" y="119"/>
                </a:cubicBezTo>
                <a:cubicBezTo>
                  <a:pt x="44" y="124"/>
                  <a:pt x="44" y="128"/>
                  <a:pt x="46" y="130"/>
                </a:cubicBezTo>
                <a:cubicBezTo>
                  <a:pt x="47" y="131"/>
                  <a:pt x="48" y="132"/>
                  <a:pt x="50" y="132"/>
                </a:cubicBezTo>
                <a:cubicBezTo>
                  <a:pt x="52" y="131"/>
                  <a:pt x="55" y="130"/>
                  <a:pt x="58" y="127"/>
                </a:cubicBezTo>
                <a:cubicBezTo>
                  <a:pt x="139" y="46"/>
                  <a:pt x="139" y="46"/>
                  <a:pt x="139" y="46"/>
                </a:cubicBezTo>
                <a:cubicBezTo>
                  <a:pt x="145" y="40"/>
                  <a:pt x="147" y="34"/>
                  <a:pt x="145" y="27"/>
                </a:cubicBezTo>
                <a:cubicBezTo>
                  <a:pt x="144" y="21"/>
                  <a:pt x="138" y="16"/>
                  <a:pt x="132" y="14"/>
                </a:cubicBezTo>
                <a:cubicBezTo>
                  <a:pt x="126" y="13"/>
                  <a:pt x="119" y="15"/>
                  <a:pt x="114" y="20"/>
                </a:cubicBezTo>
                <a:cubicBezTo>
                  <a:pt x="89" y="45"/>
                  <a:pt x="41" y="93"/>
                  <a:pt x="29" y="105"/>
                </a:cubicBezTo>
                <a:cubicBezTo>
                  <a:pt x="13" y="121"/>
                  <a:pt x="17" y="139"/>
                  <a:pt x="27" y="150"/>
                </a:cubicBezTo>
                <a:cubicBezTo>
                  <a:pt x="37" y="160"/>
                  <a:pt x="55" y="164"/>
                  <a:pt x="71" y="148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9" y="60"/>
                  <a:pt x="162" y="60"/>
                  <a:pt x="165" y="63"/>
                </a:cubicBezTo>
                <a:cubicBezTo>
                  <a:pt x="167" y="65"/>
                  <a:pt x="167" y="69"/>
                  <a:pt x="165" y="71"/>
                </a:cubicBezTo>
                <a:cubicBezTo>
                  <a:pt x="80" y="156"/>
                  <a:pt x="80" y="156"/>
                  <a:pt x="80" y="156"/>
                </a:cubicBezTo>
                <a:cubicBezTo>
                  <a:pt x="70" y="166"/>
                  <a:pt x="58" y="170"/>
                  <a:pt x="48" y="1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1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3838274" y="3107836"/>
            <a:ext cx="2626183" cy="1189119"/>
            <a:chOff x="4304043" y="1286668"/>
            <a:chExt cx="38379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94" name="圆角矩形 93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  <p:sp>
          <p:nvSpPr>
            <p:cNvPr id="95" name="圆角矩形 94"/>
            <p:cNvSpPr/>
            <p:nvPr/>
          </p:nvSpPr>
          <p:spPr>
            <a:xfrm>
              <a:off x="4351931" y="1367703"/>
              <a:ext cx="3742172" cy="259572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95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996893" y="3337735"/>
            <a:ext cx="652098" cy="65209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0" kern="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6012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90" kern="0">
                <a:solidFill>
                  <a:sysClr val="window" lastClr="FFFFFF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99" name="Group 41"/>
          <p:cNvGrpSpPr>
            <a:grpSpLocks/>
          </p:cNvGrpSpPr>
          <p:nvPr/>
        </p:nvGrpSpPr>
        <p:grpSpPr bwMode="auto">
          <a:xfrm>
            <a:off x="4745741" y="3337734"/>
            <a:ext cx="1531080" cy="839740"/>
            <a:chOff x="0" y="0"/>
            <a:chExt cx="2419" cy="1343"/>
          </a:xfrm>
        </p:grpSpPr>
        <p:sp>
          <p:nvSpPr>
            <p:cNvPr id="100" name="Rectangle 42"/>
            <p:cNvSpPr>
              <a:spLocks/>
            </p:cNvSpPr>
            <p:nvPr/>
          </p:nvSpPr>
          <p:spPr bwMode="auto">
            <a:xfrm>
              <a:off x="0" y="0"/>
              <a:ext cx="241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60" dirty="0">
                  <a:solidFill>
                    <a:srgbClr val="000000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Add title text</a:t>
              </a:r>
              <a:endParaRPr lang="en-US" sz="1260" dirty="0">
                <a:solidFill>
                  <a:srgbClr val="000000"/>
                </a:solidFill>
                <a:latin typeface="微软雅黑"/>
                <a:ea typeface="微软雅黑"/>
                <a:cs typeface="Bebas Neue" charset="0"/>
                <a:sym typeface="Bebas Neue" charset="0"/>
              </a:endParaRPr>
            </a:p>
          </p:txBody>
        </p:sp>
        <p:sp>
          <p:nvSpPr>
            <p:cNvPr id="101" name="Rectangle 43"/>
            <p:cNvSpPr>
              <a:spLocks/>
            </p:cNvSpPr>
            <p:nvPr/>
          </p:nvSpPr>
          <p:spPr bwMode="auto">
            <a:xfrm>
              <a:off x="0" y="304"/>
              <a:ext cx="2419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45" dirty="0">
                  <a:solidFill>
                    <a:srgbClr val="000000"/>
                  </a:solidFill>
                  <a:latin typeface="微软雅黑"/>
                  <a:ea typeface="微软雅黑"/>
                  <a:cs typeface="Lato Light" charset="0"/>
                  <a:sym typeface="Lato Light" charset="0"/>
                </a:rPr>
                <a:t>Click here to add content that matches the title.</a:t>
              </a:r>
              <a:endParaRPr lang="en-US" sz="945" dirty="0">
                <a:solidFill>
                  <a:srgbClr val="000000"/>
                </a:solidFill>
                <a:latin typeface="微软雅黑"/>
                <a:ea typeface="微软雅黑"/>
                <a:cs typeface="Lato Light" charset="0"/>
                <a:sym typeface="Lato Light" charset="0"/>
              </a:endParaRPr>
            </a:p>
          </p:txBody>
        </p:sp>
      </p:grpSp>
      <p:sp>
        <p:nvSpPr>
          <p:cNvPr id="102" name="Freeform 6"/>
          <p:cNvSpPr>
            <a:spLocks noEditPoints="1"/>
          </p:cNvSpPr>
          <p:nvPr/>
        </p:nvSpPr>
        <p:spPr bwMode="auto">
          <a:xfrm>
            <a:off x="4196762" y="3529993"/>
            <a:ext cx="285823" cy="290138"/>
          </a:xfrm>
          <a:custGeom>
            <a:avLst/>
            <a:gdLst>
              <a:gd name="T0" fmla="*/ 13 w 154"/>
              <a:gd name="T1" fmla="*/ 28 h 158"/>
              <a:gd name="T2" fmla="*/ 34 w 154"/>
              <a:gd name="T3" fmla="*/ 28 h 158"/>
              <a:gd name="T4" fmla="*/ 43 w 154"/>
              <a:gd name="T5" fmla="*/ 73 h 158"/>
              <a:gd name="T6" fmla="*/ 13 w 154"/>
              <a:gd name="T7" fmla="*/ 28 h 158"/>
              <a:gd name="T8" fmla="*/ 77 w 154"/>
              <a:gd name="T9" fmla="*/ 11 h 158"/>
              <a:gd name="T10" fmla="*/ 110 w 154"/>
              <a:gd name="T11" fmla="*/ 24 h 158"/>
              <a:gd name="T12" fmla="*/ 77 w 154"/>
              <a:gd name="T13" fmla="*/ 37 h 158"/>
              <a:gd name="T14" fmla="*/ 45 w 154"/>
              <a:gd name="T15" fmla="*/ 24 h 158"/>
              <a:gd name="T16" fmla="*/ 77 w 154"/>
              <a:gd name="T17" fmla="*/ 11 h 158"/>
              <a:gd name="T18" fmla="*/ 111 w 154"/>
              <a:gd name="T19" fmla="*/ 73 h 158"/>
              <a:gd name="T20" fmla="*/ 121 w 154"/>
              <a:gd name="T21" fmla="*/ 28 h 158"/>
              <a:gd name="T22" fmla="*/ 142 w 154"/>
              <a:gd name="T23" fmla="*/ 28 h 158"/>
              <a:gd name="T24" fmla="*/ 111 w 154"/>
              <a:gd name="T25" fmla="*/ 73 h 158"/>
              <a:gd name="T26" fmla="*/ 87 w 154"/>
              <a:gd name="T27" fmla="*/ 116 h 158"/>
              <a:gd name="T28" fmla="*/ 112 w 154"/>
              <a:gd name="T29" fmla="*/ 87 h 158"/>
              <a:gd name="T30" fmla="*/ 154 w 154"/>
              <a:gd name="T31" fmla="*/ 22 h 158"/>
              <a:gd name="T32" fmla="*/ 148 w 154"/>
              <a:gd name="T33" fmla="*/ 16 h 158"/>
              <a:gd name="T34" fmla="*/ 119 w 154"/>
              <a:gd name="T35" fmla="*/ 16 h 158"/>
              <a:gd name="T36" fmla="*/ 77 w 154"/>
              <a:gd name="T37" fmla="*/ 0 h 158"/>
              <a:gd name="T38" fmla="*/ 36 w 154"/>
              <a:gd name="T39" fmla="*/ 16 h 158"/>
              <a:gd name="T40" fmla="*/ 6 w 154"/>
              <a:gd name="T41" fmla="*/ 16 h 158"/>
              <a:gd name="T42" fmla="*/ 0 w 154"/>
              <a:gd name="T43" fmla="*/ 22 h 158"/>
              <a:gd name="T44" fmla="*/ 42 w 154"/>
              <a:gd name="T45" fmla="*/ 87 h 158"/>
              <a:gd name="T46" fmla="*/ 67 w 154"/>
              <a:gd name="T47" fmla="*/ 116 h 158"/>
              <a:gd name="T48" fmla="*/ 67 w 154"/>
              <a:gd name="T49" fmla="*/ 128 h 158"/>
              <a:gd name="T50" fmla="*/ 39 w 154"/>
              <a:gd name="T51" fmla="*/ 143 h 158"/>
              <a:gd name="T52" fmla="*/ 77 w 154"/>
              <a:gd name="T53" fmla="*/ 158 h 158"/>
              <a:gd name="T54" fmla="*/ 115 w 154"/>
              <a:gd name="T55" fmla="*/ 143 h 158"/>
              <a:gd name="T56" fmla="*/ 87 w 154"/>
              <a:gd name="T57" fmla="*/ 128 h 158"/>
              <a:gd name="T58" fmla="*/ 87 w 154"/>
              <a:gd name="T59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4" h="158">
                <a:moveTo>
                  <a:pt x="13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5" y="49"/>
                  <a:pt x="39" y="63"/>
                  <a:pt x="43" y="73"/>
                </a:cubicBezTo>
                <a:cubicBezTo>
                  <a:pt x="28" y="63"/>
                  <a:pt x="15" y="51"/>
                  <a:pt x="13" y="28"/>
                </a:cubicBezTo>
                <a:close/>
                <a:moveTo>
                  <a:pt x="77" y="11"/>
                </a:moveTo>
                <a:cubicBezTo>
                  <a:pt x="101" y="11"/>
                  <a:pt x="110" y="20"/>
                  <a:pt x="110" y="24"/>
                </a:cubicBezTo>
                <a:cubicBezTo>
                  <a:pt x="110" y="27"/>
                  <a:pt x="101" y="37"/>
                  <a:pt x="77" y="37"/>
                </a:cubicBezTo>
                <a:cubicBezTo>
                  <a:pt x="54" y="37"/>
                  <a:pt x="45" y="27"/>
                  <a:pt x="45" y="24"/>
                </a:cubicBezTo>
                <a:cubicBezTo>
                  <a:pt x="45" y="20"/>
                  <a:pt x="54" y="11"/>
                  <a:pt x="77" y="11"/>
                </a:cubicBezTo>
                <a:close/>
                <a:moveTo>
                  <a:pt x="111" y="73"/>
                </a:moveTo>
                <a:cubicBezTo>
                  <a:pt x="116" y="63"/>
                  <a:pt x="120" y="49"/>
                  <a:pt x="121" y="28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140" y="51"/>
                  <a:pt x="126" y="63"/>
                  <a:pt x="111" y="73"/>
                </a:cubicBezTo>
                <a:close/>
                <a:moveTo>
                  <a:pt x="87" y="116"/>
                </a:moveTo>
                <a:cubicBezTo>
                  <a:pt x="87" y="104"/>
                  <a:pt x="97" y="97"/>
                  <a:pt x="112" y="87"/>
                </a:cubicBezTo>
                <a:cubicBezTo>
                  <a:pt x="131" y="74"/>
                  <a:pt x="154" y="59"/>
                  <a:pt x="154" y="22"/>
                </a:cubicBezTo>
                <a:cubicBezTo>
                  <a:pt x="154" y="19"/>
                  <a:pt x="152" y="16"/>
                  <a:pt x="148" y="16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5" y="8"/>
                  <a:pt x="102" y="0"/>
                  <a:pt x="77" y="0"/>
                </a:cubicBezTo>
                <a:cubicBezTo>
                  <a:pt x="52" y="0"/>
                  <a:pt x="40" y="8"/>
                  <a:pt x="3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16"/>
                  <a:pt x="0" y="19"/>
                  <a:pt x="0" y="22"/>
                </a:cubicBezTo>
                <a:cubicBezTo>
                  <a:pt x="0" y="59"/>
                  <a:pt x="24" y="74"/>
                  <a:pt x="42" y="87"/>
                </a:cubicBezTo>
                <a:cubicBezTo>
                  <a:pt x="58" y="97"/>
                  <a:pt x="67" y="104"/>
                  <a:pt x="67" y="116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51" y="129"/>
                  <a:pt x="39" y="135"/>
                  <a:pt x="39" y="143"/>
                </a:cubicBezTo>
                <a:cubicBezTo>
                  <a:pt x="39" y="151"/>
                  <a:pt x="56" y="158"/>
                  <a:pt x="77" y="158"/>
                </a:cubicBezTo>
                <a:cubicBezTo>
                  <a:pt x="98" y="158"/>
                  <a:pt x="115" y="151"/>
                  <a:pt x="115" y="143"/>
                </a:cubicBezTo>
                <a:cubicBezTo>
                  <a:pt x="115" y="135"/>
                  <a:pt x="104" y="129"/>
                  <a:pt x="87" y="128"/>
                </a:cubicBezTo>
                <a:cubicBezTo>
                  <a:pt x="87" y="116"/>
                  <a:pt x="87" y="116"/>
                  <a:pt x="87" y="11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6012" tIns="48006" rIns="96012" bIns="4800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10" kern="0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47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38873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5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" presetClass="entr" presetSubtype="4" accel="55000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55000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7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7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8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9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10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5" grpId="0" animBg="1"/>
          <p:bldP spid="72" grpId="0" animBg="1"/>
          <p:bldP spid="82" grpId="0" animBg="1"/>
          <p:bldP spid="92" grpId="0" animBg="1"/>
          <p:bldP spid="102" grpId="0" animBg="1"/>
          <p:bldP spid="47" grpId="0" bldLvl="0" autoUpdateAnimBg="0"/>
          <p:bldP spid="4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>
                                          <p:cBhvr>
                                            <p:cTn id="15" dur="500" tmFilter="0,0; .5, 1; 1, 1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7" presetID="2" presetClass="entr" presetSubtype="4" accel="55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accel="55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3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0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5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6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7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750"/>
                                </p:stCondLst>
                                <p:childTnLst>
                                  <p:par>
                                    <p:cTn id="7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8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750"/>
                                </p:stCondLst>
                                <p:childTnLst>
                                  <p:par>
                                    <p:cTn id="8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0250"/>
                                </p:stCondLst>
                                <p:childTnLst>
                                  <p:par>
                                    <p:cTn id="92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0750"/>
                                </p:stCondLst>
                                <p:childTnLst>
                                  <p:par>
                                    <p:cTn id="9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250"/>
                                </p:stCondLst>
                                <p:childTnLst>
                                  <p:par>
                                    <p:cTn id="10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4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9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4" grpId="0" animBg="1"/>
          <p:bldP spid="65" grpId="0" animBg="1"/>
          <p:bldP spid="72" grpId="0" animBg="1"/>
          <p:bldP spid="82" grpId="0" animBg="1"/>
          <p:bldP spid="92" grpId="0" animBg="1"/>
          <p:bldP spid="102" grpId="0" animBg="1"/>
          <p:bldP spid="47" grpId="0" bldLvl="0" autoUpdateAnimBg="0"/>
          <p:bldP spid="49" grpId="0"/>
        </p:bld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椭圆 392"/>
          <p:cNvSpPr/>
          <p:nvPr/>
        </p:nvSpPr>
        <p:spPr>
          <a:xfrm>
            <a:off x="3672506" y="4420006"/>
            <a:ext cx="2341577" cy="35424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3" tIns="60946" rIns="121893" bIns="60946" rtlCol="0" anchor="ctr"/>
          <a:lstStyle/>
          <a:p>
            <a:pPr algn="ctr" defTabSz="12189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94" name="组合 393"/>
          <p:cNvGrpSpPr/>
          <p:nvPr/>
        </p:nvGrpSpPr>
        <p:grpSpPr>
          <a:xfrm>
            <a:off x="3758195" y="987392"/>
            <a:ext cx="2155176" cy="3613065"/>
            <a:chOff x="3546995" y="2016281"/>
            <a:chExt cx="1616382" cy="2709799"/>
          </a:xfrm>
        </p:grpSpPr>
        <p:sp>
          <p:nvSpPr>
            <p:cNvPr id="395" name="Freeform 33"/>
            <p:cNvSpPr>
              <a:spLocks/>
            </p:cNvSpPr>
            <p:nvPr/>
          </p:nvSpPr>
          <p:spPr bwMode="auto">
            <a:xfrm>
              <a:off x="3546995" y="2016281"/>
              <a:ext cx="1616382" cy="2028724"/>
            </a:xfrm>
            <a:custGeom>
              <a:avLst/>
              <a:gdLst>
                <a:gd name="T0" fmla="*/ 249 w 498"/>
                <a:gd name="T1" fmla="*/ 0 h 625"/>
                <a:gd name="T2" fmla="*/ 0 w 498"/>
                <a:gd name="T3" fmla="*/ 240 h 625"/>
                <a:gd name="T4" fmla="*/ 17 w 498"/>
                <a:gd name="T5" fmla="*/ 328 h 625"/>
                <a:gd name="T6" fmla="*/ 17 w 498"/>
                <a:gd name="T7" fmla="*/ 328 h 625"/>
                <a:gd name="T8" fmla="*/ 31 w 498"/>
                <a:gd name="T9" fmla="*/ 356 h 625"/>
                <a:gd name="T10" fmla="*/ 95 w 498"/>
                <a:gd name="T11" fmla="*/ 488 h 625"/>
                <a:gd name="T12" fmla="*/ 108 w 498"/>
                <a:gd name="T13" fmla="*/ 539 h 625"/>
                <a:gd name="T14" fmla="*/ 115 w 498"/>
                <a:gd name="T15" fmla="*/ 588 h 625"/>
                <a:gd name="T16" fmla="*/ 153 w 498"/>
                <a:gd name="T17" fmla="*/ 625 h 625"/>
                <a:gd name="T18" fmla="*/ 249 w 498"/>
                <a:gd name="T19" fmla="*/ 625 h 625"/>
                <a:gd name="T20" fmla="*/ 344 w 498"/>
                <a:gd name="T21" fmla="*/ 625 h 625"/>
                <a:gd name="T22" fmla="*/ 382 w 498"/>
                <a:gd name="T23" fmla="*/ 588 h 625"/>
                <a:gd name="T24" fmla="*/ 390 w 498"/>
                <a:gd name="T25" fmla="*/ 539 h 625"/>
                <a:gd name="T26" fmla="*/ 403 w 498"/>
                <a:gd name="T27" fmla="*/ 488 h 625"/>
                <a:gd name="T28" fmla="*/ 467 w 498"/>
                <a:gd name="T29" fmla="*/ 356 h 625"/>
                <a:gd name="T30" fmla="*/ 480 w 498"/>
                <a:gd name="T31" fmla="*/ 328 h 625"/>
                <a:gd name="T32" fmla="*/ 480 w 498"/>
                <a:gd name="T33" fmla="*/ 328 h 625"/>
                <a:gd name="T34" fmla="*/ 498 w 498"/>
                <a:gd name="T35" fmla="*/ 240 h 625"/>
                <a:gd name="T36" fmla="*/ 249 w 498"/>
                <a:gd name="T37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625">
                  <a:moveTo>
                    <a:pt x="249" y="0"/>
                  </a:moveTo>
                  <a:cubicBezTo>
                    <a:pt x="113" y="0"/>
                    <a:pt x="0" y="107"/>
                    <a:pt x="0" y="240"/>
                  </a:cubicBezTo>
                  <a:cubicBezTo>
                    <a:pt x="0" y="271"/>
                    <a:pt x="6" y="301"/>
                    <a:pt x="17" y="328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21" y="338"/>
                    <a:pt x="26" y="347"/>
                    <a:pt x="31" y="356"/>
                  </a:cubicBezTo>
                  <a:cubicBezTo>
                    <a:pt x="48" y="391"/>
                    <a:pt x="77" y="451"/>
                    <a:pt x="95" y="488"/>
                  </a:cubicBezTo>
                  <a:cubicBezTo>
                    <a:pt x="95" y="488"/>
                    <a:pt x="108" y="525"/>
                    <a:pt x="108" y="539"/>
                  </a:cubicBezTo>
                  <a:cubicBezTo>
                    <a:pt x="108" y="554"/>
                    <a:pt x="109" y="576"/>
                    <a:pt x="115" y="588"/>
                  </a:cubicBezTo>
                  <a:cubicBezTo>
                    <a:pt x="119" y="595"/>
                    <a:pt x="129" y="612"/>
                    <a:pt x="153" y="625"/>
                  </a:cubicBezTo>
                  <a:cubicBezTo>
                    <a:pt x="249" y="625"/>
                    <a:pt x="249" y="625"/>
                    <a:pt x="249" y="625"/>
                  </a:cubicBezTo>
                  <a:cubicBezTo>
                    <a:pt x="344" y="625"/>
                    <a:pt x="344" y="625"/>
                    <a:pt x="344" y="625"/>
                  </a:cubicBezTo>
                  <a:cubicBezTo>
                    <a:pt x="368" y="612"/>
                    <a:pt x="379" y="595"/>
                    <a:pt x="382" y="588"/>
                  </a:cubicBezTo>
                  <a:cubicBezTo>
                    <a:pt x="388" y="576"/>
                    <a:pt x="390" y="554"/>
                    <a:pt x="390" y="539"/>
                  </a:cubicBezTo>
                  <a:cubicBezTo>
                    <a:pt x="390" y="525"/>
                    <a:pt x="403" y="488"/>
                    <a:pt x="403" y="488"/>
                  </a:cubicBezTo>
                  <a:cubicBezTo>
                    <a:pt x="420" y="451"/>
                    <a:pt x="450" y="391"/>
                    <a:pt x="467" y="356"/>
                  </a:cubicBezTo>
                  <a:cubicBezTo>
                    <a:pt x="472" y="347"/>
                    <a:pt x="476" y="338"/>
                    <a:pt x="480" y="328"/>
                  </a:cubicBezTo>
                  <a:cubicBezTo>
                    <a:pt x="480" y="328"/>
                    <a:pt x="480" y="328"/>
                    <a:pt x="480" y="328"/>
                  </a:cubicBezTo>
                  <a:cubicBezTo>
                    <a:pt x="492" y="301"/>
                    <a:pt x="498" y="271"/>
                    <a:pt x="498" y="240"/>
                  </a:cubicBezTo>
                  <a:cubicBezTo>
                    <a:pt x="498" y="107"/>
                    <a:pt x="385" y="0"/>
                    <a:pt x="249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6" name="Freeform 33"/>
            <p:cNvSpPr>
              <a:spLocks/>
            </p:cNvSpPr>
            <p:nvPr/>
          </p:nvSpPr>
          <p:spPr bwMode="auto">
            <a:xfrm>
              <a:off x="3587885" y="2067602"/>
              <a:ext cx="1534601" cy="1926082"/>
            </a:xfrm>
            <a:custGeom>
              <a:avLst/>
              <a:gdLst>
                <a:gd name="T0" fmla="*/ 249 w 498"/>
                <a:gd name="T1" fmla="*/ 0 h 625"/>
                <a:gd name="T2" fmla="*/ 0 w 498"/>
                <a:gd name="T3" fmla="*/ 240 h 625"/>
                <a:gd name="T4" fmla="*/ 17 w 498"/>
                <a:gd name="T5" fmla="*/ 328 h 625"/>
                <a:gd name="T6" fmla="*/ 17 w 498"/>
                <a:gd name="T7" fmla="*/ 328 h 625"/>
                <a:gd name="T8" fmla="*/ 31 w 498"/>
                <a:gd name="T9" fmla="*/ 356 h 625"/>
                <a:gd name="T10" fmla="*/ 95 w 498"/>
                <a:gd name="T11" fmla="*/ 488 h 625"/>
                <a:gd name="T12" fmla="*/ 108 w 498"/>
                <a:gd name="T13" fmla="*/ 539 h 625"/>
                <a:gd name="T14" fmla="*/ 115 w 498"/>
                <a:gd name="T15" fmla="*/ 588 h 625"/>
                <a:gd name="T16" fmla="*/ 153 w 498"/>
                <a:gd name="T17" fmla="*/ 625 h 625"/>
                <a:gd name="T18" fmla="*/ 249 w 498"/>
                <a:gd name="T19" fmla="*/ 625 h 625"/>
                <a:gd name="T20" fmla="*/ 344 w 498"/>
                <a:gd name="T21" fmla="*/ 625 h 625"/>
                <a:gd name="T22" fmla="*/ 382 w 498"/>
                <a:gd name="T23" fmla="*/ 588 h 625"/>
                <a:gd name="T24" fmla="*/ 390 w 498"/>
                <a:gd name="T25" fmla="*/ 539 h 625"/>
                <a:gd name="T26" fmla="*/ 403 w 498"/>
                <a:gd name="T27" fmla="*/ 488 h 625"/>
                <a:gd name="T28" fmla="*/ 467 w 498"/>
                <a:gd name="T29" fmla="*/ 356 h 625"/>
                <a:gd name="T30" fmla="*/ 480 w 498"/>
                <a:gd name="T31" fmla="*/ 328 h 625"/>
                <a:gd name="T32" fmla="*/ 480 w 498"/>
                <a:gd name="T33" fmla="*/ 328 h 625"/>
                <a:gd name="T34" fmla="*/ 498 w 498"/>
                <a:gd name="T35" fmla="*/ 240 h 625"/>
                <a:gd name="T36" fmla="*/ 249 w 498"/>
                <a:gd name="T37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8" h="625">
                  <a:moveTo>
                    <a:pt x="249" y="0"/>
                  </a:moveTo>
                  <a:cubicBezTo>
                    <a:pt x="113" y="0"/>
                    <a:pt x="0" y="107"/>
                    <a:pt x="0" y="240"/>
                  </a:cubicBezTo>
                  <a:cubicBezTo>
                    <a:pt x="0" y="271"/>
                    <a:pt x="6" y="301"/>
                    <a:pt x="17" y="328"/>
                  </a:cubicBezTo>
                  <a:cubicBezTo>
                    <a:pt x="17" y="328"/>
                    <a:pt x="17" y="328"/>
                    <a:pt x="17" y="328"/>
                  </a:cubicBezTo>
                  <a:cubicBezTo>
                    <a:pt x="21" y="338"/>
                    <a:pt x="26" y="347"/>
                    <a:pt x="31" y="356"/>
                  </a:cubicBezTo>
                  <a:cubicBezTo>
                    <a:pt x="48" y="391"/>
                    <a:pt x="77" y="451"/>
                    <a:pt x="95" y="488"/>
                  </a:cubicBezTo>
                  <a:cubicBezTo>
                    <a:pt x="95" y="488"/>
                    <a:pt x="108" y="525"/>
                    <a:pt x="108" y="539"/>
                  </a:cubicBezTo>
                  <a:cubicBezTo>
                    <a:pt x="108" y="554"/>
                    <a:pt x="109" y="576"/>
                    <a:pt x="115" y="588"/>
                  </a:cubicBezTo>
                  <a:cubicBezTo>
                    <a:pt x="119" y="595"/>
                    <a:pt x="129" y="612"/>
                    <a:pt x="153" y="625"/>
                  </a:cubicBezTo>
                  <a:cubicBezTo>
                    <a:pt x="249" y="625"/>
                    <a:pt x="249" y="625"/>
                    <a:pt x="249" y="625"/>
                  </a:cubicBezTo>
                  <a:cubicBezTo>
                    <a:pt x="344" y="625"/>
                    <a:pt x="344" y="625"/>
                    <a:pt x="344" y="625"/>
                  </a:cubicBezTo>
                  <a:cubicBezTo>
                    <a:pt x="368" y="612"/>
                    <a:pt x="379" y="595"/>
                    <a:pt x="382" y="588"/>
                  </a:cubicBezTo>
                  <a:cubicBezTo>
                    <a:pt x="388" y="576"/>
                    <a:pt x="390" y="554"/>
                    <a:pt x="390" y="539"/>
                  </a:cubicBezTo>
                  <a:cubicBezTo>
                    <a:pt x="390" y="525"/>
                    <a:pt x="403" y="488"/>
                    <a:pt x="403" y="488"/>
                  </a:cubicBezTo>
                  <a:cubicBezTo>
                    <a:pt x="420" y="451"/>
                    <a:pt x="450" y="391"/>
                    <a:pt x="467" y="356"/>
                  </a:cubicBezTo>
                  <a:cubicBezTo>
                    <a:pt x="472" y="347"/>
                    <a:pt x="476" y="338"/>
                    <a:pt x="480" y="328"/>
                  </a:cubicBezTo>
                  <a:cubicBezTo>
                    <a:pt x="480" y="328"/>
                    <a:pt x="480" y="328"/>
                    <a:pt x="480" y="328"/>
                  </a:cubicBezTo>
                  <a:cubicBezTo>
                    <a:pt x="492" y="301"/>
                    <a:pt x="498" y="271"/>
                    <a:pt x="498" y="240"/>
                  </a:cubicBezTo>
                  <a:cubicBezTo>
                    <a:pt x="498" y="107"/>
                    <a:pt x="385" y="0"/>
                    <a:pt x="24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397" name="组合 396"/>
            <p:cNvGrpSpPr/>
            <p:nvPr/>
          </p:nvGrpSpPr>
          <p:grpSpPr>
            <a:xfrm>
              <a:off x="3999883" y="4025097"/>
              <a:ext cx="716912" cy="700983"/>
              <a:chOff x="3759201" y="3508375"/>
              <a:chExt cx="828024" cy="809626"/>
            </a:xfrm>
          </p:grpSpPr>
          <p:sp>
            <p:nvSpPr>
              <p:cNvPr id="398" name="Freeform 6"/>
              <p:cNvSpPr>
                <a:spLocks/>
              </p:cNvSpPr>
              <p:nvPr/>
            </p:nvSpPr>
            <p:spPr bwMode="auto">
              <a:xfrm>
                <a:off x="3764900" y="3508375"/>
                <a:ext cx="822325" cy="757238"/>
              </a:xfrm>
              <a:custGeom>
                <a:avLst/>
                <a:gdLst>
                  <a:gd name="T0" fmla="*/ 216 w 220"/>
                  <a:gd name="T1" fmla="*/ 0 h 202"/>
                  <a:gd name="T2" fmla="*/ 213 w 220"/>
                  <a:gd name="T3" fmla="*/ 3 h 202"/>
                  <a:gd name="T4" fmla="*/ 213 w 220"/>
                  <a:gd name="T5" fmla="*/ 14 h 202"/>
                  <a:gd name="T6" fmla="*/ 211 w 220"/>
                  <a:gd name="T7" fmla="*/ 16 h 202"/>
                  <a:gd name="T8" fmla="*/ 218 w 220"/>
                  <a:gd name="T9" fmla="*/ 24 h 202"/>
                  <a:gd name="T10" fmla="*/ 217 w 220"/>
                  <a:gd name="T11" fmla="*/ 35 h 202"/>
                  <a:gd name="T12" fmla="*/ 210 w 220"/>
                  <a:gd name="T13" fmla="*/ 42 h 202"/>
                  <a:gd name="T14" fmla="*/ 209 w 220"/>
                  <a:gd name="T15" fmla="*/ 48 h 202"/>
                  <a:gd name="T16" fmla="*/ 217 w 220"/>
                  <a:gd name="T17" fmla="*/ 55 h 202"/>
                  <a:gd name="T18" fmla="*/ 216 w 220"/>
                  <a:gd name="T19" fmla="*/ 66 h 202"/>
                  <a:gd name="T20" fmla="*/ 210 w 220"/>
                  <a:gd name="T21" fmla="*/ 71 h 202"/>
                  <a:gd name="T22" fmla="*/ 210 w 220"/>
                  <a:gd name="T23" fmla="*/ 80 h 202"/>
                  <a:gd name="T24" fmla="*/ 218 w 220"/>
                  <a:gd name="T25" fmla="*/ 89 h 202"/>
                  <a:gd name="T26" fmla="*/ 214 w 220"/>
                  <a:gd name="T27" fmla="*/ 97 h 202"/>
                  <a:gd name="T28" fmla="*/ 209 w 220"/>
                  <a:gd name="T29" fmla="*/ 102 h 202"/>
                  <a:gd name="T30" fmla="*/ 210 w 220"/>
                  <a:gd name="T31" fmla="*/ 108 h 202"/>
                  <a:gd name="T32" fmla="*/ 217 w 220"/>
                  <a:gd name="T33" fmla="*/ 116 h 202"/>
                  <a:gd name="T34" fmla="*/ 215 w 220"/>
                  <a:gd name="T35" fmla="*/ 125 h 202"/>
                  <a:gd name="T36" fmla="*/ 209 w 220"/>
                  <a:gd name="T37" fmla="*/ 131 h 202"/>
                  <a:gd name="T38" fmla="*/ 209 w 220"/>
                  <a:gd name="T39" fmla="*/ 138 h 202"/>
                  <a:gd name="T40" fmla="*/ 214 w 220"/>
                  <a:gd name="T41" fmla="*/ 145 h 202"/>
                  <a:gd name="T42" fmla="*/ 206 w 220"/>
                  <a:gd name="T43" fmla="*/ 161 h 202"/>
                  <a:gd name="T44" fmla="*/ 159 w 220"/>
                  <a:gd name="T45" fmla="*/ 202 h 202"/>
                  <a:gd name="T46" fmla="*/ 61 w 220"/>
                  <a:gd name="T47" fmla="*/ 202 h 202"/>
                  <a:gd name="T48" fmla="*/ 13 w 220"/>
                  <a:gd name="T49" fmla="*/ 161 h 202"/>
                  <a:gd name="T50" fmla="*/ 12 w 220"/>
                  <a:gd name="T51" fmla="*/ 152 h 202"/>
                  <a:gd name="T52" fmla="*/ 9 w 220"/>
                  <a:gd name="T53" fmla="*/ 142 h 202"/>
                  <a:gd name="T54" fmla="*/ 2 w 220"/>
                  <a:gd name="T55" fmla="*/ 135 h 202"/>
                  <a:gd name="T56" fmla="*/ 5 w 220"/>
                  <a:gd name="T57" fmla="*/ 126 h 202"/>
                  <a:gd name="T58" fmla="*/ 8 w 220"/>
                  <a:gd name="T59" fmla="*/ 119 h 202"/>
                  <a:gd name="T60" fmla="*/ 4 w 220"/>
                  <a:gd name="T61" fmla="*/ 108 h 202"/>
                  <a:gd name="T62" fmla="*/ 3 w 220"/>
                  <a:gd name="T63" fmla="*/ 97 h 202"/>
                  <a:gd name="T64" fmla="*/ 8 w 220"/>
                  <a:gd name="T65" fmla="*/ 91 h 202"/>
                  <a:gd name="T66" fmla="*/ 8 w 220"/>
                  <a:gd name="T67" fmla="*/ 85 h 202"/>
                  <a:gd name="T68" fmla="*/ 2 w 220"/>
                  <a:gd name="T69" fmla="*/ 76 h 202"/>
                  <a:gd name="T70" fmla="*/ 5 w 220"/>
                  <a:gd name="T71" fmla="*/ 66 h 202"/>
                  <a:gd name="T72" fmla="*/ 9 w 220"/>
                  <a:gd name="T73" fmla="*/ 61 h 202"/>
                  <a:gd name="T74" fmla="*/ 8 w 220"/>
                  <a:gd name="T75" fmla="*/ 54 h 202"/>
                  <a:gd name="T76" fmla="*/ 2 w 220"/>
                  <a:gd name="T77" fmla="*/ 44 h 202"/>
                  <a:gd name="T78" fmla="*/ 2 w 220"/>
                  <a:gd name="T79" fmla="*/ 16 h 202"/>
                  <a:gd name="T80" fmla="*/ 2 w 220"/>
                  <a:gd name="T81" fmla="*/ 11 h 202"/>
                  <a:gd name="T82" fmla="*/ 2 w 220"/>
                  <a:gd name="T83" fmla="*/ 1 h 202"/>
                  <a:gd name="T84" fmla="*/ 0 w 220"/>
                  <a:gd name="T85" fmla="*/ 0 h 202"/>
                  <a:gd name="T86" fmla="*/ 216 w 220"/>
                  <a:gd name="T8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0" h="202">
                    <a:moveTo>
                      <a:pt x="216" y="0"/>
                    </a:moveTo>
                    <a:cubicBezTo>
                      <a:pt x="213" y="3"/>
                      <a:pt x="213" y="3"/>
                      <a:pt x="213" y="3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1" y="16"/>
                      <a:pt x="211" y="16"/>
                      <a:pt x="211" y="16"/>
                    </a:cubicBezTo>
                    <a:cubicBezTo>
                      <a:pt x="211" y="16"/>
                      <a:pt x="216" y="20"/>
                      <a:pt x="218" y="24"/>
                    </a:cubicBezTo>
                    <a:cubicBezTo>
                      <a:pt x="220" y="28"/>
                      <a:pt x="220" y="33"/>
                      <a:pt x="217" y="35"/>
                    </a:cubicBezTo>
                    <a:cubicBezTo>
                      <a:pt x="214" y="38"/>
                      <a:pt x="210" y="39"/>
                      <a:pt x="210" y="42"/>
                    </a:cubicBezTo>
                    <a:cubicBezTo>
                      <a:pt x="210" y="44"/>
                      <a:pt x="209" y="48"/>
                      <a:pt x="209" y="48"/>
                    </a:cubicBezTo>
                    <a:cubicBezTo>
                      <a:pt x="209" y="48"/>
                      <a:pt x="216" y="51"/>
                      <a:pt x="217" y="55"/>
                    </a:cubicBezTo>
                    <a:cubicBezTo>
                      <a:pt x="219" y="60"/>
                      <a:pt x="218" y="64"/>
                      <a:pt x="216" y="66"/>
                    </a:cubicBezTo>
                    <a:cubicBezTo>
                      <a:pt x="213" y="67"/>
                      <a:pt x="210" y="71"/>
                      <a:pt x="210" y="71"/>
                    </a:cubicBezTo>
                    <a:cubicBezTo>
                      <a:pt x="210" y="80"/>
                      <a:pt x="210" y="80"/>
                      <a:pt x="210" y="80"/>
                    </a:cubicBezTo>
                    <a:cubicBezTo>
                      <a:pt x="210" y="80"/>
                      <a:pt x="218" y="85"/>
                      <a:pt x="218" y="89"/>
                    </a:cubicBezTo>
                    <a:cubicBezTo>
                      <a:pt x="218" y="94"/>
                      <a:pt x="214" y="97"/>
                      <a:pt x="214" y="97"/>
                    </a:cubicBezTo>
                    <a:cubicBezTo>
                      <a:pt x="209" y="102"/>
                      <a:pt x="209" y="102"/>
                      <a:pt x="209" y="102"/>
                    </a:cubicBezTo>
                    <a:cubicBezTo>
                      <a:pt x="210" y="108"/>
                      <a:pt x="210" y="108"/>
                      <a:pt x="210" y="108"/>
                    </a:cubicBezTo>
                    <a:cubicBezTo>
                      <a:pt x="210" y="108"/>
                      <a:pt x="216" y="112"/>
                      <a:pt x="217" y="116"/>
                    </a:cubicBezTo>
                    <a:cubicBezTo>
                      <a:pt x="218" y="120"/>
                      <a:pt x="217" y="123"/>
                      <a:pt x="215" y="125"/>
                    </a:cubicBezTo>
                    <a:cubicBezTo>
                      <a:pt x="213" y="127"/>
                      <a:pt x="209" y="131"/>
                      <a:pt x="209" y="131"/>
                    </a:cubicBezTo>
                    <a:cubicBezTo>
                      <a:pt x="209" y="138"/>
                      <a:pt x="209" y="138"/>
                      <a:pt x="209" y="138"/>
                    </a:cubicBezTo>
                    <a:cubicBezTo>
                      <a:pt x="209" y="138"/>
                      <a:pt x="213" y="141"/>
                      <a:pt x="214" y="145"/>
                    </a:cubicBezTo>
                    <a:cubicBezTo>
                      <a:pt x="214" y="148"/>
                      <a:pt x="209" y="158"/>
                      <a:pt x="206" y="161"/>
                    </a:cubicBezTo>
                    <a:cubicBezTo>
                      <a:pt x="203" y="163"/>
                      <a:pt x="159" y="202"/>
                      <a:pt x="159" y="202"/>
                    </a:cubicBezTo>
                    <a:cubicBezTo>
                      <a:pt x="61" y="202"/>
                      <a:pt x="61" y="202"/>
                      <a:pt x="61" y="202"/>
                    </a:cubicBezTo>
                    <a:cubicBezTo>
                      <a:pt x="13" y="161"/>
                      <a:pt x="13" y="161"/>
                      <a:pt x="13" y="161"/>
                    </a:cubicBezTo>
                    <a:cubicBezTo>
                      <a:pt x="13" y="161"/>
                      <a:pt x="12" y="155"/>
                      <a:pt x="12" y="152"/>
                    </a:cubicBezTo>
                    <a:cubicBezTo>
                      <a:pt x="11" y="149"/>
                      <a:pt x="12" y="144"/>
                      <a:pt x="9" y="142"/>
                    </a:cubicBezTo>
                    <a:cubicBezTo>
                      <a:pt x="7" y="140"/>
                      <a:pt x="2" y="139"/>
                      <a:pt x="2" y="135"/>
                    </a:cubicBezTo>
                    <a:cubicBezTo>
                      <a:pt x="2" y="130"/>
                      <a:pt x="3" y="127"/>
                      <a:pt x="5" y="126"/>
                    </a:cubicBezTo>
                    <a:cubicBezTo>
                      <a:pt x="7" y="125"/>
                      <a:pt x="9" y="122"/>
                      <a:pt x="8" y="119"/>
                    </a:cubicBezTo>
                    <a:cubicBezTo>
                      <a:pt x="8" y="116"/>
                      <a:pt x="6" y="112"/>
                      <a:pt x="4" y="108"/>
                    </a:cubicBezTo>
                    <a:cubicBezTo>
                      <a:pt x="2" y="104"/>
                      <a:pt x="2" y="100"/>
                      <a:pt x="3" y="97"/>
                    </a:cubicBezTo>
                    <a:cubicBezTo>
                      <a:pt x="5" y="94"/>
                      <a:pt x="8" y="91"/>
                      <a:pt x="8" y="91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8" y="85"/>
                      <a:pt x="2" y="81"/>
                      <a:pt x="2" y="76"/>
                    </a:cubicBezTo>
                    <a:cubicBezTo>
                      <a:pt x="2" y="70"/>
                      <a:pt x="3" y="67"/>
                      <a:pt x="5" y="66"/>
                    </a:cubicBezTo>
                    <a:cubicBezTo>
                      <a:pt x="7" y="64"/>
                      <a:pt x="9" y="61"/>
                      <a:pt x="9" y="61"/>
                    </a:cubicBezTo>
                    <a:cubicBezTo>
                      <a:pt x="9" y="61"/>
                      <a:pt x="10" y="57"/>
                      <a:pt x="8" y="54"/>
                    </a:cubicBezTo>
                    <a:cubicBezTo>
                      <a:pt x="7" y="52"/>
                      <a:pt x="3" y="48"/>
                      <a:pt x="2" y="4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4"/>
                      <a:pt x="2" y="11"/>
                    </a:cubicBezTo>
                    <a:cubicBezTo>
                      <a:pt x="2" y="8"/>
                      <a:pt x="2" y="1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303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9" name="Freeform 7"/>
              <p:cNvSpPr>
                <a:spLocks/>
              </p:cNvSpPr>
              <p:nvPr/>
            </p:nvSpPr>
            <p:spPr bwMode="auto">
              <a:xfrm>
                <a:off x="3996676" y="4268788"/>
                <a:ext cx="350838" cy="49213"/>
              </a:xfrm>
              <a:custGeom>
                <a:avLst/>
                <a:gdLst>
                  <a:gd name="T0" fmla="*/ 0 w 94"/>
                  <a:gd name="T1" fmla="*/ 0 h 13"/>
                  <a:gd name="T2" fmla="*/ 94 w 94"/>
                  <a:gd name="T3" fmla="*/ 0 h 13"/>
                  <a:gd name="T4" fmla="*/ 85 w 94"/>
                  <a:gd name="T5" fmla="*/ 9 h 13"/>
                  <a:gd name="T6" fmla="*/ 74 w 94"/>
                  <a:gd name="T7" fmla="*/ 13 h 13"/>
                  <a:gd name="T8" fmla="*/ 19 w 94"/>
                  <a:gd name="T9" fmla="*/ 13 h 13"/>
                  <a:gd name="T10" fmla="*/ 8 w 94"/>
                  <a:gd name="T11" fmla="*/ 9 h 13"/>
                  <a:gd name="T12" fmla="*/ 0 w 94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" h="13">
                    <a:moveTo>
                      <a:pt x="0" y="0"/>
                    </a:moveTo>
                    <a:cubicBezTo>
                      <a:pt x="94" y="0"/>
                      <a:pt x="94" y="0"/>
                      <a:pt x="94" y="0"/>
                    </a:cubicBezTo>
                    <a:cubicBezTo>
                      <a:pt x="94" y="0"/>
                      <a:pt x="88" y="6"/>
                      <a:pt x="85" y="9"/>
                    </a:cubicBezTo>
                    <a:cubicBezTo>
                      <a:pt x="82" y="11"/>
                      <a:pt x="77" y="13"/>
                      <a:pt x="74" y="13"/>
                    </a:cubicBezTo>
                    <a:cubicBezTo>
                      <a:pt x="71" y="13"/>
                      <a:pt x="19" y="13"/>
                      <a:pt x="19" y="13"/>
                    </a:cubicBezTo>
                    <a:cubicBezTo>
                      <a:pt x="19" y="13"/>
                      <a:pt x="11" y="13"/>
                      <a:pt x="8" y="9"/>
                    </a:cubicBezTo>
                    <a:cubicBezTo>
                      <a:pt x="5" y="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0" name="Freeform 8"/>
              <p:cNvSpPr>
                <a:spLocks/>
              </p:cNvSpPr>
              <p:nvPr/>
            </p:nvSpPr>
            <p:spPr bwMode="auto">
              <a:xfrm>
                <a:off x="4173538" y="3527425"/>
                <a:ext cx="247650" cy="33338"/>
              </a:xfrm>
              <a:custGeom>
                <a:avLst/>
                <a:gdLst>
                  <a:gd name="T0" fmla="*/ 4 w 66"/>
                  <a:gd name="T1" fmla="*/ 1 h 9"/>
                  <a:gd name="T2" fmla="*/ 64 w 66"/>
                  <a:gd name="T3" fmla="*/ 1 h 9"/>
                  <a:gd name="T4" fmla="*/ 62 w 66"/>
                  <a:gd name="T5" fmla="*/ 7 h 9"/>
                  <a:gd name="T6" fmla="*/ 0 w 66"/>
                  <a:gd name="T7" fmla="*/ 9 h 9"/>
                  <a:gd name="T8" fmla="*/ 20 w 66"/>
                  <a:gd name="T9" fmla="*/ 5 h 9"/>
                  <a:gd name="T10" fmla="*/ 17 w 66"/>
                  <a:gd name="T11" fmla="*/ 3 h 9"/>
                  <a:gd name="T12" fmla="*/ 4 w 66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9">
                    <a:moveTo>
                      <a:pt x="4" y="1"/>
                    </a:moveTo>
                    <a:cubicBezTo>
                      <a:pt x="4" y="1"/>
                      <a:pt x="62" y="0"/>
                      <a:pt x="64" y="1"/>
                    </a:cubicBezTo>
                    <a:cubicBezTo>
                      <a:pt x="66" y="3"/>
                      <a:pt x="66" y="5"/>
                      <a:pt x="62" y="7"/>
                    </a:cubicBezTo>
                    <a:cubicBezTo>
                      <a:pt x="58" y="8"/>
                      <a:pt x="0" y="9"/>
                      <a:pt x="0" y="9"/>
                    </a:cubicBezTo>
                    <a:cubicBezTo>
                      <a:pt x="0" y="9"/>
                      <a:pt x="20" y="7"/>
                      <a:pt x="20" y="5"/>
                    </a:cubicBezTo>
                    <a:cubicBezTo>
                      <a:pt x="20" y="3"/>
                      <a:pt x="21" y="4"/>
                      <a:pt x="17" y="3"/>
                    </a:cubicBezTo>
                    <a:cubicBezTo>
                      <a:pt x="13" y="3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1" name="Freeform 9"/>
              <p:cNvSpPr>
                <a:spLocks/>
              </p:cNvSpPr>
              <p:nvPr/>
            </p:nvSpPr>
            <p:spPr bwMode="auto">
              <a:xfrm>
                <a:off x="4173538" y="3571875"/>
                <a:ext cx="242888" cy="93663"/>
              </a:xfrm>
              <a:custGeom>
                <a:avLst/>
                <a:gdLst>
                  <a:gd name="T0" fmla="*/ 11 w 65"/>
                  <a:gd name="T1" fmla="*/ 0 h 25"/>
                  <a:gd name="T2" fmla="*/ 60 w 65"/>
                  <a:gd name="T3" fmla="*/ 1 h 25"/>
                  <a:gd name="T4" fmla="*/ 65 w 65"/>
                  <a:gd name="T5" fmla="*/ 10 h 25"/>
                  <a:gd name="T6" fmla="*/ 57 w 65"/>
                  <a:gd name="T7" fmla="*/ 21 h 25"/>
                  <a:gd name="T8" fmla="*/ 0 w 65"/>
                  <a:gd name="T9" fmla="*/ 25 h 25"/>
                  <a:gd name="T10" fmla="*/ 21 w 65"/>
                  <a:gd name="T11" fmla="*/ 20 h 25"/>
                  <a:gd name="T12" fmla="*/ 22 w 65"/>
                  <a:gd name="T13" fmla="*/ 12 h 25"/>
                  <a:gd name="T14" fmla="*/ 23 w 65"/>
                  <a:gd name="T15" fmla="*/ 6 h 25"/>
                  <a:gd name="T16" fmla="*/ 23 w 65"/>
                  <a:gd name="T17" fmla="*/ 3 h 25"/>
                  <a:gd name="T18" fmla="*/ 11 w 65"/>
                  <a:gd name="T1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25">
                    <a:moveTo>
                      <a:pt x="11" y="0"/>
                    </a:moveTo>
                    <a:cubicBezTo>
                      <a:pt x="11" y="0"/>
                      <a:pt x="58" y="0"/>
                      <a:pt x="60" y="1"/>
                    </a:cubicBezTo>
                    <a:cubicBezTo>
                      <a:pt x="63" y="2"/>
                      <a:pt x="65" y="7"/>
                      <a:pt x="65" y="10"/>
                    </a:cubicBezTo>
                    <a:cubicBezTo>
                      <a:pt x="65" y="14"/>
                      <a:pt x="65" y="19"/>
                      <a:pt x="57" y="21"/>
                    </a:cubicBezTo>
                    <a:cubicBezTo>
                      <a:pt x="49" y="23"/>
                      <a:pt x="0" y="25"/>
                      <a:pt x="0" y="25"/>
                    </a:cubicBezTo>
                    <a:cubicBezTo>
                      <a:pt x="0" y="25"/>
                      <a:pt x="20" y="22"/>
                      <a:pt x="21" y="20"/>
                    </a:cubicBezTo>
                    <a:cubicBezTo>
                      <a:pt x="23" y="18"/>
                      <a:pt x="21" y="14"/>
                      <a:pt x="22" y="12"/>
                    </a:cubicBezTo>
                    <a:cubicBezTo>
                      <a:pt x="23" y="10"/>
                      <a:pt x="24" y="10"/>
                      <a:pt x="23" y="6"/>
                    </a:cubicBezTo>
                    <a:cubicBezTo>
                      <a:pt x="23" y="3"/>
                      <a:pt x="23" y="3"/>
                      <a:pt x="23" y="3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2" name="Freeform 10"/>
              <p:cNvSpPr>
                <a:spLocks/>
              </p:cNvSpPr>
              <p:nvPr/>
            </p:nvSpPr>
            <p:spPr bwMode="auto">
              <a:xfrm>
                <a:off x="4106863" y="3698875"/>
                <a:ext cx="303213" cy="34925"/>
              </a:xfrm>
              <a:custGeom>
                <a:avLst/>
                <a:gdLst>
                  <a:gd name="T0" fmla="*/ 20 w 81"/>
                  <a:gd name="T1" fmla="*/ 1 h 9"/>
                  <a:gd name="T2" fmla="*/ 73 w 81"/>
                  <a:gd name="T3" fmla="*/ 0 h 9"/>
                  <a:gd name="T4" fmla="*/ 80 w 81"/>
                  <a:gd name="T5" fmla="*/ 3 h 9"/>
                  <a:gd name="T6" fmla="*/ 3 w 81"/>
                  <a:gd name="T7" fmla="*/ 9 h 9"/>
                  <a:gd name="T8" fmla="*/ 24 w 81"/>
                  <a:gd name="T9" fmla="*/ 5 h 9"/>
                  <a:gd name="T10" fmla="*/ 20 w 81"/>
                  <a:gd name="T1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9">
                    <a:moveTo>
                      <a:pt x="20" y="1"/>
                    </a:moveTo>
                    <a:cubicBezTo>
                      <a:pt x="20" y="1"/>
                      <a:pt x="66" y="0"/>
                      <a:pt x="73" y="0"/>
                    </a:cubicBezTo>
                    <a:cubicBezTo>
                      <a:pt x="81" y="0"/>
                      <a:pt x="81" y="3"/>
                      <a:pt x="80" y="3"/>
                    </a:cubicBezTo>
                    <a:cubicBezTo>
                      <a:pt x="78" y="4"/>
                      <a:pt x="5" y="9"/>
                      <a:pt x="3" y="9"/>
                    </a:cubicBezTo>
                    <a:cubicBezTo>
                      <a:pt x="0" y="9"/>
                      <a:pt x="21" y="6"/>
                      <a:pt x="24" y="5"/>
                    </a:cubicBezTo>
                    <a:cubicBezTo>
                      <a:pt x="27" y="4"/>
                      <a:pt x="26" y="2"/>
                      <a:pt x="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3" name="Freeform 11"/>
              <p:cNvSpPr>
                <a:spLocks/>
              </p:cNvSpPr>
              <p:nvPr/>
            </p:nvSpPr>
            <p:spPr bwMode="auto">
              <a:xfrm>
                <a:off x="4140201" y="3756025"/>
                <a:ext cx="269875" cy="25400"/>
              </a:xfrm>
              <a:custGeom>
                <a:avLst/>
                <a:gdLst>
                  <a:gd name="T0" fmla="*/ 26 w 72"/>
                  <a:gd name="T1" fmla="*/ 1 h 7"/>
                  <a:gd name="T2" fmla="*/ 72 w 72"/>
                  <a:gd name="T3" fmla="*/ 0 h 7"/>
                  <a:gd name="T4" fmla="*/ 49 w 72"/>
                  <a:gd name="T5" fmla="*/ 5 h 7"/>
                  <a:gd name="T6" fmla="*/ 4 w 72"/>
                  <a:gd name="T7" fmla="*/ 7 h 7"/>
                  <a:gd name="T8" fmla="*/ 26 w 72"/>
                  <a:gd name="T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">
                    <a:moveTo>
                      <a:pt x="26" y="1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51" y="5"/>
                      <a:pt x="49" y="5"/>
                    </a:cubicBezTo>
                    <a:cubicBezTo>
                      <a:pt x="47" y="5"/>
                      <a:pt x="9" y="7"/>
                      <a:pt x="4" y="7"/>
                    </a:cubicBezTo>
                    <a:cubicBezTo>
                      <a:pt x="0" y="7"/>
                      <a:pt x="35" y="3"/>
                      <a:pt x="2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4" name="Freeform 12"/>
              <p:cNvSpPr>
                <a:spLocks/>
              </p:cNvSpPr>
              <p:nvPr/>
            </p:nvSpPr>
            <p:spPr bwMode="auto">
              <a:xfrm>
                <a:off x="4125913" y="3811588"/>
                <a:ext cx="287338" cy="38100"/>
              </a:xfrm>
              <a:custGeom>
                <a:avLst/>
                <a:gdLst>
                  <a:gd name="T0" fmla="*/ 15 w 77"/>
                  <a:gd name="T1" fmla="*/ 2 h 10"/>
                  <a:gd name="T2" fmla="*/ 73 w 77"/>
                  <a:gd name="T3" fmla="*/ 0 h 10"/>
                  <a:gd name="T4" fmla="*/ 72 w 77"/>
                  <a:gd name="T5" fmla="*/ 5 h 10"/>
                  <a:gd name="T6" fmla="*/ 0 w 77"/>
                  <a:gd name="T7" fmla="*/ 10 h 10"/>
                  <a:gd name="T8" fmla="*/ 31 w 77"/>
                  <a:gd name="T9" fmla="*/ 5 h 10"/>
                  <a:gd name="T10" fmla="*/ 15 w 77"/>
                  <a:gd name="T11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10">
                    <a:moveTo>
                      <a:pt x="15" y="2"/>
                    </a:moveTo>
                    <a:cubicBezTo>
                      <a:pt x="15" y="2"/>
                      <a:pt x="69" y="0"/>
                      <a:pt x="73" y="0"/>
                    </a:cubicBezTo>
                    <a:cubicBezTo>
                      <a:pt x="77" y="0"/>
                      <a:pt x="75" y="4"/>
                      <a:pt x="72" y="5"/>
                    </a:cubicBezTo>
                    <a:cubicBezTo>
                      <a:pt x="68" y="6"/>
                      <a:pt x="0" y="10"/>
                      <a:pt x="0" y="10"/>
                    </a:cubicBezTo>
                    <a:cubicBezTo>
                      <a:pt x="0" y="10"/>
                      <a:pt x="29" y="6"/>
                      <a:pt x="31" y="5"/>
                    </a:cubicBezTo>
                    <a:cubicBezTo>
                      <a:pt x="32" y="4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5" name="Freeform 13"/>
              <p:cNvSpPr>
                <a:spLocks/>
              </p:cNvSpPr>
              <p:nvPr/>
            </p:nvSpPr>
            <p:spPr bwMode="auto">
              <a:xfrm>
                <a:off x="4195763" y="3868738"/>
                <a:ext cx="217488" cy="33338"/>
              </a:xfrm>
              <a:custGeom>
                <a:avLst/>
                <a:gdLst>
                  <a:gd name="T0" fmla="*/ 0 w 58"/>
                  <a:gd name="T1" fmla="*/ 4 h 9"/>
                  <a:gd name="T2" fmla="*/ 56 w 58"/>
                  <a:gd name="T3" fmla="*/ 0 h 9"/>
                  <a:gd name="T4" fmla="*/ 0 w 58"/>
                  <a:gd name="T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8" h="9">
                    <a:moveTo>
                      <a:pt x="0" y="4"/>
                    </a:moveTo>
                    <a:cubicBezTo>
                      <a:pt x="0" y="4"/>
                      <a:pt x="55" y="0"/>
                      <a:pt x="56" y="0"/>
                    </a:cubicBezTo>
                    <a:cubicBezTo>
                      <a:pt x="58" y="0"/>
                      <a:pt x="22" y="9"/>
                      <a:pt x="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6" name="Freeform 14"/>
              <p:cNvSpPr>
                <a:spLocks/>
              </p:cNvSpPr>
              <p:nvPr/>
            </p:nvSpPr>
            <p:spPr bwMode="auto">
              <a:xfrm>
                <a:off x="4117976" y="3935413"/>
                <a:ext cx="280988" cy="30163"/>
              </a:xfrm>
              <a:custGeom>
                <a:avLst/>
                <a:gdLst>
                  <a:gd name="T0" fmla="*/ 23 w 75"/>
                  <a:gd name="T1" fmla="*/ 0 h 8"/>
                  <a:gd name="T2" fmla="*/ 71 w 75"/>
                  <a:gd name="T3" fmla="*/ 0 h 8"/>
                  <a:gd name="T4" fmla="*/ 65 w 75"/>
                  <a:gd name="T5" fmla="*/ 4 h 8"/>
                  <a:gd name="T6" fmla="*/ 0 w 75"/>
                  <a:gd name="T7" fmla="*/ 8 h 8"/>
                  <a:gd name="T8" fmla="*/ 31 w 75"/>
                  <a:gd name="T9" fmla="*/ 3 h 8"/>
                  <a:gd name="T10" fmla="*/ 23 w 7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8">
                    <a:moveTo>
                      <a:pt x="23" y="0"/>
                    </a:moveTo>
                    <a:cubicBezTo>
                      <a:pt x="23" y="0"/>
                      <a:pt x="67" y="0"/>
                      <a:pt x="71" y="0"/>
                    </a:cubicBezTo>
                    <a:cubicBezTo>
                      <a:pt x="75" y="1"/>
                      <a:pt x="68" y="3"/>
                      <a:pt x="65" y="4"/>
                    </a:cubicBezTo>
                    <a:cubicBezTo>
                      <a:pt x="62" y="5"/>
                      <a:pt x="0" y="8"/>
                      <a:pt x="0" y="8"/>
                    </a:cubicBezTo>
                    <a:cubicBezTo>
                      <a:pt x="0" y="8"/>
                      <a:pt x="28" y="4"/>
                      <a:pt x="31" y="3"/>
                    </a:cubicBezTo>
                    <a:cubicBezTo>
                      <a:pt x="33" y="3"/>
                      <a:pt x="33" y="3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7" name="Freeform 15"/>
              <p:cNvSpPr>
                <a:spLocks/>
              </p:cNvSpPr>
              <p:nvPr/>
            </p:nvSpPr>
            <p:spPr bwMode="auto">
              <a:xfrm>
                <a:off x="4206876" y="3984625"/>
                <a:ext cx="206375" cy="25400"/>
              </a:xfrm>
              <a:custGeom>
                <a:avLst/>
                <a:gdLst>
                  <a:gd name="T0" fmla="*/ 0 w 55"/>
                  <a:gd name="T1" fmla="*/ 3 h 7"/>
                  <a:gd name="T2" fmla="*/ 53 w 55"/>
                  <a:gd name="T3" fmla="*/ 0 h 7"/>
                  <a:gd name="T4" fmla="*/ 0 w 55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7">
                    <a:moveTo>
                      <a:pt x="0" y="3"/>
                    </a:moveTo>
                    <a:cubicBezTo>
                      <a:pt x="0" y="3"/>
                      <a:pt x="51" y="0"/>
                      <a:pt x="53" y="0"/>
                    </a:cubicBezTo>
                    <a:cubicBezTo>
                      <a:pt x="55" y="0"/>
                      <a:pt x="28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8" name="Freeform 16"/>
              <p:cNvSpPr>
                <a:spLocks/>
              </p:cNvSpPr>
              <p:nvPr/>
            </p:nvSpPr>
            <p:spPr bwMode="auto">
              <a:xfrm>
                <a:off x="4222751" y="4044949"/>
                <a:ext cx="160338" cy="28576"/>
              </a:xfrm>
              <a:custGeom>
                <a:avLst/>
                <a:gdLst>
                  <a:gd name="T0" fmla="*/ 0 w 43"/>
                  <a:gd name="T1" fmla="*/ 2 h 8"/>
                  <a:gd name="T2" fmla="*/ 41 w 43"/>
                  <a:gd name="T3" fmla="*/ 1 h 8"/>
                  <a:gd name="T4" fmla="*/ 26 w 43"/>
                  <a:gd name="T5" fmla="*/ 7 h 8"/>
                  <a:gd name="T6" fmla="*/ 0 w 43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8">
                    <a:moveTo>
                      <a:pt x="0" y="2"/>
                    </a:moveTo>
                    <a:cubicBezTo>
                      <a:pt x="0" y="2"/>
                      <a:pt x="38" y="0"/>
                      <a:pt x="41" y="1"/>
                    </a:cubicBezTo>
                    <a:cubicBezTo>
                      <a:pt x="43" y="1"/>
                      <a:pt x="31" y="5"/>
                      <a:pt x="26" y="7"/>
                    </a:cubicBezTo>
                    <a:cubicBezTo>
                      <a:pt x="20" y="8"/>
                      <a:pt x="12" y="7"/>
                      <a:pt x="0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9" name="Freeform 17"/>
              <p:cNvSpPr>
                <a:spLocks/>
              </p:cNvSpPr>
              <p:nvPr/>
            </p:nvSpPr>
            <p:spPr bwMode="auto">
              <a:xfrm>
                <a:off x="4151313" y="4070350"/>
                <a:ext cx="314325" cy="30163"/>
              </a:xfrm>
              <a:custGeom>
                <a:avLst/>
                <a:gdLst>
                  <a:gd name="T0" fmla="*/ 0 w 84"/>
                  <a:gd name="T1" fmla="*/ 5 h 8"/>
                  <a:gd name="T2" fmla="*/ 84 w 84"/>
                  <a:gd name="T3" fmla="*/ 0 h 8"/>
                  <a:gd name="T4" fmla="*/ 32 w 84"/>
                  <a:gd name="T5" fmla="*/ 8 h 8"/>
                  <a:gd name="T6" fmla="*/ 0 w 84"/>
                  <a:gd name="T7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" h="8">
                    <a:moveTo>
                      <a:pt x="0" y="5"/>
                    </a:moveTo>
                    <a:cubicBezTo>
                      <a:pt x="0" y="5"/>
                      <a:pt x="76" y="2"/>
                      <a:pt x="84" y="0"/>
                    </a:cubicBezTo>
                    <a:cubicBezTo>
                      <a:pt x="84" y="0"/>
                      <a:pt x="75" y="6"/>
                      <a:pt x="32" y="8"/>
                    </a:cubicBezTo>
                    <a:cubicBezTo>
                      <a:pt x="32" y="8"/>
                      <a:pt x="9" y="7"/>
                      <a:pt x="0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0" name="Freeform 18"/>
              <p:cNvSpPr>
                <a:spLocks/>
              </p:cNvSpPr>
              <p:nvPr/>
            </p:nvSpPr>
            <p:spPr bwMode="auto">
              <a:xfrm>
                <a:off x="4514851" y="3703638"/>
                <a:ext cx="36513" cy="22225"/>
              </a:xfrm>
              <a:custGeom>
                <a:avLst/>
                <a:gdLst>
                  <a:gd name="T0" fmla="*/ 7 w 10"/>
                  <a:gd name="T1" fmla="*/ 0 h 6"/>
                  <a:gd name="T2" fmla="*/ 0 w 10"/>
                  <a:gd name="T3" fmla="*/ 6 h 6"/>
                  <a:gd name="T4" fmla="*/ 7 w 10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7" y="0"/>
                    </a:moveTo>
                    <a:cubicBezTo>
                      <a:pt x="7" y="0"/>
                      <a:pt x="10" y="5"/>
                      <a:pt x="0" y="6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1" name="Freeform 19"/>
              <p:cNvSpPr>
                <a:spLocks/>
              </p:cNvSpPr>
              <p:nvPr/>
            </p:nvSpPr>
            <p:spPr bwMode="auto">
              <a:xfrm>
                <a:off x="4510088" y="3579813"/>
                <a:ext cx="41275" cy="19050"/>
              </a:xfrm>
              <a:custGeom>
                <a:avLst/>
                <a:gdLst>
                  <a:gd name="T0" fmla="*/ 8 w 11"/>
                  <a:gd name="T1" fmla="*/ 0 h 5"/>
                  <a:gd name="T2" fmla="*/ 0 w 11"/>
                  <a:gd name="T3" fmla="*/ 5 h 5"/>
                  <a:gd name="T4" fmla="*/ 8 w 1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5">
                    <a:moveTo>
                      <a:pt x="8" y="0"/>
                    </a:moveTo>
                    <a:cubicBezTo>
                      <a:pt x="8" y="0"/>
                      <a:pt x="11" y="4"/>
                      <a:pt x="0" y="5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2" name="Freeform 20"/>
              <p:cNvSpPr>
                <a:spLocks/>
              </p:cNvSpPr>
              <p:nvPr/>
            </p:nvSpPr>
            <p:spPr bwMode="auto">
              <a:xfrm>
                <a:off x="4495801" y="3819525"/>
                <a:ext cx="55563" cy="19050"/>
              </a:xfrm>
              <a:custGeom>
                <a:avLst/>
                <a:gdLst>
                  <a:gd name="T0" fmla="*/ 11 w 15"/>
                  <a:gd name="T1" fmla="*/ 0 h 5"/>
                  <a:gd name="T2" fmla="*/ 0 w 15"/>
                  <a:gd name="T3" fmla="*/ 5 h 5"/>
                  <a:gd name="T4" fmla="*/ 11 w 1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5">
                    <a:moveTo>
                      <a:pt x="11" y="0"/>
                    </a:moveTo>
                    <a:cubicBezTo>
                      <a:pt x="11" y="0"/>
                      <a:pt x="15" y="4"/>
                      <a:pt x="0" y="5"/>
                    </a:cubicBez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3" name="Freeform 21"/>
              <p:cNvSpPr>
                <a:spLocks/>
              </p:cNvSpPr>
              <p:nvPr/>
            </p:nvSpPr>
            <p:spPr bwMode="auto">
              <a:xfrm>
                <a:off x="4498976" y="3894138"/>
                <a:ext cx="46038" cy="57150"/>
              </a:xfrm>
              <a:custGeom>
                <a:avLst/>
                <a:gdLst>
                  <a:gd name="T0" fmla="*/ 6 w 12"/>
                  <a:gd name="T1" fmla="*/ 0 h 15"/>
                  <a:gd name="T2" fmla="*/ 7 w 12"/>
                  <a:gd name="T3" fmla="*/ 6 h 15"/>
                  <a:gd name="T4" fmla="*/ 12 w 12"/>
                  <a:gd name="T5" fmla="*/ 12 h 15"/>
                  <a:gd name="T6" fmla="*/ 0 w 12"/>
                  <a:gd name="T7" fmla="*/ 14 h 15"/>
                  <a:gd name="T8" fmla="*/ 6 w 12"/>
                  <a:gd name="T9" fmla="*/ 10 h 15"/>
                  <a:gd name="T10" fmla="*/ 6 w 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6" y="0"/>
                    </a:moveTo>
                    <a:cubicBezTo>
                      <a:pt x="6" y="0"/>
                      <a:pt x="6" y="5"/>
                      <a:pt x="7" y="6"/>
                    </a:cubicBezTo>
                    <a:cubicBezTo>
                      <a:pt x="8" y="7"/>
                      <a:pt x="12" y="12"/>
                      <a:pt x="12" y="12"/>
                    </a:cubicBezTo>
                    <a:cubicBezTo>
                      <a:pt x="12" y="12"/>
                      <a:pt x="3" y="15"/>
                      <a:pt x="0" y="14"/>
                    </a:cubicBezTo>
                    <a:cubicBezTo>
                      <a:pt x="0" y="14"/>
                      <a:pt x="5" y="12"/>
                      <a:pt x="6" y="10"/>
                    </a:cubicBezTo>
                    <a:cubicBezTo>
                      <a:pt x="6" y="9"/>
                      <a:pt x="5" y="1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4" name="Freeform 22"/>
              <p:cNvSpPr>
                <a:spLocks/>
              </p:cNvSpPr>
              <p:nvPr/>
            </p:nvSpPr>
            <p:spPr bwMode="auto">
              <a:xfrm>
                <a:off x="4518026" y="4037013"/>
                <a:ext cx="22225" cy="19050"/>
              </a:xfrm>
              <a:custGeom>
                <a:avLst/>
                <a:gdLst>
                  <a:gd name="T0" fmla="*/ 3 w 6"/>
                  <a:gd name="T1" fmla="*/ 0 h 5"/>
                  <a:gd name="T2" fmla="*/ 0 w 6"/>
                  <a:gd name="T3" fmla="*/ 5 h 5"/>
                  <a:gd name="T4" fmla="*/ 3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3" y="0"/>
                      <a:pt x="6" y="4"/>
                      <a:pt x="0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5" name="Freeform 23"/>
              <p:cNvSpPr>
                <a:spLocks/>
              </p:cNvSpPr>
              <p:nvPr/>
            </p:nvSpPr>
            <p:spPr bwMode="auto">
              <a:xfrm>
                <a:off x="3814763" y="3557588"/>
                <a:ext cx="206375" cy="22225"/>
              </a:xfrm>
              <a:custGeom>
                <a:avLst/>
                <a:gdLst>
                  <a:gd name="T0" fmla="*/ 0 w 55"/>
                  <a:gd name="T1" fmla="*/ 0 h 6"/>
                  <a:gd name="T2" fmla="*/ 55 w 55"/>
                  <a:gd name="T3" fmla="*/ 3 h 6"/>
                  <a:gd name="T4" fmla="*/ 0 w 5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6">
                    <a:moveTo>
                      <a:pt x="0" y="0"/>
                    </a:moveTo>
                    <a:cubicBezTo>
                      <a:pt x="55" y="3"/>
                      <a:pt x="55" y="3"/>
                      <a:pt x="55" y="3"/>
                    </a:cubicBezTo>
                    <a:cubicBezTo>
                      <a:pt x="55" y="3"/>
                      <a:pt x="15" y="6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Freeform 24"/>
              <p:cNvSpPr>
                <a:spLocks/>
              </p:cNvSpPr>
              <p:nvPr/>
            </p:nvSpPr>
            <p:spPr bwMode="auto">
              <a:xfrm>
                <a:off x="3762376" y="3744913"/>
                <a:ext cx="71438" cy="17463"/>
              </a:xfrm>
              <a:custGeom>
                <a:avLst/>
                <a:gdLst>
                  <a:gd name="T0" fmla="*/ 7 w 19"/>
                  <a:gd name="T1" fmla="*/ 0 h 5"/>
                  <a:gd name="T2" fmla="*/ 19 w 19"/>
                  <a:gd name="T3" fmla="*/ 1 h 5"/>
                  <a:gd name="T4" fmla="*/ 4 w 19"/>
                  <a:gd name="T5" fmla="*/ 4 h 5"/>
                  <a:gd name="T6" fmla="*/ 7 w 1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5">
                    <a:moveTo>
                      <a:pt x="7" y="0"/>
                    </a:moveTo>
                    <a:cubicBezTo>
                      <a:pt x="19" y="1"/>
                      <a:pt x="19" y="1"/>
                      <a:pt x="19" y="1"/>
                    </a:cubicBezTo>
                    <a:cubicBezTo>
                      <a:pt x="19" y="1"/>
                      <a:pt x="7" y="4"/>
                      <a:pt x="4" y="4"/>
                    </a:cubicBezTo>
                    <a:cubicBezTo>
                      <a:pt x="0" y="5"/>
                      <a:pt x="7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Freeform 25"/>
              <p:cNvSpPr>
                <a:spLocks/>
              </p:cNvSpPr>
              <p:nvPr/>
            </p:nvSpPr>
            <p:spPr bwMode="auto">
              <a:xfrm>
                <a:off x="3762376" y="3857625"/>
                <a:ext cx="74613" cy="14288"/>
              </a:xfrm>
              <a:custGeom>
                <a:avLst/>
                <a:gdLst>
                  <a:gd name="T0" fmla="*/ 6 w 20"/>
                  <a:gd name="T1" fmla="*/ 0 h 4"/>
                  <a:gd name="T2" fmla="*/ 20 w 20"/>
                  <a:gd name="T3" fmla="*/ 0 h 4"/>
                  <a:gd name="T4" fmla="*/ 2 w 20"/>
                  <a:gd name="T5" fmla="*/ 4 h 4"/>
                  <a:gd name="T6" fmla="*/ 6 w 2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4">
                    <a:moveTo>
                      <a:pt x="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4" y="4"/>
                      <a:pt x="2" y="4"/>
                    </a:cubicBezTo>
                    <a:cubicBezTo>
                      <a:pt x="0" y="4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Freeform 26"/>
              <p:cNvSpPr>
                <a:spLocks/>
              </p:cNvSpPr>
              <p:nvPr/>
            </p:nvSpPr>
            <p:spPr bwMode="auto">
              <a:xfrm>
                <a:off x="3759201" y="3979863"/>
                <a:ext cx="74613" cy="19050"/>
              </a:xfrm>
              <a:custGeom>
                <a:avLst/>
                <a:gdLst>
                  <a:gd name="T0" fmla="*/ 6 w 20"/>
                  <a:gd name="T1" fmla="*/ 0 h 5"/>
                  <a:gd name="T2" fmla="*/ 20 w 20"/>
                  <a:gd name="T3" fmla="*/ 1 h 5"/>
                  <a:gd name="T4" fmla="*/ 2 w 20"/>
                  <a:gd name="T5" fmla="*/ 5 h 5"/>
                  <a:gd name="T6" fmla="*/ 6 w 20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">
                    <a:moveTo>
                      <a:pt x="6" y="0"/>
                    </a:move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3" y="5"/>
                      <a:pt x="2" y="5"/>
                    </a:cubicBezTo>
                    <a:cubicBezTo>
                      <a:pt x="0" y="5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Freeform 27"/>
              <p:cNvSpPr>
                <a:spLocks/>
              </p:cNvSpPr>
              <p:nvPr/>
            </p:nvSpPr>
            <p:spPr bwMode="auto">
              <a:xfrm>
                <a:off x="3822701" y="4086225"/>
                <a:ext cx="268288" cy="33338"/>
              </a:xfrm>
              <a:custGeom>
                <a:avLst/>
                <a:gdLst>
                  <a:gd name="T0" fmla="*/ 0 w 72"/>
                  <a:gd name="T1" fmla="*/ 0 h 9"/>
                  <a:gd name="T2" fmla="*/ 68 w 72"/>
                  <a:gd name="T3" fmla="*/ 1 h 9"/>
                  <a:gd name="T4" fmla="*/ 0 w 72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9">
                    <a:moveTo>
                      <a:pt x="0" y="0"/>
                    </a:moveTo>
                    <a:cubicBezTo>
                      <a:pt x="0" y="0"/>
                      <a:pt x="65" y="2"/>
                      <a:pt x="68" y="1"/>
                    </a:cubicBezTo>
                    <a:cubicBezTo>
                      <a:pt x="72" y="1"/>
                      <a:pt x="24" y="9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Freeform 28"/>
              <p:cNvSpPr>
                <a:spLocks/>
              </p:cNvSpPr>
              <p:nvPr/>
            </p:nvSpPr>
            <p:spPr bwMode="auto">
              <a:xfrm>
                <a:off x="4300538" y="4114800"/>
                <a:ext cx="134938" cy="120650"/>
              </a:xfrm>
              <a:custGeom>
                <a:avLst/>
                <a:gdLst>
                  <a:gd name="T0" fmla="*/ 36 w 36"/>
                  <a:gd name="T1" fmla="*/ 0 h 32"/>
                  <a:gd name="T2" fmla="*/ 3 w 36"/>
                  <a:gd name="T3" fmla="*/ 31 h 32"/>
                  <a:gd name="T4" fmla="*/ 36 w 36"/>
                  <a:gd name="T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32">
                    <a:moveTo>
                      <a:pt x="36" y="0"/>
                    </a:moveTo>
                    <a:cubicBezTo>
                      <a:pt x="36" y="0"/>
                      <a:pt x="5" y="30"/>
                      <a:pt x="3" y="31"/>
                    </a:cubicBezTo>
                    <a:cubicBezTo>
                      <a:pt x="0" y="32"/>
                      <a:pt x="21" y="8"/>
                      <a:pt x="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21" name="Group 37"/>
          <p:cNvGrpSpPr>
            <a:grpSpLocks noChangeAspect="1"/>
          </p:cNvGrpSpPr>
          <p:nvPr/>
        </p:nvGrpSpPr>
        <p:grpSpPr bwMode="auto">
          <a:xfrm>
            <a:off x="3731642" y="963601"/>
            <a:ext cx="2208313" cy="2671983"/>
            <a:chOff x="2250" y="790"/>
            <a:chExt cx="1205" cy="1458"/>
          </a:xfrm>
        </p:grpSpPr>
        <p:sp>
          <p:nvSpPr>
            <p:cNvPr id="422" name="Rectangle 38"/>
            <p:cNvSpPr>
              <a:spLocks noChangeArrowheads="1"/>
            </p:cNvSpPr>
            <p:nvPr/>
          </p:nvSpPr>
          <p:spPr bwMode="auto">
            <a:xfrm>
              <a:off x="2847" y="1827"/>
              <a:ext cx="12" cy="369"/>
            </a:xfrm>
            <a:prstGeom prst="rect">
              <a:avLst/>
            </a:pr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3" name="Freeform 39"/>
            <p:cNvSpPr>
              <a:spLocks/>
            </p:cNvSpPr>
            <p:nvPr/>
          </p:nvSpPr>
          <p:spPr bwMode="auto">
            <a:xfrm>
              <a:off x="2852" y="2189"/>
              <a:ext cx="170" cy="19"/>
            </a:xfrm>
            <a:custGeom>
              <a:avLst/>
              <a:gdLst>
                <a:gd name="T0" fmla="*/ 170 w 170"/>
                <a:gd name="T1" fmla="*/ 19 h 19"/>
                <a:gd name="T2" fmla="*/ 0 w 170"/>
                <a:gd name="T3" fmla="*/ 12 h 19"/>
                <a:gd name="T4" fmla="*/ 0 w 170"/>
                <a:gd name="T5" fmla="*/ 0 h 19"/>
                <a:gd name="T6" fmla="*/ 170 w 170"/>
                <a:gd name="T7" fmla="*/ 7 h 19"/>
                <a:gd name="T8" fmla="*/ 170 w 17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19">
                  <a:moveTo>
                    <a:pt x="170" y="19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0" y="7"/>
                  </a:lnTo>
                  <a:lnTo>
                    <a:pt x="170" y="1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4" name="Freeform 40"/>
            <p:cNvSpPr>
              <a:spLocks/>
            </p:cNvSpPr>
            <p:nvPr/>
          </p:nvSpPr>
          <p:spPr bwMode="auto">
            <a:xfrm>
              <a:off x="2725" y="2028"/>
              <a:ext cx="130" cy="170"/>
            </a:xfrm>
            <a:custGeom>
              <a:avLst/>
              <a:gdLst>
                <a:gd name="T0" fmla="*/ 120 w 130"/>
                <a:gd name="T1" fmla="*/ 170 h 170"/>
                <a:gd name="T2" fmla="*/ 0 w 130"/>
                <a:gd name="T3" fmla="*/ 7 h 170"/>
                <a:gd name="T4" fmla="*/ 9 w 130"/>
                <a:gd name="T5" fmla="*/ 0 h 170"/>
                <a:gd name="T6" fmla="*/ 130 w 130"/>
                <a:gd name="T7" fmla="*/ 163 h 170"/>
                <a:gd name="T8" fmla="*/ 120 w 130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70">
                  <a:moveTo>
                    <a:pt x="120" y="170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30" y="163"/>
                  </a:lnTo>
                  <a:lnTo>
                    <a:pt x="120" y="17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5" name="Freeform 41"/>
            <p:cNvSpPr>
              <a:spLocks/>
            </p:cNvSpPr>
            <p:nvPr/>
          </p:nvSpPr>
          <p:spPr bwMode="auto">
            <a:xfrm>
              <a:off x="2845" y="2047"/>
              <a:ext cx="191" cy="151"/>
            </a:xfrm>
            <a:custGeom>
              <a:avLst/>
              <a:gdLst>
                <a:gd name="T0" fmla="*/ 7 w 191"/>
                <a:gd name="T1" fmla="*/ 151 h 151"/>
                <a:gd name="T2" fmla="*/ 0 w 191"/>
                <a:gd name="T3" fmla="*/ 142 h 151"/>
                <a:gd name="T4" fmla="*/ 184 w 191"/>
                <a:gd name="T5" fmla="*/ 0 h 151"/>
                <a:gd name="T6" fmla="*/ 191 w 191"/>
                <a:gd name="T7" fmla="*/ 10 h 151"/>
                <a:gd name="T8" fmla="*/ 7 w 191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51">
                  <a:moveTo>
                    <a:pt x="7" y="151"/>
                  </a:moveTo>
                  <a:lnTo>
                    <a:pt x="0" y="142"/>
                  </a:lnTo>
                  <a:lnTo>
                    <a:pt x="184" y="0"/>
                  </a:lnTo>
                  <a:lnTo>
                    <a:pt x="191" y="10"/>
                  </a:lnTo>
                  <a:lnTo>
                    <a:pt x="7" y="15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6" name="Freeform 42"/>
            <p:cNvSpPr>
              <a:spLocks/>
            </p:cNvSpPr>
            <p:nvPr/>
          </p:nvSpPr>
          <p:spPr bwMode="auto">
            <a:xfrm>
              <a:off x="2585" y="2191"/>
              <a:ext cx="265" cy="19"/>
            </a:xfrm>
            <a:custGeom>
              <a:avLst/>
              <a:gdLst>
                <a:gd name="T0" fmla="*/ 0 w 265"/>
                <a:gd name="T1" fmla="*/ 19 h 19"/>
                <a:gd name="T2" fmla="*/ 0 w 265"/>
                <a:gd name="T3" fmla="*/ 7 h 19"/>
                <a:gd name="T4" fmla="*/ 265 w 265"/>
                <a:gd name="T5" fmla="*/ 0 h 19"/>
                <a:gd name="T6" fmla="*/ 265 w 265"/>
                <a:gd name="T7" fmla="*/ 12 h 19"/>
                <a:gd name="T8" fmla="*/ 0 w 265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9">
                  <a:moveTo>
                    <a:pt x="0" y="19"/>
                  </a:moveTo>
                  <a:lnTo>
                    <a:pt x="0" y="7"/>
                  </a:lnTo>
                  <a:lnTo>
                    <a:pt x="265" y="0"/>
                  </a:lnTo>
                  <a:lnTo>
                    <a:pt x="265" y="1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7" name="Freeform 43"/>
            <p:cNvSpPr>
              <a:spLocks/>
            </p:cNvSpPr>
            <p:nvPr/>
          </p:nvSpPr>
          <p:spPr bwMode="auto">
            <a:xfrm>
              <a:off x="2524" y="2005"/>
              <a:ext cx="66" cy="201"/>
            </a:xfrm>
            <a:custGeom>
              <a:avLst/>
              <a:gdLst>
                <a:gd name="T0" fmla="*/ 54 w 66"/>
                <a:gd name="T1" fmla="*/ 201 h 201"/>
                <a:gd name="T2" fmla="*/ 0 w 66"/>
                <a:gd name="T3" fmla="*/ 2 h 201"/>
                <a:gd name="T4" fmla="*/ 12 w 66"/>
                <a:gd name="T5" fmla="*/ 0 h 201"/>
                <a:gd name="T6" fmla="*/ 66 w 66"/>
                <a:gd name="T7" fmla="*/ 198 h 201"/>
                <a:gd name="T8" fmla="*/ 54 w 66"/>
                <a:gd name="T9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01">
                  <a:moveTo>
                    <a:pt x="54" y="201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66" y="198"/>
                  </a:lnTo>
                  <a:lnTo>
                    <a:pt x="54" y="20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8" name="Freeform 44"/>
            <p:cNvSpPr>
              <a:spLocks/>
            </p:cNvSpPr>
            <p:nvPr/>
          </p:nvSpPr>
          <p:spPr bwMode="auto">
            <a:xfrm>
              <a:off x="2578" y="2031"/>
              <a:ext cx="154" cy="175"/>
            </a:xfrm>
            <a:custGeom>
              <a:avLst/>
              <a:gdLst>
                <a:gd name="T0" fmla="*/ 9 w 154"/>
                <a:gd name="T1" fmla="*/ 175 h 175"/>
                <a:gd name="T2" fmla="*/ 0 w 154"/>
                <a:gd name="T3" fmla="*/ 167 h 175"/>
                <a:gd name="T4" fmla="*/ 147 w 154"/>
                <a:gd name="T5" fmla="*/ 0 h 175"/>
                <a:gd name="T6" fmla="*/ 154 w 154"/>
                <a:gd name="T7" fmla="*/ 7 h 175"/>
                <a:gd name="T8" fmla="*/ 9 w 154"/>
                <a:gd name="T9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75">
                  <a:moveTo>
                    <a:pt x="9" y="175"/>
                  </a:moveTo>
                  <a:lnTo>
                    <a:pt x="0" y="167"/>
                  </a:lnTo>
                  <a:lnTo>
                    <a:pt x="147" y="0"/>
                  </a:lnTo>
                  <a:lnTo>
                    <a:pt x="154" y="7"/>
                  </a:lnTo>
                  <a:lnTo>
                    <a:pt x="9" y="17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9" name="Freeform 45"/>
            <p:cNvSpPr>
              <a:spLocks/>
            </p:cNvSpPr>
            <p:nvPr/>
          </p:nvSpPr>
          <p:spPr bwMode="auto">
            <a:xfrm>
              <a:off x="2526" y="2000"/>
              <a:ext cx="203" cy="35"/>
            </a:xfrm>
            <a:custGeom>
              <a:avLst/>
              <a:gdLst>
                <a:gd name="T0" fmla="*/ 203 w 203"/>
                <a:gd name="T1" fmla="*/ 35 h 35"/>
                <a:gd name="T2" fmla="*/ 0 w 203"/>
                <a:gd name="T3" fmla="*/ 9 h 35"/>
                <a:gd name="T4" fmla="*/ 2 w 203"/>
                <a:gd name="T5" fmla="*/ 0 h 35"/>
                <a:gd name="T6" fmla="*/ 203 w 203"/>
                <a:gd name="T7" fmla="*/ 26 h 35"/>
                <a:gd name="T8" fmla="*/ 203 w 20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35">
                  <a:moveTo>
                    <a:pt x="203" y="35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03" y="26"/>
                  </a:lnTo>
                  <a:lnTo>
                    <a:pt x="203" y="3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0" name="Freeform 46"/>
            <p:cNvSpPr>
              <a:spLocks/>
            </p:cNvSpPr>
            <p:nvPr/>
          </p:nvSpPr>
          <p:spPr bwMode="auto">
            <a:xfrm>
              <a:off x="2725" y="1827"/>
              <a:ext cx="132" cy="206"/>
            </a:xfrm>
            <a:custGeom>
              <a:avLst/>
              <a:gdLst>
                <a:gd name="T0" fmla="*/ 9 w 132"/>
                <a:gd name="T1" fmla="*/ 206 h 206"/>
                <a:gd name="T2" fmla="*/ 0 w 132"/>
                <a:gd name="T3" fmla="*/ 199 h 206"/>
                <a:gd name="T4" fmla="*/ 122 w 132"/>
                <a:gd name="T5" fmla="*/ 0 h 206"/>
                <a:gd name="T6" fmla="*/ 132 w 132"/>
                <a:gd name="T7" fmla="*/ 8 h 206"/>
                <a:gd name="T8" fmla="*/ 9 w 132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06">
                  <a:moveTo>
                    <a:pt x="9" y="206"/>
                  </a:moveTo>
                  <a:lnTo>
                    <a:pt x="0" y="199"/>
                  </a:lnTo>
                  <a:lnTo>
                    <a:pt x="122" y="0"/>
                  </a:lnTo>
                  <a:lnTo>
                    <a:pt x="132" y="8"/>
                  </a:lnTo>
                  <a:lnTo>
                    <a:pt x="9" y="20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1" name="Freeform 47"/>
            <p:cNvSpPr>
              <a:spLocks/>
            </p:cNvSpPr>
            <p:nvPr/>
          </p:nvSpPr>
          <p:spPr bwMode="auto">
            <a:xfrm>
              <a:off x="3027" y="1939"/>
              <a:ext cx="156" cy="118"/>
            </a:xfrm>
            <a:custGeom>
              <a:avLst/>
              <a:gdLst>
                <a:gd name="T0" fmla="*/ 7 w 156"/>
                <a:gd name="T1" fmla="*/ 118 h 118"/>
                <a:gd name="T2" fmla="*/ 0 w 156"/>
                <a:gd name="T3" fmla="*/ 108 h 118"/>
                <a:gd name="T4" fmla="*/ 149 w 156"/>
                <a:gd name="T5" fmla="*/ 0 h 118"/>
                <a:gd name="T6" fmla="*/ 156 w 156"/>
                <a:gd name="T7" fmla="*/ 7 h 118"/>
                <a:gd name="T8" fmla="*/ 7 w 156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18">
                  <a:moveTo>
                    <a:pt x="7" y="118"/>
                  </a:moveTo>
                  <a:lnTo>
                    <a:pt x="0" y="108"/>
                  </a:lnTo>
                  <a:lnTo>
                    <a:pt x="149" y="0"/>
                  </a:lnTo>
                  <a:lnTo>
                    <a:pt x="156" y="7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2" name="Freeform 48"/>
            <p:cNvSpPr>
              <a:spLocks/>
            </p:cNvSpPr>
            <p:nvPr/>
          </p:nvSpPr>
          <p:spPr bwMode="auto">
            <a:xfrm>
              <a:off x="3018" y="2054"/>
              <a:ext cx="18" cy="144"/>
            </a:xfrm>
            <a:custGeom>
              <a:avLst/>
              <a:gdLst>
                <a:gd name="T0" fmla="*/ 11 w 18"/>
                <a:gd name="T1" fmla="*/ 144 h 144"/>
                <a:gd name="T2" fmla="*/ 0 w 18"/>
                <a:gd name="T3" fmla="*/ 144 h 144"/>
                <a:gd name="T4" fmla="*/ 7 w 18"/>
                <a:gd name="T5" fmla="*/ 0 h 144"/>
                <a:gd name="T6" fmla="*/ 18 w 18"/>
                <a:gd name="T7" fmla="*/ 0 h 144"/>
                <a:gd name="T8" fmla="*/ 11 w 18"/>
                <a:gd name="T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4">
                  <a:moveTo>
                    <a:pt x="11" y="144"/>
                  </a:moveTo>
                  <a:lnTo>
                    <a:pt x="0" y="144"/>
                  </a:lnTo>
                  <a:lnTo>
                    <a:pt x="7" y="0"/>
                  </a:lnTo>
                  <a:lnTo>
                    <a:pt x="18" y="0"/>
                  </a:lnTo>
                  <a:lnTo>
                    <a:pt x="11" y="14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3" name="Freeform 49"/>
            <p:cNvSpPr>
              <a:spLocks/>
            </p:cNvSpPr>
            <p:nvPr/>
          </p:nvSpPr>
          <p:spPr bwMode="auto">
            <a:xfrm>
              <a:off x="2732" y="2021"/>
              <a:ext cx="297" cy="40"/>
            </a:xfrm>
            <a:custGeom>
              <a:avLst/>
              <a:gdLst>
                <a:gd name="T0" fmla="*/ 297 w 297"/>
                <a:gd name="T1" fmla="*/ 40 h 40"/>
                <a:gd name="T2" fmla="*/ 0 w 297"/>
                <a:gd name="T3" fmla="*/ 10 h 40"/>
                <a:gd name="T4" fmla="*/ 0 w 297"/>
                <a:gd name="T5" fmla="*/ 0 h 40"/>
                <a:gd name="T6" fmla="*/ 297 w 297"/>
                <a:gd name="T7" fmla="*/ 29 h 40"/>
                <a:gd name="T8" fmla="*/ 297 w 297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40">
                  <a:moveTo>
                    <a:pt x="297" y="40"/>
                  </a:moveTo>
                  <a:lnTo>
                    <a:pt x="0" y="10"/>
                  </a:lnTo>
                  <a:lnTo>
                    <a:pt x="0" y="0"/>
                  </a:lnTo>
                  <a:lnTo>
                    <a:pt x="297" y="29"/>
                  </a:lnTo>
                  <a:lnTo>
                    <a:pt x="297" y="4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4" name="Freeform 50"/>
            <p:cNvSpPr>
              <a:spLocks/>
            </p:cNvSpPr>
            <p:nvPr/>
          </p:nvSpPr>
          <p:spPr bwMode="auto">
            <a:xfrm>
              <a:off x="3022" y="1853"/>
              <a:ext cx="14" cy="199"/>
            </a:xfrm>
            <a:custGeom>
              <a:avLst/>
              <a:gdLst>
                <a:gd name="T0" fmla="*/ 3 w 14"/>
                <a:gd name="T1" fmla="*/ 199 h 199"/>
                <a:gd name="T2" fmla="*/ 0 w 14"/>
                <a:gd name="T3" fmla="*/ 0 h 199"/>
                <a:gd name="T4" fmla="*/ 12 w 14"/>
                <a:gd name="T5" fmla="*/ 0 h 199"/>
                <a:gd name="T6" fmla="*/ 14 w 14"/>
                <a:gd name="T7" fmla="*/ 199 h 199"/>
                <a:gd name="T8" fmla="*/ 3 w 14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9">
                  <a:moveTo>
                    <a:pt x="3" y="19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99"/>
                  </a:lnTo>
                  <a:lnTo>
                    <a:pt x="3" y="19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5" name="Freeform 51"/>
            <p:cNvSpPr>
              <a:spLocks/>
            </p:cNvSpPr>
            <p:nvPr/>
          </p:nvSpPr>
          <p:spPr bwMode="auto">
            <a:xfrm>
              <a:off x="3027" y="2042"/>
              <a:ext cx="123" cy="133"/>
            </a:xfrm>
            <a:custGeom>
              <a:avLst/>
              <a:gdLst>
                <a:gd name="T0" fmla="*/ 49 w 52"/>
                <a:gd name="T1" fmla="*/ 56 h 56"/>
                <a:gd name="T2" fmla="*/ 0 w 52"/>
                <a:gd name="T3" fmla="*/ 2 h 56"/>
                <a:gd name="T4" fmla="*/ 4 w 52"/>
                <a:gd name="T5" fmla="*/ 0 h 56"/>
                <a:gd name="T6" fmla="*/ 2 w 52"/>
                <a:gd name="T7" fmla="*/ 1 h 56"/>
                <a:gd name="T8" fmla="*/ 4 w 52"/>
                <a:gd name="T9" fmla="*/ 0 h 56"/>
                <a:gd name="T10" fmla="*/ 52 w 52"/>
                <a:gd name="T11" fmla="*/ 53 h 56"/>
                <a:gd name="T12" fmla="*/ 49 w 5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6">
                  <a:moveTo>
                    <a:pt x="49" y="56"/>
                  </a:moveTo>
                  <a:cubicBezTo>
                    <a:pt x="1" y="4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34" y="33"/>
                    <a:pt x="52" y="53"/>
                  </a:cubicBezTo>
                  <a:lnTo>
                    <a:pt x="49" y="5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6" name="Freeform 52"/>
            <p:cNvSpPr>
              <a:spLocks/>
            </p:cNvSpPr>
            <p:nvPr/>
          </p:nvSpPr>
          <p:spPr bwMode="auto">
            <a:xfrm>
              <a:off x="3025" y="2168"/>
              <a:ext cx="123" cy="40"/>
            </a:xfrm>
            <a:custGeom>
              <a:avLst/>
              <a:gdLst>
                <a:gd name="T0" fmla="*/ 2 w 123"/>
                <a:gd name="T1" fmla="*/ 40 h 40"/>
                <a:gd name="T2" fmla="*/ 0 w 123"/>
                <a:gd name="T3" fmla="*/ 30 h 40"/>
                <a:gd name="T4" fmla="*/ 120 w 123"/>
                <a:gd name="T5" fmla="*/ 0 h 40"/>
                <a:gd name="T6" fmla="*/ 123 w 123"/>
                <a:gd name="T7" fmla="*/ 12 h 40"/>
                <a:gd name="T8" fmla="*/ 2 w 123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0">
                  <a:moveTo>
                    <a:pt x="2" y="40"/>
                  </a:moveTo>
                  <a:lnTo>
                    <a:pt x="0" y="30"/>
                  </a:lnTo>
                  <a:lnTo>
                    <a:pt x="120" y="0"/>
                  </a:lnTo>
                  <a:lnTo>
                    <a:pt x="123" y="12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7" name="Freeform 53"/>
            <p:cNvSpPr>
              <a:spLocks/>
            </p:cNvSpPr>
            <p:nvPr/>
          </p:nvSpPr>
          <p:spPr bwMode="auto">
            <a:xfrm>
              <a:off x="3145" y="1943"/>
              <a:ext cx="38" cy="232"/>
            </a:xfrm>
            <a:custGeom>
              <a:avLst/>
              <a:gdLst>
                <a:gd name="T0" fmla="*/ 10 w 38"/>
                <a:gd name="T1" fmla="*/ 232 h 232"/>
                <a:gd name="T2" fmla="*/ 0 w 38"/>
                <a:gd name="T3" fmla="*/ 232 h 232"/>
                <a:gd name="T4" fmla="*/ 26 w 38"/>
                <a:gd name="T5" fmla="*/ 0 h 232"/>
                <a:gd name="T6" fmla="*/ 38 w 38"/>
                <a:gd name="T7" fmla="*/ 0 h 232"/>
                <a:gd name="T8" fmla="*/ 10 w 38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32">
                  <a:moveTo>
                    <a:pt x="10" y="232"/>
                  </a:moveTo>
                  <a:lnTo>
                    <a:pt x="0" y="232"/>
                  </a:lnTo>
                  <a:lnTo>
                    <a:pt x="26" y="0"/>
                  </a:lnTo>
                  <a:lnTo>
                    <a:pt x="38" y="0"/>
                  </a:lnTo>
                  <a:lnTo>
                    <a:pt x="10" y="23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8" name="Freeform 54"/>
            <p:cNvSpPr>
              <a:spLocks/>
            </p:cNvSpPr>
            <p:nvPr/>
          </p:nvSpPr>
          <p:spPr bwMode="auto">
            <a:xfrm>
              <a:off x="3174" y="1733"/>
              <a:ext cx="111" cy="215"/>
            </a:xfrm>
            <a:custGeom>
              <a:avLst/>
              <a:gdLst>
                <a:gd name="T0" fmla="*/ 9 w 111"/>
                <a:gd name="T1" fmla="*/ 215 h 215"/>
                <a:gd name="T2" fmla="*/ 0 w 111"/>
                <a:gd name="T3" fmla="*/ 210 h 215"/>
                <a:gd name="T4" fmla="*/ 101 w 111"/>
                <a:gd name="T5" fmla="*/ 0 h 215"/>
                <a:gd name="T6" fmla="*/ 111 w 111"/>
                <a:gd name="T7" fmla="*/ 7 h 215"/>
                <a:gd name="T8" fmla="*/ 9 w 111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15">
                  <a:moveTo>
                    <a:pt x="9" y="215"/>
                  </a:moveTo>
                  <a:lnTo>
                    <a:pt x="0" y="210"/>
                  </a:lnTo>
                  <a:lnTo>
                    <a:pt x="101" y="0"/>
                  </a:lnTo>
                  <a:lnTo>
                    <a:pt x="111" y="7"/>
                  </a:lnTo>
                  <a:lnTo>
                    <a:pt x="9" y="2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9" name="Freeform 55"/>
            <p:cNvSpPr>
              <a:spLocks/>
            </p:cNvSpPr>
            <p:nvPr/>
          </p:nvSpPr>
          <p:spPr bwMode="auto">
            <a:xfrm>
              <a:off x="3273" y="1478"/>
              <a:ext cx="132" cy="262"/>
            </a:xfrm>
            <a:custGeom>
              <a:avLst/>
              <a:gdLst>
                <a:gd name="T0" fmla="*/ 12 w 132"/>
                <a:gd name="T1" fmla="*/ 262 h 262"/>
                <a:gd name="T2" fmla="*/ 0 w 132"/>
                <a:gd name="T3" fmla="*/ 257 h 262"/>
                <a:gd name="T4" fmla="*/ 123 w 132"/>
                <a:gd name="T5" fmla="*/ 0 h 262"/>
                <a:gd name="T6" fmla="*/ 132 w 132"/>
                <a:gd name="T7" fmla="*/ 5 h 262"/>
                <a:gd name="T8" fmla="*/ 12 w 132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262">
                  <a:moveTo>
                    <a:pt x="12" y="262"/>
                  </a:moveTo>
                  <a:lnTo>
                    <a:pt x="0" y="257"/>
                  </a:lnTo>
                  <a:lnTo>
                    <a:pt x="123" y="0"/>
                  </a:lnTo>
                  <a:lnTo>
                    <a:pt x="132" y="5"/>
                  </a:lnTo>
                  <a:lnTo>
                    <a:pt x="12" y="26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" name="Freeform 56"/>
            <p:cNvSpPr>
              <a:spLocks/>
            </p:cNvSpPr>
            <p:nvPr/>
          </p:nvSpPr>
          <p:spPr bwMode="auto">
            <a:xfrm>
              <a:off x="3145" y="1591"/>
              <a:ext cx="140" cy="149"/>
            </a:xfrm>
            <a:custGeom>
              <a:avLst/>
              <a:gdLst>
                <a:gd name="T0" fmla="*/ 130 w 140"/>
                <a:gd name="T1" fmla="*/ 149 h 149"/>
                <a:gd name="T2" fmla="*/ 0 w 140"/>
                <a:gd name="T3" fmla="*/ 10 h 149"/>
                <a:gd name="T4" fmla="*/ 7 w 140"/>
                <a:gd name="T5" fmla="*/ 0 h 149"/>
                <a:gd name="T6" fmla="*/ 140 w 140"/>
                <a:gd name="T7" fmla="*/ 142 h 149"/>
                <a:gd name="T8" fmla="*/ 130 w 140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49">
                  <a:moveTo>
                    <a:pt x="130" y="149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140" y="142"/>
                  </a:lnTo>
                  <a:lnTo>
                    <a:pt x="130" y="14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1" name="Freeform 57"/>
            <p:cNvSpPr>
              <a:spLocks/>
            </p:cNvSpPr>
            <p:nvPr/>
          </p:nvSpPr>
          <p:spPr bwMode="auto">
            <a:xfrm>
              <a:off x="3025" y="1591"/>
              <a:ext cx="127" cy="267"/>
            </a:xfrm>
            <a:custGeom>
              <a:avLst/>
              <a:gdLst>
                <a:gd name="T0" fmla="*/ 9 w 127"/>
                <a:gd name="T1" fmla="*/ 267 h 267"/>
                <a:gd name="T2" fmla="*/ 0 w 127"/>
                <a:gd name="T3" fmla="*/ 262 h 267"/>
                <a:gd name="T4" fmla="*/ 118 w 127"/>
                <a:gd name="T5" fmla="*/ 0 h 267"/>
                <a:gd name="T6" fmla="*/ 127 w 127"/>
                <a:gd name="T7" fmla="*/ 5 h 267"/>
                <a:gd name="T8" fmla="*/ 9 w 127"/>
                <a:gd name="T9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67">
                  <a:moveTo>
                    <a:pt x="9" y="267"/>
                  </a:moveTo>
                  <a:lnTo>
                    <a:pt x="0" y="262"/>
                  </a:lnTo>
                  <a:lnTo>
                    <a:pt x="118" y="0"/>
                  </a:lnTo>
                  <a:lnTo>
                    <a:pt x="127" y="5"/>
                  </a:lnTo>
                  <a:lnTo>
                    <a:pt x="9" y="26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2" name="Freeform 58"/>
            <p:cNvSpPr>
              <a:spLocks/>
            </p:cNvSpPr>
            <p:nvPr/>
          </p:nvSpPr>
          <p:spPr bwMode="auto">
            <a:xfrm>
              <a:off x="2852" y="1823"/>
              <a:ext cx="175" cy="38"/>
            </a:xfrm>
            <a:custGeom>
              <a:avLst/>
              <a:gdLst>
                <a:gd name="T0" fmla="*/ 173 w 175"/>
                <a:gd name="T1" fmla="*/ 38 h 38"/>
                <a:gd name="T2" fmla="*/ 0 w 175"/>
                <a:gd name="T3" fmla="*/ 12 h 38"/>
                <a:gd name="T4" fmla="*/ 3 w 175"/>
                <a:gd name="T5" fmla="*/ 0 h 38"/>
                <a:gd name="T6" fmla="*/ 175 w 175"/>
                <a:gd name="T7" fmla="*/ 26 h 38"/>
                <a:gd name="T8" fmla="*/ 173 w 175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8">
                  <a:moveTo>
                    <a:pt x="173" y="38"/>
                  </a:moveTo>
                  <a:lnTo>
                    <a:pt x="0" y="12"/>
                  </a:lnTo>
                  <a:lnTo>
                    <a:pt x="3" y="0"/>
                  </a:lnTo>
                  <a:lnTo>
                    <a:pt x="175" y="2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3" name="Freeform 59"/>
            <p:cNvSpPr>
              <a:spLocks/>
            </p:cNvSpPr>
            <p:nvPr/>
          </p:nvSpPr>
          <p:spPr bwMode="auto">
            <a:xfrm>
              <a:off x="3027" y="1849"/>
              <a:ext cx="154" cy="97"/>
            </a:xfrm>
            <a:custGeom>
              <a:avLst/>
              <a:gdLst>
                <a:gd name="T0" fmla="*/ 147 w 154"/>
                <a:gd name="T1" fmla="*/ 97 h 97"/>
                <a:gd name="T2" fmla="*/ 0 w 154"/>
                <a:gd name="T3" fmla="*/ 9 h 97"/>
                <a:gd name="T4" fmla="*/ 7 w 154"/>
                <a:gd name="T5" fmla="*/ 0 h 97"/>
                <a:gd name="T6" fmla="*/ 154 w 154"/>
                <a:gd name="T7" fmla="*/ 87 h 97"/>
                <a:gd name="T8" fmla="*/ 147 w 154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97">
                  <a:moveTo>
                    <a:pt x="147" y="97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154" y="87"/>
                  </a:lnTo>
                  <a:lnTo>
                    <a:pt x="147" y="9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4" name="Freeform 60"/>
            <p:cNvSpPr>
              <a:spLocks/>
            </p:cNvSpPr>
            <p:nvPr/>
          </p:nvSpPr>
          <p:spPr bwMode="auto">
            <a:xfrm>
              <a:off x="3029" y="1731"/>
              <a:ext cx="251" cy="125"/>
            </a:xfrm>
            <a:custGeom>
              <a:avLst/>
              <a:gdLst>
                <a:gd name="T0" fmla="*/ 5 w 251"/>
                <a:gd name="T1" fmla="*/ 125 h 125"/>
                <a:gd name="T2" fmla="*/ 0 w 251"/>
                <a:gd name="T3" fmla="*/ 115 h 125"/>
                <a:gd name="T4" fmla="*/ 246 w 251"/>
                <a:gd name="T5" fmla="*/ 0 h 125"/>
                <a:gd name="T6" fmla="*/ 251 w 251"/>
                <a:gd name="T7" fmla="*/ 11 h 125"/>
                <a:gd name="T8" fmla="*/ 5 w 251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25">
                  <a:moveTo>
                    <a:pt x="5" y="125"/>
                  </a:moveTo>
                  <a:lnTo>
                    <a:pt x="0" y="115"/>
                  </a:lnTo>
                  <a:lnTo>
                    <a:pt x="246" y="0"/>
                  </a:lnTo>
                  <a:lnTo>
                    <a:pt x="251" y="11"/>
                  </a:lnTo>
                  <a:lnTo>
                    <a:pt x="5" y="12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5" name="Freeform 61"/>
            <p:cNvSpPr>
              <a:spLocks/>
            </p:cNvSpPr>
            <p:nvPr/>
          </p:nvSpPr>
          <p:spPr bwMode="auto">
            <a:xfrm>
              <a:off x="2989" y="1636"/>
              <a:ext cx="45" cy="215"/>
            </a:xfrm>
            <a:custGeom>
              <a:avLst/>
              <a:gdLst>
                <a:gd name="T0" fmla="*/ 36 w 45"/>
                <a:gd name="T1" fmla="*/ 215 h 215"/>
                <a:gd name="T2" fmla="*/ 0 w 45"/>
                <a:gd name="T3" fmla="*/ 2 h 215"/>
                <a:gd name="T4" fmla="*/ 12 w 45"/>
                <a:gd name="T5" fmla="*/ 0 h 215"/>
                <a:gd name="T6" fmla="*/ 45 w 45"/>
                <a:gd name="T7" fmla="*/ 213 h 215"/>
                <a:gd name="T8" fmla="*/ 36 w 45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5">
                  <a:moveTo>
                    <a:pt x="36" y="215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45" y="213"/>
                  </a:lnTo>
                  <a:lnTo>
                    <a:pt x="36" y="21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6" name="Freeform 62"/>
            <p:cNvSpPr>
              <a:spLocks/>
            </p:cNvSpPr>
            <p:nvPr/>
          </p:nvSpPr>
          <p:spPr bwMode="auto">
            <a:xfrm>
              <a:off x="2845" y="1641"/>
              <a:ext cx="14" cy="186"/>
            </a:xfrm>
            <a:custGeom>
              <a:avLst/>
              <a:gdLst>
                <a:gd name="T0" fmla="*/ 2 w 14"/>
                <a:gd name="T1" fmla="*/ 186 h 186"/>
                <a:gd name="T2" fmla="*/ 0 w 14"/>
                <a:gd name="T3" fmla="*/ 0 h 186"/>
                <a:gd name="T4" fmla="*/ 12 w 14"/>
                <a:gd name="T5" fmla="*/ 0 h 186"/>
                <a:gd name="T6" fmla="*/ 14 w 14"/>
                <a:gd name="T7" fmla="*/ 186 h 186"/>
                <a:gd name="T8" fmla="*/ 2 w 14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86">
                  <a:moveTo>
                    <a:pt x="2" y="18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86"/>
                  </a:lnTo>
                  <a:lnTo>
                    <a:pt x="2" y="18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7" name="Freeform 63"/>
            <p:cNvSpPr>
              <a:spLocks/>
            </p:cNvSpPr>
            <p:nvPr/>
          </p:nvSpPr>
          <p:spPr bwMode="auto">
            <a:xfrm>
              <a:off x="2833" y="1350"/>
              <a:ext cx="24" cy="293"/>
            </a:xfrm>
            <a:custGeom>
              <a:avLst/>
              <a:gdLst>
                <a:gd name="T0" fmla="*/ 12 w 24"/>
                <a:gd name="T1" fmla="*/ 293 h 293"/>
                <a:gd name="T2" fmla="*/ 0 w 24"/>
                <a:gd name="T3" fmla="*/ 3 h 293"/>
                <a:gd name="T4" fmla="*/ 12 w 24"/>
                <a:gd name="T5" fmla="*/ 0 h 293"/>
                <a:gd name="T6" fmla="*/ 24 w 24"/>
                <a:gd name="T7" fmla="*/ 293 h 293"/>
                <a:gd name="T8" fmla="*/ 12 w 24"/>
                <a:gd name="T9" fmla="*/ 293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3">
                  <a:moveTo>
                    <a:pt x="12" y="293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24" y="293"/>
                  </a:lnTo>
                  <a:lnTo>
                    <a:pt x="12" y="29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8" name="Freeform 64"/>
            <p:cNvSpPr>
              <a:spLocks/>
            </p:cNvSpPr>
            <p:nvPr/>
          </p:nvSpPr>
          <p:spPr bwMode="auto">
            <a:xfrm>
              <a:off x="2855" y="1631"/>
              <a:ext cx="141" cy="22"/>
            </a:xfrm>
            <a:custGeom>
              <a:avLst/>
              <a:gdLst>
                <a:gd name="T0" fmla="*/ 0 w 141"/>
                <a:gd name="T1" fmla="*/ 22 h 22"/>
                <a:gd name="T2" fmla="*/ 0 w 141"/>
                <a:gd name="T3" fmla="*/ 10 h 22"/>
                <a:gd name="T4" fmla="*/ 141 w 141"/>
                <a:gd name="T5" fmla="*/ 0 h 22"/>
                <a:gd name="T6" fmla="*/ 141 w 141"/>
                <a:gd name="T7" fmla="*/ 12 h 22"/>
                <a:gd name="T8" fmla="*/ 0 w 141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22">
                  <a:moveTo>
                    <a:pt x="0" y="22"/>
                  </a:moveTo>
                  <a:lnTo>
                    <a:pt x="0" y="10"/>
                  </a:lnTo>
                  <a:lnTo>
                    <a:pt x="141" y="0"/>
                  </a:lnTo>
                  <a:lnTo>
                    <a:pt x="141" y="1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9" name="Freeform 65"/>
            <p:cNvSpPr>
              <a:spLocks/>
            </p:cNvSpPr>
            <p:nvPr/>
          </p:nvSpPr>
          <p:spPr bwMode="auto">
            <a:xfrm>
              <a:off x="2649" y="1643"/>
              <a:ext cx="206" cy="140"/>
            </a:xfrm>
            <a:custGeom>
              <a:avLst/>
              <a:gdLst>
                <a:gd name="T0" fmla="*/ 7 w 206"/>
                <a:gd name="T1" fmla="*/ 140 h 140"/>
                <a:gd name="T2" fmla="*/ 0 w 206"/>
                <a:gd name="T3" fmla="*/ 130 h 140"/>
                <a:gd name="T4" fmla="*/ 198 w 206"/>
                <a:gd name="T5" fmla="*/ 0 h 140"/>
                <a:gd name="T6" fmla="*/ 206 w 206"/>
                <a:gd name="T7" fmla="*/ 10 h 140"/>
                <a:gd name="T8" fmla="*/ 7 w 20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0">
                  <a:moveTo>
                    <a:pt x="7" y="140"/>
                  </a:moveTo>
                  <a:lnTo>
                    <a:pt x="0" y="130"/>
                  </a:lnTo>
                  <a:lnTo>
                    <a:pt x="198" y="0"/>
                  </a:lnTo>
                  <a:lnTo>
                    <a:pt x="206" y="10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0" name="Freeform 66"/>
            <p:cNvSpPr>
              <a:spLocks/>
            </p:cNvSpPr>
            <p:nvPr/>
          </p:nvSpPr>
          <p:spPr bwMode="auto">
            <a:xfrm>
              <a:off x="2524" y="1776"/>
              <a:ext cx="134" cy="231"/>
            </a:xfrm>
            <a:custGeom>
              <a:avLst/>
              <a:gdLst>
                <a:gd name="T0" fmla="*/ 9 w 134"/>
                <a:gd name="T1" fmla="*/ 231 h 231"/>
                <a:gd name="T2" fmla="*/ 0 w 134"/>
                <a:gd name="T3" fmla="*/ 224 h 231"/>
                <a:gd name="T4" fmla="*/ 125 w 134"/>
                <a:gd name="T5" fmla="*/ 0 h 231"/>
                <a:gd name="T6" fmla="*/ 134 w 134"/>
                <a:gd name="T7" fmla="*/ 4 h 231"/>
                <a:gd name="T8" fmla="*/ 9 w 134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231">
                  <a:moveTo>
                    <a:pt x="9" y="231"/>
                  </a:moveTo>
                  <a:lnTo>
                    <a:pt x="0" y="224"/>
                  </a:lnTo>
                  <a:lnTo>
                    <a:pt x="125" y="0"/>
                  </a:lnTo>
                  <a:lnTo>
                    <a:pt x="134" y="4"/>
                  </a:lnTo>
                  <a:lnTo>
                    <a:pt x="9" y="23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1" name="Freeform 67"/>
            <p:cNvSpPr>
              <a:spLocks/>
            </p:cNvSpPr>
            <p:nvPr/>
          </p:nvSpPr>
          <p:spPr bwMode="auto">
            <a:xfrm>
              <a:off x="2526" y="1825"/>
              <a:ext cx="329" cy="177"/>
            </a:xfrm>
            <a:custGeom>
              <a:avLst/>
              <a:gdLst>
                <a:gd name="T0" fmla="*/ 5 w 329"/>
                <a:gd name="T1" fmla="*/ 177 h 177"/>
                <a:gd name="T2" fmla="*/ 0 w 329"/>
                <a:gd name="T3" fmla="*/ 168 h 177"/>
                <a:gd name="T4" fmla="*/ 324 w 329"/>
                <a:gd name="T5" fmla="*/ 0 h 177"/>
                <a:gd name="T6" fmla="*/ 329 w 329"/>
                <a:gd name="T7" fmla="*/ 10 h 177"/>
                <a:gd name="T8" fmla="*/ 5 w 329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177">
                  <a:moveTo>
                    <a:pt x="5" y="177"/>
                  </a:moveTo>
                  <a:lnTo>
                    <a:pt x="0" y="168"/>
                  </a:lnTo>
                  <a:lnTo>
                    <a:pt x="324" y="0"/>
                  </a:lnTo>
                  <a:lnTo>
                    <a:pt x="329" y="10"/>
                  </a:lnTo>
                  <a:lnTo>
                    <a:pt x="5" y="17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2" name="Freeform 68"/>
            <p:cNvSpPr>
              <a:spLocks/>
            </p:cNvSpPr>
            <p:nvPr/>
          </p:nvSpPr>
          <p:spPr bwMode="auto">
            <a:xfrm>
              <a:off x="2649" y="1773"/>
              <a:ext cx="83" cy="255"/>
            </a:xfrm>
            <a:custGeom>
              <a:avLst/>
              <a:gdLst>
                <a:gd name="T0" fmla="*/ 73 w 83"/>
                <a:gd name="T1" fmla="*/ 255 h 255"/>
                <a:gd name="T2" fmla="*/ 0 w 83"/>
                <a:gd name="T3" fmla="*/ 5 h 255"/>
                <a:gd name="T4" fmla="*/ 12 w 83"/>
                <a:gd name="T5" fmla="*/ 0 h 255"/>
                <a:gd name="T6" fmla="*/ 83 w 83"/>
                <a:gd name="T7" fmla="*/ 251 h 255"/>
                <a:gd name="T8" fmla="*/ 73 w 83"/>
                <a:gd name="T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55">
                  <a:moveTo>
                    <a:pt x="73" y="25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83" y="251"/>
                  </a:lnTo>
                  <a:lnTo>
                    <a:pt x="73" y="25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3" name="Freeform 69"/>
            <p:cNvSpPr>
              <a:spLocks/>
            </p:cNvSpPr>
            <p:nvPr/>
          </p:nvSpPr>
          <p:spPr bwMode="auto">
            <a:xfrm>
              <a:off x="2358" y="1650"/>
              <a:ext cx="175" cy="350"/>
            </a:xfrm>
            <a:custGeom>
              <a:avLst/>
              <a:gdLst>
                <a:gd name="T0" fmla="*/ 163 w 175"/>
                <a:gd name="T1" fmla="*/ 350 h 350"/>
                <a:gd name="T2" fmla="*/ 0 w 175"/>
                <a:gd name="T3" fmla="*/ 5 h 350"/>
                <a:gd name="T4" fmla="*/ 10 w 175"/>
                <a:gd name="T5" fmla="*/ 0 h 350"/>
                <a:gd name="T6" fmla="*/ 175 w 175"/>
                <a:gd name="T7" fmla="*/ 345 h 350"/>
                <a:gd name="T8" fmla="*/ 163 w 175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350">
                  <a:moveTo>
                    <a:pt x="163" y="350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75" y="345"/>
                  </a:lnTo>
                  <a:lnTo>
                    <a:pt x="163" y="35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4" name="Freeform 70"/>
            <p:cNvSpPr>
              <a:spLocks/>
            </p:cNvSpPr>
            <p:nvPr/>
          </p:nvSpPr>
          <p:spPr bwMode="auto">
            <a:xfrm>
              <a:off x="2283" y="1289"/>
              <a:ext cx="85" cy="366"/>
            </a:xfrm>
            <a:custGeom>
              <a:avLst/>
              <a:gdLst>
                <a:gd name="T0" fmla="*/ 73 w 85"/>
                <a:gd name="T1" fmla="*/ 366 h 366"/>
                <a:gd name="T2" fmla="*/ 0 w 85"/>
                <a:gd name="T3" fmla="*/ 2 h 366"/>
                <a:gd name="T4" fmla="*/ 11 w 85"/>
                <a:gd name="T5" fmla="*/ 0 h 366"/>
                <a:gd name="T6" fmla="*/ 85 w 85"/>
                <a:gd name="T7" fmla="*/ 366 h 366"/>
                <a:gd name="T8" fmla="*/ 73 w 85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66">
                  <a:moveTo>
                    <a:pt x="73" y="366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85" y="366"/>
                  </a:lnTo>
                  <a:lnTo>
                    <a:pt x="73" y="36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5" name="Freeform 71"/>
            <p:cNvSpPr>
              <a:spLocks/>
            </p:cNvSpPr>
            <p:nvPr/>
          </p:nvSpPr>
          <p:spPr bwMode="auto">
            <a:xfrm>
              <a:off x="2285" y="1289"/>
              <a:ext cx="168" cy="139"/>
            </a:xfrm>
            <a:custGeom>
              <a:avLst/>
              <a:gdLst>
                <a:gd name="T0" fmla="*/ 161 w 168"/>
                <a:gd name="T1" fmla="*/ 139 h 139"/>
                <a:gd name="T2" fmla="*/ 0 w 168"/>
                <a:gd name="T3" fmla="*/ 7 h 139"/>
                <a:gd name="T4" fmla="*/ 7 w 168"/>
                <a:gd name="T5" fmla="*/ 0 h 139"/>
                <a:gd name="T6" fmla="*/ 168 w 168"/>
                <a:gd name="T7" fmla="*/ 130 h 139"/>
                <a:gd name="T8" fmla="*/ 161 w 168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39">
                  <a:moveTo>
                    <a:pt x="161" y="139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68" y="130"/>
                  </a:lnTo>
                  <a:lnTo>
                    <a:pt x="161" y="13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6" name="Freeform 72"/>
            <p:cNvSpPr>
              <a:spLocks/>
            </p:cNvSpPr>
            <p:nvPr/>
          </p:nvSpPr>
          <p:spPr bwMode="auto">
            <a:xfrm>
              <a:off x="2356" y="1423"/>
              <a:ext cx="99" cy="227"/>
            </a:xfrm>
            <a:custGeom>
              <a:avLst/>
              <a:gdLst>
                <a:gd name="T0" fmla="*/ 9 w 99"/>
                <a:gd name="T1" fmla="*/ 227 h 227"/>
                <a:gd name="T2" fmla="*/ 0 w 99"/>
                <a:gd name="T3" fmla="*/ 223 h 227"/>
                <a:gd name="T4" fmla="*/ 90 w 99"/>
                <a:gd name="T5" fmla="*/ 0 h 227"/>
                <a:gd name="T6" fmla="*/ 99 w 99"/>
                <a:gd name="T7" fmla="*/ 5 h 227"/>
                <a:gd name="T8" fmla="*/ 9 w 99"/>
                <a:gd name="T9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227">
                  <a:moveTo>
                    <a:pt x="9" y="227"/>
                  </a:moveTo>
                  <a:lnTo>
                    <a:pt x="0" y="223"/>
                  </a:lnTo>
                  <a:lnTo>
                    <a:pt x="90" y="0"/>
                  </a:lnTo>
                  <a:lnTo>
                    <a:pt x="99" y="5"/>
                  </a:lnTo>
                  <a:lnTo>
                    <a:pt x="9" y="22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7" name="Freeform 73"/>
            <p:cNvSpPr>
              <a:spLocks/>
            </p:cNvSpPr>
            <p:nvPr/>
          </p:nvSpPr>
          <p:spPr bwMode="auto">
            <a:xfrm>
              <a:off x="2446" y="1419"/>
              <a:ext cx="179" cy="106"/>
            </a:xfrm>
            <a:custGeom>
              <a:avLst/>
              <a:gdLst>
                <a:gd name="T0" fmla="*/ 175 w 179"/>
                <a:gd name="T1" fmla="*/ 106 h 106"/>
                <a:gd name="T2" fmla="*/ 0 w 179"/>
                <a:gd name="T3" fmla="*/ 9 h 106"/>
                <a:gd name="T4" fmla="*/ 4 w 179"/>
                <a:gd name="T5" fmla="*/ 0 h 106"/>
                <a:gd name="T6" fmla="*/ 179 w 179"/>
                <a:gd name="T7" fmla="*/ 97 h 106"/>
                <a:gd name="T8" fmla="*/ 175 w 179"/>
                <a:gd name="T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9" h="106">
                  <a:moveTo>
                    <a:pt x="175" y="106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179" y="97"/>
                  </a:lnTo>
                  <a:lnTo>
                    <a:pt x="175" y="10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8" name="Freeform 74"/>
            <p:cNvSpPr>
              <a:spLocks/>
            </p:cNvSpPr>
            <p:nvPr/>
          </p:nvSpPr>
          <p:spPr bwMode="auto">
            <a:xfrm>
              <a:off x="2613" y="1518"/>
              <a:ext cx="43" cy="262"/>
            </a:xfrm>
            <a:custGeom>
              <a:avLst/>
              <a:gdLst>
                <a:gd name="T0" fmla="*/ 34 w 43"/>
                <a:gd name="T1" fmla="*/ 262 h 262"/>
                <a:gd name="T2" fmla="*/ 0 w 43"/>
                <a:gd name="T3" fmla="*/ 2 h 262"/>
                <a:gd name="T4" fmla="*/ 12 w 43"/>
                <a:gd name="T5" fmla="*/ 0 h 262"/>
                <a:gd name="T6" fmla="*/ 43 w 43"/>
                <a:gd name="T7" fmla="*/ 260 h 262"/>
                <a:gd name="T8" fmla="*/ 34 w 43"/>
                <a:gd name="T9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62">
                  <a:moveTo>
                    <a:pt x="34" y="26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43" y="260"/>
                  </a:lnTo>
                  <a:lnTo>
                    <a:pt x="34" y="26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9" name="Freeform 75"/>
            <p:cNvSpPr>
              <a:spLocks/>
            </p:cNvSpPr>
            <p:nvPr/>
          </p:nvSpPr>
          <p:spPr bwMode="auto">
            <a:xfrm>
              <a:off x="2621" y="1516"/>
              <a:ext cx="231" cy="134"/>
            </a:xfrm>
            <a:custGeom>
              <a:avLst/>
              <a:gdLst>
                <a:gd name="T0" fmla="*/ 226 w 231"/>
                <a:gd name="T1" fmla="*/ 134 h 134"/>
                <a:gd name="T2" fmla="*/ 0 w 231"/>
                <a:gd name="T3" fmla="*/ 9 h 134"/>
                <a:gd name="T4" fmla="*/ 4 w 231"/>
                <a:gd name="T5" fmla="*/ 0 h 134"/>
                <a:gd name="T6" fmla="*/ 231 w 231"/>
                <a:gd name="T7" fmla="*/ 125 h 134"/>
                <a:gd name="T8" fmla="*/ 226 w 231"/>
                <a:gd name="T9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4">
                  <a:moveTo>
                    <a:pt x="226" y="134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231" y="125"/>
                  </a:lnTo>
                  <a:lnTo>
                    <a:pt x="226" y="13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0" name="Freeform 76"/>
            <p:cNvSpPr>
              <a:spLocks/>
            </p:cNvSpPr>
            <p:nvPr/>
          </p:nvSpPr>
          <p:spPr bwMode="auto">
            <a:xfrm>
              <a:off x="2595" y="1383"/>
              <a:ext cx="33" cy="140"/>
            </a:xfrm>
            <a:custGeom>
              <a:avLst/>
              <a:gdLst>
                <a:gd name="T0" fmla="*/ 21 w 33"/>
                <a:gd name="T1" fmla="*/ 140 h 140"/>
                <a:gd name="T2" fmla="*/ 0 w 33"/>
                <a:gd name="T3" fmla="*/ 0 h 140"/>
                <a:gd name="T4" fmla="*/ 9 w 33"/>
                <a:gd name="T5" fmla="*/ 0 h 140"/>
                <a:gd name="T6" fmla="*/ 33 w 33"/>
                <a:gd name="T7" fmla="*/ 137 h 140"/>
                <a:gd name="T8" fmla="*/ 21 w 3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0">
                  <a:moveTo>
                    <a:pt x="21" y="14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33" y="137"/>
                  </a:lnTo>
                  <a:lnTo>
                    <a:pt x="21" y="14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1" name="Freeform 77"/>
            <p:cNvSpPr>
              <a:spLocks/>
            </p:cNvSpPr>
            <p:nvPr/>
          </p:nvSpPr>
          <p:spPr bwMode="auto">
            <a:xfrm>
              <a:off x="2361" y="1513"/>
              <a:ext cx="262" cy="135"/>
            </a:xfrm>
            <a:custGeom>
              <a:avLst/>
              <a:gdLst>
                <a:gd name="T0" fmla="*/ 4 w 262"/>
                <a:gd name="T1" fmla="*/ 135 h 135"/>
                <a:gd name="T2" fmla="*/ 0 w 262"/>
                <a:gd name="T3" fmla="*/ 125 h 135"/>
                <a:gd name="T4" fmla="*/ 257 w 262"/>
                <a:gd name="T5" fmla="*/ 0 h 135"/>
                <a:gd name="T6" fmla="*/ 262 w 262"/>
                <a:gd name="T7" fmla="*/ 10 h 135"/>
                <a:gd name="T8" fmla="*/ 4 w 262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35">
                  <a:moveTo>
                    <a:pt x="4" y="135"/>
                  </a:moveTo>
                  <a:lnTo>
                    <a:pt x="0" y="125"/>
                  </a:lnTo>
                  <a:lnTo>
                    <a:pt x="257" y="0"/>
                  </a:lnTo>
                  <a:lnTo>
                    <a:pt x="262" y="10"/>
                  </a:lnTo>
                  <a:lnTo>
                    <a:pt x="4" y="13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2" name="Freeform 78"/>
            <p:cNvSpPr>
              <a:spLocks/>
            </p:cNvSpPr>
            <p:nvPr/>
          </p:nvSpPr>
          <p:spPr bwMode="auto">
            <a:xfrm>
              <a:off x="2361" y="1641"/>
              <a:ext cx="290" cy="135"/>
            </a:xfrm>
            <a:custGeom>
              <a:avLst/>
              <a:gdLst>
                <a:gd name="T0" fmla="*/ 288 w 290"/>
                <a:gd name="T1" fmla="*/ 135 h 135"/>
                <a:gd name="T2" fmla="*/ 0 w 290"/>
                <a:gd name="T3" fmla="*/ 9 h 135"/>
                <a:gd name="T4" fmla="*/ 4 w 290"/>
                <a:gd name="T5" fmla="*/ 0 h 135"/>
                <a:gd name="T6" fmla="*/ 290 w 290"/>
                <a:gd name="T7" fmla="*/ 125 h 135"/>
                <a:gd name="T8" fmla="*/ 288 w 290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35">
                  <a:moveTo>
                    <a:pt x="288" y="135"/>
                  </a:moveTo>
                  <a:lnTo>
                    <a:pt x="0" y="9"/>
                  </a:lnTo>
                  <a:lnTo>
                    <a:pt x="4" y="0"/>
                  </a:lnTo>
                  <a:lnTo>
                    <a:pt x="290" y="125"/>
                  </a:lnTo>
                  <a:lnTo>
                    <a:pt x="288" y="13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3" name="Freeform 79"/>
            <p:cNvSpPr>
              <a:spLocks/>
            </p:cNvSpPr>
            <p:nvPr/>
          </p:nvSpPr>
          <p:spPr bwMode="auto">
            <a:xfrm>
              <a:off x="2656" y="1731"/>
              <a:ext cx="619" cy="52"/>
            </a:xfrm>
            <a:custGeom>
              <a:avLst/>
              <a:gdLst>
                <a:gd name="T0" fmla="*/ 0 w 619"/>
                <a:gd name="T1" fmla="*/ 52 h 52"/>
                <a:gd name="T2" fmla="*/ 0 w 619"/>
                <a:gd name="T3" fmla="*/ 40 h 52"/>
                <a:gd name="T4" fmla="*/ 619 w 619"/>
                <a:gd name="T5" fmla="*/ 0 h 52"/>
                <a:gd name="T6" fmla="*/ 619 w 619"/>
                <a:gd name="T7" fmla="*/ 11 h 52"/>
                <a:gd name="T8" fmla="*/ 0 w 61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9" h="52">
                  <a:moveTo>
                    <a:pt x="0" y="52"/>
                  </a:moveTo>
                  <a:lnTo>
                    <a:pt x="0" y="40"/>
                  </a:lnTo>
                  <a:lnTo>
                    <a:pt x="619" y="0"/>
                  </a:lnTo>
                  <a:lnTo>
                    <a:pt x="619" y="1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4" name="Freeform 80"/>
            <p:cNvSpPr>
              <a:spLocks/>
            </p:cNvSpPr>
            <p:nvPr/>
          </p:nvSpPr>
          <p:spPr bwMode="auto">
            <a:xfrm>
              <a:off x="3145" y="1475"/>
              <a:ext cx="258" cy="123"/>
            </a:xfrm>
            <a:custGeom>
              <a:avLst/>
              <a:gdLst>
                <a:gd name="T0" fmla="*/ 5 w 258"/>
                <a:gd name="T1" fmla="*/ 123 h 123"/>
                <a:gd name="T2" fmla="*/ 0 w 258"/>
                <a:gd name="T3" fmla="*/ 114 h 123"/>
                <a:gd name="T4" fmla="*/ 253 w 258"/>
                <a:gd name="T5" fmla="*/ 0 h 123"/>
                <a:gd name="T6" fmla="*/ 258 w 258"/>
                <a:gd name="T7" fmla="*/ 10 h 123"/>
                <a:gd name="T8" fmla="*/ 5 w 258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123">
                  <a:moveTo>
                    <a:pt x="5" y="123"/>
                  </a:moveTo>
                  <a:lnTo>
                    <a:pt x="0" y="114"/>
                  </a:lnTo>
                  <a:lnTo>
                    <a:pt x="253" y="0"/>
                  </a:lnTo>
                  <a:lnTo>
                    <a:pt x="258" y="10"/>
                  </a:lnTo>
                  <a:lnTo>
                    <a:pt x="5" y="12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5" name="Freeform 81"/>
            <p:cNvSpPr>
              <a:spLocks/>
            </p:cNvSpPr>
            <p:nvPr/>
          </p:nvSpPr>
          <p:spPr bwMode="auto">
            <a:xfrm>
              <a:off x="2994" y="1589"/>
              <a:ext cx="156" cy="52"/>
            </a:xfrm>
            <a:custGeom>
              <a:avLst/>
              <a:gdLst>
                <a:gd name="T0" fmla="*/ 2 w 156"/>
                <a:gd name="T1" fmla="*/ 52 h 52"/>
                <a:gd name="T2" fmla="*/ 0 w 156"/>
                <a:gd name="T3" fmla="*/ 40 h 52"/>
                <a:gd name="T4" fmla="*/ 154 w 156"/>
                <a:gd name="T5" fmla="*/ 0 h 52"/>
                <a:gd name="T6" fmla="*/ 156 w 156"/>
                <a:gd name="T7" fmla="*/ 9 h 52"/>
                <a:gd name="T8" fmla="*/ 2 w 156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2">
                  <a:moveTo>
                    <a:pt x="2" y="52"/>
                  </a:moveTo>
                  <a:lnTo>
                    <a:pt x="0" y="40"/>
                  </a:lnTo>
                  <a:lnTo>
                    <a:pt x="154" y="0"/>
                  </a:lnTo>
                  <a:lnTo>
                    <a:pt x="156" y="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6" name="Freeform 82"/>
            <p:cNvSpPr>
              <a:spLocks/>
            </p:cNvSpPr>
            <p:nvPr/>
          </p:nvSpPr>
          <p:spPr bwMode="auto">
            <a:xfrm>
              <a:off x="3379" y="1152"/>
              <a:ext cx="26" cy="328"/>
            </a:xfrm>
            <a:custGeom>
              <a:avLst/>
              <a:gdLst>
                <a:gd name="T0" fmla="*/ 14 w 26"/>
                <a:gd name="T1" fmla="*/ 328 h 328"/>
                <a:gd name="T2" fmla="*/ 0 w 26"/>
                <a:gd name="T3" fmla="*/ 0 h 328"/>
                <a:gd name="T4" fmla="*/ 12 w 26"/>
                <a:gd name="T5" fmla="*/ 0 h 328"/>
                <a:gd name="T6" fmla="*/ 26 w 26"/>
                <a:gd name="T7" fmla="*/ 328 h 328"/>
                <a:gd name="T8" fmla="*/ 14 w 26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28">
                  <a:moveTo>
                    <a:pt x="14" y="328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6" y="328"/>
                  </a:lnTo>
                  <a:lnTo>
                    <a:pt x="14" y="32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7" name="Freeform 83"/>
            <p:cNvSpPr>
              <a:spLocks/>
            </p:cNvSpPr>
            <p:nvPr/>
          </p:nvSpPr>
          <p:spPr bwMode="auto">
            <a:xfrm>
              <a:off x="3202" y="944"/>
              <a:ext cx="187" cy="212"/>
            </a:xfrm>
            <a:custGeom>
              <a:avLst/>
              <a:gdLst>
                <a:gd name="T0" fmla="*/ 179 w 187"/>
                <a:gd name="T1" fmla="*/ 212 h 212"/>
                <a:gd name="T2" fmla="*/ 0 w 187"/>
                <a:gd name="T3" fmla="*/ 7 h 212"/>
                <a:gd name="T4" fmla="*/ 9 w 187"/>
                <a:gd name="T5" fmla="*/ 0 h 212"/>
                <a:gd name="T6" fmla="*/ 187 w 187"/>
                <a:gd name="T7" fmla="*/ 205 h 212"/>
                <a:gd name="T8" fmla="*/ 179 w 187"/>
                <a:gd name="T9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212">
                  <a:moveTo>
                    <a:pt x="179" y="212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87" y="205"/>
                  </a:lnTo>
                  <a:lnTo>
                    <a:pt x="179" y="21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8" name="Freeform 84"/>
            <p:cNvSpPr>
              <a:spLocks/>
            </p:cNvSpPr>
            <p:nvPr/>
          </p:nvSpPr>
          <p:spPr bwMode="auto">
            <a:xfrm>
              <a:off x="3237" y="1149"/>
              <a:ext cx="149" cy="119"/>
            </a:xfrm>
            <a:custGeom>
              <a:avLst/>
              <a:gdLst>
                <a:gd name="T0" fmla="*/ 7 w 149"/>
                <a:gd name="T1" fmla="*/ 119 h 119"/>
                <a:gd name="T2" fmla="*/ 0 w 149"/>
                <a:gd name="T3" fmla="*/ 109 h 119"/>
                <a:gd name="T4" fmla="*/ 142 w 149"/>
                <a:gd name="T5" fmla="*/ 0 h 119"/>
                <a:gd name="T6" fmla="*/ 149 w 149"/>
                <a:gd name="T7" fmla="*/ 10 h 119"/>
                <a:gd name="T8" fmla="*/ 7 w 149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119">
                  <a:moveTo>
                    <a:pt x="7" y="119"/>
                  </a:moveTo>
                  <a:lnTo>
                    <a:pt x="0" y="109"/>
                  </a:lnTo>
                  <a:lnTo>
                    <a:pt x="142" y="0"/>
                  </a:lnTo>
                  <a:lnTo>
                    <a:pt x="149" y="10"/>
                  </a:lnTo>
                  <a:lnTo>
                    <a:pt x="7" y="11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9" name="Freeform 85"/>
            <p:cNvSpPr>
              <a:spLocks/>
            </p:cNvSpPr>
            <p:nvPr/>
          </p:nvSpPr>
          <p:spPr bwMode="auto">
            <a:xfrm>
              <a:off x="3086" y="1258"/>
              <a:ext cx="161" cy="137"/>
            </a:xfrm>
            <a:custGeom>
              <a:avLst/>
              <a:gdLst>
                <a:gd name="T0" fmla="*/ 7 w 161"/>
                <a:gd name="T1" fmla="*/ 137 h 137"/>
                <a:gd name="T2" fmla="*/ 0 w 161"/>
                <a:gd name="T3" fmla="*/ 130 h 137"/>
                <a:gd name="T4" fmla="*/ 154 w 161"/>
                <a:gd name="T5" fmla="*/ 0 h 137"/>
                <a:gd name="T6" fmla="*/ 161 w 161"/>
                <a:gd name="T7" fmla="*/ 10 h 137"/>
                <a:gd name="T8" fmla="*/ 7 w 161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37">
                  <a:moveTo>
                    <a:pt x="7" y="137"/>
                  </a:moveTo>
                  <a:lnTo>
                    <a:pt x="0" y="130"/>
                  </a:lnTo>
                  <a:lnTo>
                    <a:pt x="154" y="0"/>
                  </a:lnTo>
                  <a:lnTo>
                    <a:pt x="161" y="10"/>
                  </a:lnTo>
                  <a:lnTo>
                    <a:pt x="7" y="13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0" name="Freeform 86"/>
            <p:cNvSpPr>
              <a:spLocks/>
            </p:cNvSpPr>
            <p:nvPr/>
          </p:nvSpPr>
          <p:spPr bwMode="auto">
            <a:xfrm>
              <a:off x="2838" y="1353"/>
              <a:ext cx="255" cy="42"/>
            </a:xfrm>
            <a:custGeom>
              <a:avLst/>
              <a:gdLst>
                <a:gd name="T0" fmla="*/ 253 w 255"/>
                <a:gd name="T1" fmla="*/ 42 h 42"/>
                <a:gd name="T2" fmla="*/ 0 w 255"/>
                <a:gd name="T3" fmla="*/ 9 h 42"/>
                <a:gd name="T4" fmla="*/ 2 w 255"/>
                <a:gd name="T5" fmla="*/ 0 h 42"/>
                <a:gd name="T6" fmla="*/ 255 w 255"/>
                <a:gd name="T7" fmla="*/ 33 h 42"/>
                <a:gd name="T8" fmla="*/ 253 w 25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42">
                  <a:moveTo>
                    <a:pt x="253" y="42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55" y="33"/>
                  </a:lnTo>
                  <a:lnTo>
                    <a:pt x="253" y="42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1" name="Freeform 87"/>
            <p:cNvSpPr>
              <a:spLocks/>
            </p:cNvSpPr>
            <p:nvPr/>
          </p:nvSpPr>
          <p:spPr bwMode="auto">
            <a:xfrm>
              <a:off x="2599" y="1355"/>
              <a:ext cx="239" cy="33"/>
            </a:xfrm>
            <a:custGeom>
              <a:avLst/>
              <a:gdLst>
                <a:gd name="T0" fmla="*/ 0 w 239"/>
                <a:gd name="T1" fmla="*/ 33 h 33"/>
                <a:gd name="T2" fmla="*/ 0 w 239"/>
                <a:gd name="T3" fmla="*/ 24 h 33"/>
                <a:gd name="T4" fmla="*/ 239 w 239"/>
                <a:gd name="T5" fmla="*/ 0 h 33"/>
                <a:gd name="T6" fmla="*/ 239 w 239"/>
                <a:gd name="T7" fmla="*/ 12 h 33"/>
                <a:gd name="T8" fmla="*/ 0 w 23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33">
                  <a:moveTo>
                    <a:pt x="0" y="33"/>
                  </a:moveTo>
                  <a:lnTo>
                    <a:pt x="0" y="24"/>
                  </a:lnTo>
                  <a:lnTo>
                    <a:pt x="239" y="0"/>
                  </a:lnTo>
                  <a:lnTo>
                    <a:pt x="239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2" name="Freeform 88"/>
            <p:cNvSpPr>
              <a:spLocks/>
            </p:cNvSpPr>
            <p:nvPr/>
          </p:nvSpPr>
          <p:spPr bwMode="auto">
            <a:xfrm>
              <a:off x="2287" y="1286"/>
              <a:ext cx="315" cy="104"/>
            </a:xfrm>
            <a:custGeom>
              <a:avLst/>
              <a:gdLst>
                <a:gd name="T0" fmla="*/ 310 w 315"/>
                <a:gd name="T1" fmla="*/ 104 h 104"/>
                <a:gd name="T2" fmla="*/ 0 w 315"/>
                <a:gd name="T3" fmla="*/ 10 h 104"/>
                <a:gd name="T4" fmla="*/ 5 w 315"/>
                <a:gd name="T5" fmla="*/ 0 h 104"/>
                <a:gd name="T6" fmla="*/ 315 w 315"/>
                <a:gd name="T7" fmla="*/ 95 h 104"/>
                <a:gd name="T8" fmla="*/ 310 w 315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104">
                  <a:moveTo>
                    <a:pt x="310" y="104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315" y="95"/>
                  </a:lnTo>
                  <a:lnTo>
                    <a:pt x="310" y="10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3" name="Freeform 89"/>
            <p:cNvSpPr>
              <a:spLocks/>
            </p:cNvSpPr>
            <p:nvPr/>
          </p:nvSpPr>
          <p:spPr bwMode="auto">
            <a:xfrm>
              <a:off x="2448" y="1383"/>
              <a:ext cx="149" cy="48"/>
            </a:xfrm>
            <a:custGeom>
              <a:avLst/>
              <a:gdLst>
                <a:gd name="T0" fmla="*/ 5 w 149"/>
                <a:gd name="T1" fmla="*/ 48 h 48"/>
                <a:gd name="T2" fmla="*/ 0 w 149"/>
                <a:gd name="T3" fmla="*/ 36 h 48"/>
                <a:gd name="T4" fmla="*/ 147 w 149"/>
                <a:gd name="T5" fmla="*/ 0 h 48"/>
                <a:gd name="T6" fmla="*/ 149 w 149"/>
                <a:gd name="T7" fmla="*/ 10 h 48"/>
                <a:gd name="T8" fmla="*/ 5 w 149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48">
                  <a:moveTo>
                    <a:pt x="5" y="48"/>
                  </a:moveTo>
                  <a:lnTo>
                    <a:pt x="0" y="36"/>
                  </a:lnTo>
                  <a:lnTo>
                    <a:pt x="147" y="0"/>
                  </a:lnTo>
                  <a:lnTo>
                    <a:pt x="149" y="10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4" name="Freeform 90"/>
            <p:cNvSpPr>
              <a:spLocks/>
            </p:cNvSpPr>
            <p:nvPr/>
          </p:nvSpPr>
          <p:spPr bwMode="auto">
            <a:xfrm>
              <a:off x="2618" y="1386"/>
              <a:ext cx="473" cy="132"/>
            </a:xfrm>
            <a:custGeom>
              <a:avLst/>
              <a:gdLst>
                <a:gd name="T0" fmla="*/ 0 w 200"/>
                <a:gd name="T1" fmla="*/ 56 h 56"/>
                <a:gd name="T2" fmla="*/ 0 w 200"/>
                <a:gd name="T3" fmla="*/ 56 h 56"/>
                <a:gd name="T4" fmla="*/ 1 w 200"/>
                <a:gd name="T5" fmla="*/ 54 h 56"/>
                <a:gd name="T6" fmla="*/ 1 w 200"/>
                <a:gd name="T7" fmla="*/ 52 h 56"/>
                <a:gd name="T8" fmla="*/ 199 w 200"/>
                <a:gd name="T9" fmla="*/ 0 h 56"/>
                <a:gd name="T10" fmla="*/ 200 w 200"/>
                <a:gd name="T11" fmla="*/ 4 h 56"/>
                <a:gd name="T12" fmla="*/ 0 w 200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6" y="51"/>
                    <a:pt x="145" y="14"/>
                    <a:pt x="199" y="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8" y="53"/>
                    <a:pt x="2" y="56"/>
                    <a:pt x="0" y="56"/>
                  </a:cubicBez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5" name="Freeform 91"/>
            <p:cNvSpPr>
              <a:spLocks/>
            </p:cNvSpPr>
            <p:nvPr/>
          </p:nvSpPr>
          <p:spPr bwMode="auto">
            <a:xfrm>
              <a:off x="2618" y="1357"/>
              <a:ext cx="225" cy="163"/>
            </a:xfrm>
            <a:custGeom>
              <a:avLst/>
              <a:gdLst>
                <a:gd name="T0" fmla="*/ 7 w 225"/>
                <a:gd name="T1" fmla="*/ 163 h 163"/>
                <a:gd name="T2" fmla="*/ 0 w 225"/>
                <a:gd name="T3" fmla="*/ 154 h 163"/>
                <a:gd name="T4" fmla="*/ 218 w 225"/>
                <a:gd name="T5" fmla="*/ 0 h 163"/>
                <a:gd name="T6" fmla="*/ 225 w 225"/>
                <a:gd name="T7" fmla="*/ 10 h 163"/>
                <a:gd name="T8" fmla="*/ 7 w 225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63">
                  <a:moveTo>
                    <a:pt x="7" y="163"/>
                  </a:moveTo>
                  <a:lnTo>
                    <a:pt x="0" y="154"/>
                  </a:lnTo>
                  <a:lnTo>
                    <a:pt x="218" y="0"/>
                  </a:lnTo>
                  <a:lnTo>
                    <a:pt x="225" y="10"/>
                  </a:lnTo>
                  <a:lnTo>
                    <a:pt x="7" y="16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6" name="Freeform 92"/>
            <p:cNvSpPr>
              <a:spLocks/>
            </p:cNvSpPr>
            <p:nvPr/>
          </p:nvSpPr>
          <p:spPr bwMode="auto">
            <a:xfrm>
              <a:off x="2845" y="1258"/>
              <a:ext cx="395" cy="99"/>
            </a:xfrm>
            <a:custGeom>
              <a:avLst/>
              <a:gdLst>
                <a:gd name="T0" fmla="*/ 2 w 395"/>
                <a:gd name="T1" fmla="*/ 99 h 99"/>
                <a:gd name="T2" fmla="*/ 0 w 395"/>
                <a:gd name="T3" fmla="*/ 88 h 99"/>
                <a:gd name="T4" fmla="*/ 392 w 395"/>
                <a:gd name="T5" fmla="*/ 0 h 99"/>
                <a:gd name="T6" fmla="*/ 395 w 395"/>
                <a:gd name="T7" fmla="*/ 12 h 99"/>
                <a:gd name="T8" fmla="*/ 2 w 395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99">
                  <a:moveTo>
                    <a:pt x="2" y="99"/>
                  </a:moveTo>
                  <a:lnTo>
                    <a:pt x="0" y="88"/>
                  </a:lnTo>
                  <a:lnTo>
                    <a:pt x="392" y="0"/>
                  </a:lnTo>
                  <a:lnTo>
                    <a:pt x="395" y="12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7" name="Freeform 93"/>
            <p:cNvSpPr>
              <a:spLocks/>
            </p:cNvSpPr>
            <p:nvPr/>
          </p:nvSpPr>
          <p:spPr bwMode="auto">
            <a:xfrm>
              <a:off x="3086" y="1393"/>
              <a:ext cx="69" cy="198"/>
            </a:xfrm>
            <a:custGeom>
              <a:avLst/>
              <a:gdLst>
                <a:gd name="T0" fmla="*/ 59 w 69"/>
                <a:gd name="T1" fmla="*/ 198 h 198"/>
                <a:gd name="T2" fmla="*/ 0 w 69"/>
                <a:gd name="T3" fmla="*/ 2 h 198"/>
                <a:gd name="T4" fmla="*/ 12 w 69"/>
                <a:gd name="T5" fmla="*/ 0 h 198"/>
                <a:gd name="T6" fmla="*/ 69 w 69"/>
                <a:gd name="T7" fmla="*/ 196 h 198"/>
                <a:gd name="T8" fmla="*/ 59 w 69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98">
                  <a:moveTo>
                    <a:pt x="59" y="198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69" y="196"/>
                  </a:lnTo>
                  <a:lnTo>
                    <a:pt x="59" y="19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8" name="Freeform 94"/>
            <p:cNvSpPr>
              <a:spLocks/>
            </p:cNvSpPr>
            <p:nvPr/>
          </p:nvSpPr>
          <p:spPr bwMode="auto">
            <a:xfrm>
              <a:off x="2980" y="1105"/>
              <a:ext cx="401" cy="51"/>
            </a:xfrm>
            <a:custGeom>
              <a:avLst/>
              <a:gdLst>
                <a:gd name="T0" fmla="*/ 399 w 401"/>
                <a:gd name="T1" fmla="*/ 51 h 51"/>
                <a:gd name="T2" fmla="*/ 0 w 401"/>
                <a:gd name="T3" fmla="*/ 11 h 51"/>
                <a:gd name="T4" fmla="*/ 0 w 401"/>
                <a:gd name="T5" fmla="*/ 0 h 51"/>
                <a:gd name="T6" fmla="*/ 401 w 401"/>
                <a:gd name="T7" fmla="*/ 42 h 51"/>
                <a:gd name="T8" fmla="*/ 399 w 401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1" h="51">
                  <a:moveTo>
                    <a:pt x="399" y="5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401" y="42"/>
                  </a:lnTo>
                  <a:lnTo>
                    <a:pt x="399" y="5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9" name="Freeform 95"/>
            <p:cNvSpPr>
              <a:spLocks/>
            </p:cNvSpPr>
            <p:nvPr/>
          </p:nvSpPr>
          <p:spPr bwMode="auto">
            <a:xfrm>
              <a:off x="2977" y="944"/>
              <a:ext cx="232" cy="168"/>
            </a:xfrm>
            <a:custGeom>
              <a:avLst/>
              <a:gdLst>
                <a:gd name="T0" fmla="*/ 7 w 232"/>
                <a:gd name="T1" fmla="*/ 168 h 168"/>
                <a:gd name="T2" fmla="*/ 0 w 232"/>
                <a:gd name="T3" fmla="*/ 161 h 168"/>
                <a:gd name="T4" fmla="*/ 225 w 232"/>
                <a:gd name="T5" fmla="*/ 0 h 168"/>
                <a:gd name="T6" fmla="*/ 232 w 232"/>
                <a:gd name="T7" fmla="*/ 9 h 168"/>
                <a:gd name="T8" fmla="*/ 7 w 232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168">
                  <a:moveTo>
                    <a:pt x="7" y="168"/>
                  </a:moveTo>
                  <a:lnTo>
                    <a:pt x="0" y="161"/>
                  </a:lnTo>
                  <a:lnTo>
                    <a:pt x="225" y="0"/>
                  </a:lnTo>
                  <a:lnTo>
                    <a:pt x="232" y="9"/>
                  </a:lnTo>
                  <a:lnTo>
                    <a:pt x="7" y="16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0" name="Freeform 96"/>
            <p:cNvSpPr>
              <a:spLocks/>
            </p:cNvSpPr>
            <p:nvPr/>
          </p:nvSpPr>
          <p:spPr bwMode="auto">
            <a:xfrm>
              <a:off x="2283" y="1038"/>
              <a:ext cx="111" cy="253"/>
            </a:xfrm>
            <a:custGeom>
              <a:avLst/>
              <a:gdLst>
                <a:gd name="T0" fmla="*/ 9 w 111"/>
                <a:gd name="T1" fmla="*/ 253 h 253"/>
                <a:gd name="T2" fmla="*/ 0 w 111"/>
                <a:gd name="T3" fmla="*/ 248 h 253"/>
                <a:gd name="T4" fmla="*/ 99 w 111"/>
                <a:gd name="T5" fmla="*/ 0 h 253"/>
                <a:gd name="T6" fmla="*/ 111 w 111"/>
                <a:gd name="T7" fmla="*/ 5 h 253"/>
                <a:gd name="T8" fmla="*/ 9 w 111"/>
                <a:gd name="T9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53">
                  <a:moveTo>
                    <a:pt x="9" y="253"/>
                  </a:moveTo>
                  <a:lnTo>
                    <a:pt x="0" y="248"/>
                  </a:lnTo>
                  <a:lnTo>
                    <a:pt x="99" y="0"/>
                  </a:lnTo>
                  <a:lnTo>
                    <a:pt x="111" y="5"/>
                  </a:lnTo>
                  <a:lnTo>
                    <a:pt x="9" y="25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1" name="Freeform 97"/>
            <p:cNvSpPr>
              <a:spLocks/>
            </p:cNvSpPr>
            <p:nvPr/>
          </p:nvSpPr>
          <p:spPr bwMode="auto">
            <a:xfrm>
              <a:off x="2389" y="1034"/>
              <a:ext cx="173" cy="241"/>
            </a:xfrm>
            <a:custGeom>
              <a:avLst/>
              <a:gdLst>
                <a:gd name="T0" fmla="*/ 163 w 173"/>
                <a:gd name="T1" fmla="*/ 241 h 241"/>
                <a:gd name="T2" fmla="*/ 0 w 173"/>
                <a:gd name="T3" fmla="*/ 7 h 241"/>
                <a:gd name="T4" fmla="*/ 9 w 173"/>
                <a:gd name="T5" fmla="*/ 0 h 241"/>
                <a:gd name="T6" fmla="*/ 173 w 173"/>
                <a:gd name="T7" fmla="*/ 234 h 241"/>
                <a:gd name="T8" fmla="*/ 163 w 173"/>
                <a:gd name="T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241">
                  <a:moveTo>
                    <a:pt x="163" y="241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73" y="234"/>
                  </a:lnTo>
                  <a:lnTo>
                    <a:pt x="163" y="24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2" name="Freeform 98"/>
            <p:cNvSpPr>
              <a:spLocks/>
            </p:cNvSpPr>
            <p:nvPr/>
          </p:nvSpPr>
          <p:spPr bwMode="auto">
            <a:xfrm>
              <a:off x="2562" y="1263"/>
              <a:ext cx="285" cy="99"/>
            </a:xfrm>
            <a:custGeom>
              <a:avLst/>
              <a:gdLst>
                <a:gd name="T0" fmla="*/ 283 w 285"/>
                <a:gd name="T1" fmla="*/ 99 h 99"/>
                <a:gd name="T2" fmla="*/ 0 w 285"/>
                <a:gd name="T3" fmla="*/ 9 h 99"/>
                <a:gd name="T4" fmla="*/ 2 w 285"/>
                <a:gd name="T5" fmla="*/ 0 h 99"/>
                <a:gd name="T6" fmla="*/ 285 w 285"/>
                <a:gd name="T7" fmla="*/ 87 h 99"/>
                <a:gd name="T8" fmla="*/ 283 w 285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99">
                  <a:moveTo>
                    <a:pt x="283" y="9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85" y="87"/>
                  </a:lnTo>
                  <a:lnTo>
                    <a:pt x="283" y="9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3" name="Freeform 99"/>
            <p:cNvSpPr>
              <a:spLocks/>
            </p:cNvSpPr>
            <p:nvPr/>
          </p:nvSpPr>
          <p:spPr bwMode="auto">
            <a:xfrm>
              <a:off x="2554" y="1265"/>
              <a:ext cx="48" cy="121"/>
            </a:xfrm>
            <a:custGeom>
              <a:avLst/>
              <a:gdLst>
                <a:gd name="T0" fmla="*/ 38 w 48"/>
                <a:gd name="T1" fmla="*/ 121 h 121"/>
                <a:gd name="T2" fmla="*/ 0 w 48"/>
                <a:gd name="T3" fmla="*/ 5 h 121"/>
                <a:gd name="T4" fmla="*/ 12 w 48"/>
                <a:gd name="T5" fmla="*/ 0 h 121"/>
                <a:gd name="T6" fmla="*/ 48 w 48"/>
                <a:gd name="T7" fmla="*/ 118 h 121"/>
                <a:gd name="T8" fmla="*/ 38 w 48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21">
                  <a:moveTo>
                    <a:pt x="38" y="121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48" y="118"/>
                  </a:lnTo>
                  <a:lnTo>
                    <a:pt x="38" y="12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4" name="Freeform 100"/>
            <p:cNvSpPr>
              <a:spLocks/>
            </p:cNvSpPr>
            <p:nvPr/>
          </p:nvSpPr>
          <p:spPr bwMode="auto">
            <a:xfrm>
              <a:off x="2443" y="1263"/>
              <a:ext cx="121" cy="165"/>
            </a:xfrm>
            <a:custGeom>
              <a:avLst/>
              <a:gdLst>
                <a:gd name="T0" fmla="*/ 10 w 121"/>
                <a:gd name="T1" fmla="*/ 165 h 165"/>
                <a:gd name="T2" fmla="*/ 0 w 121"/>
                <a:gd name="T3" fmla="*/ 158 h 165"/>
                <a:gd name="T4" fmla="*/ 111 w 121"/>
                <a:gd name="T5" fmla="*/ 0 h 165"/>
                <a:gd name="T6" fmla="*/ 121 w 121"/>
                <a:gd name="T7" fmla="*/ 7 h 165"/>
                <a:gd name="T8" fmla="*/ 10 w 121"/>
                <a:gd name="T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5">
                  <a:moveTo>
                    <a:pt x="10" y="165"/>
                  </a:moveTo>
                  <a:lnTo>
                    <a:pt x="0" y="158"/>
                  </a:lnTo>
                  <a:lnTo>
                    <a:pt x="111" y="0"/>
                  </a:lnTo>
                  <a:lnTo>
                    <a:pt x="121" y="7"/>
                  </a:lnTo>
                  <a:lnTo>
                    <a:pt x="10" y="16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5" name="Freeform 101"/>
            <p:cNvSpPr>
              <a:spLocks/>
            </p:cNvSpPr>
            <p:nvPr/>
          </p:nvSpPr>
          <p:spPr bwMode="auto">
            <a:xfrm>
              <a:off x="2382" y="885"/>
              <a:ext cx="198" cy="160"/>
            </a:xfrm>
            <a:custGeom>
              <a:avLst/>
              <a:gdLst>
                <a:gd name="T0" fmla="*/ 7 w 198"/>
                <a:gd name="T1" fmla="*/ 160 h 160"/>
                <a:gd name="T2" fmla="*/ 0 w 198"/>
                <a:gd name="T3" fmla="*/ 151 h 160"/>
                <a:gd name="T4" fmla="*/ 191 w 198"/>
                <a:gd name="T5" fmla="*/ 0 h 160"/>
                <a:gd name="T6" fmla="*/ 198 w 198"/>
                <a:gd name="T7" fmla="*/ 7 h 160"/>
                <a:gd name="T8" fmla="*/ 7 w 198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0">
                  <a:moveTo>
                    <a:pt x="7" y="160"/>
                  </a:moveTo>
                  <a:lnTo>
                    <a:pt x="0" y="151"/>
                  </a:lnTo>
                  <a:lnTo>
                    <a:pt x="191" y="0"/>
                  </a:lnTo>
                  <a:lnTo>
                    <a:pt x="198" y="7"/>
                  </a:lnTo>
                  <a:lnTo>
                    <a:pt x="7" y="16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6" name="Freeform 102"/>
            <p:cNvSpPr>
              <a:spLocks/>
            </p:cNvSpPr>
            <p:nvPr/>
          </p:nvSpPr>
          <p:spPr bwMode="auto">
            <a:xfrm>
              <a:off x="2569" y="885"/>
              <a:ext cx="208" cy="250"/>
            </a:xfrm>
            <a:custGeom>
              <a:avLst/>
              <a:gdLst>
                <a:gd name="T0" fmla="*/ 200 w 208"/>
                <a:gd name="T1" fmla="*/ 250 h 250"/>
                <a:gd name="T2" fmla="*/ 0 w 208"/>
                <a:gd name="T3" fmla="*/ 7 h 250"/>
                <a:gd name="T4" fmla="*/ 9 w 208"/>
                <a:gd name="T5" fmla="*/ 0 h 250"/>
                <a:gd name="T6" fmla="*/ 208 w 208"/>
                <a:gd name="T7" fmla="*/ 243 h 250"/>
                <a:gd name="T8" fmla="*/ 200 w 208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250">
                  <a:moveTo>
                    <a:pt x="200" y="250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08" y="243"/>
                  </a:lnTo>
                  <a:lnTo>
                    <a:pt x="200" y="25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7" name="Freeform 103"/>
            <p:cNvSpPr>
              <a:spLocks/>
            </p:cNvSpPr>
            <p:nvPr/>
          </p:nvSpPr>
          <p:spPr bwMode="auto">
            <a:xfrm>
              <a:off x="2554" y="1123"/>
              <a:ext cx="220" cy="147"/>
            </a:xfrm>
            <a:custGeom>
              <a:avLst/>
              <a:gdLst>
                <a:gd name="T0" fmla="*/ 8 w 220"/>
                <a:gd name="T1" fmla="*/ 147 h 147"/>
                <a:gd name="T2" fmla="*/ 0 w 220"/>
                <a:gd name="T3" fmla="*/ 137 h 147"/>
                <a:gd name="T4" fmla="*/ 215 w 220"/>
                <a:gd name="T5" fmla="*/ 0 h 147"/>
                <a:gd name="T6" fmla="*/ 220 w 220"/>
                <a:gd name="T7" fmla="*/ 10 h 147"/>
                <a:gd name="T8" fmla="*/ 8 w 220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147">
                  <a:moveTo>
                    <a:pt x="8" y="147"/>
                  </a:moveTo>
                  <a:lnTo>
                    <a:pt x="0" y="137"/>
                  </a:lnTo>
                  <a:lnTo>
                    <a:pt x="215" y="0"/>
                  </a:lnTo>
                  <a:lnTo>
                    <a:pt x="220" y="10"/>
                  </a:lnTo>
                  <a:lnTo>
                    <a:pt x="8" y="14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8" name="Freeform 104"/>
            <p:cNvSpPr>
              <a:spLocks/>
            </p:cNvSpPr>
            <p:nvPr/>
          </p:nvSpPr>
          <p:spPr bwMode="auto">
            <a:xfrm>
              <a:off x="2290" y="1263"/>
              <a:ext cx="269" cy="28"/>
            </a:xfrm>
            <a:custGeom>
              <a:avLst/>
              <a:gdLst>
                <a:gd name="T0" fmla="*/ 0 w 269"/>
                <a:gd name="T1" fmla="*/ 28 h 28"/>
                <a:gd name="T2" fmla="*/ 0 w 269"/>
                <a:gd name="T3" fmla="*/ 16 h 28"/>
                <a:gd name="T4" fmla="*/ 269 w 269"/>
                <a:gd name="T5" fmla="*/ 0 h 28"/>
                <a:gd name="T6" fmla="*/ 269 w 269"/>
                <a:gd name="T7" fmla="*/ 9 h 28"/>
                <a:gd name="T8" fmla="*/ 0 w 26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28">
                  <a:moveTo>
                    <a:pt x="0" y="28"/>
                  </a:moveTo>
                  <a:lnTo>
                    <a:pt x="0" y="16"/>
                  </a:lnTo>
                  <a:lnTo>
                    <a:pt x="269" y="0"/>
                  </a:lnTo>
                  <a:lnTo>
                    <a:pt x="269" y="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9" name="Freeform 105"/>
            <p:cNvSpPr>
              <a:spLocks/>
            </p:cNvSpPr>
            <p:nvPr/>
          </p:nvSpPr>
          <p:spPr bwMode="auto">
            <a:xfrm>
              <a:off x="2772" y="1102"/>
              <a:ext cx="210" cy="31"/>
            </a:xfrm>
            <a:custGeom>
              <a:avLst/>
              <a:gdLst>
                <a:gd name="T0" fmla="*/ 2 w 210"/>
                <a:gd name="T1" fmla="*/ 31 h 31"/>
                <a:gd name="T2" fmla="*/ 0 w 210"/>
                <a:gd name="T3" fmla="*/ 19 h 31"/>
                <a:gd name="T4" fmla="*/ 210 w 210"/>
                <a:gd name="T5" fmla="*/ 0 h 31"/>
                <a:gd name="T6" fmla="*/ 210 w 210"/>
                <a:gd name="T7" fmla="*/ 12 h 31"/>
                <a:gd name="T8" fmla="*/ 2 w 210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1">
                  <a:moveTo>
                    <a:pt x="2" y="31"/>
                  </a:moveTo>
                  <a:lnTo>
                    <a:pt x="0" y="19"/>
                  </a:lnTo>
                  <a:lnTo>
                    <a:pt x="210" y="0"/>
                  </a:lnTo>
                  <a:lnTo>
                    <a:pt x="210" y="12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0" name="Freeform 106"/>
            <p:cNvSpPr>
              <a:spLocks/>
            </p:cNvSpPr>
            <p:nvPr/>
          </p:nvSpPr>
          <p:spPr bwMode="auto">
            <a:xfrm>
              <a:off x="2899" y="814"/>
              <a:ext cx="308" cy="139"/>
            </a:xfrm>
            <a:custGeom>
              <a:avLst/>
              <a:gdLst>
                <a:gd name="T0" fmla="*/ 303 w 308"/>
                <a:gd name="T1" fmla="*/ 139 h 139"/>
                <a:gd name="T2" fmla="*/ 0 w 308"/>
                <a:gd name="T3" fmla="*/ 9 h 139"/>
                <a:gd name="T4" fmla="*/ 5 w 308"/>
                <a:gd name="T5" fmla="*/ 0 h 139"/>
                <a:gd name="T6" fmla="*/ 308 w 308"/>
                <a:gd name="T7" fmla="*/ 127 h 139"/>
                <a:gd name="T8" fmla="*/ 303 w 308"/>
                <a:gd name="T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" h="139">
                  <a:moveTo>
                    <a:pt x="303" y="139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308" y="127"/>
                  </a:lnTo>
                  <a:lnTo>
                    <a:pt x="303" y="139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1" name="Freeform 107"/>
            <p:cNvSpPr>
              <a:spLocks/>
            </p:cNvSpPr>
            <p:nvPr/>
          </p:nvSpPr>
          <p:spPr bwMode="auto">
            <a:xfrm>
              <a:off x="2571" y="814"/>
              <a:ext cx="331" cy="78"/>
            </a:xfrm>
            <a:custGeom>
              <a:avLst/>
              <a:gdLst>
                <a:gd name="T0" fmla="*/ 2 w 331"/>
                <a:gd name="T1" fmla="*/ 78 h 78"/>
                <a:gd name="T2" fmla="*/ 0 w 331"/>
                <a:gd name="T3" fmla="*/ 66 h 78"/>
                <a:gd name="T4" fmla="*/ 328 w 331"/>
                <a:gd name="T5" fmla="*/ 0 h 78"/>
                <a:gd name="T6" fmla="*/ 331 w 331"/>
                <a:gd name="T7" fmla="*/ 12 h 78"/>
                <a:gd name="T8" fmla="*/ 2 w 33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8">
                  <a:moveTo>
                    <a:pt x="2" y="78"/>
                  </a:moveTo>
                  <a:lnTo>
                    <a:pt x="0" y="66"/>
                  </a:lnTo>
                  <a:lnTo>
                    <a:pt x="328" y="0"/>
                  </a:lnTo>
                  <a:lnTo>
                    <a:pt x="331" y="12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2" name="Freeform 108"/>
            <p:cNvSpPr>
              <a:spLocks/>
            </p:cNvSpPr>
            <p:nvPr/>
          </p:nvSpPr>
          <p:spPr bwMode="auto">
            <a:xfrm>
              <a:off x="2895" y="819"/>
              <a:ext cx="94" cy="290"/>
            </a:xfrm>
            <a:custGeom>
              <a:avLst/>
              <a:gdLst>
                <a:gd name="T0" fmla="*/ 82 w 94"/>
                <a:gd name="T1" fmla="*/ 290 h 290"/>
                <a:gd name="T2" fmla="*/ 0 w 94"/>
                <a:gd name="T3" fmla="*/ 2 h 290"/>
                <a:gd name="T4" fmla="*/ 11 w 94"/>
                <a:gd name="T5" fmla="*/ 0 h 290"/>
                <a:gd name="T6" fmla="*/ 94 w 94"/>
                <a:gd name="T7" fmla="*/ 288 h 290"/>
                <a:gd name="T8" fmla="*/ 82 w 94"/>
                <a:gd name="T9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290">
                  <a:moveTo>
                    <a:pt x="82" y="290"/>
                  </a:moveTo>
                  <a:lnTo>
                    <a:pt x="0" y="2"/>
                  </a:lnTo>
                  <a:lnTo>
                    <a:pt x="11" y="0"/>
                  </a:lnTo>
                  <a:lnTo>
                    <a:pt x="94" y="288"/>
                  </a:lnTo>
                  <a:lnTo>
                    <a:pt x="82" y="29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3" name="Freeform 109"/>
            <p:cNvSpPr>
              <a:spLocks/>
            </p:cNvSpPr>
            <p:nvPr/>
          </p:nvSpPr>
          <p:spPr bwMode="auto">
            <a:xfrm>
              <a:off x="2762" y="823"/>
              <a:ext cx="142" cy="305"/>
            </a:xfrm>
            <a:custGeom>
              <a:avLst/>
              <a:gdLst>
                <a:gd name="T0" fmla="*/ 10 w 142"/>
                <a:gd name="T1" fmla="*/ 305 h 305"/>
                <a:gd name="T2" fmla="*/ 0 w 142"/>
                <a:gd name="T3" fmla="*/ 300 h 305"/>
                <a:gd name="T4" fmla="*/ 130 w 142"/>
                <a:gd name="T5" fmla="*/ 0 h 305"/>
                <a:gd name="T6" fmla="*/ 142 w 142"/>
                <a:gd name="T7" fmla="*/ 5 h 305"/>
                <a:gd name="T8" fmla="*/ 10 w 142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305">
                  <a:moveTo>
                    <a:pt x="10" y="305"/>
                  </a:moveTo>
                  <a:lnTo>
                    <a:pt x="0" y="300"/>
                  </a:lnTo>
                  <a:lnTo>
                    <a:pt x="130" y="0"/>
                  </a:lnTo>
                  <a:lnTo>
                    <a:pt x="142" y="5"/>
                  </a:lnTo>
                  <a:lnTo>
                    <a:pt x="10" y="30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4" name="Freeform 110"/>
            <p:cNvSpPr>
              <a:spLocks/>
            </p:cNvSpPr>
            <p:nvPr/>
          </p:nvSpPr>
          <p:spPr bwMode="auto">
            <a:xfrm>
              <a:off x="2550" y="887"/>
              <a:ext cx="28" cy="373"/>
            </a:xfrm>
            <a:custGeom>
              <a:avLst/>
              <a:gdLst>
                <a:gd name="T0" fmla="*/ 12 w 28"/>
                <a:gd name="T1" fmla="*/ 373 h 373"/>
                <a:gd name="T2" fmla="*/ 0 w 28"/>
                <a:gd name="T3" fmla="*/ 373 h 373"/>
                <a:gd name="T4" fmla="*/ 16 w 28"/>
                <a:gd name="T5" fmla="*/ 0 h 373"/>
                <a:gd name="T6" fmla="*/ 28 w 28"/>
                <a:gd name="T7" fmla="*/ 0 h 373"/>
                <a:gd name="T8" fmla="*/ 12 w 28"/>
                <a:gd name="T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73">
                  <a:moveTo>
                    <a:pt x="12" y="373"/>
                  </a:moveTo>
                  <a:lnTo>
                    <a:pt x="0" y="373"/>
                  </a:lnTo>
                  <a:lnTo>
                    <a:pt x="16" y="0"/>
                  </a:lnTo>
                  <a:lnTo>
                    <a:pt x="28" y="0"/>
                  </a:lnTo>
                  <a:lnTo>
                    <a:pt x="12" y="373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5" name="Freeform 111"/>
            <p:cNvSpPr>
              <a:spLocks/>
            </p:cNvSpPr>
            <p:nvPr/>
          </p:nvSpPr>
          <p:spPr bwMode="auto">
            <a:xfrm>
              <a:off x="2977" y="1107"/>
              <a:ext cx="121" cy="281"/>
            </a:xfrm>
            <a:custGeom>
              <a:avLst/>
              <a:gdLst>
                <a:gd name="T0" fmla="*/ 109 w 121"/>
                <a:gd name="T1" fmla="*/ 281 h 281"/>
                <a:gd name="T2" fmla="*/ 0 w 121"/>
                <a:gd name="T3" fmla="*/ 2 h 281"/>
                <a:gd name="T4" fmla="*/ 12 w 121"/>
                <a:gd name="T5" fmla="*/ 0 h 281"/>
                <a:gd name="T6" fmla="*/ 121 w 121"/>
                <a:gd name="T7" fmla="*/ 276 h 281"/>
                <a:gd name="T8" fmla="*/ 109 w 121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81">
                  <a:moveTo>
                    <a:pt x="109" y="281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121" y="276"/>
                  </a:lnTo>
                  <a:lnTo>
                    <a:pt x="109" y="28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6" name="Freeform 112"/>
            <p:cNvSpPr>
              <a:spLocks/>
            </p:cNvSpPr>
            <p:nvPr/>
          </p:nvSpPr>
          <p:spPr bwMode="auto">
            <a:xfrm>
              <a:off x="2769" y="1126"/>
              <a:ext cx="74" cy="224"/>
            </a:xfrm>
            <a:custGeom>
              <a:avLst/>
              <a:gdLst>
                <a:gd name="T0" fmla="*/ 62 w 74"/>
                <a:gd name="T1" fmla="*/ 224 h 224"/>
                <a:gd name="T2" fmla="*/ 0 w 74"/>
                <a:gd name="T3" fmla="*/ 5 h 224"/>
                <a:gd name="T4" fmla="*/ 12 w 74"/>
                <a:gd name="T5" fmla="*/ 0 h 224"/>
                <a:gd name="T6" fmla="*/ 74 w 74"/>
                <a:gd name="T7" fmla="*/ 222 h 224"/>
                <a:gd name="T8" fmla="*/ 62 w 74"/>
                <a:gd name="T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224">
                  <a:moveTo>
                    <a:pt x="62" y="224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74" y="222"/>
                  </a:lnTo>
                  <a:lnTo>
                    <a:pt x="62" y="22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7" name="Freeform 113"/>
            <p:cNvSpPr>
              <a:spLocks/>
            </p:cNvSpPr>
            <p:nvPr/>
          </p:nvSpPr>
          <p:spPr bwMode="auto">
            <a:xfrm>
              <a:off x="2836" y="1109"/>
              <a:ext cx="148" cy="248"/>
            </a:xfrm>
            <a:custGeom>
              <a:avLst/>
              <a:gdLst>
                <a:gd name="T0" fmla="*/ 9 w 148"/>
                <a:gd name="T1" fmla="*/ 248 h 248"/>
                <a:gd name="T2" fmla="*/ 0 w 148"/>
                <a:gd name="T3" fmla="*/ 244 h 248"/>
                <a:gd name="T4" fmla="*/ 139 w 148"/>
                <a:gd name="T5" fmla="*/ 0 h 248"/>
                <a:gd name="T6" fmla="*/ 148 w 148"/>
                <a:gd name="T7" fmla="*/ 7 h 248"/>
                <a:gd name="T8" fmla="*/ 9 w 148"/>
                <a:gd name="T9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48">
                  <a:moveTo>
                    <a:pt x="9" y="248"/>
                  </a:moveTo>
                  <a:lnTo>
                    <a:pt x="0" y="244"/>
                  </a:lnTo>
                  <a:lnTo>
                    <a:pt x="139" y="0"/>
                  </a:lnTo>
                  <a:lnTo>
                    <a:pt x="148" y="7"/>
                  </a:lnTo>
                  <a:lnTo>
                    <a:pt x="9" y="248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8" name="Freeform 114"/>
            <p:cNvSpPr>
              <a:spLocks/>
            </p:cNvSpPr>
            <p:nvPr/>
          </p:nvSpPr>
          <p:spPr bwMode="auto">
            <a:xfrm>
              <a:off x="2987" y="1105"/>
              <a:ext cx="255" cy="160"/>
            </a:xfrm>
            <a:custGeom>
              <a:avLst/>
              <a:gdLst>
                <a:gd name="T0" fmla="*/ 250 w 255"/>
                <a:gd name="T1" fmla="*/ 160 h 160"/>
                <a:gd name="T2" fmla="*/ 0 w 255"/>
                <a:gd name="T3" fmla="*/ 9 h 160"/>
                <a:gd name="T4" fmla="*/ 5 w 255"/>
                <a:gd name="T5" fmla="*/ 0 h 160"/>
                <a:gd name="T6" fmla="*/ 255 w 255"/>
                <a:gd name="T7" fmla="*/ 151 h 160"/>
                <a:gd name="T8" fmla="*/ 250 w 255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60">
                  <a:moveTo>
                    <a:pt x="250" y="160"/>
                  </a:moveTo>
                  <a:lnTo>
                    <a:pt x="0" y="9"/>
                  </a:lnTo>
                  <a:lnTo>
                    <a:pt x="5" y="0"/>
                  </a:lnTo>
                  <a:lnTo>
                    <a:pt x="255" y="151"/>
                  </a:lnTo>
                  <a:lnTo>
                    <a:pt x="250" y="160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9" name="Freeform 115"/>
            <p:cNvSpPr>
              <a:spLocks/>
            </p:cNvSpPr>
            <p:nvPr/>
          </p:nvSpPr>
          <p:spPr bwMode="auto">
            <a:xfrm>
              <a:off x="3235" y="1263"/>
              <a:ext cx="165" cy="217"/>
            </a:xfrm>
            <a:custGeom>
              <a:avLst/>
              <a:gdLst>
                <a:gd name="T0" fmla="*/ 156 w 165"/>
                <a:gd name="T1" fmla="*/ 217 h 217"/>
                <a:gd name="T2" fmla="*/ 0 w 165"/>
                <a:gd name="T3" fmla="*/ 7 h 217"/>
                <a:gd name="T4" fmla="*/ 9 w 165"/>
                <a:gd name="T5" fmla="*/ 0 h 217"/>
                <a:gd name="T6" fmla="*/ 165 w 165"/>
                <a:gd name="T7" fmla="*/ 212 h 217"/>
                <a:gd name="T8" fmla="*/ 156 w 165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17">
                  <a:moveTo>
                    <a:pt x="156" y="217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65" y="212"/>
                  </a:lnTo>
                  <a:lnTo>
                    <a:pt x="156" y="21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0" name="Freeform 116"/>
            <p:cNvSpPr>
              <a:spLocks/>
            </p:cNvSpPr>
            <p:nvPr/>
          </p:nvSpPr>
          <p:spPr bwMode="auto">
            <a:xfrm>
              <a:off x="3150" y="1270"/>
              <a:ext cx="94" cy="321"/>
            </a:xfrm>
            <a:custGeom>
              <a:avLst/>
              <a:gdLst>
                <a:gd name="T0" fmla="*/ 9 w 94"/>
                <a:gd name="T1" fmla="*/ 321 h 321"/>
                <a:gd name="T2" fmla="*/ 0 w 94"/>
                <a:gd name="T3" fmla="*/ 319 h 321"/>
                <a:gd name="T4" fmla="*/ 83 w 94"/>
                <a:gd name="T5" fmla="*/ 0 h 321"/>
                <a:gd name="T6" fmla="*/ 94 w 94"/>
                <a:gd name="T7" fmla="*/ 2 h 321"/>
                <a:gd name="T8" fmla="*/ 9 w 94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21">
                  <a:moveTo>
                    <a:pt x="9" y="321"/>
                  </a:moveTo>
                  <a:lnTo>
                    <a:pt x="0" y="319"/>
                  </a:lnTo>
                  <a:lnTo>
                    <a:pt x="83" y="0"/>
                  </a:lnTo>
                  <a:lnTo>
                    <a:pt x="94" y="2"/>
                  </a:lnTo>
                  <a:lnTo>
                    <a:pt x="9" y="32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1" name="Freeform 117"/>
            <p:cNvSpPr>
              <a:spLocks/>
            </p:cNvSpPr>
            <p:nvPr/>
          </p:nvSpPr>
          <p:spPr bwMode="auto">
            <a:xfrm>
              <a:off x="2838" y="1357"/>
              <a:ext cx="158" cy="284"/>
            </a:xfrm>
            <a:custGeom>
              <a:avLst/>
              <a:gdLst>
                <a:gd name="T0" fmla="*/ 149 w 158"/>
                <a:gd name="T1" fmla="*/ 284 h 284"/>
                <a:gd name="T2" fmla="*/ 0 w 158"/>
                <a:gd name="T3" fmla="*/ 5 h 284"/>
                <a:gd name="T4" fmla="*/ 9 w 158"/>
                <a:gd name="T5" fmla="*/ 0 h 284"/>
                <a:gd name="T6" fmla="*/ 158 w 158"/>
                <a:gd name="T7" fmla="*/ 277 h 284"/>
                <a:gd name="T8" fmla="*/ 149 w 158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84">
                  <a:moveTo>
                    <a:pt x="149" y="284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158" y="277"/>
                  </a:lnTo>
                  <a:lnTo>
                    <a:pt x="149" y="284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2" name="Freeform 118"/>
            <p:cNvSpPr>
              <a:spLocks/>
            </p:cNvSpPr>
            <p:nvPr/>
          </p:nvSpPr>
          <p:spPr bwMode="auto">
            <a:xfrm>
              <a:off x="2987" y="1390"/>
              <a:ext cx="109" cy="246"/>
            </a:xfrm>
            <a:custGeom>
              <a:avLst/>
              <a:gdLst>
                <a:gd name="T0" fmla="*/ 9 w 109"/>
                <a:gd name="T1" fmla="*/ 246 h 246"/>
                <a:gd name="T2" fmla="*/ 0 w 109"/>
                <a:gd name="T3" fmla="*/ 241 h 246"/>
                <a:gd name="T4" fmla="*/ 99 w 109"/>
                <a:gd name="T5" fmla="*/ 0 h 246"/>
                <a:gd name="T6" fmla="*/ 109 w 109"/>
                <a:gd name="T7" fmla="*/ 5 h 246"/>
                <a:gd name="T8" fmla="*/ 9 w 109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46">
                  <a:moveTo>
                    <a:pt x="9" y="246"/>
                  </a:moveTo>
                  <a:lnTo>
                    <a:pt x="0" y="241"/>
                  </a:lnTo>
                  <a:lnTo>
                    <a:pt x="99" y="0"/>
                  </a:lnTo>
                  <a:lnTo>
                    <a:pt x="109" y="5"/>
                  </a:lnTo>
                  <a:lnTo>
                    <a:pt x="9" y="24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3" name="Freeform 119"/>
            <p:cNvSpPr>
              <a:spLocks/>
            </p:cNvSpPr>
            <p:nvPr/>
          </p:nvSpPr>
          <p:spPr bwMode="auto">
            <a:xfrm>
              <a:off x="2850" y="1634"/>
              <a:ext cx="142" cy="196"/>
            </a:xfrm>
            <a:custGeom>
              <a:avLst/>
              <a:gdLst>
                <a:gd name="T0" fmla="*/ 9 w 142"/>
                <a:gd name="T1" fmla="*/ 196 h 196"/>
                <a:gd name="T2" fmla="*/ 0 w 142"/>
                <a:gd name="T3" fmla="*/ 189 h 196"/>
                <a:gd name="T4" fmla="*/ 132 w 142"/>
                <a:gd name="T5" fmla="*/ 0 h 196"/>
                <a:gd name="T6" fmla="*/ 142 w 142"/>
                <a:gd name="T7" fmla="*/ 7 h 196"/>
                <a:gd name="T8" fmla="*/ 9 w 142"/>
                <a:gd name="T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96">
                  <a:moveTo>
                    <a:pt x="9" y="196"/>
                  </a:moveTo>
                  <a:lnTo>
                    <a:pt x="0" y="189"/>
                  </a:lnTo>
                  <a:lnTo>
                    <a:pt x="132" y="0"/>
                  </a:lnTo>
                  <a:lnTo>
                    <a:pt x="142" y="7"/>
                  </a:lnTo>
                  <a:lnTo>
                    <a:pt x="9" y="196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4" name="Freeform 120"/>
            <p:cNvSpPr>
              <a:spLocks/>
            </p:cNvSpPr>
            <p:nvPr/>
          </p:nvSpPr>
          <p:spPr bwMode="auto">
            <a:xfrm>
              <a:off x="2850" y="1837"/>
              <a:ext cx="175" cy="205"/>
            </a:xfrm>
            <a:custGeom>
              <a:avLst/>
              <a:gdLst>
                <a:gd name="T0" fmla="*/ 165 w 175"/>
                <a:gd name="T1" fmla="*/ 205 h 205"/>
                <a:gd name="T2" fmla="*/ 0 w 175"/>
                <a:gd name="T3" fmla="*/ 7 h 205"/>
                <a:gd name="T4" fmla="*/ 7 w 175"/>
                <a:gd name="T5" fmla="*/ 0 h 205"/>
                <a:gd name="T6" fmla="*/ 175 w 175"/>
                <a:gd name="T7" fmla="*/ 198 h 205"/>
                <a:gd name="T8" fmla="*/ 165 w 175"/>
                <a:gd name="T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05">
                  <a:moveTo>
                    <a:pt x="165" y="205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75" y="198"/>
                  </a:lnTo>
                  <a:lnTo>
                    <a:pt x="165" y="205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5" name="Freeform 121"/>
            <p:cNvSpPr>
              <a:spLocks/>
            </p:cNvSpPr>
            <p:nvPr/>
          </p:nvSpPr>
          <p:spPr bwMode="auto">
            <a:xfrm>
              <a:off x="2616" y="1523"/>
              <a:ext cx="241" cy="321"/>
            </a:xfrm>
            <a:custGeom>
              <a:avLst/>
              <a:gdLst>
                <a:gd name="T0" fmla="*/ 234 w 241"/>
                <a:gd name="T1" fmla="*/ 321 h 321"/>
                <a:gd name="T2" fmla="*/ 0 w 241"/>
                <a:gd name="T3" fmla="*/ 7 h 321"/>
                <a:gd name="T4" fmla="*/ 9 w 241"/>
                <a:gd name="T5" fmla="*/ 0 h 321"/>
                <a:gd name="T6" fmla="*/ 241 w 241"/>
                <a:gd name="T7" fmla="*/ 316 h 321"/>
                <a:gd name="T8" fmla="*/ 234 w 241"/>
                <a:gd name="T9" fmla="*/ 3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321">
                  <a:moveTo>
                    <a:pt x="234" y="321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241" y="316"/>
                  </a:lnTo>
                  <a:lnTo>
                    <a:pt x="234" y="321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6" name="Oval 122"/>
            <p:cNvSpPr>
              <a:spLocks noChangeArrowheads="1"/>
            </p:cNvSpPr>
            <p:nvPr/>
          </p:nvSpPr>
          <p:spPr bwMode="auto">
            <a:xfrm>
              <a:off x="2786" y="1291"/>
              <a:ext cx="111" cy="111"/>
            </a:xfrm>
            <a:prstGeom prst="ellipse">
              <a:avLst/>
            </a:prstGeom>
            <a:gradFill>
              <a:gsLst>
                <a:gs pos="0">
                  <a:srgbClr val="56C7CA"/>
                </a:gs>
                <a:gs pos="100000">
                  <a:srgbClr val="11817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7" name="Oval 123"/>
            <p:cNvSpPr>
              <a:spLocks noChangeArrowheads="1"/>
            </p:cNvSpPr>
            <p:nvPr/>
          </p:nvSpPr>
          <p:spPr bwMode="auto">
            <a:xfrm>
              <a:off x="2306" y="1591"/>
              <a:ext cx="111" cy="114"/>
            </a:xfrm>
            <a:prstGeom prst="ellipse">
              <a:avLst/>
            </a:prstGeom>
            <a:gradFill>
              <a:gsLst>
                <a:gs pos="100000">
                  <a:srgbClr val="EC880E"/>
                </a:gs>
                <a:gs pos="0">
                  <a:srgbClr val="FFC00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8" name="Oval 124"/>
            <p:cNvSpPr>
              <a:spLocks noChangeArrowheads="1"/>
            </p:cNvSpPr>
            <p:nvPr/>
          </p:nvSpPr>
          <p:spPr bwMode="auto">
            <a:xfrm>
              <a:off x="2798" y="2137"/>
              <a:ext cx="111" cy="111"/>
            </a:xfrm>
            <a:prstGeom prst="ellipse">
              <a:avLst/>
            </a:prstGeom>
            <a:gradFill>
              <a:gsLst>
                <a:gs pos="0">
                  <a:srgbClr val="56C7CA"/>
                </a:gs>
                <a:gs pos="100000">
                  <a:srgbClr val="11817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9" name="Oval 125"/>
            <p:cNvSpPr>
              <a:spLocks noChangeArrowheads="1"/>
            </p:cNvSpPr>
            <p:nvPr/>
          </p:nvSpPr>
          <p:spPr bwMode="auto">
            <a:xfrm>
              <a:off x="2798" y="1579"/>
              <a:ext cx="111" cy="111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0" name="Oval 126"/>
            <p:cNvSpPr>
              <a:spLocks noChangeArrowheads="1"/>
            </p:cNvSpPr>
            <p:nvPr/>
          </p:nvSpPr>
          <p:spPr bwMode="auto">
            <a:xfrm>
              <a:off x="2781" y="1761"/>
              <a:ext cx="144" cy="144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1" name="Oval 127"/>
            <p:cNvSpPr>
              <a:spLocks noChangeArrowheads="1"/>
            </p:cNvSpPr>
            <p:nvPr/>
          </p:nvSpPr>
          <p:spPr bwMode="auto">
            <a:xfrm>
              <a:off x="3341" y="1421"/>
              <a:ext cx="114" cy="111"/>
            </a:xfrm>
            <a:prstGeom prst="ellipse">
              <a:avLst/>
            </a:prstGeom>
            <a:gradFill>
              <a:gsLst>
                <a:gs pos="100000">
                  <a:srgbClr val="EC880E"/>
                </a:gs>
                <a:gs pos="0">
                  <a:srgbClr val="FFC00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2" name="Oval 128"/>
            <p:cNvSpPr>
              <a:spLocks noChangeArrowheads="1"/>
            </p:cNvSpPr>
            <p:nvPr/>
          </p:nvSpPr>
          <p:spPr bwMode="auto">
            <a:xfrm>
              <a:off x="2524" y="835"/>
              <a:ext cx="111" cy="111"/>
            </a:xfrm>
            <a:prstGeom prst="ellipse">
              <a:avLst/>
            </a:prstGeom>
            <a:gradFill>
              <a:gsLst>
                <a:gs pos="0">
                  <a:srgbClr val="56C7CA"/>
                </a:gs>
                <a:gs pos="100000">
                  <a:srgbClr val="11817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3" name="Oval 129"/>
            <p:cNvSpPr>
              <a:spLocks noChangeArrowheads="1"/>
            </p:cNvSpPr>
            <p:nvPr/>
          </p:nvSpPr>
          <p:spPr bwMode="auto">
            <a:xfrm>
              <a:off x="2521" y="1227"/>
              <a:ext cx="81" cy="81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4" name="Oval 130"/>
            <p:cNvSpPr>
              <a:spLocks noChangeArrowheads="1"/>
            </p:cNvSpPr>
            <p:nvPr/>
          </p:nvSpPr>
          <p:spPr bwMode="auto">
            <a:xfrm>
              <a:off x="2250" y="1249"/>
              <a:ext cx="80" cy="80"/>
            </a:xfrm>
            <a:prstGeom prst="ellipse">
              <a:avLst/>
            </a:prstGeom>
            <a:gradFill>
              <a:gsLst>
                <a:gs pos="0">
                  <a:srgbClr val="F05F55"/>
                </a:gs>
                <a:gs pos="100000">
                  <a:srgbClr val="D7190F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5" name="Oval 131"/>
            <p:cNvSpPr>
              <a:spLocks noChangeArrowheads="1"/>
            </p:cNvSpPr>
            <p:nvPr/>
          </p:nvSpPr>
          <p:spPr bwMode="auto">
            <a:xfrm>
              <a:off x="2351" y="1001"/>
              <a:ext cx="81" cy="80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6" name="Oval 132"/>
            <p:cNvSpPr>
              <a:spLocks noChangeArrowheads="1"/>
            </p:cNvSpPr>
            <p:nvPr/>
          </p:nvSpPr>
          <p:spPr bwMode="auto">
            <a:xfrm>
              <a:off x="2942" y="1069"/>
              <a:ext cx="80" cy="80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7" name="Oval 133"/>
            <p:cNvSpPr>
              <a:spLocks noChangeArrowheads="1"/>
            </p:cNvSpPr>
            <p:nvPr/>
          </p:nvSpPr>
          <p:spPr bwMode="auto">
            <a:xfrm>
              <a:off x="3346" y="1109"/>
              <a:ext cx="80" cy="81"/>
            </a:xfrm>
            <a:prstGeom prst="ellipse">
              <a:avLst/>
            </a:prstGeom>
            <a:gradFill>
              <a:gsLst>
                <a:gs pos="0">
                  <a:srgbClr val="56C7CA"/>
                </a:gs>
                <a:gs pos="100000">
                  <a:srgbClr val="11817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8" name="Oval 134"/>
            <p:cNvSpPr>
              <a:spLocks noChangeArrowheads="1"/>
            </p:cNvSpPr>
            <p:nvPr/>
          </p:nvSpPr>
          <p:spPr bwMode="auto">
            <a:xfrm>
              <a:off x="3110" y="1558"/>
              <a:ext cx="80" cy="80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9" name="Oval 135"/>
            <p:cNvSpPr>
              <a:spLocks noChangeArrowheads="1"/>
            </p:cNvSpPr>
            <p:nvPr/>
          </p:nvSpPr>
          <p:spPr bwMode="auto">
            <a:xfrm>
              <a:off x="3204" y="1225"/>
              <a:ext cx="78" cy="78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0" name="Oval 136"/>
            <p:cNvSpPr>
              <a:spLocks noChangeArrowheads="1"/>
            </p:cNvSpPr>
            <p:nvPr/>
          </p:nvSpPr>
          <p:spPr bwMode="auto">
            <a:xfrm>
              <a:off x="2491" y="1962"/>
              <a:ext cx="80" cy="80"/>
            </a:xfrm>
            <a:prstGeom prst="ellipse">
              <a:avLst/>
            </a:prstGeom>
            <a:gradFill>
              <a:gsLst>
                <a:gs pos="0">
                  <a:srgbClr val="56C7CA"/>
                </a:gs>
                <a:gs pos="100000">
                  <a:srgbClr val="11817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1" name="Oval 137"/>
            <p:cNvSpPr>
              <a:spLocks noChangeArrowheads="1"/>
            </p:cNvSpPr>
            <p:nvPr/>
          </p:nvSpPr>
          <p:spPr bwMode="auto">
            <a:xfrm>
              <a:off x="3136" y="1901"/>
              <a:ext cx="80" cy="80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2" name="Oval 138"/>
            <p:cNvSpPr>
              <a:spLocks noChangeArrowheads="1"/>
            </p:cNvSpPr>
            <p:nvPr/>
          </p:nvSpPr>
          <p:spPr bwMode="auto">
            <a:xfrm>
              <a:off x="2746" y="1102"/>
              <a:ext cx="57" cy="59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3" name="Oval 139"/>
            <p:cNvSpPr>
              <a:spLocks noChangeArrowheads="1"/>
            </p:cNvSpPr>
            <p:nvPr/>
          </p:nvSpPr>
          <p:spPr bwMode="auto">
            <a:xfrm>
              <a:off x="2422" y="1395"/>
              <a:ext cx="57" cy="59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4" name="Oval 140"/>
            <p:cNvSpPr>
              <a:spLocks noChangeArrowheads="1"/>
            </p:cNvSpPr>
            <p:nvPr/>
          </p:nvSpPr>
          <p:spPr bwMode="auto">
            <a:xfrm>
              <a:off x="2573" y="1357"/>
              <a:ext cx="57" cy="59"/>
            </a:xfrm>
            <a:prstGeom prst="ellipse">
              <a:avLst/>
            </a:prstGeom>
            <a:gradFill>
              <a:gsLst>
                <a:gs pos="100000">
                  <a:srgbClr val="EC880E"/>
                </a:gs>
                <a:gs pos="0">
                  <a:srgbClr val="FFC00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5" name="Oval 141"/>
            <p:cNvSpPr>
              <a:spLocks noChangeArrowheads="1"/>
            </p:cNvSpPr>
            <p:nvPr/>
          </p:nvSpPr>
          <p:spPr bwMode="auto">
            <a:xfrm>
              <a:off x="3065" y="1362"/>
              <a:ext cx="59" cy="57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6" name="Oval 142"/>
            <p:cNvSpPr>
              <a:spLocks noChangeArrowheads="1"/>
            </p:cNvSpPr>
            <p:nvPr/>
          </p:nvSpPr>
          <p:spPr bwMode="auto">
            <a:xfrm>
              <a:off x="2968" y="1610"/>
              <a:ext cx="57" cy="57"/>
            </a:xfrm>
            <a:prstGeom prst="ellipse">
              <a:avLst/>
            </a:prstGeom>
            <a:gradFill>
              <a:gsLst>
                <a:gs pos="0">
                  <a:srgbClr val="F05F55"/>
                </a:gs>
                <a:gs pos="100000">
                  <a:srgbClr val="D7190F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7" name="Oval 143"/>
            <p:cNvSpPr>
              <a:spLocks noChangeArrowheads="1"/>
            </p:cNvSpPr>
            <p:nvPr/>
          </p:nvSpPr>
          <p:spPr bwMode="auto">
            <a:xfrm>
              <a:off x="2873" y="790"/>
              <a:ext cx="57" cy="59"/>
            </a:xfrm>
            <a:prstGeom prst="ellipse">
              <a:avLst/>
            </a:prstGeom>
            <a:gradFill>
              <a:gsLst>
                <a:gs pos="100000">
                  <a:srgbClr val="EC880E"/>
                </a:gs>
                <a:gs pos="0">
                  <a:srgbClr val="FFC00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8" name="Oval 144"/>
            <p:cNvSpPr>
              <a:spLocks noChangeArrowheads="1"/>
            </p:cNvSpPr>
            <p:nvPr/>
          </p:nvSpPr>
          <p:spPr bwMode="auto">
            <a:xfrm>
              <a:off x="3178" y="923"/>
              <a:ext cx="57" cy="56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29" name="Oval 145"/>
            <p:cNvSpPr>
              <a:spLocks noChangeArrowheads="1"/>
            </p:cNvSpPr>
            <p:nvPr/>
          </p:nvSpPr>
          <p:spPr bwMode="auto">
            <a:xfrm>
              <a:off x="3254" y="1707"/>
              <a:ext cx="57" cy="59"/>
            </a:xfrm>
            <a:prstGeom prst="ellipse">
              <a:avLst/>
            </a:prstGeom>
            <a:gradFill>
              <a:gsLst>
                <a:gs pos="0">
                  <a:srgbClr val="F05F55"/>
                </a:gs>
                <a:gs pos="100000">
                  <a:srgbClr val="D7190F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0" name="Oval 146"/>
            <p:cNvSpPr>
              <a:spLocks noChangeArrowheads="1"/>
            </p:cNvSpPr>
            <p:nvPr/>
          </p:nvSpPr>
          <p:spPr bwMode="auto">
            <a:xfrm>
              <a:off x="3119" y="2139"/>
              <a:ext cx="57" cy="59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1" name="Oval 147"/>
            <p:cNvSpPr>
              <a:spLocks noChangeArrowheads="1"/>
            </p:cNvSpPr>
            <p:nvPr/>
          </p:nvSpPr>
          <p:spPr bwMode="auto">
            <a:xfrm>
              <a:off x="2994" y="2170"/>
              <a:ext cx="57" cy="59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2" name="Oval 148"/>
            <p:cNvSpPr>
              <a:spLocks noChangeArrowheads="1"/>
            </p:cNvSpPr>
            <p:nvPr/>
          </p:nvSpPr>
          <p:spPr bwMode="auto">
            <a:xfrm>
              <a:off x="2557" y="2172"/>
              <a:ext cx="56" cy="59"/>
            </a:xfrm>
            <a:prstGeom prst="ellipse">
              <a:avLst/>
            </a:prstGeom>
            <a:gradFill>
              <a:gsLst>
                <a:gs pos="0">
                  <a:srgbClr val="F05F55"/>
                </a:gs>
                <a:gs pos="100000">
                  <a:srgbClr val="D7190F"/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3" name="Oval 149"/>
            <p:cNvSpPr>
              <a:spLocks noChangeArrowheads="1"/>
            </p:cNvSpPr>
            <p:nvPr/>
          </p:nvSpPr>
          <p:spPr bwMode="auto">
            <a:xfrm>
              <a:off x="2618" y="1735"/>
              <a:ext cx="81" cy="81"/>
            </a:xfrm>
            <a:prstGeom prst="ellipse">
              <a:avLst/>
            </a:prstGeom>
            <a:gradFill>
              <a:gsLst>
                <a:gs pos="100000">
                  <a:srgbClr val="EC880E"/>
                </a:gs>
                <a:gs pos="0">
                  <a:srgbClr val="FFC00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4" name="Oval 150"/>
            <p:cNvSpPr>
              <a:spLocks noChangeArrowheads="1"/>
            </p:cNvSpPr>
            <p:nvPr/>
          </p:nvSpPr>
          <p:spPr bwMode="auto">
            <a:xfrm>
              <a:off x="2989" y="1809"/>
              <a:ext cx="81" cy="80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5" name="Oval 151"/>
            <p:cNvSpPr>
              <a:spLocks noChangeArrowheads="1"/>
            </p:cNvSpPr>
            <p:nvPr/>
          </p:nvSpPr>
          <p:spPr bwMode="auto">
            <a:xfrm>
              <a:off x="2994" y="2009"/>
              <a:ext cx="80" cy="81"/>
            </a:xfrm>
            <a:prstGeom prst="ellipse">
              <a:avLst/>
            </a:prstGeom>
            <a:gradFill>
              <a:gsLst>
                <a:gs pos="0">
                  <a:srgbClr val="76B531"/>
                </a:gs>
                <a:gs pos="100000">
                  <a:srgbClr val="5B960C"/>
                </a:gs>
              </a:gsLst>
              <a:lin ang="90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54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6" name="Oval 152"/>
            <p:cNvSpPr>
              <a:spLocks noChangeArrowheads="1"/>
            </p:cNvSpPr>
            <p:nvPr/>
          </p:nvSpPr>
          <p:spPr bwMode="auto">
            <a:xfrm>
              <a:off x="2694" y="1991"/>
              <a:ext cx="80" cy="80"/>
            </a:xfrm>
            <a:prstGeom prst="ellipse">
              <a:avLst/>
            </a:prstGeom>
            <a:gradFill>
              <a:gsLst>
                <a:gs pos="100000">
                  <a:srgbClr val="0070C0"/>
                </a:gs>
                <a:gs pos="0">
                  <a:srgbClr val="00B0F0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7" name="Oval 153"/>
            <p:cNvSpPr>
              <a:spLocks noChangeArrowheads="1"/>
            </p:cNvSpPr>
            <p:nvPr/>
          </p:nvSpPr>
          <p:spPr bwMode="auto">
            <a:xfrm>
              <a:off x="2583" y="1483"/>
              <a:ext cx="80" cy="80"/>
            </a:xfrm>
            <a:prstGeom prst="ellipse">
              <a:avLst/>
            </a:prstGeom>
            <a:gradFill>
              <a:gsLst>
                <a:gs pos="0">
                  <a:srgbClr val="56C7CA"/>
                </a:gs>
                <a:gs pos="100000">
                  <a:srgbClr val="11817E"/>
                </a:gs>
              </a:gsLst>
              <a:lin ang="72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12700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38" name="Freeform 154"/>
            <p:cNvSpPr>
              <a:spLocks/>
            </p:cNvSpPr>
            <p:nvPr/>
          </p:nvSpPr>
          <p:spPr bwMode="auto">
            <a:xfrm>
              <a:off x="2810" y="1787"/>
              <a:ext cx="87" cy="90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39" name="组合 538"/>
          <p:cNvGrpSpPr/>
          <p:nvPr/>
        </p:nvGrpSpPr>
        <p:grpSpPr>
          <a:xfrm>
            <a:off x="2536234" y="2916322"/>
            <a:ext cx="354368" cy="354368"/>
            <a:chOff x="2771800" y="2974815"/>
            <a:chExt cx="265776" cy="265776"/>
          </a:xfrm>
        </p:grpSpPr>
        <p:sp>
          <p:nvSpPr>
            <p:cNvPr id="540" name="椭圆 539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1" name="椭圆 54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2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3" name="矩形 542"/>
          <p:cNvSpPr/>
          <p:nvPr/>
        </p:nvSpPr>
        <p:spPr>
          <a:xfrm flipH="1">
            <a:off x="651972" y="3694150"/>
            <a:ext cx="2393331" cy="45650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 algn="just" defTabSz="1218900">
              <a:lnSpc>
                <a:spcPts val="1333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544" name="矩形 543"/>
          <p:cNvSpPr/>
          <p:nvPr/>
        </p:nvSpPr>
        <p:spPr>
          <a:xfrm>
            <a:off x="1605140" y="3377371"/>
            <a:ext cx="1440161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grpSp>
        <p:nvGrpSpPr>
          <p:cNvPr id="545" name="组合 544"/>
          <p:cNvGrpSpPr/>
          <p:nvPr/>
        </p:nvGrpSpPr>
        <p:grpSpPr>
          <a:xfrm>
            <a:off x="2536234" y="1188129"/>
            <a:ext cx="354368" cy="354368"/>
            <a:chOff x="2771800" y="2974815"/>
            <a:chExt cx="265776" cy="265776"/>
          </a:xfrm>
        </p:grpSpPr>
        <p:sp>
          <p:nvSpPr>
            <p:cNvPr id="546" name="椭圆 545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7" name="椭圆 546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8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49" name="矩形 548"/>
          <p:cNvSpPr/>
          <p:nvPr/>
        </p:nvSpPr>
        <p:spPr>
          <a:xfrm flipH="1">
            <a:off x="651972" y="1965958"/>
            <a:ext cx="2393331" cy="45650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 algn="just" defTabSz="1218900">
              <a:lnSpc>
                <a:spcPts val="1333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550" name="矩形 549"/>
          <p:cNvSpPr/>
          <p:nvPr/>
        </p:nvSpPr>
        <p:spPr>
          <a:xfrm>
            <a:off x="1605140" y="1649172"/>
            <a:ext cx="1440161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grpSp>
        <p:nvGrpSpPr>
          <p:cNvPr id="551" name="组合 550"/>
          <p:cNvGrpSpPr/>
          <p:nvPr/>
        </p:nvGrpSpPr>
        <p:grpSpPr>
          <a:xfrm>
            <a:off x="6848779" y="1188129"/>
            <a:ext cx="354368" cy="354368"/>
            <a:chOff x="2771800" y="2974815"/>
            <a:chExt cx="265776" cy="265776"/>
          </a:xfrm>
        </p:grpSpPr>
        <p:sp>
          <p:nvSpPr>
            <p:cNvPr id="552" name="椭圆 551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3" name="椭圆 552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4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55" name="矩形 554"/>
          <p:cNvSpPr/>
          <p:nvPr/>
        </p:nvSpPr>
        <p:spPr>
          <a:xfrm flipH="1">
            <a:off x="6749377" y="1965958"/>
            <a:ext cx="2393331" cy="45650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 algn="just" defTabSz="1218900">
              <a:lnSpc>
                <a:spcPts val="1333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556" name="矩形 555"/>
          <p:cNvSpPr/>
          <p:nvPr/>
        </p:nvSpPr>
        <p:spPr>
          <a:xfrm>
            <a:off x="6749386" y="1649172"/>
            <a:ext cx="1440161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grpSp>
        <p:nvGrpSpPr>
          <p:cNvPr id="557" name="组合 556"/>
          <p:cNvGrpSpPr/>
          <p:nvPr/>
        </p:nvGrpSpPr>
        <p:grpSpPr>
          <a:xfrm>
            <a:off x="6848779" y="2916322"/>
            <a:ext cx="354368" cy="354368"/>
            <a:chOff x="2771800" y="2974815"/>
            <a:chExt cx="265776" cy="265776"/>
          </a:xfrm>
        </p:grpSpPr>
        <p:sp>
          <p:nvSpPr>
            <p:cNvPr id="558" name="椭圆 557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9" name="椭圆 558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0" name="Freeform 154"/>
            <p:cNvSpPr>
              <a:spLocks/>
            </p:cNvSpPr>
            <p:nvPr/>
          </p:nvSpPr>
          <p:spPr bwMode="auto">
            <a:xfrm>
              <a:off x="2838622" y="3032686"/>
              <a:ext cx="132129" cy="136685"/>
            </a:xfrm>
            <a:custGeom>
              <a:avLst/>
              <a:gdLst>
                <a:gd name="T0" fmla="*/ 18 w 37"/>
                <a:gd name="T1" fmla="*/ 38 h 38"/>
                <a:gd name="T2" fmla="*/ 14 w 37"/>
                <a:gd name="T3" fmla="*/ 33 h 38"/>
                <a:gd name="T4" fmla="*/ 14 w 37"/>
                <a:gd name="T5" fmla="*/ 23 h 38"/>
                <a:gd name="T6" fmla="*/ 4 w 37"/>
                <a:gd name="T7" fmla="*/ 23 h 38"/>
                <a:gd name="T8" fmla="*/ 0 w 37"/>
                <a:gd name="T9" fmla="*/ 19 h 38"/>
                <a:gd name="T10" fmla="*/ 4 w 37"/>
                <a:gd name="T11" fmla="*/ 15 h 38"/>
                <a:gd name="T12" fmla="*/ 14 w 37"/>
                <a:gd name="T13" fmla="*/ 15 h 38"/>
                <a:gd name="T14" fmla="*/ 14 w 37"/>
                <a:gd name="T15" fmla="*/ 4 h 38"/>
                <a:gd name="T16" fmla="*/ 18 w 37"/>
                <a:gd name="T17" fmla="*/ 0 h 38"/>
                <a:gd name="T18" fmla="*/ 23 w 37"/>
                <a:gd name="T19" fmla="*/ 4 h 38"/>
                <a:gd name="T20" fmla="*/ 23 w 37"/>
                <a:gd name="T21" fmla="*/ 15 h 38"/>
                <a:gd name="T22" fmla="*/ 33 w 37"/>
                <a:gd name="T23" fmla="*/ 15 h 38"/>
                <a:gd name="T24" fmla="*/ 37 w 37"/>
                <a:gd name="T25" fmla="*/ 19 h 38"/>
                <a:gd name="T26" fmla="*/ 33 w 37"/>
                <a:gd name="T27" fmla="*/ 23 h 38"/>
                <a:gd name="T28" fmla="*/ 23 w 37"/>
                <a:gd name="T29" fmla="*/ 23 h 38"/>
                <a:gd name="T30" fmla="*/ 23 w 37"/>
                <a:gd name="T31" fmla="*/ 33 h 38"/>
                <a:gd name="T32" fmla="*/ 18 w 37"/>
                <a:gd name="T3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38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61" name="矩形 560"/>
          <p:cNvSpPr/>
          <p:nvPr/>
        </p:nvSpPr>
        <p:spPr>
          <a:xfrm flipH="1">
            <a:off x="6749377" y="3694150"/>
            <a:ext cx="2393331" cy="456507"/>
          </a:xfrm>
          <a:prstGeom prst="rect">
            <a:avLst/>
          </a:prstGeom>
          <a:effectLst/>
        </p:spPr>
        <p:txBody>
          <a:bodyPr wrap="square" lIns="121893" tIns="60946" rIns="121893" bIns="60946">
            <a:spAutoFit/>
          </a:bodyPr>
          <a:lstStyle/>
          <a:p>
            <a:pPr algn="just" defTabSz="1218900">
              <a:lnSpc>
                <a:spcPts val="1333"/>
              </a:lnSpc>
            </a:pP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itchFamily="34" charset="-122"/>
                <a:ea typeface="微软雅黑" pitchFamily="34" charset="-122"/>
              </a:rPr>
              <a:t>Click here to add content that matches the title.</a:t>
            </a:r>
          </a:p>
        </p:txBody>
      </p:sp>
      <p:sp>
        <p:nvSpPr>
          <p:cNvPr id="562" name="矩形 561"/>
          <p:cNvSpPr/>
          <p:nvPr/>
        </p:nvSpPr>
        <p:spPr>
          <a:xfrm>
            <a:off x="6749386" y="3377371"/>
            <a:ext cx="1440161" cy="328267"/>
          </a:xfrm>
          <a:prstGeom prst="rect">
            <a:avLst/>
          </a:prstGeom>
        </p:spPr>
        <p:txBody>
          <a:bodyPr wrap="square" lIns="121893" tIns="60946" rIns="121893" bIns="60946">
            <a:spAutoFit/>
          </a:bodyPr>
          <a:lstStyle/>
          <a:p>
            <a:pPr algn="just" defTabSz="12189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3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</a:p>
        </p:txBody>
      </p:sp>
      <p:sp>
        <p:nvSpPr>
          <p:cNvPr id="175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177" name="文本框 176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68828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400" tmFilter="0, 0; .2, .5; .8, .5; 1, 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00" autoRev="1" fill="hold"/>
                                        <p:tgtEl>
                                          <p:spTgt spid="4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400" tmFilter="0, 0; .2, .5; .8, .5; 1, 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00" autoRev="1" fill="hold"/>
                                        <p:tgtEl>
                                          <p:spTgt spid="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400" tmFilter="0, 0; .2, .5; .8, .5; 1, 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00" autoRev="1" fill="hold"/>
                                        <p:tgtEl>
                                          <p:spTgt spid="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400" tmFilter="0, 0; .2, .5; .8, .5; 1, 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00" autoRev="1" fill="hold"/>
                                        <p:tgtEl>
                                          <p:spTgt spid="5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400" tmFilter="0, 0; .2, .5; .8, .5; 1, 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00" autoRev="1" fill="hold"/>
                                        <p:tgtEl>
                                          <p:spTgt spid="5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6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1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400" tmFilter="0, 0; .2, .5; .8, .5; 1, 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00" autoRev="1" fill="hold"/>
                                        <p:tgtEl>
                                          <p:spTgt spid="5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400" tmFilter="0, 0; .2, .5; .8, .5; 1, 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00" autoRev="1" fill="hold"/>
                                        <p:tgtEl>
                                          <p:spTgt spid="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95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4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5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400" tmFilter="0, 0; .2, .5; .8, .5; 1, 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00" autoRev="1" fill="hold"/>
                                        <p:tgtEl>
                                          <p:spTgt spid="5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8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5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400" tmFilter="0, 0; .2, .5; .8, .5; 1, 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00" autoRev="1" fill="hold"/>
                                        <p:tgtEl>
                                          <p:spTgt spid="5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/>
      <p:bldP spid="543" grpId="0"/>
      <p:bldP spid="544" grpId="0"/>
      <p:bldP spid="544" grpId="1"/>
      <p:bldP spid="549" grpId="0"/>
      <p:bldP spid="550" grpId="0"/>
      <p:bldP spid="550" grpId="1"/>
      <p:bldP spid="555" grpId="0"/>
      <p:bldP spid="556" grpId="0"/>
      <p:bldP spid="556" grpId="1"/>
      <p:bldP spid="561" grpId="0"/>
      <p:bldP spid="562" grpId="0"/>
      <p:bldP spid="562" grpId="1"/>
      <p:bldP spid="175" grpId="0" bldLvl="0" autoUpdateAnimBg="0"/>
      <p:bldP spid="1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190080" y="1443513"/>
            <a:ext cx="7334632" cy="29016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89D2"/>
            </a:solidFill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170389" y="1393506"/>
            <a:ext cx="7334632" cy="2901612"/>
          </a:xfrm>
          <a:prstGeom prst="rect">
            <a:avLst/>
          </a:prstGeom>
          <a:solidFill>
            <a:srgbClr val="F9F9F9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8"/>
          <p:cNvSpPr>
            <a:spLocks noChangeArrowheads="1"/>
          </p:cNvSpPr>
          <p:nvPr/>
        </p:nvSpPr>
        <p:spPr bwMode="auto">
          <a:xfrm>
            <a:off x="1181104" y="657164"/>
            <a:ext cx="1360841" cy="743256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lIns="95990" tIns="47994" rIns="95990" bIns="47994">
            <a:spAutoFit/>
          </a:bodyPr>
          <a:lstStyle/>
          <a:p>
            <a:pPr defTabSz="959808">
              <a:defRPr/>
            </a:pPr>
            <a:r>
              <a:rPr lang="en-US" altLang="zh-CN" sz="4200" kern="0" dirty="0">
                <a:solidFill>
                  <a:srgbClr val="03A9F5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Title </a:t>
            </a:r>
            <a:endParaRPr lang="zh-CN" altLang="en-US" sz="1890" kern="0" dirty="0">
              <a:solidFill>
                <a:srgbClr val="03A9F5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前言"/>
          <p:cNvSpPr>
            <a:spLocks noChangeArrowheads="1"/>
          </p:cNvSpPr>
          <p:nvPr/>
        </p:nvSpPr>
        <p:spPr bwMode="auto">
          <a:xfrm>
            <a:off x="2367476" y="944699"/>
            <a:ext cx="1742356" cy="452407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wrap="none" lIns="95990" tIns="47994" rIns="95990" bIns="47994">
            <a:spAutoFit/>
          </a:bodyPr>
          <a:lstStyle/>
          <a:p>
            <a:pPr algn="ctr"/>
            <a:r>
              <a:rPr lang="en-US" altLang="zh-CN" sz="231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Introduction</a:t>
            </a:r>
            <a:endParaRPr lang="zh-CN" altLang="en-US" sz="231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5"/>
          <p:cNvSpPr>
            <a:spLocks noChangeArrowheads="1"/>
          </p:cNvSpPr>
          <p:nvPr/>
        </p:nvSpPr>
        <p:spPr bwMode="auto">
          <a:xfrm>
            <a:off x="1184218" y="1423511"/>
            <a:ext cx="7353419" cy="2901612"/>
          </a:xfrm>
          <a:prstGeom prst="rect">
            <a:avLst/>
          </a:prstGeom>
          <a:noFill/>
          <a:ln w="19050">
            <a:solidFill>
              <a:srgbClr val="0089D2"/>
            </a:solidFill>
            <a:bevel/>
            <a:headEnd/>
            <a:tailEnd/>
          </a:ln>
        </p:spPr>
        <p:txBody>
          <a:bodyPr lIns="71996" tIns="35999" rIns="71996" bIns="35999" anchor="ctr"/>
          <a:lstStyle/>
          <a:p>
            <a:pPr algn="ctr"/>
            <a:endParaRPr lang="zh-CN" altLang="zh-CN" sz="1890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421094" y="1667464"/>
            <a:ext cx="6730162" cy="2658656"/>
          </a:xfrm>
          <a:prstGeom prst="rect">
            <a:avLst/>
          </a:prstGeom>
          <a:noFill/>
          <a:ln w="9525" cap="flat" cmpd="sng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6180" tIns="38090" rIns="76180" bIns="3809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sz="1500" kern="120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</a:p>
          <a:p>
            <a:pPr eaLnBrk="0" hangingPunct="0">
              <a:lnSpc>
                <a:spcPct val="150000"/>
              </a:lnSpc>
            </a:pPr>
            <a:endParaRPr lang="en-US" altLang="zh-CN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        Click here to add content, content to match the title, you can copy and paste directly, to select useful keyword entry.</a:t>
            </a:r>
          </a:p>
          <a:p>
            <a:pPr eaLnBrk="0" hangingPunct="0">
              <a:lnSpc>
                <a:spcPct val="150000"/>
              </a:lnSpc>
            </a:pPr>
            <a:endParaRPr lang="en-US" altLang="zh-CN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        Click here to add content, content to match the title, you can copy and paste directly, to select useful keyword entry.</a:t>
            </a:r>
          </a:p>
          <a:p>
            <a:pPr eaLnBrk="0" hangingPunct="0">
              <a:lnSpc>
                <a:spcPct val="150000"/>
              </a:lnSpc>
            </a:pPr>
            <a:endParaRPr lang="en-US" altLang="zh-CN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0888" y="4181674"/>
            <a:ext cx="1203252" cy="853402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6350" h="19050"/>
            <a:contourClr>
              <a:srgbClr val="969696"/>
            </a:contourClr>
          </a:sp3d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854817">
            <a:off x="7127959" y="4128068"/>
            <a:ext cx="1306044" cy="827441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3" descr="D:\360data\重要数据\桌面\未标题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7722" y="2284449"/>
            <a:ext cx="2333095" cy="313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360data\重要数据\桌面\未标题2-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053" y="2254445"/>
            <a:ext cx="2408115" cy="316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72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9971" y="100698"/>
            <a:ext cx="1737943" cy="72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0" y="5347798"/>
            <a:ext cx="9721850" cy="105755"/>
          </a:xfrm>
          <a:prstGeom prst="rect">
            <a:avLst/>
          </a:prstGeom>
          <a:solidFill>
            <a:srgbClr val="008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692997" y="6225778"/>
            <a:ext cx="761747" cy="322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96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10020944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bldLvl="0" animBg="1" autoUpdateAnimBg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2"/>
          <p:cNvSpPr txBox="1"/>
          <p:nvPr/>
        </p:nvSpPr>
        <p:spPr>
          <a:xfrm>
            <a:off x="890968" y="1762127"/>
            <a:ext cx="2259747" cy="775341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6675763" y="1762127"/>
            <a:ext cx="2259747" cy="775341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890968" y="3397488"/>
            <a:ext cx="2259747" cy="775341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6675763" y="3397488"/>
            <a:ext cx="2259747" cy="775341"/>
          </a:xfrm>
          <a:prstGeom prst="rect">
            <a:avLst/>
          </a:prstGeom>
          <a:noFill/>
        </p:spPr>
        <p:txBody>
          <a:bodyPr wrap="square" lIns="72009" tIns="36005" rIns="72009" bIns="36005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title, you can copy and paste directly, to select useful keyword entry.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228605" y="2325873"/>
            <a:ext cx="595829" cy="595752"/>
            <a:chOff x="3570825" y="3196716"/>
            <a:chExt cx="756510" cy="756510"/>
          </a:xfrm>
          <a:solidFill>
            <a:srgbClr val="00B0F0"/>
          </a:solidFill>
          <a:effectLst/>
        </p:grpSpPr>
        <p:sp>
          <p:nvSpPr>
            <p:cNvPr id="24" name="泪滴形 23"/>
            <p:cNvSpPr/>
            <p:nvPr/>
          </p:nvSpPr>
          <p:spPr>
            <a:xfrm rot="5400000">
              <a:off x="3570825" y="3196716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995">
                <a:solidFill>
                  <a:srgbClr val="FFFFFF"/>
                </a:solidFill>
              </a:endParaRPr>
            </a:p>
          </p:txBody>
        </p:sp>
        <p:sp>
          <p:nvSpPr>
            <p:cNvPr id="25" name="TextBox 28"/>
            <p:cNvSpPr txBox="1"/>
            <p:nvPr/>
          </p:nvSpPr>
          <p:spPr>
            <a:xfrm>
              <a:off x="3709730" y="3321422"/>
              <a:ext cx="478701" cy="5070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99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A</a:t>
              </a:r>
              <a:endParaRPr lang="zh-CN" altLang="en-US" sz="199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97406" y="2325873"/>
            <a:ext cx="595829" cy="595752"/>
            <a:chOff x="4419984" y="3196716"/>
            <a:chExt cx="756510" cy="756510"/>
          </a:xfrm>
          <a:solidFill>
            <a:srgbClr val="0070C0"/>
          </a:solidFill>
          <a:effectLst/>
        </p:grpSpPr>
        <p:sp>
          <p:nvSpPr>
            <p:cNvPr id="27" name="泪滴形 26"/>
            <p:cNvSpPr/>
            <p:nvPr/>
          </p:nvSpPr>
          <p:spPr>
            <a:xfrm rot="10800000">
              <a:off x="4419984" y="3196716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995">
                <a:solidFill>
                  <a:srgbClr val="FFFFFF"/>
                </a:solidFill>
              </a:endParaRPr>
            </a:p>
          </p:txBody>
        </p:sp>
        <p:sp>
          <p:nvSpPr>
            <p:cNvPr id="37" name="TextBox 31"/>
            <p:cNvSpPr txBox="1"/>
            <p:nvPr/>
          </p:nvSpPr>
          <p:spPr>
            <a:xfrm>
              <a:off x="4570084" y="3321423"/>
              <a:ext cx="456314" cy="5070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99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B</a:t>
              </a:r>
              <a:endParaRPr lang="zh-CN" altLang="en-US" sz="199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228605" y="2995944"/>
            <a:ext cx="595829" cy="595752"/>
            <a:chOff x="3570825" y="4047600"/>
            <a:chExt cx="756510" cy="756510"/>
          </a:xfrm>
          <a:solidFill>
            <a:srgbClr val="0070C0"/>
          </a:solidFill>
          <a:effectLst/>
        </p:grpSpPr>
        <p:sp>
          <p:nvSpPr>
            <p:cNvPr id="39" name="泪滴形 38"/>
            <p:cNvSpPr/>
            <p:nvPr/>
          </p:nvSpPr>
          <p:spPr>
            <a:xfrm>
              <a:off x="3570825" y="4047600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995">
                <a:solidFill>
                  <a:srgbClr val="FFFFFF"/>
                </a:solidFill>
              </a:endParaRPr>
            </a:p>
          </p:txBody>
        </p:sp>
        <p:sp>
          <p:nvSpPr>
            <p:cNvPr id="40" name="TextBox 34"/>
            <p:cNvSpPr txBox="1"/>
            <p:nvPr/>
          </p:nvSpPr>
          <p:spPr>
            <a:xfrm>
              <a:off x="3722958" y="4172305"/>
              <a:ext cx="452243" cy="5070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99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C</a:t>
              </a:r>
              <a:endParaRPr lang="zh-CN" altLang="en-US" sz="199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897406" y="2995944"/>
            <a:ext cx="595829" cy="595752"/>
            <a:chOff x="4419984" y="4047600"/>
            <a:chExt cx="756510" cy="756510"/>
          </a:xfrm>
          <a:solidFill>
            <a:srgbClr val="00B0F0"/>
          </a:solidFill>
          <a:effectLst/>
        </p:grpSpPr>
        <p:sp>
          <p:nvSpPr>
            <p:cNvPr id="42" name="泪滴形 41"/>
            <p:cNvSpPr/>
            <p:nvPr/>
          </p:nvSpPr>
          <p:spPr>
            <a:xfrm rot="16200000">
              <a:off x="4419984" y="4047600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zh-CN" altLang="en-US" sz="1995">
                <a:solidFill>
                  <a:srgbClr val="FFFFFF"/>
                </a:solidFill>
              </a:endParaRPr>
            </a:p>
          </p:txBody>
        </p:sp>
        <p:sp>
          <p:nvSpPr>
            <p:cNvPr id="43" name="TextBox 38"/>
            <p:cNvSpPr txBox="1"/>
            <p:nvPr/>
          </p:nvSpPr>
          <p:spPr>
            <a:xfrm>
              <a:off x="4552783" y="4172305"/>
              <a:ext cx="490913" cy="507098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995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D</a:t>
              </a:r>
              <a:endParaRPr lang="zh-CN" altLang="en-US" sz="1995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4" name="椭圆 43"/>
          <p:cNvSpPr/>
          <p:nvPr/>
        </p:nvSpPr>
        <p:spPr>
          <a:xfrm>
            <a:off x="3346355" y="1554902"/>
            <a:ext cx="1157591" cy="1157439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995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Title text</a:t>
            </a:r>
            <a:endParaRPr lang="zh-CN" altLang="en-US" sz="1995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217905" y="1554902"/>
            <a:ext cx="1157591" cy="1157439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995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Title text</a:t>
            </a:r>
            <a:endParaRPr lang="zh-CN" altLang="en-US" sz="1995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346355" y="3187381"/>
            <a:ext cx="1157591" cy="1157439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995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Title text</a:t>
            </a:r>
            <a:endParaRPr lang="zh-CN" altLang="en-US" sz="1995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217905" y="3187381"/>
            <a:ext cx="1157591" cy="1157439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5" rIns="0" bIns="36005" rtlCol="0" anchor="ctr"/>
          <a:lstStyle/>
          <a:p>
            <a:pPr algn="ctr"/>
            <a:r>
              <a:rPr lang="en-US" altLang="zh-CN" sz="1995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Title text</a:t>
            </a:r>
            <a:endParaRPr lang="zh-CN" altLang="en-US" sz="1995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106574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2" dur="20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54" dur="20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0" dur="20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650"/>
                            </p:stCondLst>
                            <p:childTnLst>
                              <p:par>
                                <p:cTn id="62" presetID="2" presetClass="entr" presetSubtype="6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3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31" grpId="0" bldLvl="0" autoUpdateAnimBg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肘形连接符 151"/>
          <p:cNvCxnSpPr>
            <a:cxnSpLocks noChangeShapeType="1"/>
          </p:cNvCxnSpPr>
          <p:nvPr/>
        </p:nvCxnSpPr>
        <p:spPr bwMode="auto">
          <a:xfrm>
            <a:off x="3417195" y="2214123"/>
            <a:ext cx="4550371" cy="496216"/>
          </a:xfrm>
          <a:prstGeom prst="bentConnector3">
            <a:avLst>
              <a:gd name="adj1" fmla="val 46218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肘形连接符 160"/>
          <p:cNvCxnSpPr>
            <a:cxnSpLocks noChangeShapeType="1"/>
          </p:cNvCxnSpPr>
          <p:nvPr/>
        </p:nvCxnSpPr>
        <p:spPr bwMode="auto">
          <a:xfrm>
            <a:off x="3417302" y="3691712"/>
            <a:ext cx="2607521" cy="296076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肘形连接符 154"/>
          <p:cNvCxnSpPr>
            <a:cxnSpLocks noChangeShapeType="1"/>
          </p:cNvCxnSpPr>
          <p:nvPr/>
        </p:nvCxnSpPr>
        <p:spPr bwMode="auto">
          <a:xfrm>
            <a:off x="3417235" y="2953182"/>
            <a:ext cx="3578958" cy="531004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直接连接符 68"/>
          <p:cNvSpPr>
            <a:spLocks noChangeShapeType="1"/>
          </p:cNvSpPr>
          <p:nvPr/>
        </p:nvSpPr>
        <p:spPr bwMode="auto">
          <a:xfrm flipH="1">
            <a:off x="3147029" y="4430556"/>
            <a:ext cx="1607635" cy="1"/>
          </a:xfrm>
          <a:prstGeom prst="line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839049" y="1942871"/>
            <a:ext cx="560886" cy="560886"/>
            <a:chOff x="2646403" y="1850353"/>
            <a:chExt cx="534177" cy="534177"/>
          </a:xfrm>
        </p:grpSpPr>
        <p:grpSp>
          <p:nvGrpSpPr>
            <p:cNvPr id="11" name="组合 10"/>
            <p:cNvGrpSpPr/>
            <p:nvPr/>
          </p:nvGrpSpPr>
          <p:grpSpPr>
            <a:xfrm>
              <a:off x="2646403" y="1850353"/>
              <a:ext cx="534177" cy="534177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5" name="同心圆 1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" name="组合 125"/>
            <p:cNvGrpSpPr>
              <a:grpSpLocks/>
            </p:cNvGrpSpPr>
            <p:nvPr/>
          </p:nvGrpSpPr>
          <p:grpSpPr bwMode="auto">
            <a:xfrm>
              <a:off x="2744763" y="1943249"/>
              <a:ext cx="337456" cy="325902"/>
              <a:chOff x="0" y="0"/>
              <a:chExt cx="583915" cy="496874"/>
            </a:xfrm>
            <a:solidFill>
              <a:srgbClr val="C00000"/>
            </a:solidFill>
          </p:grpSpPr>
          <p:sp>
            <p:nvSpPr>
              <p:cNvPr id="13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2147483647 w 68"/>
                  <a:gd name="T1" fmla="*/ 1495961648 h 26"/>
                  <a:gd name="T2" fmla="*/ 2147483647 w 68"/>
                  <a:gd name="T3" fmla="*/ 1121971236 h 26"/>
                  <a:gd name="T4" fmla="*/ 2147483647 w 68"/>
                  <a:gd name="T5" fmla="*/ 747980824 h 26"/>
                  <a:gd name="T6" fmla="*/ 2147483647 w 68"/>
                  <a:gd name="T7" fmla="*/ 523584847 h 26"/>
                  <a:gd name="T8" fmla="*/ 2147483647 w 68"/>
                  <a:gd name="T9" fmla="*/ 523584847 h 26"/>
                  <a:gd name="T10" fmla="*/ 2147483647 w 68"/>
                  <a:gd name="T11" fmla="*/ 747980824 h 26"/>
                  <a:gd name="T12" fmla="*/ 2147483647 w 68"/>
                  <a:gd name="T13" fmla="*/ 747980824 h 26"/>
                  <a:gd name="T14" fmla="*/ 2147483647 w 68"/>
                  <a:gd name="T15" fmla="*/ 897575259 h 26"/>
                  <a:gd name="T16" fmla="*/ 2147483647 w 68"/>
                  <a:gd name="T17" fmla="*/ 74801542 h 26"/>
                  <a:gd name="T18" fmla="*/ 2147483647 w 68"/>
                  <a:gd name="T19" fmla="*/ 0 h 26"/>
                  <a:gd name="T20" fmla="*/ 2147483647 w 68"/>
                  <a:gd name="T21" fmla="*/ 74801542 h 26"/>
                  <a:gd name="T22" fmla="*/ 147472885 w 68"/>
                  <a:gd name="T23" fmla="*/ 1495961648 h 26"/>
                  <a:gd name="T24" fmla="*/ 73736443 w 68"/>
                  <a:gd name="T25" fmla="*/ 1795150518 h 26"/>
                  <a:gd name="T26" fmla="*/ 368682214 w 68"/>
                  <a:gd name="T27" fmla="*/ 1795150518 h 26"/>
                  <a:gd name="T28" fmla="*/ 2147483647 w 68"/>
                  <a:gd name="T29" fmla="*/ 523584847 h 26"/>
                  <a:gd name="T30" fmla="*/ 2147483647 w 68"/>
                  <a:gd name="T31" fmla="*/ 523584847 h 26"/>
                  <a:gd name="T32" fmla="*/ 2147483647 w 68"/>
                  <a:gd name="T33" fmla="*/ 1869943411 h 26"/>
                  <a:gd name="T34" fmla="*/ 2147483647 w 68"/>
                  <a:gd name="T35" fmla="*/ 1869943411 h 26"/>
                  <a:gd name="T36" fmla="*/ 2147483647 w 68"/>
                  <a:gd name="T37" fmla="*/ 1570754541 h 26"/>
                  <a:gd name="T38" fmla="*/ 2147483647 w 68"/>
                  <a:gd name="T39" fmla="*/ 1495961648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00B0F0"/>
              </a:solidFill>
              <a:ln w="9525" cmpd="sng">
                <a:noFill/>
                <a:bevel/>
                <a:headEnd/>
                <a:tailEnd/>
              </a:ln>
            </p:spPr>
            <p:txBody>
              <a:bodyPr lIns="128016" tIns="64008" rIns="128016" bIns="64008"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109911457 w 54"/>
                  <a:gd name="T1" fmla="*/ 73363234 h 47"/>
                  <a:gd name="T2" fmla="*/ 1746128914 w 54"/>
                  <a:gd name="T3" fmla="*/ 73363234 h 47"/>
                  <a:gd name="T4" fmla="*/ 145507900 w 54"/>
                  <a:gd name="T5" fmla="*/ 1100508471 h 47"/>
                  <a:gd name="T6" fmla="*/ 0 w 54"/>
                  <a:gd name="T7" fmla="*/ 1467341772 h 47"/>
                  <a:gd name="T8" fmla="*/ 0 w 54"/>
                  <a:gd name="T9" fmla="*/ 2147483647 h 47"/>
                  <a:gd name="T10" fmla="*/ 218266114 w 54"/>
                  <a:gd name="T11" fmla="*/ 2147483647 h 47"/>
                  <a:gd name="T12" fmla="*/ 945822671 w 54"/>
                  <a:gd name="T13" fmla="*/ 2147483647 h 47"/>
                  <a:gd name="T14" fmla="*/ 1164088786 w 54"/>
                  <a:gd name="T15" fmla="*/ 2147483647 h 47"/>
                  <a:gd name="T16" fmla="*/ 1164088786 w 54"/>
                  <a:gd name="T17" fmla="*/ 1980918673 h 47"/>
                  <a:gd name="T18" fmla="*/ 1382354900 w 54"/>
                  <a:gd name="T19" fmla="*/ 1760811840 h 47"/>
                  <a:gd name="T20" fmla="*/ 2147483647 w 54"/>
                  <a:gd name="T21" fmla="*/ 1760811840 h 47"/>
                  <a:gd name="T22" fmla="*/ 2147483647 w 54"/>
                  <a:gd name="T23" fmla="*/ 1980918673 h 47"/>
                  <a:gd name="T24" fmla="*/ 2147483647 w 54"/>
                  <a:gd name="T25" fmla="*/ 2147483647 h 47"/>
                  <a:gd name="T26" fmla="*/ 2147483647 w 54"/>
                  <a:gd name="T27" fmla="*/ 2147483647 h 47"/>
                  <a:gd name="T28" fmla="*/ 2147483647 w 54"/>
                  <a:gd name="T29" fmla="*/ 2147483647 h 47"/>
                  <a:gd name="T30" fmla="*/ 2147483647 w 54"/>
                  <a:gd name="T31" fmla="*/ 2147483647 h 47"/>
                  <a:gd name="T32" fmla="*/ 2147483647 w 54"/>
                  <a:gd name="T33" fmla="*/ 1467341772 h 47"/>
                  <a:gd name="T34" fmla="*/ 2147483647 w 54"/>
                  <a:gd name="T35" fmla="*/ 1173871705 h 47"/>
                  <a:gd name="T36" fmla="*/ 2109911457 w 54"/>
                  <a:gd name="T37" fmla="*/ 7336323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00B0F0"/>
              </a:solidFill>
              <a:ln w="9525" cmpd="sng">
                <a:noFill/>
                <a:bevel/>
                <a:headEnd/>
                <a:tailEnd/>
              </a:ln>
            </p:spPr>
            <p:txBody>
              <a:bodyPr lIns="128016" tIns="64008" rIns="128016" bIns="64008"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2849135" y="3426902"/>
            <a:ext cx="560886" cy="560886"/>
            <a:chOff x="2656009" y="3263716"/>
            <a:chExt cx="534177" cy="534177"/>
          </a:xfrm>
        </p:grpSpPr>
        <p:grpSp>
          <p:nvGrpSpPr>
            <p:cNvPr id="18" name="组合 17"/>
            <p:cNvGrpSpPr/>
            <p:nvPr/>
          </p:nvGrpSpPr>
          <p:grpSpPr>
            <a:xfrm>
              <a:off x="2656009" y="3263716"/>
              <a:ext cx="534177" cy="534177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同心圆 1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Freeform 277"/>
            <p:cNvSpPr>
              <a:spLocks noEditPoints="1" noChangeArrowheads="1"/>
            </p:cNvSpPr>
            <p:nvPr/>
          </p:nvSpPr>
          <p:spPr bwMode="auto">
            <a:xfrm>
              <a:off x="2772932" y="3323860"/>
              <a:ext cx="287993" cy="341712"/>
            </a:xfrm>
            <a:custGeom>
              <a:avLst/>
              <a:gdLst>
                <a:gd name="T0" fmla="*/ 1763300750 w 72"/>
                <a:gd name="T1" fmla="*/ 927075880 h 86"/>
                <a:gd name="T2" fmla="*/ 1621097786 w 72"/>
                <a:gd name="T3" fmla="*/ 927075880 h 86"/>
                <a:gd name="T4" fmla="*/ 1621097786 w 72"/>
                <a:gd name="T5" fmla="*/ 533772246 h 86"/>
                <a:gd name="T6" fmla="*/ 1080731858 w 72"/>
                <a:gd name="T7" fmla="*/ 0 h 86"/>
                <a:gd name="T8" fmla="*/ 966969487 w 72"/>
                <a:gd name="T9" fmla="*/ 0 h 86"/>
                <a:gd name="T10" fmla="*/ 426603558 w 72"/>
                <a:gd name="T11" fmla="*/ 533772246 h 86"/>
                <a:gd name="T12" fmla="*/ 426603558 w 72"/>
                <a:gd name="T13" fmla="*/ 927075880 h 86"/>
                <a:gd name="T14" fmla="*/ 284400594 w 72"/>
                <a:gd name="T15" fmla="*/ 927075880 h 86"/>
                <a:gd name="T16" fmla="*/ 0 w 72"/>
                <a:gd name="T17" fmla="*/ 1208007804 h 86"/>
                <a:gd name="T18" fmla="*/ 0 w 72"/>
                <a:gd name="T19" fmla="*/ 2135083684 h 86"/>
                <a:gd name="T20" fmla="*/ 284400594 w 72"/>
                <a:gd name="T21" fmla="*/ 2147483647 h 86"/>
                <a:gd name="T22" fmla="*/ 1763300750 w 72"/>
                <a:gd name="T23" fmla="*/ 2147483647 h 86"/>
                <a:gd name="T24" fmla="*/ 2047701344 w 72"/>
                <a:gd name="T25" fmla="*/ 2135083684 h 86"/>
                <a:gd name="T26" fmla="*/ 2047701344 w 72"/>
                <a:gd name="T27" fmla="*/ 1208007804 h 86"/>
                <a:gd name="T28" fmla="*/ 1763300750 w 72"/>
                <a:gd name="T29" fmla="*/ 927075880 h 86"/>
                <a:gd name="T30" fmla="*/ 1194494228 w 72"/>
                <a:gd name="T31" fmla="*/ 2147483647 h 86"/>
                <a:gd name="T32" fmla="*/ 881647709 w 72"/>
                <a:gd name="T33" fmla="*/ 2147483647 h 86"/>
                <a:gd name="T34" fmla="*/ 910088301 w 72"/>
                <a:gd name="T35" fmla="*/ 1797963255 h 86"/>
                <a:gd name="T36" fmla="*/ 824766523 w 72"/>
                <a:gd name="T37" fmla="*/ 1629408340 h 86"/>
                <a:gd name="T38" fmla="*/ 1023850672 w 72"/>
                <a:gd name="T39" fmla="*/ 1432751223 h 86"/>
                <a:gd name="T40" fmla="*/ 1222934821 w 72"/>
                <a:gd name="T41" fmla="*/ 1629408340 h 86"/>
                <a:gd name="T42" fmla="*/ 1137613043 w 72"/>
                <a:gd name="T43" fmla="*/ 1797963255 h 86"/>
                <a:gd name="T44" fmla="*/ 1194494228 w 72"/>
                <a:gd name="T45" fmla="*/ 2147483647 h 86"/>
                <a:gd name="T46" fmla="*/ 1422013637 w 72"/>
                <a:gd name="T47" fmla="*/ 927075880 h 86"/>
                <a:gd name="T48" fmla="*/ 625687707 w 72"/>
                <a:gd name="T49" fmla="*/ 927075880 h 86"/>
                <a:gd name="T50" fmla="*/ 625687707 w 72"/>
                <a:gd name="T51" fmla="*/ 533772246 h 86"/>
                <a:gd name="T52" fmla="*/ 966969487 w 72"/>
                <a:gd name="T53" fmla="*/ 196651817 h 86"/>
                <a:gd name="T54" fmla="*/ 1080731858 w 72"/>
                <a:gd name="T55" fmla="*/ 196651817 h 86"/>
                <a:gd name="T56" fmla="*/ 1422013637 w 72"/>
                <a:gd name="T57" fmla="*/ 533772246 h 86"/>
                <a:gd name="T58" fmla="*/ 1422013637 w 72"/>
                <a:gd name="T59" fmla="*/ 92707588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00B0F0"/>
            </a:solidFill>
            <a:ln w="9525" cmpd="sng">
              <a:noFill/>
              <a:bevel/>
              <a:headEnd/>
              <a:tailEnd/>
            </a:ln>
          </p:spPr>
          <p:txBody>
            <a:bodyPr lIns="128016" tIns="64008" rIns="128016" bIns="64008"/>
            <a:lstStyle/>
            <a:p>
              <a:endParaRPr lang="zh-CN" altLang="en-US" sz="1890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849135" y="2672534"/>
            <a:ext cx="560886" cy="560886"/>
            <a:chOff x="2656009" y="2545271"/>
            <a:chExt cx="534177" cy="534177"/>
          </a:xfrm>
        </p:grpSpPr>
        <p:grpSp>
          <p:nvGrpSpPr>
            <p:cNvPr id="23" name="组合 22"/>
            <p:cNvGrpSpPr/>
            <p:nvPr/>
          </p:nvGrpSpPr>
          <p:grpSpPr>
            <a:xfrm>
              <a:off x="2656009" y="2545271"/>
              <a:ext cx="534177" cy="534177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4" name="Group 92"/>
            <p:cNvGrpSpPr>
              <a:grpSpLocks/>
            </p:cNvGrpSpPr>
            <p:nvPr/>
          </p:nvGrpSpPr>
          <p:grpSpPr bwMode="auto">
            <a:xfrm>
              <a:off x="2745161" y="2705683"/>
              <a:ext cx="355874" cy="221817"/>
              <a:chOff x="0" y="0"/>
              <a:chExt cx="471488" cy="293688"/>
            </a:xfrm>
            <a:solidFill>
              <a:schemeClr val="tx1"/>
            </a:solidFill>
          </p:grpSpPr>
          <p:sp>
            <p:nvSpPr>
              <p:cNvPr id="25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607679782 w 125"/>
                  <a:gd name="T1" fmla="*/ 255184750 h 78"/>
                  <a:gd name="T2" fmla="*/ 1607679782 w 125"/>
                  <a:gd name="T3" fmla="*/ 0 h 78"/>
                  <a:gd name="T4" fmla="*/ 0 w 125"/>
                  <a:gd name="T5" fmla="*/ 0 h 78"/>
                  <a:gd name="T6" fmla="*/ 0 w 125"/>
                  <a:gd name="T7" fmla="*/ 1105803094 h 78"/>
                  <a:gd name="T8" fmla="*/ 1607679782 w 125"/>
                  <a:gd name="T9" fmla="*/ 1105803094 h 78"/>
                  <a:gd name="T10" fmla="*/ 1607679782 w 125"/>
                  <a:gd name="T11" fmla="*/ 850618344 h 78"/>
                  <a:gd name="T12" fmla="*/ 1778407473 w 125"/>
                  <a:gd name="T13" fmla="*/ 765554250 h 78"/>
                  <a:gd name="T14" fmla="*/ 1778407473 w 125"/>
                  <a:gd name="T15" fmla="*/ 368601031 h 78"/>
                  <a:gd name="T16" fmla="*/ 1607679782 w 125"/>
                  <a:gd name="T17" fmla="*/ 255184750 h 78"/>
                  <a:gd name="T18" fmla="*/ 1479634957 w 125"/>
                  <a:gd name="T19" fmla="*/ 978210719 h 78"/>
                  <a:gd name="T20" fmla="*/ 142272447 w 125"/>
                  <a:gd name="T21" fmla="*/ 978210719 h 78"/>
                  <a:gd name="T22" fmla="*/ 142272447 w 125"/>
                  <a:gd name="T23" fmla="*/ 141768469 h 78"/>
                  <a:gd name="T24" fmla="*/ 1479634957 w 125"/>
                  <a:gd name="T25" fmla="*/ 141768469 h 78"/>
                  <a:gd name="T26" fmla="*/ 1479634957 w 125"/>
                  <a:gd name="T27" fmla="*/ 97821071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rgbClr val="0070C0"/>
              </a:solidFill>
              <a:ln w="9525" cmpd="sng">
                <a:noFill/>
                <a:bevel/>
                <a:headEnd/>
                <a:tailEnd/>
              </a:ln>
            </p:spPr>
            <p:txBody>
              <a:bodyPr lIns="128016" tIns="64008" rIns="128016" bIns="64008"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bevel/>
                <a:headEnd/>
                <a:tailEnd/>
              </a:ln>
            </p:spPr>
            <p:txBody>
              <a:bodyPr lIns="128016" tIns="64008" rIns="128016" bIns="6400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995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rgbClr val="0070C0"/>
              </a:solidFill>
              <a:ln w="9525">
                <a:noFill/>
                <a:bevel/>
                <a:headEnd/>
                <a:tailEnd/>
              </a:ln>
            </p:spPr>
            <p:txBody>
              <a:bodyPr lIns="128016" tIns="64008" rIns="128016" bIns="64008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itchFamily="34" charset="0"/>
                  <a:buChar char="•"/>
                  <a:defRPr>
                    <a:solidFill>
                      <a:schemeClr val="tx1"/>
                    </a:solidFill>
                    <a:latin typeface="方正兰亭黑_GBK" pitchFamily="2" charset="-122"/>
                    <a:ea typeface="方正兰亭黑_GBK" pitchFamily="2" charset="-122"/>
                    <a:sym typeface="Calibri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itchFamily="34" charset="0"/>
                  <a:buNone/>
                </a:pPr>
                <a:endParaRPr lang="zh-CN" altLang="zh-CN" sz="1995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2849135" y="4122297"/>
            <a:ext cx="560886" cy="560886"/>
            <a:chOff x="2656009" y="3925997"/>
            <a:chExt cx="534177" cy="534177"/>
          </a:xfrm>
        </p:grpSpPr>
        <p:grpSp>
          <p:nvGrpSpPr>
            <p:cNvPr id="31" name="组合 30"/>
            <p:cNvGrpSpPr/>
            <p:nvPr/>
          </p:nvGrpSpPr>
          <p:grpSpPr>
            <a:xfrm>
              <a:off x="2656009" y="3925997"/>
              <a:ext cx="534177" cy="534177"/>
              <a:chOff x="304800" y="673100"/>
              <a:chExt cx="4000500" cy="4000500"/>
            </a:xfrm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2" name="Group 9"/>
            <p:cNvGrpSpPr>
              <a:grpSpLocks/>
            </p:cNvGrpSpPr>
            <p:nvPr/>
          </p:nvGrpSpPr>
          <p:grpSpPr bwMode="auto">
            <a:xfrm>
              <a:off x="2723790" y="4084898"/>
              <a:ext cx="386899" cy="286862"/>
              <a:chOff x="0" y="0"/>
              <a:chExt cx="374651" cy="277813"/>
            </a:xfrm>
            <a:solidFill>
              <a:schemeClr val="tx1"/>
            </a:solidFill>
          </p:grpSpPr>
          <p:sp>
            <p:nvSpPr>
              <p:cNvPr id="33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611890896 w 89"/>
                  <a:gd name="T1" fmla="*/ 224220736 h 81"/>
                  <a:gd name="T2" fmla="*/ 295631590 w 89"/>
                  <a:gd name="T3" fmla="*/ 0 h 81"/>
                  <a:gd name="T4" fmla="*/ 275006496 w 89"/>
                  <a:gd name="T5" fmla="*/ 6795516 h 81"/>
                  <a:gd name="T6" fmla="*/ 295631590 w 89"/>
                  <a:gd name="T7" fmla="*/ 74740245 h 81"/>
                  <a:gd name="T8" fmla="*/ 0 w 89"/>
                  <a:gd name="T9" fmla="*/ 298960981 h 81"/>
                  <a:gd name="T10" fmla="*/ 0 w 89"/>
                  <a:gd name="T11" fmla="*/ 298960981 h 81"/>
                  <a:gd name="T12" fmla="*/ 275006496 w 89"/>
                  <a:gd name="T13" fmla="*/ 441648563 h 81"/>
                  <a:gd name="T14" fmla="*/ 508762805 w 89"/>
                  <a:gd name="T15" fmla="*/ 550361173 h 81"/>
                  <a:gd name="T16" fmla="*/ 440012492 w 89"/>
                  <a:gd name="T17" fmla="*/ 421264623 h 81"/>
                  <a:gd name="T18" fmla="*/ 611890896 w 89"/>
                  <a:gd name="T19" fmla="*/ 224220736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612251539 w 92"/>
                  <a:gd name="T1" fmla="*/ 144083961 h 80"/>
                  <a:gd name="T2" fmla="*/ 316443967 w 92"/>
                  <a:gd name="T3" fmla="*/ 0 h 80"/>
                  <a:gd name="T4" fmla="*/ 0 w 92"/>
                  <a:gd name="T5" fmla="*/ 219556013 h 80"/>
                  <a:gd name="T6" fmla="*/ 171981329 w 92"/>
                  <a:gd name="T7" fmla="*/ 418528976 h 80"/>
                  <a:gd name="T8" fmla="*/ 96310174 w 92"/>
                  <a:gd name="T9" fmla="*/ 548890031 h 80"/>
                  <a:gd name="T10" fmla="*/ 330203313 w 92"/>
                  <a:gd name="T11" fmla="*/ 445972168 h 80"/>
                  <a:gd name="T12" fmla="*/ 337080363 w 92"/>
                  <a:gd name="T13" fmla="*/ 439112025 h 80"/>
                  <a:gd name="T14" fmla="*/ 632887935 w 92"/>
                  <a:gd name="T15" fmla="*/ 219556013 h 80"/>
                  <a:gd name="T16" fmla="*/ 612251539 w 92"/>
                  <a:gd name="T17" fmla="*/ 14408396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mpd="sng">
                <a:noFill/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 sz="189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7" name="任意多边形 56"/>
          <p:cNvSpPr>
            <a:spLocks noChangeArrowheads="1"/>
          </p:cNvSpPr>
          <p:nvPr/>
        </p:nvSpPr>
        <p:spPr bwMode="auto">
          <a:xfrm>
            <a:off x="7616270" y="1780224"/>
            <a:ext cx="930117" cy="2912864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5 h 3698875"/>
              <a:gd name="T10" fmla="*/ 48924 w 1181100"/>
              <a:gd name="T11" fmla="*/ 1697678 h 3698875"/>
              <a:gd name="T12" fmla="*/ 278759 w 1181100"/>
              <a:gd name="T13" fmla="*/ 1500788 h 3698875"/>
              <a:gd name="T14" fmla="*/ 453153 w 1181100"/>
              <a:gd name="T15" fmla="*/ 1330349 h 3698875"/>
              <a:gd name="T16" fmla="*/ 510936 w 1181100"/>
              <a:gd name="T17" fmla="*/ 1369307 h 3698875"/>
              <a:gd name="T18" fmla="*/ 590551 w 1181100"/>
              <a:gd name="T19" fmla="*/ 1385380 h 3698875"/>
              <a:gd name="T20" fmla="*/ 795088 w 1181100"/>
              <a:gd name="T21" fmla="*/ 1180843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txBody>
          <a:bodyPr lIns="72009" tIns="36005" rIns="72009" bIns="36005" anchor="ctr"/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任意多边形 59"/>
          <p:cNvSpPr>
            <a:spLocks noChangeArrowheads="1"/>
          </p:cNvSpPr>
          <p:nvPr/>
        </p:nvSpPr>
        <p:spPr bwMode="auto">
          <a:xfrm>
            <a:off x="6644897" y="3180399"/>
            <a:ext cx="930117" cy="1513940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072 h 1921854"/>
              <a:gd name="T4" fmla="*/ 0 w 1181100"/>
              <a:gd name="T5" fmla="*/ 1923072 h 1921854"/>
              <a:gd name="T6" fmla="*/ 0 w 1181100"/>
              <a:gd name="T7" fmla="*/ 732430 h 1921854"/>
              <a:gd name="T8" fmla="*/ 319230 w 1181100"/>
              <a:gd name="T9" fmla="*/ 562609 h 1921854"/>
              <a:gd name="T10" fmla="*/ 425975 w 1181100"/>
              <a:gd name="T11" fmla="*/ 500607 h 1921854"/>
              <a:gd name="T12" fmla="*/ 445921 w 1181100"/>
              <a:gd name="T13" fmla="*/ 530208 h 1921854"/>
              <a:gd name="T14" fmla="*/ 590551 w 1181100"/>
              <a:gd name="T15" fmla="*/ 590153 h 1921854"/>
              <a:gd name="T16" fmla="*/ 795088 w 1181100"/>
              <a:gd name="T17" fmla="*/ 385486 h 1921854"/>
              <a:gd name="T18" fmla="*/ 779015 w 1181100"/>
              <a:gd name="T19" fmla="*/ 305821 h 1921854"/>
              <a:gd name="T20" fmla="*/ 768996 w 1181100"/>
              <a:gd name="T21" fmla="*/ 290951 h 1921854"/>
              <a:gd name="T22" fmla="*/ 952789 w 1181100"/>
              <a:gd name="T23" fmla="*/ 167651 h 1921854"/>
              <a:gd name="T24" fmla="*/ 1140954 w 1181100"/>
              <a:gd name="T25" fmla="*/ 3129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</a:ln>
        </p:spPr>
        <p:txBody>
          <a:bodyPr lIns="72009" tIns="36005" rIns="72009" bIns="36005" anchor="ctr"/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任意多边形 63"/>
          <p:cNvSpPr>
            <a:spLocks noChangeArrowheads="1"/>
          </p:cNvSpPr>
          <p:nvPr/>
        </p:nvSpPr>
        <p:spPr bwMode="auto">
          <a:xfrm>
            <a:off x="5672277" y="3779224"/>
            <a:ext cx="930117" cy="915115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345 h 1161755"/>
              <a:gd name="T4" fmla="*/ 0 w 1181100"/>
              <a:gd name="T5" fmla="*/ 1162345 h 1161755"/>
              <a:gd name="T6" fmla="*/ 0 w 1181100"/>
              <a:gd name="T7" fmla="*/ 518117 h 1161755"/>
              <a:gd name="T8" fmla="*/ 336342 w 1181100"/>
              <a:gd name="T9" fmla="*/ 385714 h 1161755"/>
              <a:gd name="T10" fmla="*/ 408490 w 1181100"/>
              <a:gd name="T11" fmla="*/ 354408 h 1161755"/>
              <a:gd name="T12" fmla="*/ 445921 w 1181100"/>
              <a:gd name="T13" fmla="*/ 409954 h 1161755"/>
              <a:gd name="T14" fmla="*/ 590551 w 1181100"/>
              <a:gd name="T15" fmla="*/ 469891 h 1161755"/>
              <a:gd name="T16" fmla="*/ 795088 w 1181100"/>
              <a:gd name="T17" fmla="*/ 265250 h 1161755"/>
              <a:gd name="T18" fmla="*/ 790933 w 1181100"/>
              <a:gd name="T19" fmla="*/ 224009 h 1161755"/>
              <a:gd name="T20" fmla="*/ 781056 w 1181100"/>
              <a:gd name="T21" fmla="*/ 192174 h 1161755"/>
              <a:gd name="T22" fmla="*/ 1174526 w 1181100"/>
              <a:gd name="T23" fmla="*/ 3497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>
            <a:noFill/>
          </a:ln>
        </p:spPr>
        <p:txBody>
          <a:bodyPr lIns="72009" tIns="36005" rIns="72009" bIns="36005" anchor="ctr"/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任意多边形 66"/>
          <p:cNvSpPr>
            <a:spLocks noChangeArrowheads="1"/>
          </p:cNvSpPr>
          <p:nvPr/>
        </p:nvSpPr>
        <p:spPr bwMode="auto">
          <a:xfrm>
            <a:off x="4105831" y="4203025"/>
            <a:ext cx="1525191" cy="490061"/>
          </a:xfrm>
          <a:custGeom>
            <a:avLst/>
            <a:gdLst>
              <a:gd name="T0" fmla="*/ 1936752 w 1936748"/>
              <a:gd name="T1" fmla="*/ 0 h 623080"/>
              <a:gd name="T2" fmla="*/ 1936752 w 1936748"/>
              <a:gd name="T3" fmla="*/ 621521 h 623080"/>
              <a:gd name="T4" fmla="*/ 0 w 1936748"/>
              <a:gd name="T5" fmla="*/ 621521 h 623080"/>
              <a:gd name="T6" fmla="*/ 0 w 1936748"/>
              <a:gd name="T7" fmla="*/ 612348 h 623080"/>
              <a:gd name="T8" fmla="*/ 352298 w 1936748"/>
              <a:gd name="T9" fmla="*/ 518226 h 623080"/>
              <a:gd name="T10" fmla="*/ 750619 w 1936748"/>
              <a:gd name="T11" fmla="*/ 402333 h 623080"/>
              <a:gd name="T12" fmla="*/ 791648 w 1936748"/>
              <a:gd name="T13" fmla="*/ 389503 h 623080"/>
              <a:gd name="T14" fmla="*/ 823747 w 1936748"/>
              <a:gd name="T15" fmla="*/ 436994 h 623080"/>
              <a:gd name="T16" fmla="*/ 968377 w 1936748"/>
              <a:gd name="T17" fmla="*/ 496751 h 623080"/>
              <a:gd name="T18" fmla="*/ 1172914 w 1936748"/>
              <a:gd name="T19" fmla="*/ 292726 h 623080"/>
              <a:gd name="T20" fmla="*/ 1170637 w 1936748"/>
              <a:gd name="T21" fmla="*/ 270191 h 623080"/>
              <a:gd name="T22" fmla="*/ 1509045 w 1936748"/>
              <a:gd name="T23" fmla="*/ 156507 h 623080"/>
              <a:gd name="T24" fmla="*/ 1868380 w 1936748"/>
              <a:gd name="T25" fmla="*/ 26834 h 623080"/>
              <a:gd name="T26" fmla="*/ 1936752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rgbClr val="0070C0">
              <a:alpha val="70000"/>
            </a:srgbClr>
          </a:solidFill>
          <a:ln>
            <a:noFill/>
          </a:ln>
        </p:spPr>
        <p:txBody>
          <a:bodyPr lIns="72009" tIns="36005" rIns="72009" bIns="36005" anchor="ctr"/>
          <a:lstStyle/>
          <a:p>
            <a:endParaRPr lang="zh-CN" altLang="en-US" sz="1890"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086702" y="1161398"/>
            <a:ext cx="7564697" cy="51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15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42" name="矩形 93"/>
          <p:cNvSpPr>
            <a:spLocks noChangeArrowheads="1"/>
          </p:cNvSpPr>
          <p:nvPr/>
        </p:nvSpPr>
        <p:spPr bwMode="auto">
          <a:xfrm>
            <a:off x="1822222" y="1960246"/>
            <a:ext cx="900938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</a:p>
        </p:txBody>
      </p:sp>
      <p:sp>
        <p:nvSpPr>
          <p:cNvPr id="43" name="矩形 165"/>
          <p:cNvSpPr>
            <a:spLocks noChangeArrowheads="1"/>
          </p:cNvSpPr>
          <p:nvPr/>
        </p:nvSpPr>
        <p:spPr bwMode="auto">
          <a:xfrm>
            <a:off x="468437" y="2274075"/>
            <a:ext cx="2254721" cy="39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9" tIns="36005" rIns="72009" bIns="3600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1"/>
          <p:cNvSpPr>
            <a:spLocks noChangeArrowheads="1"/>
          </p:cNvSpPr>
          <p:nvPr/>
        </p:nvSpPr>
        <p:spPr bwMode="auto">
          <a:xfrm>
            <a:off x="1822222" y="2691588"/>
            <a:ext cx="900938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</a:p>
        </p:txBody>
      </p:sp>
      <p:sp>
        <p:nvSpPr>
          <p:cNvPr id="45" name="矩形 42"/>
          <p:cNvSpPr>
            <a:spLocks noChangeArrowheads="1"/>
          </p:cNvSpPr>
          <p:nvPr/>
        </p:nvSpPr>
        <p:spPr bwMode="auto">
          <a:xfrm>
            <a:off x="468437" y="3005417"/>
            <a:ext cx="2254721" cy="39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9" tIns="36005" rIns="72009" bIns="3600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矩形 44"/>
          <p:cNvSpPr>
            <a:spLocks noChangeArrowheads="1"/>
          </p:cNvSpPr>
          <p:nvPr/>
        </p:nvSpPr>
        <p:spPr bwMode="auto">
          <a:xfrm>
            <a:off x="1822222" y="3435431"/>
            <a:ext cx="900938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</a:p>
        </p:txBody>
      </p:sp>
      <p:sp>
        <p:nvSpPr>
          <p:cNvPr id="47" name="矩形 45"/>
          <p:cNvSpPr>
            <a:spLocks noChangeArrowheads="1"/>
          </p:cNvSpPr>
          <p:nvPr/>
        </p:nvSpPr>
        <p:spPr bwMode="auto">
          <a:xfrm>
            <a:off x="468437" y="3750510"/>
            <a:ext cx="2254721" cy="39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9" tIns="36005" rIns="72009" bIns="3600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822222" y="4164272"/>
            <a:ext cx="900938" cy="31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2" tIns="36001" rIns="72002" bIns="36001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75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Title text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468437" y="4479350"/>
            <a:ext cx="2254721" cy="39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9" tIns="36005" rIns="72009" bIns="36005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here to add content that matches the title.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4767430" y="4325381"/>
            <a:ext cx="235249" cy="235249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6024823" y="3870164"/>
            <a:ext cx="235249" cy="235249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6992332" y="3372430"/>
            <a:ext cx="235249" cy="235249"/>
          </a:xfrm>
          <a:prstGeom prst="ellipse">
            <a:avLst/>
          </a:prstGeom>
          <a:solidFill>
            <a:srgbClr val="0070C0">
              <a:alpha val="70000"/>
            </a:srgb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967566" y="2613859"/>
            <a:ext cx="235249" cy="235249"/>
          </a:xfrm>
          <a:prstGeom prst="ellipse">
            <a:avLst/>
          </a:prstGeom>
          <a:solidFill>
            <a:srgbClr val="00B0F0">
              <a:alpha val="70000"/>
            </a:srgb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692997" y="6225778"/>
            <a:ext cx="761747" cy="322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96" dirty="0"/>
              <a:t>延迟符</a:t>
            </a:r>
          </a:p>
        </p:txBody>
      </p:sp>
      <p:sp>
        <p:nvSpPr>
          <p:cNvPr id="55" name="文本框 6"/>
          <p:cNvSpPr>
            <a:spLocks noChangeArrowheads="1"/>
          </p:cNvSpPr>
          <p:nvPr/>
        </p:nvSpPr>
        <p:spPr bwMode="auto">
          <a:xfrm>
            <a:off x="3453530" y="56714"/>
            <a:ext cx="2640571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8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 animBg="1"/>
      <p:bldP spid="51" grpId="0" animBg="1"/>
      <p:bldP spid="52" grpId="0" animBg="1"/>
      <p:bldP spid="53" grpId="0" animBg="1"/>
      <p:bldP spid="54" grpId="0"/>
      <p:bldP spid="55" grpId="0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59" y="823162"/>
            <a:ext cx="7727796" cy="2713428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2364477" y="3287000"/>
            <a:ext cx="4854347" cy="469467"/>
          </a:xfrm>
          <a:prstGeom prst="roundRect">
            <a:avLst>
              <a:gd name="adj" fmla="val 4227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31"/>
          <p:cNvSpPr txBox="1"/>
          <p:nvPr/>
        </p:nvSpPr>
        <p:spPr>
          <a:xfrm>
            <a:off x="2844701" y="3305758"/>
            <a:ext cx="4450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your guidance!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364477" y="3252499"/>
            <a:ext cx="677246" cy="503967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圆角矩形 6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39565" y="1483454"/>
            <a:ext cx="1410410" cy="1410410"/>
            <a:chOff x="2353153" y="1332123"/>
            <a:chExt cx="1410410" cy="1410410"/>
          </a:xfrm>
        </p:grpSpPr>
        <p:pic>
          <p:nvPicPr>
            <p:cNvPr id="11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153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圆角矩形 11"/>
            <p:cNvSpPr/>
            <p:nvPr/>
          </p:nvSpPr>
          <p:spPr>
            <a:xfrm rot="18929868">
              <a:off x="2753722" y="1749223"/>
              <a:ext cx="615140" cy="61514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786489" y="1809808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521443" y="1483454"/>
            <a:ext cx="1410410" cy="1410410"/>
            <a:chOff x="3535031" y="1332123"/>
            <a:chExt cx="1410410" cy="1410410"/>
          </a:xfrm>
        </p:grpSpPr>
        <p:pic>
          <p:nvPicPr>
            <p:cNvPr id="15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031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圆角矩形 15"/>
            <p:cNvSpPr/>
            <p:nvPr/>
          </p:nvSpPr>
          <p:spPr>
            <a:xfrm rot="18929868">
              <a:off x="3940246" y="1749223"/>
              <a:ext cx="615140" cy="6151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3975946" y="179518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0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03321" y="1483517"/>
            <a:ext cx="1410410" cy="1410410"/>
            <a:chOff x="4716909" y="1332185"/>
            <a:chExt cx="1410410" cy="1410410"/>
          </a:xfrm>
        </p:grpSpPr>
        <p:pic>
          <p:nvPicPr>
            <p:cNvPr id="19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909" y="1332185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圆角矩形 19"/>
            <p:cNvSpPr/>
            <p:nvPr/>
          </p:nvSpPr>
          <p:spPr>
            <a:xfrm rot="18929868">
              <a:off x="5126770" y="1749223"/>
              <a:ext cx="615140" cy="61514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151872" y="1795490"/>
              <a:ext cx="415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X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85199" y="1483454"/>
            <a:ext cx="1410410" cy="1410410"/>
            <a:chOff x="5898787" y="1332123"/>
            <a:chExt cx="1410410" cy="1410410"/>
          </a:xfrm>
        </p:grpSpPr>
        <p:pic>
          <p:nvPicPr>
            <p:cNvPr id="23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8787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圆角矩形 23"/>
            <p:cNvSpPr/>
            <p:nvPr/>
          </p:nvSpPr>
          <p:spPr>
            <a:xfrm rot="18929868">
              <a:off x="6313294" y="1749223"/>
              <a:ext cx="615140" cy="6151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6348994" y="1765504"/>
              <a:ext cx="415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X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293089" y="4932585"/>
            <a:ext cx="402543" cy="402543"/>
            <a:chOff x="7008498" y="4342329"/>
            <a:chExt cx="656171" cy="656171"/>
          </a:xfrm>
        </p:grpSpPr>
        <p:grpSp>
          <p:nvGrpSpPr>
            <p:cNvPr id="27" name="组合 26"/>
            <p:cNvGrpSpPr/>
            <p:nvPr/>
          </p:nvGrpSpPr>
          <p:grpSpPr>
            <a:xfrm>
              <a:off x="7008498" y="4342329"/>
              <a:ext cx="656171" cy="656171"/>
              <a:chOff x="8415028" y="1301255"/>
              <a:chExt cx="1491176" cy="1491176"/>
            </a:xfrm>
            <a:solidFill>
              <a:srgbClr val="FFC0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31" name="椭圆 30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193414" y="4427385"/>
              <a:ext cx="286339" cy="498320"/>
              <a:chOff x="10990263" y="1525588"/>
              <a:chExt cx="1228725" cy="2138362"/>
            </a:xfrm>
            <a:solidFill>
              <a:schemeClr val="bg1"/>
            </a:solidFill>
            <a:effectLst/>
          </p:grpSpPr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1303000" y="3403600"/>
                <a:ext cx="601663" cy="260350"/>
              </a:xfrm>
              <a:custGeom>
                <a:avLst/>
                <a:gdLst>
                  <a:gd name="T0" fmla="*/ 21 w 23"/>
                  <a:gd name="T1" fmla="*/ 0 h 10"/>
                  <a:gd name="T2" fmla="*/ 2 w 23"/>
                  <a:gd name="T3" fmla="*/ 0 h 10"/>
                  <a:gd name="T4" fmla="*/ 0 w 23"/>
                  <a:gd name="T5" fmla="*/ 2 h 10"/>
                  <a:gd name="T6" fmla="*/ 2 w 23"/>
                  <a:gd name="T7" fmla="*/ 5 h 10"/>
                  <a:gd name="T8" fmla="*/ 3 w 23"/>
                  <a:gd name="T9" fmla="*/ 5 h 10"/>
                  <a:gd name="T10" fmla="*/ 5 w 23"/>
                  <a:gd name="T11" fmla="*/ 7 h 10"/>
                  <a:gd name="T12" fmla="*/ 5 w 23"/>
                  <a:gd name="T13" fmla="*/ 7 h 10"/>
                  <a:gd name="T14" fmla="*/ 6 w 23"/>
                  <a:gd name="T15" fmla="*/ 9 h 10"/>
                  <a:gd name="T16" fmla="*/ 8 w 23"/>
                  <a:gd name="T17" fmla="*/ 10 h 10"/>
                  <a:gd name="T18" fmla="*/ 15 w 23"/>
                  <a:gd name="T19" fmla="*/ 10 h 10"/>
                  <a:gd name="T20" fmla="*/ 17 w 23"/>
                  <a:gd name="T21" fmla="*/ 9 h 10"/>
                  <a:gd name="T22" fmla="*/ 18 w 23"/>
                  <a:gd name="T23" fmla="*/ 7 h 10"/>
                  <a:gd name="T24" fmla="*/ 18 w 23"/>
                  <a:gd name="T25" fmla="*/ 7 h 10"/>
                  <a:gd name="T26" fmla="*/ 20 w 23"/>
                  <a:gd name="T27" fmla="*/ 5 h 10"/>
                  <a:gd name="T28" fmla="*/ 21 w 23"/>
                  <a:gd name="T29" fmla="*/ 5 h 10"/>
                  <a:gd name="T30" fmla="*/ 23 w 23"/>
                  <a:gd name="T31" fmla="*/ 2 h 10"/>
                  <a:gd name="T32" fmla="*/ 21 w 23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0"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8" y="9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20" y="6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3" y="4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任意多边形 29"/>
              <p:cNvSpPr>
                <a:spLocks/>
              </p:cNvSpPr>
              <p:nvPr/>
            </p:nvSpPr>
            <p:spPr bwMode="auto">
              <a:xfrm>
                <a:off x="10990263" y="1525588"/>
                <a:ext cx="1228725" cy="1722438"/>
              </a:xfrm>
              <a:custGeom>
                <a:avLst/>
                <a:gdLst>
                  <a:gd name="connsiteX0" fmla="*/ 482503 w 1228725"/>
                  <a:gd name="connsiteY0" fmla="*/ 283413 h 1722438"/>
                  <a:gd name="connsiteX1" fmla="*/ 295797 w 1228725"/>
                  <a:gd name="connsiteY1" fmla="*/ 522046 h 1722438"/>
                  <a:gd name="connsiteX2" fmla="*/ 295797 w 1228725"/>
                  <a:gd name="connsiteY2" fmla="*/ 835129 h 1722438"/>
                  <a:gd name="connsiteX3" fmla="*/ 504289 w 1228725"/>
                  <a:gd name="connsiteY3" fmla="*/ 600317 h 1722438"/>
                  <a:gd name="connsiteX4" fmla="*/ 504289 w 1228725"/>
                  <a:gd name="connsiteY4" fmla="*/ 287234 h 1722438"/>
                  <a:gd name="connsiteX5" fmla="*/ 482503 w 1228725"/>
                  <a:gd name="connsiteY5" fmla="*/ 283413 h 1722438"/>
                  <a:gd name="connsiteX6" fmla="*/ 627434 w 1228725"/>
                  <a:gd name="connsiteY6" fmla="*/ 0 h 1722438"/>
                  <a:gd name="connsiteX7" fmla="*/ 1228725 w 1228725"/>
                  <a:gd name="connsiteY7" fmla="*/ 652439 h 1722438"/>
                  <a:gd name="connsiteX8" fmla="*/ 1071867 w 1228725"/>
                  <a:gd name="connsiteY8" fmla="*/ 1070000 h 1722438"/>
                  <a:gd name="connsiteX9" fmla="*/ 967294 w 1228725"/>
                  <a:gd name="connsiteY9" fmla="*/ 1513658 h 1722438"/>
                  <a:gd name="connsiteX10" fmla="*/ 967294 w 1228725"/>
                  <a:gd name="connsiteY10" fmla="*/ 1565853 h 1722438"/>
                  <a:gd name="connsiteX11" fmla="*/ 810436 w 1228725"/>
                  <a:gd name="connsiteY11" fmla="*/ 1722438 h 1722438"/>
                  <a:gd name="connsiteX12" fmla="*/ 418289 w 1228725"/>
                  <a:gd name="connsiteY12" fmla="*/ 1722438 h 1722438"/>
                  <a:gd name="connsiteX13" fmla="*/ 261431 w 1228725"/>
                  <a:gd name="connsiteY13" fmla="*/ 1565853 h 1722438"/>
                  <a:gd name="connsiteX14" fmla="*/ 261431 w 1228725"/>
                  <a:gd name="connsiteY14" fmla="*/ 1513658 h 1722438"/>
                  <a:gd name="connsiteX15" fmla="*/ 156859 w 1228725"/>
                  <a:gd name="connsiteY15" fmla="*/ 1043902 h 1722438"/>
                  <a:gd name="connsiteX16" fmla="*/ 0 w 1228725"/>
                  <a:gd name="connsiteY16" fmla="*/ 652439 h 1722438"/>
                  <a:gd name="connsiteX17" fmla="*/ 627434 w 1228725"/>
                  <a:gd name="connsiteY17" fmla="*/ 0 h 172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8725" h="1722438">
                    <a:moveTo>
                      <a:pt x="482503" y="283413"/>
                    </a:moveTo>
                    <a:cubicBezTo>
                      <a:pt x="426919" y="288050"/>
                      <a:pt x="341405" y="385073"/>
                      <a:pt x="295797" y="522046"/>
                    </a:cubicBezTo>
                    <a:cubicBezTo>
                      <a:pt x="243674" y="678588"/>
                      <a:pt x="243674" y="835129"/>
                      <a:pt x="295797" y="835129"/>
                    </a:cubicBezTo>
                    <a:cubicBezTo>
                      <a:pt x="347920" y="861219"/>
                      <a:pt x="452166" y="756858"/>
                      <a:pt x="504289" y="600317"/>
                    </a:cubicBezTo>
                    <a:cubicBezTo>
                      <a:pt x="556412" y="443776"/>
                      <a:pt x="556412" y="287234"/>
                      <a:pt x="504289" y="287234"/>
                    </a:cubicBezTo>
                    <a:cubicBezTo>
                      <a:pt x="497774" y="283973"/>
                      <a:pt x="490444" y="282750"/>
                      <a:pt x="482503" y="283413"/>
                    </a:cubicBezTo>
                    <a:close/>
                    <a:moveTo>
                      <a:pt x="627434" y="0"/>
                    </a:moveTo>
                    <a:cubicBezTo>
                      <a:pt x="967294" y="0"/>
                      <a:pt x="1228725" y="313171"/>
                      <a:pt x="1228725" y="652439"/>
                    </a:cubicBezTo>
                    <a:cubicBezTo>
                      <a:pt x="1228725" y="887317"/>
                      <a:pt x="1071867" y="1070000"/>
                      <a:pt x="1071867" y="1070000"/>
                    </a:cubicBezTo>
                    <a:cubicBezTo>
                      <a:pt x="1019580" y="1122195"/>
                      <a:pt x="967294" y="1435365"/>
                      <a:pt x="967294" y="1513658"/>
                    </a:cubicBezTo>
                    <a:cubicBezTo>
                      <a:pt x="967294" y="1513658"/>
                      <a:pt x="967294" y="1513658"/>
                      <a:pt x="967294" y="1565853"/>
                    </a:cubicBezTo>
                    <a:cubicBezTo>
                      <a:pt x="967294" y="1644146"/>
                      <a:pt x="888865" y="1722438"/>
                      <a:pt x="810436" y="1722438"/>
                    </a:cubicBezTo>
                    <a:cubicBezTo>
                      <a:pt x="810436" y="1722438"/>
                      <a:pt x="810436" y="1722438"/>
                      <a:pt x="418289" y="1722438"/>
                    </a:cubicBezTo>
                    <a:cubicBezTo>
                      <a:pt x="313717" y="1722438"/>
                      <a:pt x="261431" y="1644146"/>
                      <a:pt x="261431" y="1565853"/>
                    </a:cubicBezTo>
                    <a:cubicBezTo>
                      <a:pt x="261431" y="1565853"/>
                      <a:pt x="261431" y="1565853"/>
                      <a:pt x="261431" y="1513658"/>
                    </a:cubicBezTo>
                    <a:cubicBezTo>
                      <a:pt x="261431" y="1435365"/>
                      <a:pt x="209145" y="1122195"/>
                      <a:pt x="156859" y="1043902"/>
                    </a:cubicBezTo>
                    <a:cubicBezTo>
                      <a:pt x="156859" y="1043902"/>
                      <a:pt x="0" y="861219"/>
                      <a:pt x="0" y="652439"/>
                    </a:cubicBezTo>
                    <a:cubicBezTo>
                      <a:pt x="0" y="313171"/>
                      <a:pt x="261431" y="0"/>
                      <a:pt x="6274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8275985" y="4941004"/>
            <a:ext cx="402543" cy="402543"/>
            <a:chOff x="7021166" y="4387903"/>
            <a:chExt cx="656171" cy="656171"/>
          </a:xfrm>
        </p:grpSpPr>
        <p:grpSp>
          <p:nvGrpSpPr>
            <p:cNvPr id="34" name="组合 33"/>
            <p:cNvGrpSpPr/>
            <p:nvPr/>
          </p:nvGrpSpPr>
          <p:grpSpPr>
            <a:xfrm>
              <a:off x="7021166" y="4387903"/>
              <a:ext cx="656171" cy="656171"/>
              <a:chOff x="8415028" y="1301255"/>
              <a:chExt cx="1491176" cy="1491176"/>
            </a:xfrm>
            <a:solidFill>
              <a:srgbClr val="7030A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36" name="椭圆 35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任意多边形 34"/>
            <p:cNvSpPr>
              <a:spLocks/>
            </p:cNvSpPr>
            <p:nvPr/>
          </p:nvSpPr>
          <p:spPr bwMode="auto">
            <a:xfrm>
              <a:off x="7128437" y="4495012"/>
              <a:ext cx="441630" cy="441952"/>
            </a:xfrm>
            <a:custGeom>
              <a:avLst/>
              <a:gdLst>
                <a:gd name="connsiteX0" fmla="*/ 771525 w 1543050"/>
                <a:gd name="connsiteY0" fmla="*/ 476710 h 1543050"/>
                <a:gd name="connsiteX1" fmla="*/ 476710 w 1543050"/>
                <a:gd name="connsiteY1" fmla="*/ 771525 h 1543050"/>
                <a:gd name="connsiteX2" fmla="*/ 771525 w 1543050"/>
                <a:gd name="connsiteY2" fmla="*/ 1066340 h 1543050"/>
                <a:gd name="connsiteX3" fmla="*/ 1066340 w 1543050"/>
                <a:gd name="connsiteY3" fmla="*/ 771525 h 1543050"/>
                <a:gd name="connsiteX4" fmla="*/ 771525 w 1543050"/>
                <a:gd name="connsiteY4" fmla="*/ 476710 h 1543050"/>
                <a:gd name="connsiteX5" fmla="*/ 715072 w 1543050"/>
                <a:gd name="connsiteY5" fmla="*/ 0 h 1543050"/>
                <a:gd name="connsiteX6" fmla="*/ 837387 w 1543050"/>
                <a:gd name="connsiteY6" fmla="*/ 0 h 1543050"/>
                <a:gd name="connsiteX7" fmla="*/ 875022 w 1543050"/>
                <a:gd name="connsiteY7" fmla="*/ 47044 h 1543050"/>
                <a:gd name="connsiteX8" fmla="*/ 875022 w 1543050"/>
                <a:gd name="connsiteY8" fmla="*/ 112906 h 1543050"/>
                <a:gd name="connsiteX9" fmla="*/ 1157288 w 1543050"/>
                <a:gd name="connsiteY9" fmla="*/ 235221 h 1543050"/>
                <a:gd name="connsiteX10" fmla="*/ 1213740 w 1543050"/>
                <a:gd name="connsiteY10" fmla="*/ 178768 h 1543050"/>
                <a:gd name="connsiteX11" fmla="*/ 1279602 w 1543050"/>
                <a:gd name="connsiteY11" fmla="*/ 178768 h 1543050"/>
                <a:gd name="connsiteX12" fmla="*/ 1364282 w 1543050"/>
                <a:gd name="connsiteY12" fmla="*/ 272856 h 1543050"/>
                <a:gd name="connsiteX13" fmla="*/ 1364282 w 1543050"/>
                <a:gd name="connsiteY13" fmla="*/ 329310 h 1543050"/>
                <a:gd name="connsiteX14" fmla="*/ 1307829 w 1543050"/>
                <a:gd name="connsiteY14" fmla="*/ 385763 h 1543050"/>
                <a:gd name="connsiteX15" fmla="*/ 1430144 w 1543050"/>
                <a:gd name="connsiteY15" fmla="*/ 668028 h 1543050"/>
                <a:gd name="connsiteX16" fmla="*/ 1496006 w 1543050"/>
                <a:gd name="connsiteY16" fmla="*/ 668028 h 1543050"/>
                <a:gd name="connsiteX17" fmla="*/ 1543050 w 1543050"/>
                <a:gd name="connsiteY17" fmla="*/ 705663 h 1543050"/>
                <a:gd name="connsiteX18" fmla="*/ 1543050 w 1543050"/>
                <a:gd name="connsiteY18" fmla="*/ 827978 h 1543050"/>
                <a:gd name="connsiteX19" fmla="*/ 1496006 w 1543050"/>
                <a:gd name="connsiteY19" fmla="*/ 875022 h 1543050"/>
                <a:gd name="connsiteX20" fmla="*/ 1430144 w 1543050"/>
                <a:gd name="connsiteY20" fmla="*/ 875022 h 1543050"/>
                <a:gd name="connsiteX21" fmla="*/ 1307829 w 1543050"/>
                <a:gd name="connsiteY21" fmla="*/ 1157288 h 1543050"/>
                <a:gd name="connsiteX22" fmla="*/ 1364282 w 1543050"/>
                <a:gd name="connsiteY22" fmla="*/ 1213741 h 1543050"/>
                <a:gd name="connsiteX23" fmla="*/ 1364282 w 1543050"/>
                <a:gd name="connsiteY23" fmla="*/ 1270194 h 1543050"/>
                <a:gd name="connsiteX24" fmla="*/ 1279602 w 1543050"/>
                <a:gd name="connsiteY24" fmla="*/ 1354873 h 1543050"/>
                <a:gd name="connsiteX25" fmla="*/ 1213740 w 1543050"/>
                <a:gd name="connsiteY25" fmla="*/ 1354873 h 1543050"/>
                <a:gd name="connsiteX26" fmla="*/ 1157288 w 1543050"/>
                <a:gd name="connsiteY26" fmla="*/ 1307829 h 1543050"/>
                <a:gd name="connsiteX27" fmla="*/ 875022 w 1543050"/>
                <a:gd name="connsiteY27" fmla="*/ 1420735 h 1543050"/>
                <a:gd name="connsiteX28" fmla="*/ 875022 w 1543050"/>
                <a:gd name="connsiteY28" fmla="*/ 1496006 h 1543050"/>
                <a:gd name="connsiteX29" fmla="*/ 837387 w 1543050"/>
                <a:gd name="connsiteY29" fmla="*/ 1543050 h 1543050"/>
                <a:gd name="connsiteX30" fmla="*/ 715072 w 1543050"/>
                <a:gd name="connsiteY30" fmla="*/ 1543050 h 1543050"/>
                <a:gd name="connsiteX31" fmla="*/ 668028 w 1543050"/>
                <a:gd name="connsiteY31" fmla="*/ 1496006 h 1543050"/>
                <a:gd name="connsiteX32" fmla="*/ 668028 w 1543050"/>
                <a:gd name="connsiteY32" fmla="*/ 1420735 h 1543050"/>
                <a:gd name="connsiteX33" fmla="*/ 385762 w 1543050"/>
                <a:gd name="connsiteY33" fmla="*/ 1307829 h 1543050"/>
                <a:gd name="connsiteX34" fmla="*/ 329309 w 1543050"/>
                <a:gd name="connsiteY34" fmla="*/ 1354873 h 1543050"/>
                <a:gd name="connsiteX35" fmla="*/ 272856 w 1543050"/>
                <a:gd name="connsiteY35" fmla="*/ 1354873 h 1543050"/>
                <a:gd name="connsiteX36" fmla="*/ 188177 w 1543050"/>
                <a:gd name="connsiteY36" fmla="*/ 1270194 h 1543050"/>
                <a:gd name="connsiteX37" fmla="*/ 188177 w 1543050"/>
                <a:gd name="connsiteY37" fmla="*/ 1213741 h 1543050"/>
                <a:gd name="connsiteX38" fmla="*/ 235221 w 1543050"/>
                <a:gd name="connsiteY38" fmla="*/ 1157288 h 1543050"/>
                <a:gd name="connsiteX39" fmla="*/ 122315 w 1543050"/>
                <a:gd name="connsiteY39" fmla="*/ 875022 h 1543050"/>
                <a:gd name="connsiteX40" fmla="*/ 47044 w 1543050"/>
                <a:gd name="connsiteY40" fmla="*/ 875022 h 1543050"/>
                <a:gd name="connsiteX41" fmla="*/ 0 w 1543050"/>
                <a:gd name="connsiteY41" fmla="*/ 827978 h 1543050"/>
                <a:gd name="connsiteX42" fmla="*/ 0 w 1543050"/>
                <a:gd name="connsiteY42" fmla="*/ 705663 h 1543050"/>
                <a:gd name="connsiteX43" fmla="*/ 47044 w 1543050"/>
                <a:gd name="connsiteY43" fmla="*/ 668028 h 1543050"/>
                <a:gd name="connsiteX44" fmla="*/ 122315 w 1543050"/>
                <a:gd name="connsiteY44" fmla="*/ 668028 h 1543050"/>
                <a:gd name="connsiteX45" fmla="*/ 235221 w 1543050"/>
                <a:gd name="connsiteY45" fmla="*/ 385763 h 1543050"/>
                <a:gd name="connsiteX46" fmla="*/ 188177 w 1543050"/>
                <a:gd name="connsiteY46" fmla="*/ 329310 h 1543050"/>
                <a:gd name="connsiteX47" fmla="*/ 188177 w 1543050"/>
                <a:gd name="connsiteY47" fmla="*/ 272856 h 1543050"/>
                <a:gd name="connsiteX48" fmla="*/ 272856 w 1543050"/>
                <a:gd name="connsiteY48" fmla="*/ 178768 h 1543050"/>
                <a:gd name="connsiteX49" fmla="*/ 329309 w 1543050"/>
                <a:gd name="connsiteY49" fmla="*/ 178768 h 1543050"/>
                <a:gd name="connsiteX50" fmla="*/ 385762 w 1543050"/>
                <a:gd name="connsiteY50" fmla="*/ 235221 h 1543050"/>
                <a:gd name="connsiteX51" fmla="*/ 668028 w 1543050"/>
                <a:gd name="connsiteY51" fmla="*/ 112906 h 1543050"/>
                <a:gd name="connsiteX52" fmla="*/ 668028 w 1543050"/>
                <a:gd name="connsiteY52" fmla="*/ 47044 h 1543050"/>
                <a:gd name="connsiteX53" fmla="*/ 715072 w 1543050"/>
                <a:gd name="connsiteY53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3050" h="1543050">
                  <a:moveTo>
                    <a:pt x="771525" y="476710"/>
                  </a:moveTo>
                  <a:cubicBezTo>
                    <a:pt x="608703" y="476710"/>
                    <a:pt x="476710" y="608703"/>
                    <a:pt x="476710" y="771525"/>
                  </a:cubicBezTo>
                  <a:cubicBezTo>
                    <a:pt x="476710" y="934347"/>
                    <a:pt x="608703" y="1066340"/>
                    <a:pt x="771525" y="1066340"/>
                  </a:cubicBezTo>
                  <a:cubicBezTo>
                    <a:pt x="934347" y="1066340"/>
                    <a:pt x="1066340" y="934347"/>
                    <a:pt x="1066340" y="771525"/>
                  </a:cubicBezTo>
                  <a:cubicBezTo>
                    <a:pt x="1066340" y="608703"/>
                    <a:pt x="934347" y="476710"/>
                    <a:pt x="771525" y="476710"/>
                  </a:cubicBezTo>
                  <a:close/>
                  <a:moveTo>
                    <a:pt x="715072" y="0"/>
                  </a:moveTo>
                  <a:cubicBezTo>
                    <a:pt x="715072" y="0"/>
                    <a:pt x="715072" y="0"/>
                    <a:pt x="837387" y="0"/>
                  </a:cubicBezTo>
                  <a:cubicBezTo>
                    <a:pt x="856205" y="0"/>
                    <a:pt x="875022" y="18818"/>
                    <a:pt x="875022" y="47044"/>
                  </a:cubicBezTo>
                  <a:cubicBezTo>
                    <a:pt x="875022" y="47044"/>
                    <a:pt x="875022" y="47044"/>
                    <a:pt x="875022" y="112906"/>
                  </a:cubicBezTo>
                  <a:cubicBezTo>
                    <a:pt x="978520" y="131724"/>
                    <a:pt x="1082017" y="178768"/>
                    <a:pt x="1157288" y="235221"/>
                  </a:cubicBezTo>
                  <a:cubicBezTo>
                    <a:pt x="1157288" y="235221"/>
                    <a:pt x="1157288" y="235221"/>
                    <a:pt x="1213740" y="178768"/>
                  </a:cubicBezTo>
                  <a:cubicBezTo>
                    <a:pt x="1232558" y="169359"/>
                    <a:pt x="1260785" y="169359"/>
                    <a:pt x="1279602" y="178768"/>
                  </a:cubicBezTo>
                  <a:cubicBezTo>
                    <a:pt x="1279602" y="178768"/>
                    <a:pt x="1279602" y="178768"/>
                    <a:pt x="1364282" y="272856"/>
                  </a:cubicBezTo>
                  <a:cubicBezTo>
                    <a:pt x="1373691" y="282265"/>
                    <a:pt x="1373691" y="310492"/>
                    <a:pt x="1364282" y="329310"/>
                  </a:cubicBezTo>
                  <a:cubicBezTo>
                    <a:pt x="1364282" y="329310"/>
                    <a:pt x="1364282" y="329310"/>
                    <a:pt x="1307829" y="385763"/>
                  </a:cubicBezTo>
                  <a:cubicBezTo>
                    <a:pt x="1364282" y="461033"/>
                    <a:pt x="1411326" y="564531"/>
                    <a:pt x="1430144" y="668028"/>
                  </a:cubicBezTo>
                  <a:cubicBezTo>
                    <a:pt x="1430144" y="668028"/>
                    <a:pt x="1430144" y="668028"/>
                    <a:pt x="1496006" y="668028"/>
                  </a:cubicBezTo>
                  <a:cubicBezTo>
                    <a:pt x="1524232" y="668028"/>
                    <a:pt x="1543050" y="686846"/>
                    <a:pt x="1543050" y="705663"/>
                  </a:cubicBezTo>
                  <a:cubicBezTo>
                    <a:pt x="1543050" y="705663"/>
                    <a:pt x="1543050" y="705663"/>
                    <a:pt x="1543050" y="827978"/>
                  </a:cubicBezTo>
                  <a:cubicBezTo>
                    <a:pt x="1543050" y="856205"/>
                    <a:pt x="1524232" y="875022"/>
                    <a:pt x="1496006" y="875022"/>
                  </a:cubicBezTo>
                  <a:cubicBezTo>
                    <a:pt x="1496006" y="875022"/>
                    <a:pt x="1496006" y="875022"/>
                    <a:pt x="1430144" y="875022"/>
                  </a:cubicBezTo>
                  <a:cubicBezTo>
                    <a:pt x="1411326" y="978520"/>
                    <a:pt x="1364282" y="1072608"/>
                    <a:pt x="1307829" y="1157288"/>
                  </a:cubicBezTo>
                  <a:cubicBezTo>
                    <a:pt x="1307829" y="1157288"/>
                    <a:pt x="1307829" y="1157288"/>
                    <a:pt x="1364282" y="1213741"/>
                  </a:cubicBezTo>
                  <a:cubicBezTo>
                    <a:pt x="1373691" y="1232558"/>
                    <a:pt x="1373691" y="1260785"/>
                    <a:pt x="1364282" y="1270194"/>
                  </a:cubicBezTo>
                  <a:cubicBezTo>
                    <a:pt x="1364282" y="1270194"/>
                    <a:pt x="1364282" y="1270194"/>
                    <a:pt x="1279602" y="1354873"/>
                  </a:cubicBezTo>
                  <a:cubicBezTo>
                    <a:pt x="1260785" y="1373691"/>
                    <a:pt x="1232558" y="1373691"/>
                    <a:pt x="1213740" y="1354873"/>
                  </a:cubicBezTo>
                  <a:lnTo>
                    <a:pt x="1157288" y="1307829"/>
                  </a:lnTo>
                  <a:cubicBezTo>
                    <a:pt x="1082017" y="1364282"/>
                    <a:pt x="978520" y="1411326"/>
                    <a:pt x="875022" y="1420735"/>
                  </a:cubicBezTo>
                  <a:cubicBezTo>
                    <a:pt x="875022" y="1420735"/>
                    <a:pt x="875022" y="1420735"/>
                    <a:pt x="875022" y="1496006"/>
                  </a:cubicBezTo>
                  <a:cubicBezTo>
                    <a:pt x="875022" y="1524233"/>
                    <a:pt x="856205" y="1543050"/>
                    <a:pt x="837387" y="1543050"/>
                  </a:cubicBezTo>
                  <a:cubicBezTo>
                    <a:pt x="837387" y="1543050"/>
                    <a:pt x="837387" y="1543050"/>
                    <a:pt x="715072" y="1543050"/>
                  </a:cubicBezTo>
                  <a:cubicBezTo>
                    <a:pt x="686845" y="1543050"/>
                    <a:pt x="668028" y="1524233"/>
                    <a:pt x="668028" y="1496006"/>
                  </a:cubicBezTo>
                  <a:cubicBezTo>
                    <a:pt x="668028" y="1496006"/>
                    <a:pt x="668028" y="1496006"/>
                    <a:pt x="668028" y="1420735"/>
                  </a:cubicBezTo>
                  <a:cubicBezTo>
                    <a:pt x="564530" y="1411326"/>
                    <a:pt x="470442" y="1364282"/>
                    <a:pt x="385762" y="1307829"/>
                  </a:cubicBezTo>
                  <a:cubicBezTo>
                    <a:pt x="385762" y="1307829"/>
                    <a:pt x="385762" y="1307829"/>
                    <a:pt x="329309" y="1354873"/>
                  </a:cubicBezTo>
                  <a:cubicBezTo>
                    <a:pt x="319901" y="1373691"/>
                    <a:pt x="291674" y="1373691"/>
                    <a:pt x="272856" y="1354873"/>
                  </a:cubicBezTo>
                  <a:cubicBezTo>
                    <a:pt x="272856" y="1354873"/>
                    <a:pt x="272856" y="1354873"/>
                    <a:pt x="188177" y="1270194"/>
                  </a:cubicBezTo>
                  <a:cubicBezTo>
                    <a:pt x="169359" y="1260785"/>
                    <a:pt x="169359" y="1232558"/>
                    <a:pt x="188177" y="1213741"/>
                  </a:cubicBezTo>
                  <a:cubicBezTo>
                    <a:pt x="188177" y="1213741"/>
                    <a:pt x="188177" y="1213741"/>
                    <a:pt x="235221" y="1157288"/>
                  </a:cubicBezTo>
                  <a:cubicBezTo>
                    <a:pt x="178768" y="1072608"/>
                    <a:pt x="131724" y="978520"/>
                    <a:pt x="122315" y="875022"/>
                  </a:cubicBezTo>
                  <a:cubicBezTo>
                    <a:pt x="122315" y="875022"/>
                    <a:pt x="122315" y="875022"/>
                    <a:pt x="47044" y="875022"/>
                  </a:cubicBezTo>
                  <a:cubicBezTo>
                    <a:pt x="18818" y="875022"/>
                    <a:pt x="0" y="856205"/>
                    <a:pt x="0" y="827978"/>
                  </a:cubicBezTo>
                  <a:cubicBezTo>
                    <a:pt x="0" y="827978"/>
                    <a:pt x="0" y="827978"/>
                    <a:pt x="0" y="705663"/>
                  </a:cubicBezTo>
                  <a:cubicBezTo>
                    <a:pt x="0" y="686846"/>
                    <a:pt x="18818" y="668028"/>
                    <a:pt x="47044" y="668028"/>
                  </a:cubicBezTo>
                  <a:cubicBezTo>
                    <a:pt x="47044" y="668028"/>
                    <a:pt x="47044" y="668028"/>
                    <a:pt x="122315" y="668028"/>
                  </a:cubicBezTo>
                  <a:cubicBezTo>
                    <a:pt x="131724" y="564531"/>
                    <a:pt x="178768" y="461033"/>
                    <a:pt x="235221" y="385763"/>
                  </a:cubicBezTo>
                  <a:cubicBezTo>
                    <a:pt x="235221" y="385763"/>
                    <a:pt x="235221" y="385763"/>
                    <a:pt x="188177" y="329310"/>
                  </a:cubicBezTo>
                  <a:cubicBezTo>
                    <a:pt x="169359" y="310492"/>
                    <a:pt x="169359" y="282265"/>
                    <a:pt x="188177" y="272856"/>
                  </a:cubicBezTo>
                  <a:cubicBezTo>
                    <a:pt x="188177" y="272856"/>
                    <a:pt x="188177" y="272856"/>
                    <a:pt x="272856" y="178768"/>
                  </a:cubicBezTo>
                  <a:cubicBezTo>
                    <a:pt x="291674" y="169359"/>
                    <a:pt x="319901" y="169359"/>
                    <a:pt x="329309" y="178768"/>
                  </a:cubicBezTo>
                  <a:cubicBezTo>
                    <a:pt x="329309" y="178768"/>
                    <a:pt x="329309" y="178768"/>
                    <a:pt x="385762" y="235221"/>
                  </a:cubicBezTo>
                  <a:cubicBezTo>
                    <a:pt x="470442" y="178768"/>
                    <a:pt x="564530" y="131724"/>
                    <a:pt x="668028" y="112906"/>
                  </a:cubicBezTo>
                  <a:cubicBezTo>
                    <a:pt x="668028" y="112906"/>
                    <a:pt x="668028" y="112906"/>
                    <a:pt x="668028" y="47044"/>
                  </a:cubicBezTo>
                  <a:cubicBezTo>
                    <a:pt x="668028" y="18818"/>
                    <a:pt x="686845" y="0"/>
                    <a:pt x="7150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67424" y="4931528"/>
            <a:ext cx="402543" cy="402543"/>
            <a:chOff x="6157069" y="4376643"/>
            <a:chExt cx="656171" cy="656171"/>
          </a:xfrm>
        </p:grpSpPr>
        <p:grpSp>
          <p:nvGrpSpPr>
            <p:cNvPr id="39" name="组合 38"/>
            <p:cNvGrpSpPr/>
            <p:nvPr/>
          </p:nvGrpSpPr>
          <p:grpSpPr>
            <a:xfrm>
              <a:off x="6157069" y="4376643"/>
              <a:ext cx="656171" cy="656171"/>
              <a:chOff x="8415028" y="1301255"/>
              <a:chExt cx="1491176" cy="1491176"/>
            </a:xfrm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41" name="椭圆 40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Freeform 41"/>
            <p:cNvSpPr>
              <a:spLocks noEditPoints="1"/>
            </p:cNvSpPr>
            <p:nvPr/>
          </p:nvSpPr>
          <p:spPr bwMode="auto">
            <a:xfrm>
              <a:off x="6267132" y="4512513"/>
              <a:ext cx="416457" cy="364239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84013" y="4942682"/>
            <a:ext cx="402543" cy="402543"/>
            <a:chOff x="7910629" y="4377806"/>
            <a:chExt cx="656171" cy="656171"/>
          </a:xfrm>
        </p:grpSpPr>
        <p:grpSp>
          <p:nvGrpSpPr>
            <p:cNvPr id="44" name="组合 43"/>
            <p:cNvGrpSpPr/>
            <p:nvPr/>
          </p:nvGrpSpPr>
          <p:grpSpPr>
            <a:xfrm>
              <a:off x="7910629" y="4377806"/>
              <a:ext cx="656171" cy="656171"/>
              <a:chOff x="8415028" y="1301255"/>
              <a:chExt cx="1491176" cy="1491176"/>
            </a:xfrm>
            <a:solidFill>
              <a:srgbClr val="CC33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48" name="椭圆 47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solidFill>
                <a:srgbClr val="F465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8030376" y="4502416"/>
              <a:ext cx="416676" cy="405480"/>
              <a:chOff x="5970999" y="1635369"/>
              <a:chExt cx="302366" cy="294242"/>
            </a:xfrm>
            <a:solidFill>
              <a:schemeClr val="bg1"/>
            </a:solidFill>
            <a:effectLst/>
          </p:grpSpPr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6103263" y="1635369"/>
                <a:ext cx="37156" cy="1353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5970999" y="1642926"/>
                <a:ext cx="302366" cy="286685"/>
              </a:xfrm>
              <a:custGeom>
                <a:avLst/>
                <a:gdLst>
                  <a:gd name="T0" fmla="*/ 270 w 373"/>
                  <a:gd name="T1" fmla="*/ 0 h 354"/>
                  <a:gd name="T2" fmla="*/ 270 w 373"/>
                  <a:gd name="T3" fmla="*/ 0 h 354"/>
                  <a:gd name="T4" fmla="*/ 251 w 373"/>
                  <a:gd name="T5" fmla="*/ 40 h 354"/>
                  <a:gd name="T6" fmla="*/ 329 w 373"/>
                  <a:gd name="T7" fmla="*/ 167 h 354"/>
                  <a:gd name="T8" fmla="*/ 186 w 373"/>
                  <a:gd name="T9" fmla="*/ 309 h 354"/>
                  <a:gd name="T10" fmla="*/ 44 w 373"/>
                  <a:gd name="T11" fmla="*/ 167 h 354"/>
                  <a:gd name="T12" fmla="*/ 123 w 373"/>
                  <a:gd name="T13" fmla="*/ 40 h 354"/>
                  <a:gd name="T14" fmla="*/ 123 w 373"/>
                  <a:gd name="T15" fmla="*/ 40 h 354"/>
                  <a:gd name="T16" fmla="*/ 102 w 373"/>
                  <a:gd name="T17" fmla="*/ 0 h 354"/>
                  <a:gd name="T18" fmla="*/ 0 w 373"/>
                  <a:gd name="T19" fmla="*/ 167 h 354"/>
                  <a:gd name="T20" fmla="*/ 186 w 373"/>
                  <a:gd name="T21" fmla="*/ 354 h 354"/>
                  <a:gd name="T22" fmla="*/ 373 w 373"/>
                  <a:gd name="T23" fmla="*/ 167 h 354"/>
                  <a:gd name="T24" fmla="*/ 270 w 373"/>
                  <a:gd name="T25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354">
                    <a:moveTo>
                      <a:pt x="270" y="0"/>
                    </a:moveTo>
                    <a:cubicBezTo>
                      <a:pt x="270" y="0"/>
                      <a:pt x="270" y="0"/>
                      <a:pt x="270" y="0"/>
                    </a:cubicBezTo>
                    <a:cubicBezTo>
                      <a:pt x="251" y="40"/>
                      <a:pt x="251" y="40"/>
                      <a:pt x="251" y="40"/>
                    </a:cubicBezTo>
                    <a:cubicBezTo>
                      <a:pt x="297" y="64"/>
                      <a:pt x="329" y="112"/>
                      <a:pt x="329" y="167"/>
                    </a:cubicBezTo>
                    <a:cubicBezTo>
                      <a:pt x="329" y="245"/>
                      <a:pt x="265" y="309"/>
                      <a:pt x="186" y="309"/>
                    </a:cubicBezTo>
                    <a:cubicBezTo>
                      <a:pt x="108" y="309"/>
                      <a:pt x="44" y="245"/>
                      <a:pt x="44" y="167"/>
                    </a:cubicBezTo>
                    <a:cubicBezTo>
                      <a:pt x="44" y="111"/>
                      <a:pt x="76" y="63"/>
                      <a:pt x="123" y="40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42" y="31"/>
                      <a:pt x="0" y="94"/>
                      <a:pt x="0" y="167"/>
                    </a:cubicBezTo>
                    <a:cubicBezTo>
                      <a:pt x="0" y="270"/>
                      <a:pt x="84" y="354"/>
                      <a:pt x="186" y="354"/>
                    </a:cubicBezTo>
                    <a:cubicBezTo>
                      <a:pt x="289" y="354"/>
                      <a:pt x="373" y="270"/>
                      <a:pt x="373" y="167"/>
                    </a:cubicBezTo>
                    <a:cubicBezTo>
                      <a:pt x="373" y="94"/>
                      <a:pt x="331" y="31"/>
                      <a:pt x="2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4257155" y="513279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50" name="Rounded Rectangle 7">
            <a:extLst>
              <a:ext uri="{FF2B5EF4-FFF2-40B4-BE49-F238E27FC236}">
                <a16:creationId xmlns:a16="http://schemas.microsoft.com/office/drawing/2014/main" id="{B8C66BEC-31DA-435F-9004-02EA05AAAEC4}"/>
              </a:ext>
            </a:extLst>
          </p:cNvPr>
          <p:cNvSpPr/>
          <p:nvPr/>
        </p:nvSpPr>
        <p:spPr>
          <a:xfrm>
            <a:off x="7724152" y="418379"/>
            <a:ext cx="1190179" cy="34598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" name="TextBox 3">
            <a:hlinkClick r:id="rId5"/>
            <a:extLst>
              <a:ext uri="{FF2B5EF4-FFF2-40B4-BE49-F238E27FC236}">
                <a16:creationId xmlns:a16="http://schemas.microsoft.com/office/drawing/2014/main" id="{D43F92CC-4369-4049-B8EE-517C70AB2A4A}"/>
              </a:ext>
            </a:extLst>
          </p:cNvPr>
          <p:cNvSpPr txBox="1"/>
          <p:nvPr/>
        </p:nvSpPr>
        <p:spPr>
          <a:xfrm>
            <a:off x="2426749" y="509732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14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67 0.00294 L -8.5565E-7 1.94004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3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6 0.00294 L -3.37035E-6 1.94004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6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33 0.00294 L -2.59308E-6 1.94004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99 0.00294 L 4.89223E-6 1.94004E-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8295E-6 1.75191E-6 L 0.45722 -0.0023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61" y="-11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0325" y="-1"/>
            <a:ext cx="9601200" cy="5400675"/>
          </a:xfrm>
          <a:prstGeom prst="rect">
            <a:avLst/>
          </a:prstGeom>
          <a:solidFill>
            <a:srgbClr val="F0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en-US" sz="1418">
              <a:solidFill>
                <a:prstClr val="white"/>
              </a:solidFill>
              <a:latin typeface="等线"/>
            </a:endParaRPr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60325" y="362500"/>
            <a:ext cx="9601200" cy="832604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543170" y="1202613"/>
            <a:ext cx="6480810" cy="1692712"/>
          </a:xfrm>
        </p:spPr>
        <p:txBody>
          <a:bodyPr/>
          <a:lstStyle/>
          <a:p>
            <a:pPr marL="0" indent="0" algn="ctr">
              <a:buNone/>
            </a:pPr>
            <a:r>
              <a:rPr lang="en-US" sz="189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18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189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189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189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189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189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26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26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034572" y="2506382"/>
            <a:ext cx="5989408" cy="249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418" dirty="0">
                <a:solidFill>
                  <a:srgbClr val="4472C4"/>
                </a:solidFill>
                <a:latin typeface="等线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418" dirty="0">
                <a:solidFill>
                  <a:srgbClr val="4472C4"/>
                </a:solidFill>
                <a:latin typeface="等线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sz="1418" dirty="0">
              <a:solidFill>
                <a:srgbClr val="4472C4"/>
              </a:solidFill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r>
              <a:rPr lang="es-CO" altLang="ja-JP" sz="1418" dirty="0">
                <a:solidFill>
                  <a:srgbClr val="4472C4"/>
                </a:solidFill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lang="en-US" altLang="zh-CN" sz="1418" dirty="0" err="1">
                <a:solidFill>
                  <a:srgbClr val="4472C4"/>
                </a:solidFill>
                <a:latin typeface="等线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lang="es-CO" altLang="ja-JP" sz="1418" dirty="0">
                <a:solidFill>
                  <a:srgbClr val="4472C4"/>
                </a:solidFill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lang="es-CO" altLang="ja-JP" sz="1418" dirty="0">
              <a:solidFill>
                <a:srgbClr val="4472C4"/>
              </a:solidFill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es-CO" altLang="ja-JP" sz="1418" dirty="0">
              <a:solidFill>
                <a:prstClr val="white"/>
              </a:solidFill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r>
              <a:rPr lang="es-CO" altLang="ja-JP" sz="1418" dirty="0">
                <a:solidFill>
                  <a:srgbClr val="ED7D31">
                    <a:lumMod val="75000"/>
                  </a:srgbClr>
                </a:solidFill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https://www.facebook.com/freeppt7/</a:t>
            </a:r>
            <a:endParaRPr lang="es-CO" altLang="ja-JP" sz="1418" dirty="0">
              <a:solidFill>
                <a:srgbClr val="ED7D31">
                  <a:lumMod val="75000"/>
                </a:srgbClr>
              </a:solidFill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es-CO" altLang="ja-JP" sz="1418" dirty="0">
              <a:solidFill>
                <a:prstClr val="white"/>
              </a:solidFill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r>
              <a:rPr lang="es-CO" altLang="ja-JP" sz="1418" dirty="0">
                <a:solidFill>
                  <a:srgbClr val="4472C4"/>
                </a:solidFill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7"/>
              </a:rPr>
              <a:t>https://www.facebook.com/groups/best.PowerPoint.templates</a:t>
            </a:r>
            <a:endParaRPr lang="es-CO" altLang="ja-JP" sz="1418" dirty="0">
              <a:solidFill>
                <a:srgbClr val="4472C4"/>
              </a:solidFill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es-CO" altLang="ja-JP" sz="1418" dirty="0">
              <a:solidFill>
                <a:prstClr val="white"/>
              </a:solidFill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r>
              <a:rPr lang="es-CO" altLang="ja-JP" sz="1418" dirty="0">
                <a:solidFill>
                  <a:srgbClr val="ED7D31">
                    <a:lumMod val="75000"/>
                  </a:srgbClr>
                </a:solidFill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lang="es-CO" altLang="ja-JP" sz="1418" dirty="0">
              <a:solidFill>
                <a:srgbClr val="ED7D31">
                  <a:lumMod val="75000"/>
                </a:srgbClr>
              </a:solidFill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es-CO" altLang="ja-JP" sz="1418" dirty="0">
              <a:solidFill>
                <a:prstClr val="white"/>
              </a:solidFill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r>
              <a:rPr lang="es-CO" altLang="ja-JP" sz="1418" dirty="0">
                <a:solidFill>
                  <a:srgbClr val="4472C4"/>
                </a:solidFill>
                <a:latin typeface="等线"/>
                <a:ea typeface="游ゴシック" panose="020B0400000000000000" pitchFamily="34" charset="-128"/>
                <a:cs typeface="Arial" panose="020B0604020202020204" pitchFamily="34" charset="0"/>
                <a:hlinkClick r:id="rId9"/>
              </a:rPr>
              <a:t>https://twitter.com/freeppt7_com</a:t>
            </a:r>
            <a:endParaRPr lang="es-CO" altLang="ja-JP" sz="1418" dirty="0">
              <a:solidFill>
                <a:srgbClr val="4472C4"/>
              </a:solidFill>
              <a:latin typeface="等线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4873580" y="1175070"/>
            <a:ext cx="411980" cy="413197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4213062" y="1230615"/>
            <a:ext cx="411978" cy="30210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4875223" y="3559662"/>
            <a:ext cx="246592" cy="557470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 dirty="0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7609092" y="2877964"/>
            <a:ext cx="177710" cy="395901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4208108" y="3655503"/>
            <a:ext cx="365788" cy="365788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6159835" y="2868473"/>
            <a:ext cx="362863" cy="357044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8772990" y="2835446"/>
            <a:ext cx="365788" cy="36471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5534099" y="1195989"/>
            <a:ext cx="371359" cy="371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6153751" y="1195987"/>
            <a:ext cx="371854" cy="371360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3" name="Pie 24"/>
          <p:cNvSpPr/>
          <p:nvPr/>
        </p:nvSpPr>
        <p:spPr>
          <a:xfrm>
            <a:off x="5423143" y="3637450"/>
            <a:ext cx="404132" cy="40189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8753110" y="1990615"/>
            <a:ext cx="405544" cy="406547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6774044" y="1158106"/>
            <a:ext cx="446828" cy="44712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7469559" y="1121637"/>
            <a:ext cx="372725" cy="520060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6128600" y="3623255"/>
            <a:ext cx="303810" cy="43028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8" name="Oval 27"/>
          <p:cNvSpPr/>
          <p:nvPr/>
        </p:nvSpPr>
        <p:spPr>
          <a:xfrm>
            <a:off x="3539891" y="4306982"/>
            <a:ext cx="322664" cy="613633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6783104" y="2791791"/>
            <a:ext cx="471527" cy="51041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7392787" y="2003346"/>
            <a:ext cx="304499" cy="34385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1" name="Oval 26"/>
          <p:cNvSpPr/>
          <p:nvPr/>
        </p:nvSpPr>
        <p:spPr>
          <a:xfrm>
            <a:off x="5546792" y="2824979"/>
            <a:ext cx="372080" cy="44403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3494001" y="1166177"/>
            <a:ext cx="470521" cy="430981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6781010" y="1981339"/>
            <a:ext cx="293083" cy="38786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8076755" y="2853470"/>
            <a:ext cx="387050" cy="38705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4253145" y="1998866"/>
            <a:ext cx="417252" cy="35281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6248670" y="1990409"/>
            <a:ext cx="213644" cy="36972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4989092" y="2021650"/>
            <a:ext cx="386705" cy="3072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5694492" y="2009717"/>
            <a:ext cx="235483" cy="331110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9" name="Chord 14"/>
          <p:cNvSpPr/>
          <p:nvPr/>
        </p:nvSpPr>
        <p:spPr>
          <a:xfrm>
            <a:off x="4722282" y="4359078"/>
            <a:ext cx="403703" cy="509441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3534282" y="1946413"/>
            <a:ext cx="400170" cy="40684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4893634" y="2861937"/>
            <a:ext cx="432086" cy="370116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4146048" y="4320180"/>
            <a:ext cx="296532" cy="58724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6058746" y="4393325"/>
            <a:ext cx="440948" cy="4409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8061815" y="4393325"/>
            <a:ext cx="440948" cy="44094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6729659" y="4395743"/>
            <a:ext cx="436111" cy="4361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6" name="Oval 37"/>
          <p:cNvSpPr/>
          <p:nvPr/>
        </p:nvSpPr>
        <p:spPr>
          <a:xfrm>
            <a:off x="8732729" y="4390646"/>
            <a:ext cx="446306" cy="44630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7395736" y="4395743"/>
            <a:ext cx="436111" cy="43611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4254312" y="2772118"/>
            <a:ext cx="306645" cy="5497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3526250" y="2791882"/>
            <a:ext cx="415276" cy="3887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5556310" y="4312729"/>
            <a:ext cx="150193" cy="60214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1" name="Frame 17"/>
          <p:cNvSpPr/>
          <p:nvPr/>
        </p:nvSpPr>
        <p:spPr>
          <a:xfrm>
            <a:off x="3506611" y="3633066"/>
            <a:ext cx="400170" cy="4001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8015981" y="2011358"/>
            <a:ext cx="397398" cy="32782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8035096" y="1212236"/>
            <a:ext cx="434576" cy="430043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8669921" y="1212288"/>
            <a:ext cx="428854" cy="4308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7434060" y="3605195"/>
            <a:ext cx="376542" cy="44834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6744964" y="3605195"/>
            <a:ext cx="376542" cy="44834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8123155" y="3605195"/>
            <a:ext cx="376542" cy="44834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8812250" y="3605195"/>
            <a:ext cx="376542" cy="44834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3549627" y="1110817"/>
            <a:ext cx="417481" cy="417227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4216752" y="1145694"/>
            <a:ext cx="417227" cy="347473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5569228" y="1134013"/>
            <a:ext cx="370839" cy="370839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4876665" y="1143269"/>
            <a:ext cx="417227" cy="352324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6234921" y="1949175"/>
            <a:ext cx="403891" cy="34471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6801962" y="1137268"/>
            <a:ext cx="487547" cy="36432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8153800" y="1212579"/>
            <a:ext cx="417227" cy="213704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6283788" y="1127895"/>
            <a:ext cx="306154" cy="383072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2" name="Oval 10"/>
          <p:cNvSpPr/>
          <p:nvPr/>
        </p:nvSpPr>
        <p:spPr>
          <a:xfrm>
            <a:off x="7510313" y="1128696"/>
            <a:ext cx="383239" cy="381471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3" name="Freeform 101"/>
          <p:cNvSpPr/>
          <p:nvPr/>
        </p:nvSpPr>
        <p:spPr>
          <a:xfrm>
            <a:off x="8864997" y="1170190"/>
            <a:ext cx="224194" cy="29848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6917476" y="1912917"/>
            <a:ext cx="256516" cy="417227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126">
                <a:solidFill>
                  <a:prstClr val="white"/>
                </a:solidFill>
                <a:latin typeface="等线"/>
                <a:ea typeface="맑은 고딕" panose="020B0503020000020004" pitchFamily="34" charset="-127"/>
              </a:endParaRPr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126">
                <a:solidFill>
                  <a:prstClr val="white"/>
                </a:solidFill>
                <a:latin typeface="等线"/>
                <a:ea typeface="맑은 고딕" panose="020B0503020000020004" pitchFamily="34" charset="-127"/>
              </a:endParaRPr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126">
                <a:solidFill>
                  <a:prstClr val="white"/>
                </a:solidFill>
                <a:latin typeface="等线"/>
                <a:ea typeface="맑은 고딕" panose="020B0503020000020004" pitchFamily="34" charset="-127"/>
              </a:endParaRPr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126">
                <a:solidFill>
                  <a:prstClr val="white"/>
                </a:solidFill>
                <a:latin typeface="等线"/>
                <a:ea typeface="맑은 고딕" panose="020B0503020000020004" pitchFamily="34" charset="-127"/>
              </a:endParaRPr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7635037" y="1912917"/>
            <a:ext cx="133792" cy="417227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0" name="Freeform 108"/>
          <p:cNvSpPr/>
          <p:nvPr/>
        </p:nvSpPr>
        <p:spPr>
          <a:xfrm>
            <a:off x="4887675" y="1903175"/>
            <a:ext cx="395212" cy="436711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1" name="Oval 8"/>
          <p:cNvSpPr/>
          <p:nvPr/>
        </p:nvSpPr>
        <p:spPr>
          <a:xfrm>
            <a:off x="5547080" y="1912894"/>
            <a:ext cx="415132" cy="41727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grpSp>
        <p:nvGrpSpPr>
          <p:cNvPr id="72" name="Group 110"/>
          <p:cNvGrpSpPr/>
          <p:nvPr/>
        </p:nvGrpSpPr>
        <p:grpSpPr>
          <a:xfrm>
            <a:off x="4227761" y="1903175"/>
            <a:ext cx="395212" cy="436711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126">
                <a:solidFill>
                  <a:prstClr val="white"/>
                </a:solidFill>
                <a:latin typeface="等线"/>
                <a:ea typeface="맑은 고딕" panose="020B0503020000020004" pitchFamily="34" charset="-127"/>
              </a:endParaRPr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20090" fontAlgn="auto">
                <a:spcBef>
                  <a:spcPts val="0"/>
                </a:spcBef>
                <a:spcAft>
                  <a:spcPts val="0"/>
                </a:spcAft>
              </a:pPr>
              <a:endParaRPr lang="ko-KR" altLang="en-US" sz="2126">
                <a:solidFill>
                  <a:prstClr val="white"/>
                </a:solidFill>
                <a:latin typeface="等线"/>
                <a:ea typeface="맑은 고딕" panose="020B0503020000020004" pitchFamily="34" charset="-127"/>
              </a:endParaRPr>
            </a:p>
          </p:txBody>
        </p:sp>
      </p:grpSp>
      <p:sp>
        <p:nvSpPr>
          <p:cNvPr id="75" name="Rectangle 19"/>
          <p:cNvSpPr/>
          <p:nvPr/>
        </p:nvSpPr>
        <p:spPr>
          <a:xfrm>
            <a:off x="3581279" y="1926872"/>
            <a:ext cx="354179" cy="389316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8146097" y="1912917"/>
            <a:ext cx="432636" cy="417227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3611643" y="2812167"/>
            <a:ext cx="293449" cy="417227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8768480" y="1912917"/>
            <a:ext cx="417227" cy="4172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4240660" y="2812167"/>
            <a:ext cx="369412" cy="417227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0" name="Heart 17"/>
          <p:cNvSpPr/>
          <p:nvPr/>
        </p:nvSpPr>
        <p:spPr>
          <a:xfrm>
            <a:off x="6239479" y="2825940"/>
            <a:ext cx="394773" cy="38706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1" name="Rounded Rectangle 25"/>
          <p:cNvSpPr/>
          <p:nvPr/>
        </p:nvSpPr>
        <p:spPr>
          <a:xfrm>
            <a:off x="5558688" y="2855630"/>
            <a:ext cx="391915" cy="33030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2" name="Chord 32"/>
          <p:cNvSpPr/>
          <p:nvPr/>
        </p:nvSpPr>
        <p:spPr>
          <a:xfrm>
            <a:off x="4889321" y="2826542"/>
            <a:ext cx="391915" cy="388478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3" name="Rounded Rectangle 40"/>
          <p:cNvSpPr/>
          <p:nvPr/>
        </p:nvSpPr>
        <p:spPr>
          <a:xfrm rot="2942052">
            <a:off x="6863584" y="2827000"/>
            <a:ext cx="364301" cy="38756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5021273" y="3639815"/>
            <a:ext cx="128013" cy="500672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8845979" y="2812167"/>
            <a:ext cx="262230" cy="417227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7493318" y="2812167"/>
            <a:ext cx="417227" cy="4172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8154085" y="2812167"/>
            <a:ext cx="416658" cy="417227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4232974" y="3681537"/>
            <a:ext cx="384787" cy="417227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6919694" y="3669208"/>
            <a:ext cx="252083" cy="410169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5555449" y="3778563"/>
            <a:ext cx="398395" cy="223177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1" name="Round Same Side Corner Rectangle 8"/>
          <p:cNvSpPr/>
          <p:nvPr/>
        </p:nvSpPr>
        <p:spPr>
          <a:xfrm>
            <a:off x="8771383" y="3701320"/>
            <a:ext cx="411422" cy="412053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7496480" y="4432228"/>
            <a:ext cx="426483" cy="401645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6277703" y="3731163"/>
            <a:ext cx="318323" cy="317979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7493318" y="3784026"/>
            <a:ext cx="417227" cy="212251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8169072" y="3681537"/>
            <a:ext cx="386685" cy="417227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3586231" y="3681537"/>
            <a:ext cx="344275" cy="417227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7" name="Rounded Rectangle 2"/>
          <p:cNvSpPr/>
          <p:nvPr/>
        </p:nvSpPr>
        <p:spPr>
          <a:xfrm>
            <a:off x="4220905" y="4437370"/>
            <a:ext cx="408921" cy="408921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3553886" y="4437370"/>
            <a:ext cx="408967" cy="408921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5550186" y="4437370"/>
            <a:ext cx="408921" cy="408921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4880819" y="4437370"/>
            <a:ext cx="408921" cy="408921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6231677" y="4429063"/>
            <a:ext cx="410378" cy="417227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102" name="Block Arc 6"/>
          <p:cNvSpPr/>
          <p:nvPr/>
        </p:nvSpPr>
        <p:spPr>
          <a:xfrm>
            <a:off x="6853381" y="4457799"/>
            <a:ext cx="384706" cy="388491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8792897" y="4429063"/>
            <a:ext cx="428668" cy="417227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104" name="Oval 35"/>
          <p:cNvSpPr/>
          <p:nvPr/>
        </p:nvSpPr>
        <p:spPr>
          <a:xfrm>
            <a:off x="8218191" y="4429903"/>
            <a:ext cx="335643" cy="423203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6259473" y="3630563"/>
            <a:ext cx="173804" cy="541257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6703313" y="3693055"/>
            <a:ext cx="416954" cy="41627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6" name="Isosceles Triangle 8"/>
          <p:cNvSpPr/>
          <p:nvPr/>
        </p:nvSpPr>
        <p:spPr>
          <a:xfrm rot="16200000">
            <a:off x="3493281" y="2862067"/>
            <a:ext cx="349767" cy="4170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7" name="Donut 8"/>
          <p:cNvSpPr/>
          <p:nvPr/>
        </p:nvSpPr>
        <p:spPr>
          <a:xfrm>
            <a:off x="7521993" y="2841731"/>
            <a:ext cx="382895" cy="45768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8017966" y="3738703"/>
            <a:ext cx="402668" cy="32498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59" name="Oval 7"/>
          <p:cNvSpPr/>
          <p:nvPr/>
        </p:nvSpPr>
        <p:spPr>
          <a:xfrm>
            <a:off x="8133989" y="2867987"/>
            <a:ext cx="405173" cy="40517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0" name="Freeform 20"/>
          <p:cNvSpPr/>
          <p:nvPr/>
        </p:nvSpPr>
        <p:spPr>
          <a:xfrm>
            <a:off x="8721421" y="4451558"/>
            <a:ext cx="422436" cy="451471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1" name="Rounded Rectangle 25"/>
          <p:cNvSpPr/>
          <p:nvPr/>
        </p:nvSpPr>
        <p:spPr>
          <a:xfrm>
            <a:off x="8701514" y="2079645"/>
            <a:ext cx="462247" cy="3387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2" name="Block Arc 41"/>
          <p:cNvSpPr/>
          <p:nvPr/>
        </p:nvSpPr>
        <p:spPr>
          <a:xfrm>
            <a:off x="7505417" y="4452675"/>
            <a:ext cx="443618" cy="44923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8099842" y="1208802"/>
            <a:ext cx="456645" cy="3878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4" name="Donut 39"/>
          <p:cNvSpPr/>
          <p:nvPr/>
        </p:nvSpPr>
        <p:spPr>
          <a:xfrm>
            <a:off x="3404287" y="3674575"/>
            <a:ext cx="453235" cy="4532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6963833" y="2866977"/>
            <a:ext cx="329062" cy="40719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6" name="Rectangle 36"/>
          <p:cNvSpPr/>
          <p:nvPr/>
        </p:nvSpPr>
        <p:spPr>
          <a:xfrm>
            <a:off x="4127558" y="3708270"/>
            <a:ext cx="461582" cy="38584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7" name="Rounded Rectangle 27"/>
          <p:cNvSpPr/>
          <p:nvPr/>
        </p:nvSpPr>
        <p:spPr>
          <a:xfrm>
            <a:off x="6609533" y="1219637"/>
            <a:ext cx="476686" cy="366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8" name="Rounded Rectangle 7"/>
          <p:cNvSpPr/>
          <p:nvPr/>
        </p:nvSpPr>
        <p:spPr>
          <a:xfrm>
            <a:off x="7350709" y="1193597"/>
            <a:ext cx="484640" cy="4182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69" name="Chord 15"/>
          <p:cNvSpPr/>
          <p:nvPr/>
        </p:nvSpPr>
        <p:spPr>
          <a:xfrm>
            <a:off x="8820979" y="1159269"/>
            <a:ext cx="223319" cy="48689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0" name="Rectangle 16"/>
          <p:cNvSpPr/>
          <p:nvPr/>
        </p:nvSpPr>
        <p:spPr>
          <a:xfrm>
            <a:off x="4859177" y="3741937"/>
            <a:ext cx="484640" cy="31851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1" name="Rounded Rectangle 6"/>
          <p:cNvSpPr/>
          <p:nvPr/>
        </p:nvSpPr>
        <p:spPr>
          <a:xfrm>
            <a:off x="4105769" y="2953668"/>
            <a:ext cx="485417" cy="233809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2" name="Rounded Rectangle 6"/>
          <p:cNvSpPr/>
          <p:nvPr/>
        </p:nvSpPr>
        <p:spPr>
          <a:xfrm>
            <a:off x="4820285" y="2953668"/>
            <a:ext cx="485417" cy="233809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3" name="Rounded Rectangle 6"/>
          <p:cNvSpPr/>
          <p:nvPr/>
        </p:nvSpPr>
        <p:spPr>
          <a:xfrm>
            <a:off x="5534801" y="2953668"/>
            <a:ext cx="485417" cy="233809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4" name="Rounded Rectangle 6"/>
          <p:cNvSpPr/>
          <p:nvPr/>
        </p:nvSpPr>
        <p:spPr>
          <a:xfrm>
            <a:off x="6249316" y="2953668"/>
            <a:ext cx="485417" cy="233809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5" name="Teardrop 6"/>
          <p:cNvSpPr/>
          <p:nvPr/>
        </p:nvSpPr>
        <p:spPr>
          <a:xfrm rot="8100000">
            <a:off x="8768258" y="2906191"/>
            <a:ext cx="328762" cy="328762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6" name="Donut 24"/>
          <p:cNvSpPr/>
          <p:nvPr/>
        </p:nvSpPr>
        <p:spPr>
          <a:xfrm>
            <a:off x="4607038" y="2003900"/>
            <a:ext cx="486288" cy="49024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7" name="Chord 38"/>
          <p:cNvSpPr/>
          <p:nvPr/>
        </p:nvSpPr>
        <p:spPr>
          <a:xfrm>
            <a:off x="5362916" y="2003484"/>
            <a:ext cx="381880" cy="491076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8" name="Heart 38"/>
          <p:cNvSpPr/>
          <p:nvPr/>
        </p:nvSpPr>
        <p:spPr>
          <a:xfrm>
            <a:off x="5916425" y="1188410"/>
            <a:ext cx="428617" cy="428617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79" name="Round Same Side Corner Rectangle 19"/>
          <p:cNvSpPr/>
          <p:nvPr/>
        </p:nvSpPr>
        <p:spPr>
          <a:xfrm>
            <a:off x="8173119" y="4477003"/>
            <a:ext cx="324218" cy="400582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0" name="Rectangle 23"/>
          <p:cNvSpPr/>
          <p:nvPr/>
        </p:nvSpPr>
        <p:spPr>
          <a:xfrm>
            <a:off x="3401160" y="4520235"/>
            <a:ext cx="534005" cy="31411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1" name="Oval 31"/>
          <p:cNvSpPr/>
          <p:nvPr/>
        </p:nvSpPr>
        <p:spPr>
          <a:xfrm>
            <a:off x="6884036" y="4476775"/>
            <a:ext cx="397298" cy="401038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2" name="Rectangle 23"/>
          <p:cNvSpPr/>
          <p:nvPr/>
        </p:nvSpPr>
        <p:spPr>
          <a:xfrm>
            <a:off x="4756325" y="4501723"/>
            <a:ext cx="544857" cy="35114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3" name="Oval 31"/>
          <p:cNvSpPr/>
          <p:nvPr/>
        </p:nvSpPr>
        <p:spPr>
          <a:xfrm>
            <a:off x="5525265" y="4452037"/>
            <a:ext cx="456650" cy="450515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4" name="Teardrop 17"/>
          <p:cNvSpPr/>
          <p:nvPr/>
        </p:nvSpPr>
        <p:spPr>
          <a:xfrm rot="18900000">
            <a:off x="4159248" y="4487868"/>
            <a:ext cx="372992" cy="37885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6205999" y="4448975"/>
            <a:ext cx="453954" cy="45663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6" name="Round Same Side Corner Rectangle 8"/>
          <p:cNvSpPr/>
          <p:nvPr/>
        </p:nvSpPr>
        <p:spPr>
          <a:xfrm>
            <a:off x="3569213" y="1142107"/>
            <a:ext cx="197900" cy="52122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4031603" y="1139701"/>
            <a:ext cx="246595" cy="5260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8" name="Donut 87"/>
          <p:cNvSpPr/>
          <p:nvPr/>
        </p:nvSpPr>
        <p:spPr>
          <a:xfrm>
            <a:off x="4542691" y="1212704"/>
            <a:ext cx="399783" cy="410850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89" name="Donut 90"/>
          <p:cNvSpPr/>
          <p:nvPr/>
        </p:nvSpPr>
        <p:spPr>
          <a:xfrm>
            <a:off x="5232942" y="1182728"/>
            <a:ext cx="418991" cy="428209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0" name="Oval 6"/>
          <p:cNvSpPr/>
          <p:nvPr/>
        </p:nvSpPr>
        <p:spPr>
          <a:xfrm>
            <a:off x="6014384" y="2051109"/>
            <a:ext cx="400019" cy="395828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1" name="Block Arc 25"/>
          <p:cNvSpPr/>
          <p:nvPr/>
        </p:nvSpPr>
        <p:spPr>
          <a:xfrm>
            <a:off x="4062241" y="2050224"/>
            <a:ext cx="275210" cy="39759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6683992" y="2050224"/>
            <a:ext cx="359068" cy="397596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8038440" y="2047302"/>
            <a:ext cx="393485" cy="403443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4" name="Block Arc 10"/>
          <p:cNvSpPr/>
          <p:nvPr/>
        </p:nvSpPr>
        <p:spPr>
          <a:xfrm>
            <a:off x="8690670" y="3737296"/>
            <a:ext cx="483938" cy="327794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black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3543674" y="1943983"/>
            <a:ext cx="248978" cy="61008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6" name="Round Same Side Corner Rectangle 36"/>
          <p:cNvSpPr/>
          <p:nvPr/>
        </p:nvSpPr>
        <p:spPr>
          <a:xfrm>
            <a:off x="7312649" y="2068682"/>
            <a:ext cx="456203" cy="36068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5613854" y="3711832"/>
            <a:ext cx="375583" cy="37872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  <p:sp>
        <p:nvSpPr>
          <p:cNvPr id="98" name="Oval 32"/>
          <p:cNvSpPr/>
          <p:nvPr/>
        </p:nvSpPr>
        <p:spPr>
          <a:xfrm>
            <a:off x="7390302" y="3686077"/>
            <a:ext cx="357626" cy="43023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9" tIns="36005" rIns="72009" bIns="36005" numCol="1" spcCol="0" rtlCol="0" fromWordArt="0" anchor="ctr" anchorCtr="0" forceAA="0" compatLnSpc="1">
            <a:noAutofit/>
          </a:bodyPr>
          <a:lstStyle/>
          <a:p>
            <a:pPr algn="ctr" defTabSz="720090" fontAlgn="auto">
              <a:spcBef>
                <a:spcPts val="0"/>
              </a:spcBef>
              <a:spcAft>
                <a:spcPts val="0"/>
              </a:spcAft>
            </a:pPr>
            <a:endParaRPr lang="ko-KR" altLang="en-US" sz="2126">
              <a:solidFill>
                <a:prstClr val="white"/>
              </a:solidFill>
              <a:latin typeface="等线"/>
              <a:ea typeface="맑은 고딕" panose="020B0503020000020004" pitchFamily="34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674623" y="1078473"/>
            <a:ext cx="5518564" cy="1107996"/>
            <a:chOff x="5637248" y="452033"/>
            <a:chExt cx="5518564" cy="1107996"/>
          </a:xfrm>
        </p:grpSpPr>
        <p:sp>
          <p:nvSpPr>
            <p:cNvPr id="86" name="TextBox 85"/>
            <p:cNvSpPr txBox="1"/>
            <p:nvPr/>
          </p:nvSpPr>
          <p:spPr>
            <a:xfrm>
              <a:off x="5792291" y="452033"/>
              <a:ext cx="5363521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6780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srgbClr val="00B0F0"/>
                  </a:solidFill>
                  <a:latin typeface="+mj-ea"/>
                  <a:ea typeface="+mj-ea"/>
                </a:rPr>
                <a:t>Title text here</a:t>
              </a:r>
            </a:p>
            <a:p>
              <a:pPr defTabSz="96780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+mn-ea"/>
                </a:rPr>
                <a:t>Click here to add content, content to match the title, you can copy and paste directly, to select useful keyword entry.</a:t>
              </a:r>
            </a:p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endParaRPr>
            </a:p>
          </p:txBody>
        </p:sp>
        <p:sp>
          <p:nvSpPr>
            <p:cNvPr id="20" name="Freeform 65"/>
            <p:cNvSpPr>
              <a:spLocks/>
            </p:cNvSpPr>
            <p:nvPr/>
          </p:nvSpPr>
          <p:spPr bwMode="auto">
            <a:xfrm>
              <a:off x="5637248" y="550461"/>
              <a:ext cx="114911" cy="148631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74623" y="2000819"/>
            <a:ext cx="5590377" cy="1107996"/>
            <a:chOff x="5065466" y="1395284"/>
            <a:chExt cx="3091311" cy="1107996"/>
          </a:xfrm>
        </p:grpSpPr>
        <p:sp>
          <p:nvSpPr>
            <p:cNvPr id="107" name="TextBox 106"/>
            <p:cNvSpPr txBox="1"/>
            <p:nvPr/>
          </p:nvSpPr>
          <p:spPr>
            <a:xfrm>
              <a:off x="5151200" y="1395284"/>
              <a:ext cx="3005577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6780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srgbClr val="0070C0"/>
                  </a:solidFill>
                  <a:latin typeface="+mj-ea"/>
                  <a:ea typeface="+mj-ea"/>
                </a:rPr>
                <a:t>Title text here</a:t>
              </a:r>
            </a:p>
            <a:p>
              <a:pPr defTabSz="96780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+mn-ea"/>
                </a:rPr>
                <a:t>Click here to add content, content to match the title, you can copy and paste directly, to select useful keyword entry.</a:t>
              </a:r>
            </a:p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endParaRPr>
            </a:p>
          </p:txBody>
        </p:sp>
        <p:sp>
          <p:nvSpPr>
            <p:cNvPr id="108" name="Freeform 65"/>
            <p:cNvSpPr>
              <a:spLocks/>
            </p:cNvSpPr>
            <p:nvPr/>
          </p:nvSpPr>
          <p:spPr bwMode="auto">
            <a:xfrm>
              <a:off x="5065466" y="1520402"/>
              <a:ext cx="114911" cy="148631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677760" y="2976851"/>
            <a:ext cx="5587240" cy="1107996"/>
            <a:chOff x="4386950" y="2325143"/>
            <a:chExt cx="3166621" cy="1107996"/>
          </a:xfrm>
        </p:grpSpPr>
        <p:sp>
          <p:nvSpPr>
            <p:cNvPr id="109" name="TextBox 108"/>
            <p:cNvSpPr txBox="1"/>
            <p:nvPr/>
          </p:nvSpPr>
          <p:spPr>
            <a:xfrm>
              <a:off x="4473044" y="2325143"/>
              <a:ext cx="3080527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6780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srgbClr val="00B0F0"/>
                  </a:solidFill>
                  <a:latin typeface="+mj-ea"/>
                  <a:ea typeface="+mj-ea"/>
                </a:rPr>
                <a:t>Title text here</a:t>
              </a:r>
            </a:p>
            <a:p>
              <a:pPr defTabSz="96780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+mn-ea"/>
                </a:rPr>
                <a:t>Click here to add content, content to match the title, you can copy and paste directly, to select useful keyword entry.</a:t>
              </a:r>
            </a:p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endParaRPr>
            </a:p>
          </p:txBody>
        </p:sp>
        <p:sp>
          <p:nvSpPr>
            <p:cNvPr id="110" name="Freeform 65"/>
            <p:cNvSpPr>
              <a:spLocks/>
            </p:cNvSpPr>
            <p:nvPr/>
          </p:nvSpPr>
          <p:spPr bwMode="auto">
            <a:xfrm>
              <a:off x="4386950" y="2447459"/>
              <a:ext cx="114911" cy="148631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74623" y="3962464"/>
            <a:ext cx="5628588" cy="1107996"/>
            <a:chOff x="3739681" y="3270765"/>
            <a:chExt cx="3090713" cy="1107996"/>
          </a:xfrm>
        </p:grpSpPr>
        <p:sp>
          <p:nvSpPr>
            <p:cNvPr id="111" name="TextBox 110"/>
            <p:cNvSpPr txBox="1"/>
            <p:nvPr/>
          </p:nvSpPr>
          <p:spPr>
            <a:xfrm>
              <a:off x="3824817" y="3270765"/>
              <a:ext cx="3005577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6780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dirty="0">
                  <a:solidFill>
                    <a:srgbClr val="0070C0"/>
                  </a:solidFill>
                  <a:latin typeface="+mj-ea"/>
                  <a:ea typeface="+mj-ea"/>
                </a:rPr>
                <a:t>Title text here</a:t>
              </a:r>
            </a:p>
            <a:p>
              <a:pPr defTabSz="967801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+mn-ea"/>
                </a:rPr>
                <a:t>Click here to add content, content to match the title, you can copy and paste directly, to select useful keyword entry.</a:t>
              </a:r>
            </a:p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</a:endParaRPr>
            </a:p>
          </p:txBody>
        </p:sp>
        <p:sp>
          <p:nvSpPr>
            <p:cNvPr id="112" name="Freeform 65"/>
            <p:cNvSpPr>
              <a:spLocks/>
            </p:cNvSpPr>
            <p:nvPr/>
          </p:nvSpPr>
          <p:spPr bwMode="auto">
            <a:xfrm>
              <a:off x="3739681" y="3408222"/>
              <a:ext cx="114911" cy="148631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2740284" y="778528"/>
            <a:ext cx="900000" cy="900000"/>
            <a:chOff x="2353153" y="1332123"/>
            <a:chExt cx="1410410" cy="1410410"/>
          </a:xfrm>
        </p:grpSpPr>
        <p:pic>
          <p:nvPicPr>
            <p:cNvPr id="61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153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圆角矩形 61"/>
            <p:cNvSpPr/>
            <p:nvPr/>
          </p:nvSpPr>
          <p:spPr>
            <a:xfrm rot="18929868">
              <a:off x="2753722" y="1749223"/>
              <a:ext cx="615140" cy="61514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771728" y="1719210"/>
              <a:ext cx="573263" cy="72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2740284" y="1708853"/>
            <a:ext cx="900000" cy="900000"/>
            <a:chOff x="3535031" y="1332123"/>
            <a:chExt cx="1410410" cy="1410410"/>
          </a:xfrm>
        </p:grpSpPr>
        <p:pic>
          <p:nvPicPr>
            <p:cNvPr id="65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031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圆角矩形 65"/>
            <p:cNvSpPr/>
            <p:nvPr/>
          </p:nvSpPr>
          <p:spPr>
            <a:xfrm rot="18929868">
              <a:off x="3940246" y="1749223"/>
              <a:ext cx="615140" cy="6151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3962721" y="1698837"/>
              <a:ext cx="573263" cy="72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</a:rPr>
                <a:t>2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740284" y="2696592"/>
            <a:ext cx="900000" cy="900000"/>
            <a:chOff x="4716909" y="1332185"/>
            <a:chExt cx="1410410" cy="1410410"/>
          </a:xfrm>
        </p:grpSpPr>
        <p:pic>
          <p:nvPicPr>
            <p:cNvPr id="70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909" y="1332185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圆角矩形 70"/>
            <p:cNvSpPr/>
            <p:nvPr/>
          </p:nvSpPr>
          <p:spPr>
            <a:xfrm rot="18929868">
              <a:off x="5126770" y="1749223"/>
              <a:ext cx="615140" cy="61514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5147708" y="1728584"/>
              <a:ext cx="573263" cy="723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</a:rPr>
                <a:t>3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2737148" y="3690007"/>
            <a:ext cx="900000" cy="900000"/>
            <a:chOff x="5898787" y="1332123"/>
            <a:chExt cx="1410410" cy="1410410"/>
          </a:xfrm>
        </p:grpSpPr>
        <p:pic>
          <p:nvPicPr>
            <p:cNvPr id="74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8787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圆角矩形 74"/>
            <p:cNvSpPr/>
            <p:nvPr/>
          </p:nvSpPr>
          <p:spPr>
            <a:xfrm rot="18929868">
              <a:off x="6313294" y="1749223"/>
              <a:ext cx="615140" cy="615140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346125" y="1684552"/>
              <a:ext cx="543321" cy="723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+mj-ea"/>
                  <a:ea typeface="+mj-ea"/>
                </a:rPr>
                <a:t>4</a:t>
              </a:r>
              <a:endParaRPr lang="zh-CN" altLang="en-US" sz="24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pic>
        <p:nvPicPr>
          <p:cNvPr id="55" name="图片 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429" y="710903"/>
            <a:ext cx="1792122" cy="629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87717" y="349299"/>
            <a:ext cx="2389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9293089" y="4932585"/>
            <a:ext cx="402543" cy="402543"/>
            <a:chOff x="7008498" y="4342329"/>
            <a:chExt cx="656171" cy="656171"/>
          </a:xfrm>
        </p:grpSpPr>
        <p:grpSp>
          <p:nvGrpSpPr>
            <p:cNvPr id="68" name="组合 67"/>
            <p:cNvGrpSpPr/>
            <p:nvPr/>
          </p:nvGrpSpPr>
          <p:grpSpPr>
            <a:xfrm>
              <a:off x="7008498" y="4342329"/>
              <a:ext cx="656171" cy="656171"/>
              <a:chOff x="8415028" y="1301255"/>
              <a:chExt cx="1491176" cy="1491176"/>
            </a:xfrm>
            <a:solidFill>
              <a:srgbClr val="FFC0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80" name="椭圆 79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7193414" y="4427385"/>
              <a:ext cx="286339" cy="498320"/>
              <a:chOff x="10990263" y="1525588"/>
              <a:chExt cx="1228725" cy="2138362"/>
            </a:xfrm>
            <a:solidFill>
              <a:schemeClr val="bg1"/>
            </a:solidFill>
            <a:effectLst/>
          </p:grpSpPr>
          <p:sp>
            <p:nvSpPr>
              <p:cNvPr id="78" name="Freeform 26"/>
              <p:cNvSpPr>
                <a:spLocks/>
              </p:cNvSpPr>
              <p:nvPr/>
            </p:nvSpPr>
            <p:spPr bwMode="auto">
              <a:xfrm>
                <a:off x="11303000" y="3403600"/>
                <a:ext cx="601663" cy="260350"/>
              </a:xfrm>
              <a:custGeom>
                <a:avLst/>
                <a:gdLst>
                  <a:gd name="T0" fmla="*/ 21 w 23"/>
                  <a:gd name="T1" fmla="*/ 0 h 10"/>
                  <a:gd name="T2" fmla="*/ 2 w 23"/>
                  <a:gd name="T3" fmla="*/ 0 h 10"/>
                  <a:gd name="T4" fmla="*/ 0 w 23"/>
                  <a:gd name="T5" fmla="*/ 2 h 10"/>
                  <a:gd name="T6" fmla="*/ 2 w 23"/>
                  <a:gd name="T7" fmla="*/ 5 h 10"/>
                  <a:gd name="T8" fmla="*/ 3 w 23"/>
                  <a:gd name="T9" fmla="*/ 5 h 10"/>
                  <a:gd name="T10" fmla="*/ 5 w 23"/>
                  <a:gd name="T11" fmla="*/ 7 h 10"/>
                  <a:gd name="T12" fmla="*/ 5 w 23"/>
                  <a:gd name="T13" fmla="*/ 7 h 10"/>
                  <a:gd name="T14" fmla="*/ 6 w 23"/>
                  <a:gd name="T15" fmla="*/ 9 h 10"/>
                  <a:gd name="T16" fmla="*/ 8 w 23"/>
                  <a:gd name="T17" fmla="*/ 10 h 10"/>
                  <a:gd name="T18" fmla="*/ 15 w 23"/>
                  <a:gd name="T19" fmla="*/ 10 h 10"/>
                  <a:gd name="T20" fmla="*/ 17 w 23"/>
                  <a:gd name="T21" fmla="*/ 9 h 10"/>
                  <a:gd name="T22" fmla="*/ 18 w 23"/>
                  <a:gd name="T23" fmla="*/ 7 h 10"/>
                  <a:gd name="T24" fmla="*/ 18 w 23"/>
                  <a:gd name="T25" fmla="*/ 7 h 10"/>
                  <a:gd name="T26" fmla="*/ 20 w 23"/>
                  <a:gd name="T27" fmla="*/ 5 h 10"/>
                  <a:gd name="T28" fmla="*/ 21 w 23"/>
                  <a:gd name="T29" fmla="*/ 5 h 10"/>
                  <a:gd name="T30" fmla="*/ 23 w 23"/>
                  <a:gd name="T31" fmla="*/ 2 h 10"/>
                  <a:gd name="T32" fmla="*/ 21 w 23"/>
                  <a:gd name="T3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10">
                    <a:moveTo>
                      <a:pt x="2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4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6" y="10"/>
                      <a:pt x="17" y="10"/>
                      <a:pt x="17" y="9"/>
                    </a:cubicBezTo>
                    <a:cubicBezTo>
                      <a:pt x="18" y="9"/>
                      <a:pt x="18" y="8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9" y="7"/>
                      <a:pt x="20" y="6"/>
                      <a:pt x="20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5"/>
                      <a:pt x="23" y="4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9" name="任意多边形 78"/>
              <p:cNvSpPr>
                <a:spLocks/>
              </p:cNvSpPr>
              <p:nvPr/>
            </p:nvSpPr>
            <p:spPr bwMode="auto">
              <a:xfrm>
                <a:off x="10990263" y="1525588"/>
                <a:ext cx="1228725" cy="1722438"/>
              </a:xfrm>
              <a:custGeom>
                <a:avLst/>
                <a:gdLst>
                  <a:gd name="connsiteX0" fmla="*/ 482503 w 1228725"/>
                  <a:gd name="connsiteY0" fmla="*/ 283413 h 1722438"/>
                  <a:gd name="connsiteX1" fmla="*/ 295797 w 1228725"/>
                  <a:gd name="connsiteY1" fmla="*/ 522046 h 1722438"/>
                  <a:gd name="connsiteX2" fmla="*/ 295797 w 1228725"/>
                  <a:gd name="connsiteY2" fmla="*/ 835129 h 1722438"/>
                  <a:gd name="connsiteX3" fmla="*/ 504289 w 1228725"/>
                  <a:gd name="connsiteY3" fmla="*/ 600317 h 1722438"/>
                  <a:gd name="connsiteX4" fmla="*/ 504289 w 1228725"/>
                  <a:gd name="connsiteY4" fmla="*/ 287234 h 1722438"/>
                  <a:gd name="connsiteX5" fmla="*/ 482503 w 1228725"/>
                  <a:gd name="connsiteY5" fmla="*/ 283413 h 1722438"/>
                  <a:gd name="connsiteX6" fmla="*/ 627434 w 1228725"/>
                  <a:gd name="connsiteY6" fmla="*/ 0 h 1722438"/>
                  <a:gd name="connsiteX7" fmla="*/ 1228725 w 1228725"/>
                  <a:gd name="connsiteY7" fmla="*/ 652439 h 1722438"/>
                  <a:gd name="connsiteX8" fmla="*/ 1071867 w 1228725"/>
                  <a:gd name="connsiteY8" fmla="*/ 1070000 h 1722438"/>
                  <a:gd name="connsiteX9" fmla="*/ 967294 w 1228725"/>
                  <a:gd name="connsiteY9" fmla="*/ 1513658 h 1722438"/>
                  <a:gd name="connsiteX10" fmla="*/ 967294 w 1228725"/>
                  <a:gd name="connsiteY10" fmla="*/ 1565853 h 1722438"/>
                  <a:gd name="connsiteX11" fmla="*/ 810436 w 1228725"/>
                  <a:gd name="connsiteY11" fmla="*/ 1722438 h 1722438"/>
                  <a:gd name="connsiteX12" fmla="*/ 418289 w 1228725"/>
                  <a:gd name="connsiteY12" fmla="*/ 1722438 h 1722438"/>
                  <a:gd name="connsiteX13" fmla="*/ 261431 w 1228725"/>
                  <a:gd name="connsiteY13" fmla="*/ 1565853 h 1722438"/>
                  <a:gd name="connsiteX14" fmla="*/ 261431 w 1228725"/>
                  <a:gd name="connsiteY14" fmla="*/ 1513658 h 1722438"/>
                  <a:gd name="connsiteX15" fmla="*/ 156859 w 1228725"/>
                  <a:gd name="connsiteY15" fmla="*/ 1043902 h 1722438"/>
                  <a:gd name="connsiteX16" fmla="*/ 0 w 1228725"/>
                  <a:gd name="connsiteY16" fmla="*/ 652439 h 1722438"/>
                  <a:gd name="connsiteX17" fmla="*/ 627434 w 1228725"/>
                  <a:gd name="connsiteY17" fmla="*/ 0 h 1722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28725" h="1722438">
                    <a:moveTo>
                      <a:pt x="482503" y="283413"/>
                    </a:moveTo>
                    <a:cubicBezTo>
                      <a:pt x="426919" y="288050"/>
                      <a:pt x="341405" y="385073"/>
                      <a:pt x="295797" y="522046"/>
                    </a:cubicBezTo>
                    <a:cubicBezTo>
                      <a:pt x="243674" y="678588"/>
                      <a:pt x="243674" y="835129"/>
                      <a:pt x="295797" y="835129"/>
                    </a:cubicBezTo>
                    <a:cubicBezTo>
                      <a:pt x="347920" y="861219"/>
                      <a:pt x="452166" y="756858"/>
                      <a:pt x="504289" y="600317"/>
                    </a:cubicBezTo>
                    <a:cubicBezTo>
                      <a:pt x="556412" y="443776"/>
                      <a:pt x="556412" y="287234"/>
                      <a:pt x="504289" y="287234"/>
                    </a:cubicBezTo>
                    <a:cubicBezTo>
                      <a:pt x="497774" y="283973"/>
                      <a:pt x="490444" y="282750"/>
                      <a:pt x="482503" y="283413"/>
                    </a:cubicBezTo>
                    <a:close/>
                    <a:moveTo>
                      <a:pt x="627434" y="0"/>
                    </a:moveTo>
                    <a:cubicBezTo>
                      <a:pt x="967294" y="0"/>
                      <a:pt x="1228725" y="313171"/>
                      <a:pt x="1228725" y="652439"/>
                    </a:cubicBezTo>
                    <a:cubicBezTo>
                      <a:pt x="1228725" y="887317"/>
                      <a:pt x="1071867" y="1070000"/>
                      <a:pt x="1071867" y="1070000"/>
                    </a:cubicBezTo>
                    <a:cubicBezTo>
                      <a:pt x="1019580" y="1122195"/>
                      <a:pt x="967294" y="1435365"/>
                      <a:pt x="967294" y="1513658"/>
                    </a:cubicBezTo>
                    <a:cubicBezTo>
                      <a:pt x="967294" y="1513658"/>
                      <a:pt x="967294" y="1513658"/>
                      <a:pt x="967294" y="1565853"/>
                    </a:cubicBezTo>
                    <a:cubicBezTo>
                      <a:pt x="967294" y="1644146"/>
                      <a:pt x="888865" y="1722438"/>
                      <a:pt x="810436" y="1722438"/>
                    </a:cubicBezTo>
                    <a:cubicBezTo>
                      <a:pt x="810436" y="1722438"/>
                      <a:pt x="810436" y="1722438"/>
                      <a:pt x="418289" y="1722438"/>
                    </a:cubicBezTo>
                    <a:cubicBezTo>
                      <a:pt x="313717" y="1722438"/>
                      <a:pt x="261431" y="1644146"/>
                      <a:pt x="261431" y="1565853"/>
                    </a:cubicBezTo>
                    <a:cubicBezTo>
                      <a:pt x="261431" y="1565853"/>
                      <a:pt x="261431" y="1565853"/>
                      <a:pt x="261431" y="1513658"/>
                    </a:cubicBezTo>
                    <a:cubicBezTo>
                      <a:pt x="261431" y="1435365"/>
                      <a:pt x="209145" y="1122195"/>
                      <a:pt x="156859" y="1043902"/>
                    </a:cubicBezTo>
                    <a:cubicBezTo>
                      <a:pt x="156859" y="1043902"/>
                      <a:pt x="0" y="861219"/>
                      <a:pt x="0" y="652439"/>
                    </a:cubicBezTo>
                    <a:cubicBezTo>
                      <a:pt x="0" y="313171"/>
                      <a:pt x="261431" y="0"/>
                      <a:pt x="6274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2" name="组合 81"/>
          <p:cNvGrpSpPr/>
          <p:nvPr/>
        </p:nvGrpSpPr>
        <p:grpSpPr>
          <a:xfrm>
            <a:off x="8275985" y="4941004"/>
            <a:ext cx="402543" cy="402543"/>
            <a:chOff x="7021166" y="4387903"/>
            <a:chExt cx="656171" cy="656171"/>
          </a:xfrm>
        </p:grpSpPr>
        <p:grpSp>
          <p:nvGrpSpPr>
            <p:cNvPr id="83" name="组合 82"/>
            <p:cNvGrpSpPr/>
            <p:nvPr/>
          </p:nvGrpSpPr>
          <p:grpSpPr>
            <a:xfrm>
              <a:off x="7021166" y="4387903"/>
              <a:ext cx="656171" cy="656171"/>
              <a:chOff x="8415028" y="1301255"/>
              <a:chExt cx="1491176" cy="1491176"/>
            </a:xfrm>
            <a:solidFill>
              <a:srgbClr val="7030A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85" name="椭圆 84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7" name="椭圆 86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任意多边形 83"/>
            <p:cNvSpPr>
              <a:spLocks/>
            </p:cNvSpPr>
            <p:nvPr/>
          </p:nvSpPr>
          <p:spPr bwMode="auto">
            <a:xfrm>
              <a:off x="7128437" y="4495012"/>
              <a:ext cx="441630" cy="441952"/>
            </a:xfrm>
            <a:custGeom>
              <a:avLst/>
              <a:gdLst>
                <a:gd name="connsiteX0" fmla="*/ 771525 w 1543050"/>
                <a:gd name="connsiteY0" fmla="*/ 476710 h 1543050"/>
                <a:gd name="connsiteX1" fmla="*/ 476710 w 1543050"/>
                <a:gd name="connsiteY1" fmla="*/ 771525 h 1543050"/>
                <a:gd name="connsiteX2" fmla="*/ 771525 w 1543050"/>
                <a:gd name="connsiteY2" fmla="*/ 1066340 h 1543050"/>
                <a:gd name="connsiteX3" fmla="*/ 1066340 w 1543050"/>
                <a:gd name="connsiteY3" fmla="*/ 771525 h 1543050"/>
                <a:gd name="connsiteX4" fmla="*/ 771525 w 1543050"/>
                <a:gd name="connsiteY4" fmla="*/ 476710 h 1543050"/>
                <a:gd name="connsiteX5" fmla="*/ 715072 w 1543050"/>
                <a:gd name="connsiteY5" fmla="*/ 0 h 1543050"/>
                <a:gd name="connsiteX6" fmla="*/ 837387 w 1543050"/>
                <a:gd name="connsiteY6" fmla="*/ 0 h 1543050"/>
                <a:gd name="connsiteX7" fmla="*/ 875022 w 1543050"/>
                <a:gd name="connsiteY7" fmla="*/ 47044 h 1543050"/>
                <a:gd name="connsiteX8" fmla="*/ 875022 w 1543050"/>
                <a:gd name="connsiteY8" fmla="*/ 112906 h 1543050"/>
                <a:gd name="connsiteX9" fmla="*/ 1157288 w 1543050"/>
                <a:gd name="connsiteY9" fmla="*/ 235221 h 1543050"/>
                <a:gd name="connsiteX10" fmla="*/ 1213740 w 1543050"/>
                <a:gd name="connsiteY10" fmla="*/ 178768 h 1543050"/>
                <a:gd name="connsiteX11" fmla="*/ 1279602 w 1543050"/>
                <a:gd name="connsiteY11" fmla="*/ 178768 h 1543050"/>
                <a:gd name="connsiteX12" fmla="*/ 1364282 w 1543050"/>
                <a:gd name="connsiteY12" fmla="*/ 272856 h 1543050"/>
                <a:gd name="connsiteX13" fmla="*/ 1364282 w 1543050"/>
                <a:gd name="connsiteY13" fmla="*/ 329310 h 1543050"/>
                <a:gd name="connsiteX14" fmla="*/ 1307829 w 1543050"/>
                <a:gd name="connsiteY14" fmla="*/ 385763 h 1543050"/>
                <a:gd name="connsiteX15" fmla="*/ 1430144 w 1543050"/>
                <a:gd name="connsiteY15" fmla="*/ 668028 h 1543050"/>
                <a:gd name="connsiteX16" fmla="*/ 1496006 w 1543050"/>
                <a:gd name="connsiteY16" fmla="*/ 668028 h 1543050"/>
                <a:gd name="connsiteX17" fmla="*/ 1543050 w 1543050"/>
                <a:gd name="connsiteY17" fmla="*/ 705663 h 1543050"/>
                <a:gd name="connsiteX18" fmla="*/ 1543050 w 1543050"/>
                <a:gd name="connsiteY18" fmla="*/ 827978 h 1543050"/>
                <a:gd name="connsiteX19" fmla="*/ 1496006 w 1543050"/>
                <a:gd name="connsiteY19" fmla="*/ 875022 h 1543050"/>
                <a:gd name="connsiteX20" fmla="*/ 1430144 w 1543050"/>
                <a:gd name="connsiteY20" fmla="*/ 875022 h 1543050"/>
                <a:gd name="connsiteX21" fmla="*/ 1307829 w 1543050"/>
                <a:gd name="connsiteY21" fmla="*/ 1157288 h 1543050"/>
                <a:gd name="connsiteX22" fmla="*/ 1364282 w 1543050"/>
                <a:gd name="connsiteY22" fmla="*/ 1213741 h 1543050"/>
                <a:gd name="connsiteX23" fmla="*/ 1364282 w 1543050"/>
                <a:gd name="connsiteY23" fmla="*/ 1270194 h 1543050"/>
                <a:gd name="connsiteX24" fmla="*/ 1279602 w 1543050"/>
                <a:gd name="connsiteY24" fmla="*/ 1354873 h 1543050"/>
                <a:gd name="connsiteX25" fmla="*/ 1213740 w 1543050"/>
                <a:gd name="connsiteY25" fmla="*/ 1354873 h 1543050"/>
                <a:gd name="connsiteX26" fmla="*/ 1157288 w 1543050"/>
                <a:gd name="connsiteY26" fmla="*/ 1307829 h 1543050"/>
                <a:gd name="connsiteX27" fmla="*/ 875022 w 1543050"/>
                <a:gd name="connsiteY27" fmla="*/ 1420735 h 1543050"/>
                <a:gd name="connsiteX28" fmla="*/ 875022 w 1543050"/>
                <a:gd name="connsiteY28" fmla="*/ 1496006 h 1543050"/>
                <a:gd name="connsiteX29" fmla="*/ 837387 w 1543050"/>
                <a:gd name="connsiteY29" fmla="*/ 1543050 h 1543050"/>
                <a:gd name="connsiteX30" fmla="*/ 715072 w 1543050"/>
                <a:gd name="connsiteY30" fmla="*/ 1543050 h 1543050"/>
                <a:gd name="connsiteX31" fmla="*/ 668028 w 1543050"/>
                <a:gd name="connsiteY31" fmla="*/ 1496006 h 1543050"/>
                <a:gd name="connsiteX32" fmla="*/ 668028 w 1543050"/>
                <a:gd name="connsiteY32" fmla="*/ 1420735 h 1543050"/>
                <a:gd name="connsiteX33" fmla="*/ 385762 w 1543050"/>
                <a:gd name="connsiteY33" fmla="*/ 1307829 h 1543050"/>
                <a:gd name="connsiteX34" fmla="*/ 329309 w 1543050"/>
                <a:gd name="connsiteY34" fmla="*/ 1354873 h 1543050"/>
                <a:gd name="connsiteX35" fmla="*/ 272856 w 1543050"/>
                <a:gd name="connsiteY35" fmla="*/ 1354873 h 1543050"/>
                <a:gd name="connsiteX36" fmla="*/ 188177 w 1543050"/>
                <a:gd name="connsiteY36" fmla="*/ 1270194 h 1543050"/>
                <a:gd name="connsiteX37" fmla="*/ 188177 w 1543050"/>
                <a:gd name="connsiteY37" fmla="*/ 1213741 h 1543050"/>
                <a:gd name="connsiteX38" fmla="*/ 235221 w 1543050"/>
                <a:gd name="connsiteY38" fmla="*/ 1157288 h 1543050"/>
                <a:gd name="connsiteX39" fmla="*/ 122315 w 1543050"/>
                <a:gd name="connsiteY39" fmla="*/ 875022 h 1543050"/>
                <a:gd name="connsiteX40" fmla="*/ 47044 w 1543050"/>
                <a:gd name="connsiteY40" fmla="*/ 875022 h 1543050"/>
                <a:gd name="connsiteX41" fmla="*/ 0 w 1543050"/>
                <a:gd name="connsiteY41" fmla="*/ 827978 h 1543050"/>
                <a:gd name="connsiteX42" fmla="*/ 0 w 1543050"/>
                <a:gd name="connsiteY42" fmla="*/ 705663 h 1543050"/>
                <a:gd name="connsiteX43" fmla="*/ 47044 w 1543050"/>
                <a:gd name="connsiteY43" fmla="*/ 668028 h 1543050"/>
                <a:gd name="connsiteX44" fmla="*/ 122315 w 1543050"/>
                <a:gd name="connsiteY44" fmla="*/ 668028 h 1543050"/>
                <a:gd name="connsiteX45" fmla="*/ 235221 w 1543050"/>
                <a:gd name="connsiteY45" fmla="*/ 385763 h 1543050"/>
                <a:gd name="connsiteX46" fmla="*/ 188177 w 1543050"/>
                <a:gd name="connsiteY46" fmla="*/ 329310 h 1543050"/>
                <a:gd name="connsiteX47" fmla="*/ 188177 w 1543050"/>
                <a:gd name="connsiteY47" fmla="*/ 272856 h 1543050"/>
                <a:gd name="connsiteX48" fmla="*/ 272856 w 1543050"/>
                <a:gd name="connsiteY48" fmla="*/ 178768 h 1543050"/>
                <a:gd name="connsiteX49" fmla="*/ 329309 w 1543050"/>
                <a:gd name="connsiteY49" fmla="*/ 178768 h 1543050"/>
                <a:gd name="connsiteX50" fmla="*/ 385762 w 1543050"/>
                <a:gd name="connsiteY50" fmla="*/ 235221 h 1543050"/>
                <a:gd name="connsiteX51" fmla="*/ 668028 w 1543050"/>
                <a:gd name="connsiteY51" fmla="*/ 112906 h 1543050"/>
                <a:gd name="connsiteX52" fmla="*/ 668028 w 1543050"/>
                <a:gd name="connsiteY52" fmla="*/ 47044 h 1543050"/>
                <a:gd name="connsiteX53" fmla="*/ 715072 w 1543050"/>
                <a:gd name="connsiteY53" fmla="*/ 0 h 154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3050" h="1543050">
                  <a:moveTo>
                    <a:pt x="771525" y="476710"/>
                  </a:moveTo>
                  <a:cubicBezTo>
                    <a:pt x="608703" y="476710"/>
                    <a:pt x="476710" y="608703"/>
                    <a:pt x="476710" y="771525"/>
                  </a:cubicBezTo>
                  <a:cubicBezTo>
                    <a:pt x="476710" y="934347"/>
                    <a:pt x="608703" y="1066340"/>
                    <a:pt x="771525" y="1066340"/>
                  </a:cubicBezTo>
                  <a:cubicBezTo>
                    <a:pt x="934347" y="1066340"/>
                    <a:pt x="1066340" y="934347"/>
                    <a:pt x="1066340" y="771525"/>
                  </a:cubicBezTo>
                  <a:cubicBezTo>
                    <a:pt x="1066340" y="608703"/>
                    <a:pt x="934347" y="476710"/>
                    <a:pt x="771525" y="476710"/>
                  </a:cubicBezTo>
                  <a:close/>
                  <a:moveTo>
                    <a:pt x="715072" y="0"/>
                  </a:moveTo>
                  <a:cubicBezTo>
                    <a:pt x="715072" y="0"/>
                    <a:pt x="715072" y="0"/>
                    <a:pt x="837387" y="0"/>
                  </a:cubicBezTo>
                  <a:cubicBezTo>
                    <a:pt x="856205" y="0"/>
                    <a:pt x="875022" y="18818"/>
                    <a:pt x="875022" y="47044"/>
                  </a:cubicBezTo>
                  <a:cubicBezTo>
                    <a:pt x="875022" y="47044"/>
                    <a:pt x="875022" y="47044"/>
                    <a:pt x="875022" y="112906"/>
                  </a:cubicBezTo>
                  <a:cubicBezTo>
                    <a:pt x="978520" y="131724"/>
                    <a:pt x="1082017" y="178768"/>
                    <a:pt x="1157288" y="235221"/>
                  </a:cubicBezTo>
                  <a:cubicBezTo>
                    <a:pt x="1157288" y="235221"/>
                    <a:pt x="1157288" y="235221"/>
                    <a:pt x="1213740" y="178768"/>
                  </a:cubicBezTo>
                  <a:cubicBezTo>
                    <a:pt x="1232558" y="169359"/>
                    <a:pt x="1260785" y="169359"/>
                    <a:pt x="1279602" y="178768"/>
                  </a:cubicBezTo>
                  <a:cubicBezTo>
                    <a:pt x="1279602" y="178768"/>
                    <a:pt x="1279602" y="178768"/>
                    <a:pt x="1364282" y="272856"/>
                  </a:cubicBezTo>
                  <a:cubicBezTo>
                    <a:pt x="1373691" y="282265"/>
                    <a:pt x="1373691" y="310492"/>
                    <a:pt x="1364282" y="329310"/>
                  </a:cubicBezTo>
                  <a:cubicBezTo>
                    <a:pt x="1364282" y="329310"/>
                    <a:pt x="1364282" y="329310"/>
                    <a:pt x="1307829" y="385763"/>
                  </a:cubicBezTo>
                  <a:cubicBezTo>
                    <a:pt x="1364282" y="461033"/>
                    <a:pt x="1411326" y="564531"/>
                    <a:pt x="1430144" y="668028"/>
                  </a:cubicBezTo>
                  <a:cubicBezTo>
                    <a:pt x="1430144" y="668028"/>
                    <a:pt x="1430144" y="668028"/>
                    <a:pt x="1496006" y="668028"/>
                  </a:cubicBezTo>
                  <a:cubicBezTo>
                    <a:pt x="1524232" y="668028"/>
                    <a:pt x="1543050" y="686846"/>
                    <a:pt x="1543050" y="705663"/>
                  </a:cubicBezTo>
                  <a:cubicBezTo>
                    <a:pt x="1543050" y="705663"/>
                    <a:pt x="1543050" y="705663"/>
                    <a:pt x="1543050" y="827978"/>
                  </a:cubicBezTo>
                  <a:cubicBezTo>
                    <a:pt x="1543050" y="856205"/>
                    <a:pt x="1524232" y="875022"/>
                    <a:pt x="1496006" y="875022"/>
                  </a:cubicBezTo>
                  <a:cubicBezTo>
                    <a:pt x="1496006" y="875022"/>
                    <a:pt x="1496006" y="875022"/>
                    <a:pt x="1430144" y="875022"/>
                  </a:cubicBezTo>
                  <a:cubicBezTo>
                    <a:pt x="1411326" y="978520"/>
                    <a:pt x="1364282" y="1072608"/>
                    <a:pt x="1307829" y="1157288"/>
                  </a:cubicBezTo>
                  <a:cubicBezTo>
                    <a:pt x="1307829" y="1157288"/>
                    <a:pt x="1307829" y="1157288"/>
                    <a:pt x="1364282" y="1213741"/>
                  </a:cubicBezTo>
                  <a:cubicBezTo>
                    <a:pt x="1373691" y="1232558"/>
                    <a:pt x="1373691" y="1260785"/>
                    <a:pt x="1364282" y="1270194"/>
                  </a:cubicBezTo>
                  <a:cubicBezTo>
                    <a:pt x="1364282" y="1270194"/>
                    <a:pt x="1364282" y="1270194"/>
                    <a:pt x="1279602" y="1354873"/>
                  </a:cubicBezTo>
                  <a:cubicBezTo>
                    <a:pt x="1260785" y="1373691"/>
                    <a:pt x="1232558" y="1373691"/>
                    <a:pt x="1213740" y="1354873"/>
                  </a:cubicBezTo>
                  <a:lnTo>
                    <a:pt x="1157288" y="1307829"/>
                  </a:lnTo>
                  <a:cubicBezTo>
                    <a:pt x="1082017" y="1364282"/>
                    <a:pt x="978520" y="1411326"/>
                    <a:pt x="875022" y="1420735"/>
                  </a:cubicBezTo>
                  <a:cubicBezTo>
                    <a:pt x="875022" y="1420735"/>
                    <a:pt x="875022" y="1420735"/>
                    <a:pt x="875022" y="1496006"/>
                  </a:cubicBezTo>
                  <a:cubicBezTo>
                    <a:pt x="875022" y="1524233"/>
                    <a:pt x="856205" y="1543050"/>
                    <a:pt x="837387" y="1543050"/>
                  </a:cubicBezTo>
                  <a:cubicBezTo>
                    <a:pt x="837387" y="1543050"/>
                    <a:pt x="837387" y="1543050"/>
                    <a:pt x="715072" y="1543050"/>
                  </a:cubicBezTo>
                  <a:cubicBezTo>
                    <a:pt x="686845" y="1543050"/>
                    <a:pt x="668028" y="1524233"/>
                    <a:pt x="668028" y="1496006"/>
                  </a:cubicBezTo>
                  <a:cubicBezTo>
                    <a:pt x="668028" y="1496006"/>
                    <a:pt x="668028" y="1496006"/>
                    <a:pt x="668028" y="1420735"/>
                  </a:cubicBezTo>
                  <a:cubicBezTo>
                    <a:pt x="564530" y="1411326"/>
                    <a:pt x="470442" y="1364282"/>
                    <a:pt x="385762" y="1307829"/>
                  </a:cubicBezTo>
                  <a:cubicBezTo>
                    <a:pt x="385762" y="1307829"/>
                    <a:pt x="385762" y="1307829"/>
                    <a:pt x="329309" y="1354873"/>
                  </a:cubicBezTo>
                  <a:cubicBezTo>
                    <a:pt x="319901" y="1373691"/>
                    <a:pt x="291674" y="1373691"/>
                    <a:pt x="272856" y="1354873"/>
                  </a:cubicBezTo>
                  <a:cubicBezTo>
                    <a:pt x="272856" y="1354873"/>
                    <a:pt x="272856" y="1354873"/>
                    <a:pt x="188177" y="1270194"/>
                  </a:cubicBezTo>
                  <a:cubicBezTo>
                    <a:pt x="169359" y="1260785"/>
                    <a:pt x="169359" y="1232558"/>
                    <a:pt x="188177" y="1213741"/>
                  </a:cubicBezTo>
                  <a:cubicBezTo>
                    <a:pt x="188177" y="1213741"/>
                    <a:pt x="188177" y="1213741"/>
                    <a:pt x="235221" y="1157288"/>
                  </a:cubicBezTo>
                  <a:cubicBezTo>
                    <a:pt x="178768" y="1072608"/>
                    <a:pt x="131724" y="978520"/>
                    <a:pt x="122315" y="875022"/>
                  </a:cubicBezTo>
                  <a:cubicBezTo>
                    <a:pt x="122315" y="875022"/>
                    <a:pt x="122315" y="875022"/>
                    <a:pt x="47044" y="875022"/>
                  </a:cubicBezTo>
                  <a:cubicBezTo>
                    <a:pt x="18818" y="875022"/>
                    <a:pt x="0" y="856205"/>
                    <a:pt x="0" y="827978"/>
                  </a:cubicBezTo>
                  <a:cubicBezTo>
                    <a:pt x="0" y="827978"/>
                    <a:pt x="0" y="827978"/>
                    <a:pt x="0" y="705663"/>
                  </a:cubicBezTo>
                  <a:cubicBezTo>
                    <a:pt x="0" y="686846"/>
                    <a:pt x="18818" y="668028"/>
                    <a:pt x="47044" y="668028"/>
                  </a:cubicBezTo>
                  <a:cubicBezTo>
                    <a:pt x="47044" y="668028"/>
                    <a:pt x="47044" y="668028"/>
                    <a:pt x="122315" y="668028"/>
                  </a:cubicBezTo>
                  <a:cubicBezTo>
                    <a:pt x="131724" y="564531"/>
                    <a:pt x="178768" y="461033"/>
                    <a:pt x="235221" y="385763"/>
                  </a:cubicBezTo>
                  <a:cubicBezTo>
                    <a:pt x="235221" y="385763"/>
                    <a:pt x="235221" y="385763"/>
                    <a:pt x="188177" y="329310"/>
                  </a:cubicBezTo>
                  <a:cubicBezTo>
                    <a:pt x="169359" y="310492"/>
                    <a:pt x="169359" y="282265"/>
                    <a:pt x="188177" y="272856"/>
                  </a:cubicBezTo>
                  <a:cubicBezTo>
                    <a:pt x="188177" y="272856"/>
                    <a:pt x="188177" y="272856"/>
                    <a:pt x="272856" y="178768"/>
                  </a:cubicBezTo>
                  <a:cubicBezTo>
                    <a:pt x="291674" y="169359"/>
                    <a:pt x="319901" y="169359"/>
                    <a:pt x="329309" y="178768"/>
                  </a:cubicBezTo>
                  <a:cubicBezTo>
                    <a:pt x="329309" y="178768"/>
                    <a:pt x="329309" y="178768"/>
                    <a:pt x="385762" y="235221"/>
                  </a:cubicBezTo>
                  <a:cubicBezTo>
                    <a:pt x="470442" y="178768"/>
                    <a:pt x="564530" y="131724"/>
                    <a:pt x="668028" y="112906"/>
                  </a:cubicBezTo>
                  <a:cubicBezTo>
                    <a:pt x="668028" y="112906"/>
                    <a:pt x="668028" y="112906"/>
                    <a:pt x="668028" y="47044"/>
                  </a:cubicBezTo>
                  <a:cubicBezTo>
                    <a:pt x="668028" y="18818"/>
                    <a:pt x="686845" y="0"/>
                    <a:pt x="71507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767424" y="4931528"/>
            <a:ext cx="402543" cy="402543"/>
            <a:chOff x="6157069" y="4376643"/>
            <a:chExt cx="656171" cy="656171"/>
          </a:xfrm>
        </p:grpSpPr>
        <p:grpSp>
          <p:nvGrpSpPr>
            <p:cNvPr id="89" name="组合 88"/>
            <p:cNvGrpSpPr/>
            <p:nvPr/>
          </p:nvGrpSpPr>
          <p:grpSpPr>
            <a:xfrm>
              <a:off x="6157069" y="4376643"/>
              <a:ext cx="656171" cy="656171"/>
              <a:chOff x="8415028" y="1301255"/>
              <a:chExt cx="1491176" cy="1491176"/>
            </a:xfrm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91" name="椭圆 90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>
                      <a:lumMod val="5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4">
                      <a:lumMod val="75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0" name="Freeform 41"/>
            <p:cNvSpPr>
              <a:spLocks noEditPoints="1"/>
            </p:cNvSpPr>
            <p:nvPr/>
          </p:nvSpPr>
          <p:spPr bwMode="auto">
            <a:xfrm>
              <a:off x="6267132" y="4512513"/>
              <a:ext cx="416457" cy="364239"/>
            </a:xfrm>
            <a:custGeom>
              <a:avLst/>
              <a:gdLst>
                <a:gd name="T0" fmla="*/ 2147483647 w 67"/>
                <a:gd name="T1" fmla="*/ 124018912 h 60"/>
                <a:gd name="T2" fmla="*/ 2147483647 w 67"/>
                <a:gd name="T3" fmla="*/ 0 h 60"/>
                <a:gd name="T4" fmla="*/ 2147483647 w 67"/>
                <a:gd name="T5" fmla="*/ 0 h 60"/>
                <a:gd name="T6" fmla="*/ 2147483647 w 67"/>
                <a:gd name="T7" fmla="*/ 124018912 h 60"/>
                <a:gd name="T8" fmla="*/ 2147483647 w 67"/>
                <a:gd name="T9" fmla="*/ 310059138 h 60"/>
                <a:gd name="T10" fmla="*/ 2147483647 w 67"/>
                <a:gd name="T11" fmla="*/ 868156039 h 60"/>
                <a:gd name="T12" fmla="*/ 2147483647 w 67"/>
                <a:gd name="T13" fmla="*/ 124018912 h 60"/>
                <a:gd name="T14" fmla="*/ 2147483647 w 67"/>
                <a:gd name="T15" fmla="*/ 1922344337 h 60"/>
                <a:gd name="T16" fmla="*/ 2147483647 w 67"/>
                <a:gd name="T17" fmla="*/ 124018912 h 60"/>
                <a:gd name="T18" fmla="*/ 1902898002 w 67"/>
                <a:gd name="T19" fmla="*/ 124018912 h 60"/>
                <a:gd name="T20" fmla="*/ 122771150 w 67"/>
                <a:gd name="T21" fmla="*/ 1922344337 h 60"/>
                <a:gd name="T22" fmla="*/ 122771150 w 67"/>
                <a:gd name="T23" fmla="*/ 2147483647 h 60"/>
                <a:gd name="T24" fmla="*/ 245534466 w 67"/>
                <a:gd name="T25" fmla="*/ 2147483647 h 60"/>
                <a:gd name="T26" fmla="*/ 429691207 w 67"/>
                <a:gd name="T27" fmla="*/ 2147483647 h 60"/>
                <a:gd name="T28" fmla="*/ 2087055172 w 67"/>
                <a:gd name="T29" fmla="*/ 558097024 h 60"/>
                <a:gd name="T30" fmla="*/ 2147483647 w 67"/>
                <a:gd name="T31" fmla="*/ 2147483647 h 60"/>
                <a:gd name="T32" fmla="*/ 2147483647 w 67"/>
                <a:gd name="T33" fmla="*/ 2147483647 h 60"/>
                <a:gd name="T34" fmla="*/ 2147483647 w 67"/>
                <a:gd name="T35" fmla="*/ 1922344337 h 60"/>
                <a:gd name="T36" fmla="*/ 552454614 w 67"/>
                <a:gd name="T37" fmla="*/ 2147483647 h 60"/>
                <a:gd name="T38" fmla="*/ 552454614 w 67"/>
                <a:gd name="T39" fmla="*/ 2147483647 h 60"/>
                <a:gd name="T40" fmla="*/ 797989019 w 67"/>
                <a:gd name="T41" fmla="*/ 2147483647 h 60"/>
                <a:gd name="T42" fmla="*/ 1718749157 w 67"/>
                <a:gd name="T43" fmla="*/ 2147483647 h 60"/>
                <a:gd name="T44" fmla="*/ 1718749157 w 67"/>
                <a:gd name="T45" fmla="*/ 2147483647 h 60"/>
                <a:gd name="T46" fmla="*/ 1780134717 w 67"/>
                <a:gd name="T47" fmla="*/ 2147483647 h 60"/>
                <a:gd name="T48" fmla="*/ 2147483647 w 67"/>
                <a:gd name="T49" fmla="*/ 2147483647 h 60"/>
                <a:gd name="T50" fmla="*/ 2147483647 w 67"/>
                <a:gd name="T51" fmla="*/ 2147483647 h 60"/>
                <a:gd name="T52" fmla="*/ 2147483647 w 67"/>
                <a:gd name="T53" fmla="*/ 2147483647 h 60"/>
                <a:gd name="T54" fmla="*/ 2147483647 w 67"/>
                <a:gd name="T55" fmla="*/ 2147483647 h 60"/>
                <a:gd name="T56" fmla="*/ 2147483647 w 67"/>
                <a:gd name="T57" fmla="*/ 2147483647 h 60"/>
                <a:gd name="T58" fmla="*/ 2147483647 w 67"/>
                <a:gd name="T59" fmla="*/ 2147483647 h 60"/>
                <a:gd name="T60" fmla="*/ 2087055172 w 67"/>
                <a:gd name="T61" fmla="*/ 806142661 h 60"/>
                <a:gd name="T62" fmla="*/ 552454614 w 67"/>
                <a:gd name="T63" fmla="*/ 2147483647 h 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60"/>
                <a:gd name="T98" fmla="*/ 67 w 67"/>
                <a:gd name="T99" fmla="*/ 60 h 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60">
                  <a:moveTo>
                    <a:pt x="53" y="2"/>
                  </a:moveTo>
                  <a:cubicBezTo>
                    <a:pt x="53" y="1"/>
                    <a:pt x="52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53" y="14"/>
                    <a:pt x="53" y="14"/>
                    <a:pt x="53" y="14"/>
                  </a:cubicBezTo>
                  <a:lnTo>
                    <a:pt x="53" y="2"/>
                  </a:lnTo>
                  <a:close/>
                  <a:moveTo>
                    <a:pt x="66" y="3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5" y="0"/>
                    <a:pt x="33" y="0"/>
                    <a:pt x="31" y="2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0" y="33"/>
                    <a:pt x="0" y="35"/>
                    <a:pt x="2" y="36"/>
                  </a:cubicBezTo>
                  <a:cubicBezTo>
                    <a:pt x="2" y="37"/>
                    <a:pt x="3" y="37"/>
                    <a:pt x="4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2" y="38"/>
                    <a:pt x="65" y="38"/>
                    <a:pt x="66" y="36"/>
                  </a:cubicBezTo>
                  <a:cubicBezTo>
                    <a:pt x="67" y="35"/>
                    <a:pt x="67" y="33"/>
                    <a:pt x="66" y="31"/>
                  </a:cubicBezTo>
                  <a:close/>
                  <a:moveTo>
                    <a:pt x="9" y="37"/>
                  </a:moveTo>
                  <a:cubicBezTo>
                    <a:pt x="9" y="57"/>
                    <a:pt x="9" y="57"/>
                    <a:pt x="9" y="57"/>
                  </a:cubicBezTo>
                  <a:cubicBezTo>
                    <a:pt x="9" y="59"/>
                    <a:pt x="11" y="60"/>
                    <a:pt x="13" y="60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2"/>
                    <a:pt x="29" y="41"/>
                    <a:pt x="29" y="41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1"/>
                    <a:pt x="39" y="42"/>
                    <a:pt x="39" y="42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7" y="60"/>
                    <a:pt x="58" y="59"/>
                    <a:pt x="58" y="57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34" y="13"/>
                    <a:pt x="34" y="13"/>
                    <a:pt x="34" y="13"/>
                  </a:cubicBezTo>
                  <a:lnTo>
                    <a:pt x="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headEnd/>
              <a:tailEnd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784013" y="4942682"/>
            <a:ext cx="402543" cy="402543"/>
            <a:chOff x="7910629" y="4377806"/>
            <a:chExt cx="656171" cy="656171"/>
          </a:xfrm>
        </p:grpSpPr>
        <p:grpSp>
          <p:nvGrpSpPr>
            <p:cNvPr id="94" name="组合 93"/>
            <p:cNvGrpSpPr/>
            <p:nvPr/>
          </p:nvGrpSpPr>
          <p:grpSpPr>
            <a:xfrm>
              <a:off x="7910629" y="4377806"/>
              <a:ext cx="656171" cy="656171"/>
              <a:chOff x="8415028" y="1301255"/>
              <a:chExt cx="1491176" cy="1491176"/>
            </a:xfrm>
            <a:solidFill>
              <a:srgbClr val="CC3300"/>
            </a:solidFill>
            <a:effectLst>
              <a:outerShdw blurRad="304800" dist="63500" dir="8100000" algn="tr" rotWithShape="0">
                <a:schemeClr val="tx1">
                  <a:alpha val="60000"/>
                </a:schemeClr>
              </a:outerShdw>
            </a:effectLst>
          </p:grpSpPr>
          <p:sp>
            <p:nvSpPr>
              <p:cNvPr id="98" name="椭圆 97"/>
              <p:cNvSpPr/>
              <p:nvPr/>
            </p:nvSpPr>
            <p:spPr>
              <a:xfrm>
                <a:off x="8415028" y="1301255"/>
                <a:ext cx="1491176" cy="14911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8440616" y="1326843"/>
                <a:ext cx="1440000" cy="1440000"/>
              </a:xfrm>
              <a:prstGeom prst="ellipse">
                <a:avLst/>
              </a:prstGeom>
              <a:solidFill>
                <a:srgbClr val="F465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5" name="组合 94"/>
            <p:cNvGrpSpPr/>
            <p:nvPr/>
          </p:nvGrpSpPr>
          <p:grpSpPr>
            <a:xfrm>
              <a:off x="8030376" y="4502416"/>
              <a:ext cx="416676" cy="405480"/>
              <a:chOff x="5970999" y="1635369"/>
              <a:chExt cx="302366" cy="294242"/>
            </a:xfrm>
            <a:solidFill>
              <a:schemeClr val="bg1"/>
            </a:solidFill>
            <a:effectLst/>
          </p:grpSpPr>
          <p:sp>
            <p:nvSpPr>
              <p:cNvPr id="96" name="Rectangle 11"/>
              <p:cNvSpPr>
                <a:spLocks noChangeArrowheads="1"/>
              </p:cNvSpPr>
              <p:nvPr/>
            </p:nvSpPr>
            <p:spPr bwMode="auto">
              <a:xfrm>
                <a:off x="6103263" y="1635369"/>
                <a:ext cx="37156" cy="1353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97" name="Freeform 12"/>
              <p:cNvSpPr>
                <a:spLocks/>
              </p:cNvSpPr>
              <p:nvPr/>
            </p:nvSpPr>
            <p:spPr bwMode="auto">
              <a:xfrm>
                <a:off x="5970999" y="1642926"/>
                <a:ext cx="302366" cy="286685"/>
              </a:xfrm>
              <a:custGeom>
                <a:avLst/>
                <a:gdLst>
                  <a:gd name="T0" fmla="*/ 270 w 373"/>
                  <a:gd name="T1" fmla="*/ 0 h 354"/>
                  <a:gd name="T2" fmla="*/ 270 w 373"/>
                  <a:gd name="T3" fmla="*/ 0 h 354"/>
                  <a:gd name="T4" fmla="*/ 251 w 373"/>
                  <a:gd name="T5" fmla="*/ 40 h 354"/>
                  <a:gd name="T6" fmla="*/ 329 w 373"/>
                  <a:gd name="T7" fmla="*/ 167 h 354"/>
                  <a:gd name="T8" fmla="*/ 186 w 373"/>
                  <a:gd name="T9" fmla="*/ 309 h 354"/>
                  <a:gd name="T10" fmla="*/ 44 w 373"/>
                  <a:gd name="T11" fmla="*/ 167 h 354"/>
                  <a:gd name="T12" fmla="*/ 123 w 373"/>
                  <a:gd name="T13" fmla="*/ 40 h 354"/>
                  <a:gd name="T14" fmla="*/ 123 w 373"/>
                  <a:gd name="T15" fmla="*/ 40 h 354"/>
                  <a:gd name="T16" fmla="*/ 102 w 373"/>
                  <a:gd name="T17" fmla="*/ 0 h 354"/>
                  <a:gd name="T18" fmla="*/ 0 w 373"/>
                  <a:gd name="T19" fmla="*/ 167 h 354"/>
                  <a:gd name="T20" fmla="*/ 186 w 373"/>
                  <a:gd name="T21" fmla="*/ 354 h 354"/>
                  <a:gd name="T22" fmla="*/ 373 w 373"/>
                  <a:gd name="T23" fmla="*/ 167 h 354"/>
                  <a:gd name="T24" fmla="*/ 270 w 373"/>
                  <a:gd name="T25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3" h="354">
                    <a:moveTo>
                      <a:pt x="270" y="0"/>
                    </a:moveTo>
                    <a:cubicBezTo>
                      <a:pt x="270" y="0"/>
                      <a:pt x="270" y="0"/>
                      <a:pt x="270" y="0"/>
                    </a:cubicBezTo>
                    <a:cubicBezTo>
                      <a:pt x="251" y="40"/>
                      <a:pt x="251" y="40"/>
                      <a:pt x="251" y="40"/>
                    </a:cubicBezTo>
                    <a:cubicBezTo>
                      <a:pt x="297" y="64"/>
                      <a:pt x="329" y="112"/>
                      <a:pt x="329" y="167"/>
                    </a:cubicBezTo>
                    <a:cubicBezTo>
                      <a:pt x="329" y="245"/>
                      <a:pt x="265" y="309"/>
                      <a:pt x="186" y="309"/>
                    </a:cubicBezTo>
                    <a:cubicBezTo>
                      <a:pt x="108" y="309"/>
                      <a:pt x="44" y="245"/>
                      <a:pt x="44" y="167"/>
                    </a:cubicBezTo>
                    <a:cubicBezTo>
                      <a:pt x="44" y="111"/>
                      <a:pt x="76" y="63"/>
                      <a:pt x="123" y="40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42" y="31"/>
                      <a:pt x="0" y="94"/>
                      <a:pt x="0" y="167"/>
                    </a:cubicBezTo>
                    <a:cubicBezTo>
                      <a:pt x="0" y="270"/>
                      <a:pt x="84" y="354"/>
                      <a:pt x="186" y="354"/>
                    </a:cubicBezTo>
                    <a:cubicBezTo>
                      <a:pt x="289" y="354"/>
                      <a:pt x="373" y="270"/>
                      <a:pt x="373" y="167"/>
                    </a:cubicBezTo>
                    <a:cubicBezTo>
                      <a:pt x="373" y="94"/>
                      <a:pt x="331" y="31"/>
                      <a:pt x="27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314462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67 0.00294 L -3.55976E-6 7.17225E-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3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6 0.00294 L -3.55976E-6 -8.99471E-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6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33 0.00294 L -3.55976E-6 1.52851E-6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99 0.00294 L 3.02417E-6 -3.93298E-6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99" y="-1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35966"/>
            <a:ext cx="9721850" cy="205226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3780806" y="1044190"/>
            <a:ext cx="1944216" cy="1944216"/>
            <a:chOff x="2353153" y="1332123"/>
            <a:chExt cx="1410410" cy="1410410"/>
          </a:xfrm>
        </p:grpSpPr>
        <p:pic>
          <p:nvPicPr>
            <p:cNvPr id="27" name="Picture 4" descr="C:\Users\Administrator\Desktop\微立体创业计划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153" y="1332123"/>
              <a:ext cx="1410410" cy="1410410"/>
            </a:xfrm>
            <a:prstGeom prst="rect">
              <a:avLst/>
            </a:prstGeom>
            <a:noFill/>
            <a:effectLst>
              <a:outerShdw blurRad="127000" dist="63500" dir="3000000" sx="104000" sy="104000" algn="tl" rotWithShape="0">
                <a:prstClr val="black">
                  <a:alpha val="34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圆角矩形 27"/>
            <p:cNvSpPr/>
            <p:nvPr/>
          </p:nvSpPr>
          <p:spPr>
            <a:xfrm rot="18929868">
              <a:off x="2753722" y="1749223"/>
              <a:ext cx="615140" cy="615140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75527" y="1760812"/>
              <a:ext cx="395612" cy="602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+mj-ea"/>
                  <a:ea typeface="+mj-ea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088810" y="3040156"/>
            <a:ext cx="4390550" cy="584775"/>
            <a:chOff x="4987766" y="358137"/>
            <a:chExt cx="4390550" cy="584775"/>
          </a:xfrm>
        </p:grpSpPr>
        <p:sp>
          <p:nvSpPr>
            <p:cNvPr id="31" name="TextBox 85"/>
            <p:cNvSpPr txBox="1"/>
            <p:nvPr/>
          </p:nvSpPr>
          <p:spPr>
            <a:xfrm>
              <a:off x="5419814" y="358137"/>
              <a:ext cx="395850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96780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dirty="0">
                  <a:solidFill>
                    <a:srgbClr val="00B0F0"/>
                  </a:solidFill>
                  <a:latin typeface="微软雅黑" pitchFamily="34" charset="-122"/>
                  <a:ea typeface="微软雅黑" panose="020B0503020204020204" pitchFamily="34" charset="-122"/>
                </a:rPr>
                <a:t>ADD TITLE TEXT</a:t>
              </a:r>
            </a:p>
          </p:txBody>
        </p:sp>
        <p:sp>
          <p:nvSpPr>
            <p:cNvPr id="32" name="Freeform 65"/>
            <p:cNvSpPr>
              <a:spLocks/>
            </p:cNvSpPr>
            <p:nvPr/>
          </p:nvSpPr>
          <p:spPr bwMode="auto">
            <a:xfrm>
              <a:off x="4987766" y="384082"/>
              <a:ext cx="432048" cy="558830"/>
            </a:xfrm>
            <a:custGeom>
              <a:avLst/>
              <a:gdLst>
                <a:gd name="T0" fmla="*/ 0 w 70"/>
                <a:gd name="T1" fmla="*/ 41 h 82"/>
                <a:gd name="T2" fmla="*/ 0 w 70"/>
                <a:gd name="T3" fmla="*/ 0 h 82"/>
                <a:gd name="T4" fmla="*/ 34 w 70"/>
                <a:gd name="T5" fmla="*/ 21 h 82"/>
                <a:gd name="T6" fmla="*/ 70 w 70"/>
                <a:gd name="T7" fmla="*/ 41 h 82"/>
                <a:gd name="T8" fmla="*/ 34 w 70"/>
                <a:gd name="T9" fmla="*/ 62 h 82"/>
                <a:gd name="T10" fmla="*/ 0 w 70"/>
                <a:gd name="T11" fmla="*/ 82 h 82"/>
                <a:gd name="T12" fmla="*/ 0 w 70"/>
                <a:gd name="T13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82">
                  <a:moveTo>
                    <a:pt x="0" y="41"/>
                  </a:moveTo>
                  <a:lnTo>
                    <a:pt x="0" y="0"/>
                  </a:lnTo>
                  <a:lnTo>
                    <a:pt x="34" y="21"/>
                  </a:lnTo>
                  <a:lnTo>
                    <a:pt x="70" y="41"/>
                  </a:lnTo>
                  <a:lnTo>
                    <a:pt x="34" y="62"/>
                  </a:lnTo>
                  <a:lnTo>
                    <a:pt x="0" y="82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29 1.82246E-7 L 3.85369E-6 1.82246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6"/>
          <p:cNvSpPr>
            <a:spLocks noChangeArrowheads="1"/>
          </p:cNvSpPr>
          <p:nvPr/>
        </p:nvSpPr>
        <p:spPr bwMode="auto">
          <a:xfrm>
            <a:off x="3113390" y="28337"/>
            <a:ext cx="3295650" cy="346239"/>
          </a:xfrm>
          <a:prstGeom prst="rect">
            <a:avLst/>
          </a:prstGeom>
          <a:noFill/>
          <a:ln>
            <a:noFill/>
          </a:ln>
        </p:spPr>
        <p:txBody>
          <a:bodyPr lIns="68571" tIns="34285" rIns="68571" bIns="34285">
            <a:spAutoFit/>
          </a:bodyPr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016" y="324091"/>
            <a:ext cx="2730715" cy="288591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50412" y="2656647"/>
            <a:ext cx="8793099" cy="2744029"/>
            <a:chOff x="571500" y="2568238"/>
            <a:chExt cx="8374380" cy="2613361"/>
          </a:xfrm>
        </p:grpSpPr>
        <p:sp>
          <p:nvSpPr>
            <p:cNvPr id="5" name="任意多边形 4"/>
            <p:cNvSpPr/>
            <p:nvPr/>
          </p:nvSpPr>
          <p:spPr>
            <a:xfrm>
              <a:off x="571500" y="2568238"/>
              <a:ext cx="8001000" cy="2613361"/>
            </a:xfrm>
            <a:custGeom>
              <a:avLst/>
              <a:gdLst>
                <a:gd name="connsiteX0" fmla="*/ 0 w 8001000"/>
                <a:gd name="connsiteY0" fmla="*/ 2542126 h 2542126"/>
                <a:gd name="connsiteX1" fmla="*/ 1009650 w 8001000"/>
                <a:gd name="connsiteY1" fmla="*/ 1265776 h 2542126"/>
                <a:gd name="connsiteX2" fmla="*/ 2400300 w 8001000"/>
                <a:gd name="connsiteY2" fmla="*/ 446626 h 2542126"/>
                <a:gd name="connsiteX3" fmla="*/ 4114800 w 8001000"/>
                <a:gd name="connsiteY3" fmla="*/ 27526 h 2542126"/>
                <a:gd name="connsiteX4" fmla="*/ 6324600 w 8001000"/>
                <a:gd name="connsiteY4" fmla="*/ 103726 h 2542126"/>
                <a:gd name="connsiteX5" fmla="*/ 8001000 w 8001000"/>
                <a:gd name="connsiteY5" fmla="*/ 618076 h 2542126"/>
                <a:gd name="connsiteX0" fmla="*/ 0 w 8001000"/>
                <a:gd name="connsiteY0" fmla="*/ 2542126 h 2542126"/>
                <a:gd name="connsiteX1" fmla="*/ 1066800 w 8001000"/>
                <a:gd name="connsiteY1" fmla="*/ 1284826 h 2542126"/>
                <a:gd name="connsiteX2" fmla="*/ 2400300 w 8001000"/>
                <a:gd name="connsiteY2" fmla="*/ 446626 h 2542126"/>
                <a:gd name="connsiteX3" fmla="*/ 4114800 w 8001000"/>
                <a:gd name="connsiteY3" fmla="*/ 27526 h 2542126"/>
                <a:gd name="connsiteX4" fmla="*/ 6324600 w 8001000"/>
                <a:gd name="connsiteY4" fmla="*/ 103726 h 2542126"/>
                <a:gd name="connsiteX5" fmla="*/ 8001000 w 8001000"/>
                <a:gd name="connsiteY5" fmla="*/ 618076 h 2542126"/>
                <a:gd name="connsiteX0" fmla="*/ 0 w 8001000"/>
                <a:gd name="connsiteY0" fmla="*/ 2600659 h 2600659"/>
                <a:gd name="connsiteX1" fmla="*/ 1066800 w 8001000"/>
                <a:gd name="connsiteY1" fmla="*/ 1343359 h 2600659"/>
                <a:gd name="connsiteX2" fmla="*/ 2400300 w 8001000"/>
                <a:gd name="connsiteY2" fmla="*/ 505159 h 2600659"/>
                <a:gd name="connsiteX3" fmla="*/ 4191000 w 8001000"/>
                <a:gd name="connsiteY3" fmla="*/ 17479 h 2600659"/>
                <a:gd name="connsiteX4" fmla="*/ 6324600 w 8001000"/>
                <a:gd name="connsiteY4" fmla="*/ 162259 h 2600659"/>
                <a:gd name="connsiteX5" fmla="*/ 8001000 w 8001000"/>
                <a:gd name="connsiteY5" fmla="*/ 676609 h 2600659"/>
                <a:gd name="connsiteX0" fmla="*/ 0 w 8001000"/>
                <a:gd name="connsiteY0" fmla="*/ 2613361 h 2613361"/>
                <a:gd name="connsiteX1" fmla="*/ 1066800 w 8001000"/>
                <a:gd name="connsiteY1" fmla="*/ 1356061 h 2613361"/>
                <a:gd name="connsiteX2" fmla="*/ 2400300 w 8001000"/>
                <a:gd name="connsiteY2" fmla="*/ 517861 h 2613361"/>
                <a:gd name="connsiteX3" fmla="*/ 4191000 w 8001000"/>
                <a:gd name="connsiteY3" fmla="*/ 30181 h 2613361"/>
                <a:gd name="connsiteX4" fmla="*/ 6339840 w 8001000"/>
                <a:gd name="connsiteY4" fmla="*/ 121621 h 2613361"/>
                <a:gd name="connsiteX5" fmla="*/ 8001000 w 8001000"/>
                <a:gd name="connsiteY5" fmla="*/ 689311 h 261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1000" h="2613361">
                  <a:moveTo>
                    <a:pt x="0" y="2613361"/>
                  </a:moveTo>
                  <a:cubicBezTo>
                    <a:pt x="304800" y="2149811"/>
                    <a:pt x="666750" y="1705311"/>
                    <a:pt x="1066800" y="1356061"/>
                  </a:cubicBezTo>
                  <a:cubicBezTo>
                    <a:pt x="1466850" y="1006811"/>
                    <a:pt x="1879600" y="738841"/>
                    <a:pt x="2400300" y="517861"/>
                  </a:cubicBezTo>
                  <a:cubicBezTo>
                    <a:pt x="2921000" y="296881"/>
                    <a:pt x="3534410" y="96221"/>
                    <a:pt x="4191000" y="30181"/>
                  </a:cubicBezTo>
                  <a:cubicBezTo>
                    <a:pt x="4847590" y="-35859"/>
                    <a:pt x="5704840" y="11766"/>
                    <a:pt x="6339840" y="121621"/>
                  </a:cubicBezTo>
                  <a:cubicBezTo>
                    <a:pt x="6974840" y="231476"/>
                    <a:pt x="7486650" y="481348"/>
                    <a:pt x="8001000" y="689311"/>
                  </a:cubicBezTo>
                </a:path>
              </a:pathLst>
            </a:custGeom>
            <a:noFill/>
            <a:ln>
              <a:solidFill>
                <a:srgbClr val="0067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V="1">
              <a:off x="8557260" y="2686050"/>
              <a:ext cx="388620" cy="571500"/>
            </a:xfrm>
            <a:prstGeom prst="straightConnector1">
              <a:avLst/>
            </a:prstGeom>
            <a:ln w="19050">
              <a:solidFill>
                <a:srgbClr val="0067B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 rot="18958258">
            <a:off x="1689458" y="3778613"/>
            <a:ext cx="511711" cy="324733"/>
            <a:chOff x="2903220" y="280488"/>
            <a:chExt cx="746760" cy="4738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8" name="矩形 7"/>
            <p:cNvSpPr/>
            <p:nvPr/>
          </p:nvSpPr>
          <p:spPr>
            <a:xfrm>
              <a:off x="2903220" y="480060"/>
              <a:ext cx="746760" cy="274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zh-CN" altLang="en-US" sz="189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3089910" y="280488"/>
              <a:ext cx="373380" cy="2667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8938009">
            <a:off x="2879641" y="3189053"/>
            <a:ext cx="511711" cy="324730"/>
            <a:chOff x="2903220" y="280488"/>
            <a:chExt cx="746760" cy="4738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矩形 10"/>
            <p:cNvSpPr/>
            <p:nvPr/>
          </p:nvSpPr>
          <p:spPr>
            <a:xfrm>
              <a:off x="2903220" y="480060"/>
              <a:ext cx="746760" cy="274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zh-CN" altLang="en-US" sz="115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>
              <a:off x="3089910" y="280488"/>
              <a:ext cx="373380" cy="2667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20658534">
            <a:off x="4325719" y="2517293"/>
            <a:ext cx="511711" cy="324733"/>
            <a:chOff x="2903220" y="280488"/>
            <a:chExt cx="746760" cy="4738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" name="矩形 13"/>
            <p:cNvSpPr/>
            <p:nvPr/>
          </p:nvSpPr>
          <p:spPr>
            <a:xfrm>
              <a:off x="2903220" y="480060"/>
              <a:ext cx="746760" cy="274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zh-CN" altLang="en-US" sz="115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>
              <a:off x="3089910" y="280488"/>
              <a:ext cx="373380" cy="2667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10800000">
            <a:off x="5897329" y="2611315"/>
            <a:ext cx="511711" cy="324733"/>
            <a:chOff x="2903220" y="280488"/>
            <a:chExt cx="746760" cy="4738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7" name="矩形 16"/>
            <p:cNvSpPr/>
            <p:nvPr/>
          </p:nvSpPr>
          <p:spPr>
            <a:xfrm>
              <a:off x="2903220" y="480060"/>
              <a:ext cx="746760" cy="274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55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zh-CN" altLang="en-US" sz="115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3089910" y="280488"/>
              <a:ext cx="373380" cy="2667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2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rot="1114118">
            <a:off x="7513531" y="2644816"/>
            <a:ext cx="511711" cy="324733"/>
            <a:chOff x="2903220" y="280488"/>
            <a:chExt cx="746760" cy="4738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矩形 19"/>
            <p:cNvSpPr/>
            <p:nvPr/>
          </p:nvSpPr>
          <p:spPr>
            <a:xfrm>
              <a:off x="2903220" y="480060"/>
              <a:ext cx="746760" cy="274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20XX</a:t>
              </a:r>
              <a:endParaRPr lang="zh-CN" altLang="en-US" sz="105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3089910" y="280488"/>
              <a:ext cx="373380" cy="26670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40906" y="3172431"/>
            <a:ext cx="736099" cy="665671"/>
            <a:chOff x="848160" y="3059462"/>
            <a:chExt cx="701047" cy="633972"/>
          </a:xfrm>
        </p:grpSpPr>
        <p:grpSp>
          <p:nvGrpSpPr>
            <p:cNvPr id="23" name="组合 22"/>
            <p:cNvGrpSpPr/>
            <p:nvPr/>
          </p:nvGrpSpPr>
          <p:grpSpPr>
            <a:xfrm>
              <a:off x="877075" y="3059462"/>
              <a:ext cx="619125" cy="63397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4" name="TextBox 42"/>
            <p:cNvSpPr txBox="1"/>
            <p:nvPr/>
          </p:nvSpPr>
          <p:spPr>
            <a:xfrm rot="20085162">
              <a:off x="848160" y="3209370"/>
              <a:ext cx="701047" cy="3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80" dirty="0">
                  <a:solidFill>
                    <a:srgbClr val="03A9F3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TEXT</a:t>
              </a:r>
              <a:endParaRPr lang="zh-CN" altLang="en-US" sz="1890" dirty="0">
                <a:solidFill>
                  <a:srgbClr val="03A9F3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154782" y="3588036"/>
            <a:ext cx="736099" cy="665671"/>
            <a:chOff x="2861374" y="3455276"/>
            <a:chExt cx="701047" cy="633972"/>
          </a:xfrm>
        </p:grpSpPr>
        <p:grpSp>
          <p:nvGrpSpPr>
            <p:cNvPr id="28" name="组合 27"/>
            <p:cNvGrpSpPr/>
            <p:nvPr/>
          </p:nvGrpSpPr>
          <p:grpSpPr>
            <a:xfrm>
              <a:off x="2877864" y="3455276"/>
              <a:ext cx="619125" cy="63397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0" name="同心圆 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9" name="TextBox 43"/>
            <p:cNvSpPr txBox="1"/>
            <p:nvPr/>
          </p:nvSpPr>
          <p:spPr>
            <a:xfrm rot="19571467">
              <a:off x="2861374" y="3575724"/>
              <a:ext cx="701047" cy="3341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80" dirty="0">
                  <a:solidFill>
                    <a:srgbClr val="03A9F3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TEXT</a:t>
              </a:r>
              <a:endParaRPr lang="zh-CN" altLang="en-US" sz="1680" dirty="0">
                <a:solidFill>
                  <a:srgbClr val="03A9F3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97922" y="1681131"/>
            <a:ext cx="774571" cy="665671"/>
            <a:chOff x="3664368" y="1639176"/>
            <a:chExt cx="737687" cy="633972"/>
          </a:xfrm>
        </p:grpSpPr>
        <p:grpSp>
          <p:nvGrpSpPr>
            <p:cNvPr id="33" name="组合 32"/>
            <p:cNvGrpSpPr/>
            <p:nvPr/>
          </p:nvGrpSpPr>
          <p:grpSpPr>
            <a:xfrm>
              <a:off x="3723650" y="1639176"/>
              <a:ext cx="619125" cy="63397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5" name="同心圆 3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TextBox 44"/>
            <p:cNvSpPr txBox="1"/>
            <p:nvPr/>
          </p:nvSpPr>
          <p:spPr>
            <a:xfrm rot="20721555">
              <a:off x="3664368" y="1815564"/>
              <a:ext cx="737687" cy="35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rgbClr val="03A9F3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TEXT</a:t>
              </a:r>
              <a:endParaRPr lang="zh-CN" altLang="en-US" sz="1800" dirty="0">
                <a:solidFill>
                  <a:srgbClr val="03A9F3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834146" y="3080390"/>
            <a:ext cx="774571" cy="665671"/>
            <a:chOff x="5413152" y="2971804"/>
            <a:chExt cx="737687" cy="633972"/>
          </a:xfrm>
        </p:grpSpPr>
        <p:grpSp>
          <p:nvGrpSpPr>
            <p:cNvPr id="38" name="组合 37"/>
            <p:cNvGrpSpPr/>
            <p:nvPr/>
          </p:nvGrpSpPr>
          <p:grpSpPr>
            <a:xfrm>
              <a:off x="5473327" y="2971804"/>
              <a:ext cx="619125" cy="63397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0" name="同心圆 3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TextBox 45"/>
            <p:cNvSpPr txBox="1"/>
            <p:nvPr/>
          </p:nvSpPr>
          <p:spPr>
            <a:xfrm>
              <a:off x="5413152" y="3097262"/>
              <a:ext cx="737687" cy="351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rgbClr val="03A9F3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TEXT</a:t>
              </a:r>
              <a:endParaRPr lang="zh-CN" altLang="en-US" sz="1800" dirty="0">
                <a:solidFill>
                  <a:srgbClr val="03A9F3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28380" y="1823073"/>
            <a:ext cx="841897" cy="665671"/>
            <a:chOff x="7121946" y="1774359"/>
            <a:chExt cx="801807" cy="633972"/>
          </a:xfrm>
        </p:grpSpPr>
        <p:grpSp>
          <p:nvGrpSpPr>
            <p:cNvPr id="43" name="组合 42"/>
            <p:cNvGrpSpPr/>
            <p:nvPr/>
          </p:nvGrpSpPr>
          <p:grpSpPr>
            <a:xfrm>
              <a:off x="7213287" y="1774359"/>
              <a:ext cx="619125" cy="633972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90">
                  <a:solidFill>
                    <a:srgbClr val="03A9F3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4" name="TextBox 46"/>
            <p:cNvSpPr txBox="1"/>
            <p:nvPr/>
          </p:nvSpPr>
          <p:spPr>
            <a:xfrm rot="1067031">
              <a:off x="7121946" y="1929422"/>
              <a:ext cx="801807" cy="381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3A9F3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TEXT</a:t>
              </a:r>
              <a:endParaRPr lang="zh-CN" altLang="en-US" sz="1890" dirty="0">
                <a:solidFill>
                  <a:srgbClr val="03A9F3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47"/>
          <p:cNvSpPr txBox="1"/>
          <p:nvPr/>
        </p:nvSpPr>
        <p:spPr>
          <a:xfrm>
            <a:off x="1199130" y="897816"/>
            <a:ext cx="2099549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9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1066748" y="1285615"/>
            <a:ext cx="269364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60" dirty="0"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1260" dirty="0"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49" name="TextBox 54"/>
          <p:cNvSpPr txBox="1"/>
          <p:nvPr/>
        </p:nvSpPr>
        <p:spPr>
          <a:xfrm>
            <a:off x="5664616" y="1260714"/>
            <a:ext cx="12164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50" name="TextBox 55"/>
          <p:cNvSpPr txBox="1"/>
          <p:nvPr/>
        </p:nvSpPr>
        <p:spPr>
          <a:xfrm rot="19800000">
            <a:off x="2160485" y="2152485"/>
            <a:ext cx="111550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45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945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51" name="TextBox 56"/>
          <p:cNvSpPr txBox="1"/>
          <p:nvPr/>
        </p:nvSpPr>
        <p:spPr>
          <a:xfrm rot="18900000">
            <a:off x="1954823" y="3811105"/>
            <a:ext cx="111550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45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945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52" name="TextBox 57"/>
          <p:cNvSpPr txBox="1"/>
          <p:nvPr/>
        </p:nvSpPr>
        <p:spPr>
          <a:xfrm rot="20700000">
            <a:off x="4253763" y="2784013"/>
            <a:ext cx="111550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45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945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53" name="TextBox 58"/>
          <p:cNvSpPr txBox="1"/>
          <p:nvPr/>
        </p:nvSpPr>
        <p:spPr>
          <a:xfrm rot="900000">
            <a:off x="7024597" y="2903988"/>
            <a:ext cx="111550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45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945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  <p:extLst>
      <p:ext uri="{BB962C8B-B14F-4D97-AF65-F5344CB8AC3E}">
        <p14:creationId xmlns:p14="http://schemas.microsoft.com/office/powerpoint/2010/main" val="415411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6"/>
          <p:cNvSpPr>
            <a:spLocks/>
          </p:cNvSpPr>
          <p:nvPr/>
        </p:nvSpPr>
        <p:spPr bwMode="auto">
          <a:xfrm>
            <a:off x="2429795" y="4427489"/>
            <a:ext cx="945871" cy="635872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7692" tIns="33846" rIns="67692" bIns="33846"/>
          <a:lstStyle/>
          <a:p>
            <a:pPr defTabSz="90293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+mn-lt"/>
              <a:ea typeface="+mn-ea"/>
            </a:endParaRPr>
          </a:p>
        </p:txBody>
      </p:sp>
      <p:sp>
        <p:nvSpPr>
          <p:cNvPr id="42" name="Freeform 8"/>
          <p:cNvSpPr>
            <a:spLocks/>
          </p:cNvSpPr>
          <p:nvPr/>
        </p:nvSpPr>
        <p:spPr bwMode="auto">
          <a:xfrm>
            <a:off x="1483922" y="963964"/>
            <a:ext cx="2875399" cy="3362542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chemeClr val="accent4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7692" tIns="33846" rIns="67692" bIns="33846"/>
          <a:lstStyle/>
          <a:p>
            <a:pPr defTabSz="90293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+mn-lt"/>
              <a:ea typeface="+mn-ea"/>
            </a:endParaRPr>
          </a:p>
        </p:txBody>
      </p:sp>
      <p:sp>
        <p:nvSpPr>
          <p:cNvPr id="45" name="Freeform 9"/>
          <p:cNvSpPr>
            <a:spLocks/>
          </p:cNvSpPr>
          <p:nvPr/>
        </p:nvSpPr>
        <p:spPr bwMode="auto">
          <a:xfrm>
            <a:off x="2214876" y="963966"/>
            <a:ext cx="1967317" cy="1214575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rgbClr val="00B0F0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7692" tIns="33846" rIns="67692" bIns="33846"/>
          <a:lstStyle/>
          <a:p>
            <a:pPr defTabSz="90293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+mn-lt"/>
              <a:ea typeface="+mn-ea"/>
            </a:endParaRPr>
          </a:p>
        </p:txBody>
      </p:sp>
      <p:sp>
        <p:nvSpPr>
          <p:cNvPr id="48" name="Freeform 10"/>
          <p:cNvSpPr>
            <a:spLocks/>
          </p:cNvSpPr>
          <p:nvPr/>
        </p:nvSpPr>
        <p:spPr bwMode="auto">
          <a:xfrm>
            <a:off x="3251673" y="1652338"/>
            <a:ext cx="1107648" cy="1754776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rgbClr val="0070C0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7692" tIns="33846" rIns="67692" bIns="33846"/>
          <a:lstStyle/>
          <a:p>
            <a:pPr defTabSz="90293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+mn-lt"/>
              <a:ea typeface="+mn-ea"/>
            </a:endParaRPr>
          </a:p>
        </p:txBody>
      </p:sp>
      <p:sp>
        <p:nvSpPr>
          <p:cNvPr id="51" name="Freeform 11"/>
          <p:cNvSpPr>
            <a:spLocks/>
          </p:cNvSpPr>
          <p:nvPr/>
        </p:nvSpPr>
        <p:spPr bwMode="auto">
          <a:xfrm>
            <a:off x="1469750" y="1148307"/>
            <a:ext cx="1215108" cy="1789778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rgbClr val="0070C0"/>
          </a:solidFill>
          <a:ln w="5715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67692" tIns="33846" rIns="67692" bIns="33846"/>
          <a:lstStyle/>
          <a:p>
            <a:pPr defTabSz="902931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+mn-lt"/>
              <a:ea typeface="+mn-ea"/>
            </a:endParaRPr>
          </a:p>
        </p:txBody>
      </p:sp>
      <p:grpSp>
        <p:nvGrpSpPr>
          <p:cNvPr id="56" name="组合 41"/>
          <p:cNvGrpSpPr>
            <a:grpSpLocks/>
          </p:cNvGrpSpPr>
          <p:nvPr/>
        </p:nvGrpSpPr>
        <p:grpSpPr bwMode="auto">
          <a:xfrm>
            <a:off x="1572757" y="1641554"/>
            <a:ext cx="857775" cy="690023"/>
            <a:chOff x="1681435" y="1637023"/>
            <a:chExt cx="1152128" cy="939708"/>
          </a:xfrm>
        </p:grpSpPr>
        <p:sp>
          <p:nvSpPr>
            <p:cNvPr id="59" name="TextBox 58"/>
            <p:cNvSpPr txBox="1"/>
            <p:nvPr/>
          </p:nvSpPr>
          <p:spPr>
            <a:xfrm>
              <a:off x="2007772" y="1637023"/>
              <a:ext cx="523630" cy="67063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00" b="1" dirty="0">
                  <a:solidFill>
                    <a:srgbClr val="F8F8F8"/>
                  </a:solidFill>
                  <a:latin typeface="+mj-ea"/>
                  <a:ea typeface="+mj-ea"/>
                </a:rPr>
                <a:t>1</a:t>
              </a:r>
              <a:endParaRPr lang="zh-CN" altLang="en-US" sz="26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81435" y="2157585"/>
              <a:ext cx="1152128" cy="4191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rgbClr val="F8F8F8"/>
                  </a:solidFill>
                  <a:latin typeface="+mn-ea"/>
                  <a:ea typeface="+mn-ea"/>
                </a:rPr>
                <a:t>TEXT</a:t>
              </a:r>
              <a:endParaRPr lang="zh-CN" altLang="en-US" sz="1400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5" name="组合 44"/>
          <p:cNvGrpSpPr>
            <a:grpSpLocks/>
          </p:cNvGrpSpPr>
          <p:nvPr/>
        </p:nvGrpSpPr>
        <p:grpSpPr bwMode="auto">
          <a:xfrm>
            <a:off x="2792013" y="1041517"/>
            <a:ext cx="856294" cy="675542"/>
            <a:chOff x="3362324" y="871906"/>
            <a:chExt cx="1152128" cy="920021"/>
          </a:xfrm>
        </p:grpSpPr>
        <p:sp>
          <p:nvSpPr>
            <p:cNvPr id="71" name="TextBox 70"/>
            <p:cNvSpPr txBox="1"/>
            <p:nvPr/>
          </p:nvSpPr>
          <p:spPr>
            <a:xfrm>
              <a:off x="3615472" y="871906"/>
              <a:ext cx="483558" cy="5868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b="1" dirty="0">
                  <a:solidFill>
                    <a:srgbClr val="F8F8F8"/>
                  </a:solidFill>
                  <a:latin typeface="+mj-ea"/>
                  <a:ea typeface="+mj-ea"/>
                </a:rPr>
                <a:t>2</a:t>
              </a:r>
              <a:endParaRPr lang="zh-CN" altLang="en-US" sz="22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62324" y="1414682"/>
              <a:ext cx="1152128" cy="3772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dirty="0">
                  <a:solidFill>
                    <a:srgbClr val="F8F8F8"/>
                  </a:solidFill>
                  <a:latin typeface="+mn-ea"/>
                  <a:ea typeface="+mn-ea"/>
                </a:rPr>
                <a:t>TEXT</a:t>
              </a:r>
              <a:endParaRPr lang="zh-CN" altLang="en-US" sz="1300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3" name="组合 47"/>
          <p:cNvGrpSpPr>
            <a:grpSpLocks/>
          </p:cNvGrpSpPr>
          <p:nvPr/>
        </p:nvGrpSpPr>
        <p:grpSpPr bwMode="auto">
          <a:xfrm>
            <a:off x="3399416" y="2031206"/>
            <a:ext cx="857775" cy="758175"/>
            <a:chOff x="4138032" y="2168050"/>
            <a:chExt cx="1152128" cy="1031188"/>
          </a:xfrm>
        </p:grpSpPr>
        <p:sp>
          <p:nvSpPr>
            <p:cNvPr id="74" name="TextBox 73"/>
            <p:cNvSpPr txBox="1"/>
            <p:nvPr/>
          </p:nvSpPr>
          <p:spPr>
            <a:xfrm>
              <a:off x="4464369" y="2168050"/>
              <a:ext cx="523630" cy="66976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00" b="1" dirty="0">
                  <a:solidFill>
                    <a:srgbClr val="F8F8F8"/>
                  </a:solidFill>
                  <a:latin typeface="+mj-ea"/>
                  <a:ea typeface="+mj-ea"/>
                </a:rPr>
                <a:t>3</a:t>
              </a:r>
              <a:endParaRPr lang="zh-CN" altLang="en-US" sz="26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138032" y="2780633"/>
              <a:ext cx="1152128" cy="4186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rgbClr val="F8F8F8"/>
                  </a:solidFill>
                  <a:latin typeface="+mn-ea"/>
                  <a:ea typeface="+mn-ea"/>
                </a:rPr>
                <a:t>TEXT</a:t>
              </a:r>
              <a:endParaRPr lang="zh-CN" altLang="en-US" sz="1400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6" name="组合 50"/>
          <p:cNvGrpSpPr>
            <a:grpSpLocks/>
          </p:cNvGrpSpPr>
          <p:nvPr/>
        </p:nvGrpSpPr>
        <p:grpSpPr bwMode="auto">
          <a:xfrm>
            <a:off x="2501641" y="3133496"/>
            <a:ext cx="857775" cy="684097"/>
            <a:chOff x="2930276" y="3668024"/>
            <a:chExt cx="1152128" cy="930683"/>
          </a:xfrm>
        </p:grpSpPr>
        <p:sp>
          <p:nvSpPr>
            <p:cNvPr id="77" name="TextBox 76"/>
            <p:cNvSpPr txBox="1"/>
            <p:nvPr/>
          </p:nvSpPr>
          <p:spPr>
            <a:xfrm>
              <a:off x="3256613" y="3668024"/>
              <a:ext cx="523630" cy="6699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00" b="1" dirty="0">
                  <a:solidFill>
                    <a:srgbClr val="F8F8F8"/>
                  </a:solidFill>
                  <a:latin typeface="+mj-ea"/>
                  <a:ea typeface="+mj-ea"/>
                </a:rPr>
                <a:t>4</a:t>
              </a:r>
              <a:endParaRPr lang="zh-CN" altLang="en-US" sz="26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930276" y="4179990"/>
              <a:ext cx="1152128" cy="418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dirty="0">
                  <a:solidFill>
                    <a:srgbClr val="F8F8F8"/>
                  </a:solidFill>
                  <a:latin typeface="+mn-ea"/>
                  <a:ea typeface="+mn-ea"/>
                </a:rPr>
                <a:t>TEXT</a:t>
              </a:r>
              <a:endParaRPr lang="zh-CN" altLang="en-US" sz="1400" dirty="0">
                <a:solidFill>
                  <a:srgbClr val="F8F8F8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461643" y="4563218"/>
            <a:ext cx="856294" cy="283797"/>
          </a:xfrm>
          <a:prstGeom prst="rect">
            <a:avLst/>
          </a:prstGeom>
          <a:noFill/>
        </p:spPr>
        <p:txBody>
          <a:bodyPr lIns="67692" tIns="33846" rIns="67692" bIns="33846">
            <a:spAutoFit/>
          </a:bodyPr>
          <a:lstStyle/>
          <a:p>
            <a:pPr algn="ctr" defTabSz="90293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F8F8F8"/>
                </a:solidFill>
                <a:latin typeface="+mn-ea"/>
              </a:rPr>
              <a:t>TEXT</a:t>
            </a:r>
            <a:endParaRPr lang="zh-CN" altLang="en-US" sz="1400" b="1" dirty="0">
              <a:solidFill>
                <a:srgbClr val="F8F8F8"/>
              </a:solidFill>
              <a:latin typeface="+mn-ea"/>
              <a:ea typeface="+mn-ea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81549" y="1281804"/>
            <a:ext cx="3911822" cy="589714"/>
          </a:xfrm>
          <a:prstGeom prst="rect">
            <a:avLst/>
          </a:prstGeom>
          <a:noFill/>
        </p:spPr>
        <p:txBody>
          <a:bodyPr wrap="square" lIns="67692" tIns="33846" rIns="67692" bIns="33846">
            <a:spAutoFit/>
          </a:bodyPr>
          <a:lstStyle/>
          <a:p>
            <a:pPr defTabSz="90293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  <a:p>
            <a:pPr defTabSz="90293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  <a:endParaRPr lang="zh-CN" altLang="en-US" sz="1200" dirty="0">
              <a:solidFill>
                <a:schemeClr val="accent6"/>
              </a:solidFill>
              <a:latin typeface="+mn-ea"/>
              <a:ea typeface="+mn-ea"/>
            </a:endParaRPr>
          </a:p>
        </p:txBody>
      </p:sp>
      <p:grpSp>
        <p:nvGrpSpPr>
          <p:cNvPr id="81" name="组合 55"/>
          <p:cNvGrpSpPr/>
          <p:nvPr/>
        </p:nvGrpSpPr>
        <p:grpSpPr>
          <a:xfrm>
            <a:off x="4807867" y="1219842"/>
            <a:ext cx="715648" cy="707087"/>
            <a:chOff x="6409426" y="1173624"/>
            <a:chExt cx="962086" cy="962084"/>
          </a:xfrm>
          <a:solidFill>
            <a:schemeClr val="bg2"/>
          </a:solidFill>
        </p:grpSpPr>
        <p:sp>
          <p:nvSpPr>
            <p:cNvPr id="82" name="椭圆 81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+mn-ea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653351" y="1318965"/>
              <a:ext cx="524097" cy="6700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600" b="1" dirty="0">
                  <a:solidFill>
                    <a:srgbClr val="F8F8F8"/>
                  </a:solidFill>
                  <a:latin typeface="+mj-ea"/>
                  <a:ea typeface="+mj-ea"/>
                </a:rPr>
                <a:t>1</a:t>
              </a:r>
              <a:endParaRPr lang="zh-CN" altLang="en-US" sz="2600" b="1" dirty="0">
                <a:solidFill>
                  <a:srgbClr val="F8F8F8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4" name="组合 58"/>
          <p:cNvGrpSpPr/>
          <p:nvPr/>
        </p:nvGrpSpPr>
        <p:grpSpPr>
          <a:xfrm>
            <a:off x="4807867" y="2158959"/>
            <a:ext cx="715648" cy="707087"/>
            <a:chOff x="6409426" y="2394908"/>
            <a:chExt cx="962086" cy="962084"/>
          </a:xfrm>
          <a:solidFill>
            <a:schemeClr val="accent1"/>
          </a:solidFill>
        </p:grpSpPr>
        <p:sp>
          <p:nvSpPr>
            <p:cNvPr id="85" name="椭圆 84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+mn-ea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635865" y="2536282"/>
              <a:ext cx="545647" cy="7119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87" name="组合 61"/>
          <p:cNvGrpSpPr/>
          <p:nvPr/>
        </p:nvGrpSpPr>
        <p:grpSpPr>
          <a:xfrm>
            <a:off x="4807861" y="3074894"/>
            <a:ext cx="715648" cy="707087"/>
            <a:chOff x="6409429" y="3568104"/>
            <a:chExt cx="962087" cy="962084"/>
          </a:xfrm>
          <a:solidFill>
            <a:schemeClr val="accent2"/>
          </a:solidFill>
        </p:grpSpPr>
        <p:sp>
          <p:nvSpPr>
            <p:cNvPr id="88" name="椭圆 87"/>
            <p:cNvSpPr/>
            <p:nvPr/>
          </p:nvSpPr>
          <p:spPr bwMode="auto">
            <a:xfrm>
              <a:off x="6409429" y="3568104"/>
              <a:ext cx="962087" cy="962084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+mn-ea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635870" y="3702117"/>
              <a:ext cx="545648" cy="7119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3</a:t>
              </a:r>
              <a:endParaRPr lang="zh-CN" altLang="en-US" dirty="0"/>
            </a:p>
          </p:txBody>
        </p:sp>
      </p:grpSp>
      <p:grpSp>
        <p:nvGrpSpPr>
          <p:cNvPr id="90" name="组合 64"/>
          <p:cNvGrpSpPr/>
          <p:nvPr/>
        </p:nvGrpSpPr>
        <p:grpSpPr>
          <a:xfrm>
            <a:off x="4807867" y="3977418"/>
            <a:ext cx="715648" cy="707087"/>
            <a:chOff x="6409426" y="4869160"/>
            <a:chExt cx="962086" cy="962084"/>
          </a:xfrm>
          <a:solidFill>
            <a:srgbClr val="7030A0"/>
          </a:solidFill>
        </p:grpSpPr>
        <p:sp>
          <p:nvSpPr>
            <p:cNvPr id="91" name="椭圆 90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latin typeface="+mn-lt"/>
                <a:ea typeface="+mn-ea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616829" y="5005505"/>
              <a:ext cx="545647" cy="7119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zh-CN"/>
              </a:defPPr>
              <a:lvl1pPr>
                <a:defRPr sz="2800" b="1">
                  <a:solidFill>
                    <a:srgbClr val="F8F8F8"/>
                  </a:solidFill>
                  <a:latin typeface="+mj-ea"/>
                  <a:ea typeface="+mj-ea"/>
                </a:defRPr>
              </a:lvl1pPr>
            </a:lstStyle>
            <a:p>
              <a:pPr defTabSz="90293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/>
                <a:t>4</a:t>
              </a:r>
              <a:endParaRPr lang="zh-CN" altLang="en-US" dirty="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581549" y="2195980"/>
            <a:ext cx="3911822" cy="589714"/>
          </a:xfrm>
          <a:prstGeom prst="rect">
            <a:avLst/>
          </a:prstGeom>
          <a:noFill/>
        </p:spPr>
        <p:txBody>
          <a:bodyPr wrap="square" lIns="67692" tIns="33846" rIns="67692" bIns="33846">
            <a:spAutoFit/>
          </a:bodyPr>
          <a:lstStyle/>
          <a:p>
            <a:pPr defTabSz="90293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  <a:p>
            <a:pPr defTabSz="90293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  <a:endParaRPr lang="zh-CN" altLang="en-US" sz="1200" dirty="0">
              <a:solidFill>
                <a:schemeClr val="accent6"/>
              </a:solidFill>
              <a:latin typeface="+mn-ea"/>
              <a:ea typeface="+mn-e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581549" y="3122318"/>
            <a:ext cx="3911822" cy="589714"/>
          </a:xfrm>
          <a:prstGeom prst="rect">
            <a:avLst/>
          </a:prstGeom>
          <a:noFill/>
        </p:spPr>
        <p:txBody>
          <a:bodyPr wrap="square" lIns="67692" tIns="33846" rIns="67692" bIns="33846">
            <a:spAutoFit/>
          </a:bodyPr>
          <a:lstStyle/>
          <a:p>
            <a:pPr defTabSz="90293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  <a:p>
            <a:pPr defTabSz="90293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  <a:endParaRPr lang="zh-CN" altLang="en-US" sz="1200" dirty="0">
              <a:solidFill>
                <a:schemeClr val="accent6"/>
              </a:solidFill>
              <a:latin typeface="+mn-ea"/>
              <a:ea typeface="+mn-e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581549" y="4031649"/>
            <a:ext cx="3911822" cy="589714"/>
          </a:xfrm>
          <a:prstGeom prst="rect">
            <a:avLst/>
          </a:prstGeom>
          <a:noFill/>
        </p:spPr>
        <p:txBody>
          <a:bodyPr wrap="square" lIns="67692" tIns="33846" rIns="67692" bIns="33846">
            <a:spAutoFit/>
          </a:bodyPr>
          <a:lstStyle/>
          <a:p>
            <a:pPr defTabSz="90293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</a:p>
          <a:p>
            <a:pPr defTabSz="90293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accent6"/>
                </a:solidFill>
                <a:latin typeface="+mn-ea"/>
                <a:ea typeface="+mn-ea"/>
              </a:rPr>
              <a:t>Click here to add content that matches the title.</a:t>
            </a:r>
            <a:endParaRPr lang="zh-CN" altLang="en-US" sz="1200" dirty="0">
              <a:solidFill>
                <a:schemeClr val="accent6"/>
              </a:solidFill>
              <a:latin typeface="+mn-ea"/>
              <a:ea typeface="+mn-ea"/>
            </a:endParaRPr>
          </a:p>
        </p:txBody>
      </p:sp>
      <p:sp>
        <p:nvSpPr>
          <p:cNvPr id="43" name="文本框 6"/>
          <p:cNvSpPr>
            <a:spLocks noChangeArrowheads="1"/>
          </p:cNvSpPr>
          <p:nvPr/>
        </p:nvSpPr>
        <p:spPr bwMode="auto">
          <a:xfrm>
            <a:off x="3574269" y="14378"/>
            <a:ext cx="3295650" cy="346239"/>
          </a:xfrm>
          <a:prstGeom prst="rect">
            <a:avLst/>
          </a:prstGeom>
          <a:noFill/>
          <a:ln>
            <a:noFill/>
          </a:ln>
        </p:spPr>
        <p:txBody>
          <a:bodyPr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503" y="310687"/>
            <a:ext cx="2730715" cy="288591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11197630" y="6012705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9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5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50"/>
                            </p:stCondLst>
                            <p:childTnLst>
                              <p:par>
                                <p:cTn id="6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9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50"/>
                            </p:stCondLst>
                            <p:childTnLst>
                              <p:par>
                                <p:cTn id="7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9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450"/>
                            </p:stCondLst>
                            <p:childTnLst>
                              <p:par>
                                <p:cTn id="8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9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45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9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93" grpId="0"/>
      <p:bldP spid="94" grpId="0"/>
      <p:bldP spid="95" grpId="0"/>
      <p:bldP spid="43" grpId="0" bldLvl="0" autoUpdateAnimBg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60729" y="2615706"/>
            <a:ext cx="3400607" cy="113387"/>
            <a:chOff x="1507396" y="1628800"/>
            <a:chExt cx="4320480" cy="144016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5198456" y="2615706"/>
            <a:ext cx="3400607" cy="113387"/>
            <a:chOff x="1507396" y="1628800"/>
            <a:chExt cx="4320480" cy="14401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507396" y="1700808"/>
              <a:ext cx="4320480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150739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1987449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2467502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2947555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3427608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3907661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4387714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4867767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5347820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V="1">
              <a:off x="5827876" y="1628800"/>
              <a:ext cx="0" cy="144016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106"/>
          <p:cNvSpPr txBox="1"/>
          <p:nvPr/>
        </p:nvSpPr>
        <p:spPr>
          <a:xfrm>
            <a:off x="4612007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10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07"/>
          <p:cNvSpPr txBox="1"/>
          <p:nvPr/>
        </p:nvSpPr>
        <p:spPr>
          <a:xfrm>
            <a:off x="4240157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20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08"/>
          <p:cNvSpPr txBox="1"/>
          <p:nvPr/>
        </p:nvSpPr>
        <p:spPr>
          <a:xfrm>
            <a:off x="3862313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30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09"/>
          <p:cNvSpPr txBox="1"/>
          <p:nvPr/>
        </p:nvSpPr>
        <p:spPr>
          <a:xfrm>
            <a:off x="3484467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40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10"/>
          <p:cNvSpPr txBox="1"/>
          <p:nvPr/>
        </p:nvSpPr>
        <p:spPr>
          <a:xfrm>
            <a:off x="3106622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50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11"/>
          <p:cNvSpPr txBox="1"/>
          <p:nvPr/>
        </p:nvSpPr>
        <p:spPr>
          <a:xfrm>
            <a:off x="2728779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60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12"/>
          <p:cNvSpPr txBox="1"/>
          <p:nvPr/>
        </p:nvSpPr>
        <p:spPr>
          <a:xfrm>
            <a:off x="2350933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70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13"/>
          <p:cNvSpPr txBox="1"/>
          <p:nvPr/>
        </p:nvSpPr>
        <p:spPr>
          <a:xfrm>
            <a:off x="1973088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80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14"/>
          <p:cNvSpPr txBox="1"/>
          <p:nvPr/>
        </p:nvSpPr>
        <p:spPr>
          <a:xfrm>
            <a:off x="1595244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90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15"/>
          <p:cNvSpPr txBox="1"/>
          <p:nvPr/>
        </p:nvSpPr>
        <p:spPr>
          <a:xfrm>
            <a:off x="1182071" y="2380703"/>
            <a:ext cx="414711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100</a:t>
            </a:r>
            <a:endParaRPr lang="zh-CN" altLang="en-US" sz="1260" dirty="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16"/>
          <p:cNvSpPr txBox="1"/>
          <p:nvPr/>
        </p:nvSpPr>
        <p:spPr>
          <a:xfrm>
            <a:off x="5056799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10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17"/>
          <p:cNvSpPr txBox="1"/>
          <p:nvPr/>
        </p:nvSpPr>
        <p:spPr>
          <a:xfrm>
            <a:off x="5432969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20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18"/>
          <p:cNvSpPr txBox="1"/>
          <p:nvPr/>
        </p:nvSpPr>
        <p:spPr>
          <a:xfrm>
            <a:off x="5810815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30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19"/>
          <p:cNvSpPr txBox="1"/>
          <p:nvPr/>
        </p:nvSpPr>
        <p:spPr>
          <a:xfrm>
            <a:off x="6188660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40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20"/>
          <p:cNvSpPr txBox="1"/>
          <p:nvPr/>
        </p:nvSpPr>
        <p:spPr>
          <a:xfrm>
            <a:off x="6566505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50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21"/>
          <p:cNvSpPr txBox="1"/>
          <p:nvPr/>
        </p:nvSpPr>
        <p:spPr>
          <a:xfrm>
            <a:off x="6944349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60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22"/>
          <p:cNvSpPr txBox="1"/>
          <p:nvPr/>
        </p:nvSpPr>
        <p:spPr>
          <a:xfrm>
            <a:off x="7322194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70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23"/>
          <p:cNvSpPr txBox="1"/>
          <p:nvPr/>
        </p:nvSpPr>
        <p:spPr>
          <a:xfrm>
            <a:off x="7700038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80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24"/>
          <p:cNvSpPr txBox="1"/>
          <p:nvPr/>
        </p:nvSpPr>
        <p:spPr>
          <a:xfrm>
            <a:off x="8077885" y="2380703"/>
            <a:ext cx="324943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90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25"/>
          <p:cNvSpPr txBox="1"/>
          <p:nvPr/>
        </p:nvSpPr>
        <p:spPr>
          <a:xfrm>
            <a:off x="8420405" y="2380703"/>
            <a:ext cx="414711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100</a:t>
            </a:r>
            <a:endParaRPr lang="zh-CN" altLang="en-US" sz="1260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48" name="五边形 47"/>
          <p:cNvSpPr/>
          <p:nvPr/>
        </p:nvSpPr>
        <p:spPr>
          <a:xfrm flipH="1">
            <a:off x="2259747" y="3042519"/>
            <a:ext cx="2501587" cy="255091"/>
          </a:xfrm>
          <a:prstGeom prst="homePlate">
            <a:avLst/>
          </a:prstGeom>
          <a:solidFill>
            <a:srgbClr val="0067B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999" rIns="72000" bIns="35999"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五边形 48"/>
          <p:cNvSpPr/>
          <p:nvPr/>
        </p:nvSpPr>
        <p:spPr>
          <a:xfrm flipH="1">
            <a:off x="3222862" y="3477167"/>
            <a:ext cx="1538472" cy="255091"/>
          </a:xfrm>
          <a:prstGeom prst="homePlate">
            <a:avLst/>
          </a:prstGeom>
          <a:solidFill>
            <a:srgbClr val="0067B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999" rIns="72000" bIns="35999"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五边形 49"/>
          <p:cNvSpPr/>
          <p:nvPr/>
        </p:nvSpPr>
        <p:spPr>
          <a:xfrm flipH="1">
            <a:off x="2637592" y="3911814"/>
            <a:ext cx="2123742" cy="255091"/>
          </a:xfrm>
          <a:prstGeom prst="homePlate">
            <a:avLst/>
          </a:prstGeom>
          <a:solidFill>
            <a:srgbClr val="0067B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999" rIns="72000" bIns="35999"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五边形 50"/>
          <p:cNvSpPr/>
          <p:nvPr/>
        </p:nvSpPr>
        <p:spPr>
          <a:xfrm flipH="1">
            <a:off x="1385168" y="4346461"/>
            <a:ext cx="3376167" cy="255091"/>
          </a:xfrm>
          <a:prstGeom prst="homePlate">
            <a:avLst/>
          </a:prstGeom>
          <a:solidFill>
            <a:srgbClr val="0067B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999" rIns="72000" bIns="35999"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五边形 51"/>
          <p:cNvSpPr/>
          <p:nvPr/>
        </p:nvSpPr>
        <p:spPr>
          <a:xfrm flipH="1">
            <a:off x="1973089" y="4781109"/>
            <a:ext cx="2788247" cy="255091"/>
          </a:xfrm>
          <a:prstGeom prst="homePlate">
            <a:avLst/>
          </a:prstGeom>
          <a:solidFill>
            <a:srgbClr val="0067B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999" rIns="72000" bIns="35999"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Box 133"/>
          <p:cNvSpPr txBox="1"/>
          <p:nvPr/>
        </p:nvSpPr>
        <p:spPr>
          <a:xfrm>
            <a:off x="1483655" y="3040016"/>
            <a:ext cx="736915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text</a:t>
            </a:r>
            <a:endParaRPr lang="zh-CN" altLang="en-US" sz="126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Box 134"/>
          <p:cNvSpPr txBox="1"/>
          <p:nvPr/>
        </p:nvSpPr>
        <p:spPr>
          <a:xfrm>
            <a:off x="2427958" y="3475155"/>
            <a:ext cx="736915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text</a:t>
            </a:r>
            <a:endParaRPr lang="zh-CN" altLang="en-US" sz="126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Box 135"/>
          <p:cNvSpPr txBox="1"/>
          <p:nvPr/>
        </p:nvSpPr>
        <p:spPr>
          <a:xfrm>
            <a:off x="1864676" y="3909496"/>
            <a:ext cx="736915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text</a:t>
            </a:r>
            <a:endParaRPr lang="zh-CN" altLang="en-US" sz="126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Box 136"/>
          <p:cNvSpPr txBox="1"/>
          <p:nvPr/>
        </p:nvSpPr>
        <p:spPr>
          <a:xfrm>
            <a:off x="657308" y="4337572"/>
            <a:ext cx="736915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text</a:t>
            </a:r>
            <a:endParaRPr lang="zh-CN" altLang="en-US" sz="126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Box 137"/>
          <p:cNvSpPr txBox="1"/>
          <p:nvPr/>
        </p:nvSpPr>
        <p:spPr>
          <a:xfrm>
            <a:off x="1248959" y="4778606"/>
            <a:ext cx="736915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text</a:t>
            </a:r>
            <a:endParaRPr lang="zh-CN" altLang="en-US" sz="126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五边形 57"/>
          <p:cNvSpPr/>
          <p:nvPr/>
        </p:nvSpPr>
        <p:spPr>
          <a:xfrm>
            <a:off x="5198454" y="3042519"/>
            <a:ext cx="1276864" cy="255091"/>
          </a:xfrm>
          <a:prstGeom prst="homePlate">
            <a:avLst/>
          </a:prstGeom>
          <a:solidFill>
            <a:srgbClr val="03A9F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999" rIns="72000" bIns="35999"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五边形 58"/>
          <p:cNvSpPr/>
          <p:nvPr/>
        </p:nvSpPr>
        <p:spPr>
          <a:xfrm>
            <a:off x="5198455" y="3477167"/>
            <a:ext cx="2410399" cy="255091"/>
          </a:xfrm>
          <a:prstGeom prst="homePlate">
            <a:avLst/>
          </a:prstGeom>
          <a:solidFill>
            <a:srgbClr val="03A9F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999" rIns="72000" bIns="35999"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五边形 59"/>
          <p:cNvSpPr/>
          <p:nvPr/>
        </p:nvSpPr>
        <p:spPr>
          <a:xfrm>
            <a:off x="5198454" y="3911814"/>
            <a:ext cx="1511380" cy="255091"/>
          </a:xfrm>
          <a:prstGeom prst="homePlate">
            <a:avLst/>
          </a:prstGeom>
          <a:solidFill>
            <a:srgbClr val="03A9F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999" rIns="72000" bIns="35999"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五边形 60"/>
          <p:cNvSpPr/>
          <p:nvPr/>
        </p:nvSpPr>
        <p:spPr>
          <a:xfrm>
            <a:off x="5198454" y="4346461"/>
            <a:ext cx="3221949" cy="255091"/>
          </a:xfrm>
          <a:prstGeom prst="homePlate">
            <a:avLst/>
          </a:prstGeom>
          <a:solidFill>
            <a:srgbClr val="03A9F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999" rIns="72000" bIns="35999"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五边形 61"/>
          <p:cNvSpPr/>
          <p:nvPr/>
        </p:nvSpPr>
        <p:spPr>
          <a:xfrm>
            <a:off x="5198455" y="4781109"/>
            <a:ext cx="2644916" cy="255091"/>
          </a:xfrm>
          <a:prstGeom prst="homePlate">
            <a:avLst/>
          </a:prstGeom>
          <a:solidFill>
            <a:srgbClr val="03A9F3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5999" rIns="72000" bIns="35999" rtlCol="0" anchor="ctr"/>
          <a:lstStyle/>
          <a:p>
            <a:pPr algn="ctr"/>
            <a:endParaRPr lang="zh-CN" altLang="en-US" sz="189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147"/>
          <p:cNvSpPr txBox="1"/>
          <p:nvPr/>
        </p:nvSpPr>
        <p:spPr>
          <a:xfrm>
            <a:off x="6523980" y="3040016"/>
            <a:ext cx="736915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text</a:t>
            </a:r>
            <a:endParaRPr lang="zh-CN" altLang="en-US" sz="126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TextBox 148"/>
          <p:cNvSpPr txBox="1"/>
          <p:nvPr/>
        </p:nvSpPr>
        <p:spPr>
          <a:xfrm>
            <a:off x="7669146" y="3484045"/>
            <a:ext cx="688825" cy="250442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155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text</a:t>
            </a:r>
            <a:endParaRPr lang="zh-CN" altLang="en-US" sz="1155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Box 149"/>
          <p:cNvSpPr txBox="1"/>
          <p:nvPr/>
        </p:nvSpPr>
        <p:spPr>
          <a:xfrm>
            <a:off x="6744548" y="3909496"/>
            <a:ext cx="736915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text</a:t>
            </a:r>
            <a:endParaRPr lang="zh-CN" altLang="en-US" sz="126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150"/>
          <p:cNvSpPr txBox="1"/>
          <p:nvPr/>
        </p:nvSpPr>
        <p:spPr>
          <a:xfrm>
            <a:off x="8402636" y="4337572"/>
            <a:ext cx="736915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text</a:t>
            </a:r>
            <a:endParaRPr lang="zh-CN" altLang="en-US" sz="126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151"/>
          <p:cNvSpPr txBox="1"/>
          <p:nvPr/>
        </p:nvSpPr>
        <p:spPr>
          <a:xfrm>
            <a:off x="7883453" y="4778606"/>
            <a:ext cx="736915" cy="266600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85000"/>
                    <a:lumOff val="1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text</a:t>
            </a:r>
            <a:endParaRPr lang="zh-CN" altLang="en-US" sz="1260" dirty="0">
              <a:solidFill>
                <a:schemeClr val="tx1">
                  <a:lumMod val="85000"/>
                  <a:lumOff val="1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TextBox 154"/>
          <p:cNvSpPr txBox="1"/>
          <p:nvPr/>
        </p:nvSpPr>
        <p:spPr>
          <a:xfrm>
            <a:off x="4835933" y="3012557"/>
            <a:ext cx="280058" cy="315075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575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A</a:t>
            </a:r>
            <a:endParaRPr lang="zh-CN" altLang="en-US" sz="1575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69" name="TextBox 155"/>
          <p:cNvSpPr txBox="1"/>
          <p:nvPr/>
        </p:nvSpPr>
        <p:spPr>
          <a:xfrm>
            <a:off x="4835933" y="3447205"/>
            <a:ext cx="280058" cy="315075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575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B</a:t>
            </a:r>
            <a:endParaRPr lang="zh-CN" altLang="en-US" sz="1575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70" name="TextBox 156"/>
          <p:cNvSpPr txBox="1"/>
          <p:nvPr/>
        </p:nvSpPr>
        <p:spPr>
          <a:xfrm>
            <a:off x="4835932" y="3881851"/>
            <a:ext cx="291280" cy="315075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575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C</a:t>
            </a:r>
            <a:endParaRPr lang="zh-CN" altLang="en-US" sz="1575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71" name="TextBox 157"/>
          <p:cNvSpPr txBox="1"/>
          <p:nvPr/>
        </p:nvSpPr>
        <p:spPr>
          <a:xfrm>
            <a:off x="4835932" y="4316499"/>
            <a:ext cx="291280" cy="315075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575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D</a:t>
            </a:r>
            <a:endParaRPr lang="zh-CN" altLang="en-US" sz="1575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72" name="TextBox 158"/>
          <p:cNvSpPr txBox="1"/>
          <p:nvPr/>
        </p:nvSpPr>
        <p:spPr>
          <a:xfrm>
            <a:off x="4835933" y="4751147"/>
            <a:ext cx="280058" cy="315075"/>
          </a:xfrm>
          <a:prstGeom prst="rect">
            <a:avLst/>
          </a:prstGeom>
          <a:noFill/>
        </p:spPr>
        <p:txBody>
          <a:bodyPr wrap="none" lIns="72000" tIns="35999" rIns="72000" bIns="35999" rtlCol="0">
            <a:spAutoFit/>
          </a:bodyPr>
          <a:lstStyle/>
          <a:p>
            <a:r>
              <a:rPr lang="en-US" altLang="zh-CN" sz="1575">
                <a:solidFill>
                  <a:schemeClr val="tx1">
                    <a:lumMod val="85000"/>
                    <a:lumOff val="15000"/>
                  </a:schemeClr>
                </a:solidFill>
                <a:ea typeface="微软雅黑" pitchFamily="34" charset="-122"/>
                <a:sym typeface="Arial" panose="020B0604020202020204" pitchFamily="34" charset="0"/>
              </a:rPr>
              <a:t>E</a:t>
            </a:r>
            <a:endParaRPr lang="zh-CN" altLang="en-US" sz="1575">
              <a:solidFill>
                <a:schemeClr val="tx1">
                  <a:lumMod val="85000"/>
                  <a:lumOff val="15000"/>
                </a:schemeClr>
              </a:solidFill>
              <a:ea typeface="微软雅黑" pitchFamily="34" charset="-122"/>
              <a:sym typeface="Arial" panose="020B0604020202020204" pitchFamily="3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2311093" y="1102789"/>
            <a:ext cx="1257723" cy="480654"/>
            <a:chOff x="3295234" y="2676992"/>
            <a:chExt cx="2596057" cy="359774"/>
          </a:xfrm>
        </p:grpSpPr>
        <p:sp>
          <p:nvSpPr>
            <p:cNvPr id="74" name="圆角矩形 73"/>
            <p:cNvSpPr/>
            <p:nvPr/>
          </p:nvSpPr>
          <p:spPr>
            <a:xfrm>
              <a:off x="3295234" y="2676992"/>
              <a:ext cx="2596057" cy="347450"/>
            </a:xfrm>
            <a:prstGeom prst="roundRect">
              <a:avLst>
                <a:gd name="adj" fmla="val 12535"/>
              </a:avLst>
            </a:prstGeom>
            <a:gradFill>
              <a:gsLst>
                <a:gs pos="92000">
                  <a:srgbClr val="FAFCFB"/>
                </a:gs>
                <a:gs pos="15000">
                  <a:srgbClr val="CDCED0"/>
                </a:gs>
              </a:gsLst>
              <a:lin ang="2700000" scaled="1"/>
            </a:gra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36005" rIns="72009" bIns="36005"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5" name="TextBox 163"/>
            <p:cNvSpPr txBox="1"/>
            <p:nvPr/>
          </p:nvSpPr>
          <p:spPr>
            <a:xfrm>
              <a:off x="3354760" y="2677383"/>
              <a:ext cx="2401944" cy="35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20" dirty="0">
                  <a:solidFill>
                    <a:srgbClr val="0067B0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zh-CN" altLang="en-US" sz="252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6" name="TextBox 167"/>
          <p:cNvSpPr txBox="1"/>
          <p:nvPr/>
        </p:nvSpPr>
        <p:spPr>
          <a:xfrm>
            <a:off x="1229372" y="1589267"/>
            <a:ext cx="353196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60" dirty="0"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1260" dirty="0"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6065263" y="1109789"/>
            <a:ext cx="1257723" cy="480654"/>
            <a:chOff x="3295234" y="2676992"/>
            <a:chExt cx="2596057" cy="359774"/>
          </a:xfrm>
        </p:grpSpPr>
        <p:sp>
          <p:nvSpPr>
            <p:cNvPr id="78" name="圆角矩形 77"/>
            <p:cNvSpPr/>
            <p:nvPr/>
          </p:nvSpPr>
          <p:spPr>
            <a:xfrm>
              <a:off x="3295234" y="2676992"/>
              <a:ext cx="2596057" cy="347450"/>
            </a:xfrm>
            <a:prstGeom prst="roundRect">
              <a:avLst>
                <a:gd name="adj" fmla="val 12535"/>
              </a:avLst>
            </a:prstGeom>
            <a:gradFill>
              <a:gsLst>
                <a:gs pos="92000">
                  <a:srgbClr val="FAFCFB"/>
                </a:gs>
                <a:gs pos="15000">
                  <a:srgbClr val="CDCED0"/>
                </a:gs>
              </a:gsLst>
              <a:lin ang="2700000" scaled="1"/>
            </a:gradFill>
            <a:ln w="22225">
              <a:gradFill>
                <a:gsLst>
                  <a:gs pos="36000">
                    <a:srgbClr val="FCFCFC"/>
                  </a:gs>
                  <a:gs pos="71000">
                    <a:srgbClr val="FAFCFB"/>
                  </a:gs>
                </a:gsLst>
                <a:lin ang="3000000" scaled="0"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9" tIns="36005" rIns="72009" bIns="36005"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TextBox 170"/>
            <p:cNvSpPr txBox="1"/>
            <p:nvPr/>
          </p:nvSpPr>
          <p:spPr>
            <a:xfrm>
              <a:off x="3354760" y="2677383"/>
              <a:ext cx="2401944" cy="35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520" dirty="0">
                  <a:solidFill>
                    <a:srgbClr val="03A9F3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20XX</a:t>
              </a:r>
              <a:endParaRPr lang="zh-CN" altLang="en-US" sz="2520" dirty="0">
                <a:solidFill>
                  <a:srgbClr val="03A9F3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" name="TextBox 171"/>
          <p:cNvSpPr txBox="1"/>
          <p:nvPr/>
        </p:nvSpPr>
        <p:spPr>
          <a:xfrm>
            <a:off x="4983542" y="1596269"/>
            <a:ext cx="353196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60" dirty="0"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1260" dirty="0"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10692997" y="6225778"/>
            <a:ext cx="761747" cy="322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96" dirty="0"/>
              <a:t>延迟符</a:t>
            </a:r>
          </a:p>
        </p:txBody>
      </p:sp>
      <p:sp>
        <p:nvSpPr>
          <p:cNvPr id="83" name="文本框 6"/>
          <p:cNvSpPr>
            <a:spLocks noChangeArrowheads="1"/>
          </p:cNvSpPr>
          <p:nvPr/>
        </p:nvSpPr>
        <p:spPr bwMode="auto">
          <a:xfrm>
            <a:off x="3391582" y="67125"/>
            <a:ext cx="2938685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algn="ctr"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4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650"/>
                            </p:stCondLst>
                            <p:childTnLst>
                              <p:par>
                                <p:cTn id="14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1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805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6" grpId="0"/>
      <p:bldP spid="80" grpId="0"/>
      <p:bldP spid="84" grpId="0"/>
      <p:bldP spid="83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>
            <a:stCxn id="25" idx="2"/>
            <a:endCxn id="18" idx="5"/>
          </p:cNvCxnSpPr>
          <p:nvPr/>
        </p:nvCxnSpPr>
        <p:spPr>
          <a:xfrm flipH="1">
            <a:off x="1222535" y="3738676"/>
            <a:ext cx="499029" cy="27621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32" idx="1"/>
            <a:endCxn id="25" idx="4"/>
          </p:cNvCxnSpPr>
          <p:nvPr/>
        </p:nvCxnSpPr>
        <p:spPr>
          <a:xfrm flipH="1">
            <a:off x="1839341" y="2953590"/>
            <a:ext cx="590225" cy="6673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39" idx="7"/>
          </p:cNvCxnSpPr>
          <p:nvPr/>
        </p:nvCxnSpPr>
        <p:spPr>
          <a:xfrm flipH="1" flipV="1">
            <a:off x="2507308" y="2938186"/>
            <a:ext cx="841380" cy="55133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39" idx="5"/>
            <a:endCxn id="46" idx="5"/>
          </p:cNvCxnSpPr>
          <p:nvPr/>
        </p:nvCxnSpPr>
        <p:spPr>
          <a:xfrm flipV="1">
            <a:off x="3348687" y="2615126"/>
            <a:ext cx="708500" cy="7078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46" idx="0"/>
            <a:endCxn id="53" idx="1"/>
          </p:cNvCxnSpPr>
          <p:nvPr/>
        </p:nvCxnSpPr>
        <p:spPr>
          <a:xfrm>
            <a:off x="3973907" y="2816186"/>
            <a:ext cx="524833" cy="44616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566018" y="2837166"/>
            <a:ext cx="751026" cy="38285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stCxn id="60" idx="5"/>
            <a:endCxn id="67" idx="5"/>
          </p:cNvCxnSpPr>
          <p:nvPr/>
        </p:nvCxnSpPr>
        <p:spPr>
          <a:xfrm flipV="1">
            <a:off x="5333048" y="2197453"/>
            <a:ext cx="736545" cy="54998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67" idx="7"/>
            <a:endCxn id="74" idx="7"/>
          </p:cNvCxnSpPr>
          <p:nvPr/>
        </p:nvCxnSpPr>
        <p:spPr>
          <a:xfrm>
            <a:off x="6069593" y="2364016"/>
            <a:ext cx="851405" cy="10232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1" idx="2"/>
            <a:endCxn id="74" idx="1"/>
          </p:cNvCxnSpPr>
          <p:nvPr/>
        </p:nvCxnSpPr>
        <p:spPr>
          <a:xfrm flipH="1">
            <a:off x="6754435" y="2830715"/>
            <a:ext cx="710310" cy="5565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>
            <a:stCxn id="88" idx="2"/>
            <a:endCxn id="81" idx="7"/>
          </p:cNvCxnSpPr>
          <p:nvPr/>
        </p:nvCxnSpPr>
        <p:spPr>
          <a:xfrm flipH="1" flipV="1">
            <a:off x="7665804" y="2913998"/>
            <a:ext cx="488115" cy="41696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>
            <a:stCxn id="88" idx="0"/>
            <a:endCxn id="95" idx="1"/>
          </p:cNvCxnSpPr>
          <p:nvPr/>
        </p:nvCxnSpPr>
        <p:spPr>
          <a:xfrm flipV="1">
            <a:off x="8271699" y="2251610"/>
            <a:ext cx="607735" cy="119712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391" y="4593793"/>
            <a:ext cx="8731091" cy="306475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 flipV="1">
            <a:off x="963717" y="3923794"/>
            <a:ext cx="351073" cy="838549"/>
            <a:chOff x="581025" y="-409857"/>
            <a:chExt cx="1619642" cy="3868563"/>
          </a:xfrm>
        </p:grpSpPr>
        <p:grpSp>
          <p:nvGrpSpPr>
            <p:cNvPr id="17" name="组合 16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19" name="组合 18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1" name="同心圆 20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2" name="椭圆 21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0" name="TextBox 7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 flipV="1">
            <a:off x="1663805" y="3564302"/>
            <a:ext cx="351073" cy="838549"/>
            <a:chOff x="581025" y="-409857"/>
            <a:chExt cx="1619642" cy="3868563"/>
          </a:xfrm>
        </p:grpSpPr>
        <p:grpSp>
          <p:nvGrpSpPr>
            <p:cNvPr id="24" name="组合 23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26" name="组合 25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28" name="同心圆 27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27" name="TextBox 15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flipV="1">
            <a:off x="2337312" y="2695936"/>
            <a:ext cx="351073" cy="838549"/>
            <a:chOff x="581025" y="-409857"/>
            <a:chExt cx="1619642" cy="3868563"/>
          </a:xfrm>
        </p:grpSpPr>
        <p:grpSp>
          <p:nvGrpSpPr>
            <p:cNvPr id="31" name="组合 30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33" name="组合 32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35" name="同心圆 34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34" name="TextBox 22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flipV="1">
            <a:off x="3089871" y="3231864"/>
            <a:ext cx="351073" cy="838549"/>
            <a:chOff x="581025" y="-409857"/>
            <a:chExt cx="1619642" cy="3868563"/>
          </a:xfrm>
        </p:grpSpPr>
        <p:grpSp>
          <p:nvGrpSpPr>
            <p:cNvPr id="38" name="组合 37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40" name="组合 39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2" name="同心圆 41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1" name="TextBox 29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椭圆 38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V="1">
            <a:off x="3798371" y="2524035"/>
            <a:ext cx="351073" cy="838549"/>
            <a:chOff x="581025" y="-409857"/>
            <a:chExt cx="1619642" cy="3868563"/>
          </a:xfrm>
        </p:grpSpPr>
        <p:grpSp>
          <p:nvGrpSpPr>
            <p:cNvPr id="45" name="组合 44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47" name="组合 46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49" name="同心圆 48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8" name="TextBox 36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46" name="椭圆 45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flipV="1">
            <a:off x="4406486" y="3004699"/>
            <a:ext cx="351073" cy="838549"/>
            <a:chOff x="581025" y="-409857"/>
            <a:chExt cx="1619642" cy="3868563"/>
          </a:xfrm>
        </p:grpSpPr>
        <p:grpSp>
          <p:nvGrpSpPr>
            <p:cNvPr id="52" name="组合 51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54" name="组合 53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56" name="同心圆 55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TextBox 43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3" name="椭圆 52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 flipV="1">
            <a:off x="5074231" y="2656344"/>
            <a:ext cx="351073" cy="838549"/>
            <a:chOff x="581025" y="-409857"/>
            <a:chExt cx="1619642" cy="3868563"/>
          </a:xfrm>
        </p:grpSpPr>
        <p:grpSp>
          <p:nvGrpSpPr>
            <p:cNvPr id="59" name="组合 58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61" name="组合 60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63" name="同心圆 62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64" name="椭圆 63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2" name="TextBox 50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0" name="椭圆 59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flipV="1">
            <a:off x="5810776" y="2106361"/>
            <a:ext cx="351073" cy="838549"/>
            <a:chOff x="581025" y="-409857"/>
            <a:chExt cx="1619642" cy="3868563"/>
          </a:xfrm>
        </p:grpSpPr>
        <p:grpSp>
          <p:nvGrpSpPr>
            <p:cNvPr id="66" name="组合 65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68" name="组合 67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0" name="同心圆 69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69" name="TextBox 57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椭圆 66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 flipV="1">
            <a:off x="6662181" y="3129624"/>
            <a:ext cx="351073" cy="838549"/>
            <a:chOff x="581025" y="-409857"/>
            <a:chExt cx="1619642" cy="3868563"/>
          </a:xfrm>
        </p:grpSpPr>
        <p:grpSp>
          <p:nvGrpSpPr>
            <p:cNvPr id="73" name="组合 72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75" name="组合 74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77" name="同心圆 76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TextBox 64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4" name="椭圆 73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flipV="1">
            <a:off x="7406988" y="2656342"/>
            <a:ext cx="351073" cy="838549"/>
            <a:chOff x="581025" y="-409857"/>
            <a:chExt cx="1619642" cy="3868563"/>
          </a:xfrm>
        </p:grpSpPr>
        <p:grpSp>
          <p:nvGrpSpPr>
            <p:cNvPr id="80" name="组合 79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82" name="组合 81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84" name="同心圆 83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3" name="TextBox 71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1" name="椭圆 80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 flipV="1">
            <a:off x="8096162" y="3156588"/>
            <a:ext cx="351073" cy="838549"/>
            <a:chOff x="581025" y="-409857"/>
            <a:chExt cx="1619642" cy="3868563"/>
          </a:xfrm>
        </p:grpSpPr>
        <p:grpSp>
          <p:nvGrpSpPr>
            <p:cNvPr id="87" name="组合 86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89" name="组合 88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1" name="同心圆 90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0" name="TextBox 78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椭圆 87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flipV="1">
            <a:off x="8787179" y="1993955"/>
            <a:ext cx="351073" cy="838549"/>
            <a:chOff x="581025" y="-409857"/>
            <a:chExt cx="1619642" cy="3868563"/>
          </a:xfrm>
        </p:grpSpPr>
        <p:grpSp>
          <p:nvGrpSpPr>
            <p:cNvPr id="94" name="组合 93"/>
            <p:cNvGrpSpPr/>
            <p:nvPr/>
          </p:nvGrpSpPr>
          <p:grpSpPr>
            <a:xfrm>
              <a:off x="581025" y="-409857"/>
              <a:ext cx="1619642" cy="3868563"/>
              <a:chOff x="6651335" y="-318014"/>
              <a:chExt cx="1360493" cy="3173478"/>
            </a:xfrm>
            <a:effectLst/>
          </p:grpSpPr>
          <p:grpSp>
            <p:nvGrpSpPr>
              <p:cNvPr id="96" name="组合 95"/>
              <p:cNvGrpSpPr/>
              <p:nvPr/>
            </p:nvGrpSpPr>
            <p:grpSpPr>
              <a:xfrm>
                <a:off x="6651335" y="1494971"/>
                <a:ext cx="1360493" cy="1360493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98" name="同心圆 97"/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/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89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97" name="TextBox 85"/>
              <p:cNvSpPr txBox="1"/>
              <p:nvPr/>
            </p:nvSpPr>
            <p:spPr>
              <a:xfrm>
                <a:off x="6854607" y="-318014"/>
                <a:ext cx="715877" cy="25508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3780" dirty="0"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5" name="椭圆 94"/>
            <p:cNvSpPr/>
            <p:nvPr/>
          </p:nvSpPr>
          <p:spPr>
            <a:xfrm>
              <a:off x="847487" y="2110889"/>
              <a:ext cx="1086718" cy="1086719"/>
            </a:xfrm>
            <a:prstGeom prst="ellipse">
              <a:avLst/>
            </a:prstGeom>
            <a:solidFill>
              <a:srgbClr val="03A9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" name="TextBox 137"/>
          <p:cNvSpPr txBox="1"/>
          <p:nvPr/>
        </p:nvSpPr>
        <p:spPr>
          <a:xfrm>
            <a:off x="829049" y="4747030"/>
            <a:ext cx="445956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TextBox 138"/>
          <p:cNvSpPr txBox="1"/>
          <p:nvPr/>
        </p:nvSpPr>
        <p:spPr>
          <a:xfrm>
            <a:off x="1577008" y="4747030"/>
            <a:ext cx="445956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2M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TextBox 139"/>
          <p:cNvSpPr txBox="1"/>
          <p:nvPr/>
        </p:nvSpPr>
        <p:spPr>
          <a:xfrm>
            <a:off x="2337310" y="4747030"/>
            <a:ext cx="445956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3M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TextBox 140"/>
          <p:cNvSpPr txBox="1"/>
          <p:nvPr/>
        </p:nvSpPr>
        <p:spPr>
          <a:xfrm>
            <a:off x="3085258" y="4747030"/>
            <a:ext cx="445956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4M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141"/>
          <p:cNvSpPr txBox="1"/>
          <p:nvPr/>
        </p:nvSpPr>
        <p:spPr>
          <a:xfrm>
            <a:off x="3762089" y="4747030"/>
            <a:ext cx="445956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5M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TextBox 142"/>
          <p:cNvSpPr txBox="1"/>
          <p:nvPr/>
        </p:nvSpPr>
        <p:spPr>
          <a:xfrm>
            <a:off x="4490023" y="4747030"/>
            <a:ext cx="445956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6M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Box 143"/>
          <p:cNvSpPr txBox="1"/>
          <p:nvPr/>
        </p:nvSpPr>
        <p:spPr>
          <a:xfrm>
            <a:off x="5166725" y="4747030"/>
            <a:ext cx="445956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7M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44"/>
          <p:cNvSpPr txBox="1"/>
          <p:nvPr/>
        </p:nvSpPr>
        <p:spPr>
          <a:xfrm>
            <a:off x="5883249" y="4747030"/>
            <a:ext cx="445956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8M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TextBox 145"/>
          <p:cNvSpPr txBox="1"/>
          <p:nvPr/>
        </p:nvSpPr>
        <p:spPr>
          <a:xfrm>
            <a:off x="6630596" y="4747030"/>
            <a:ext cx="445956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9M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Box 146"/>
          <p:cNvSpPr txBox="1"/>
          <p:nvPr/>
        </p:nvSpPr>
        <p:spPr>
          <a:xfrm>
            <a:off x="7339139" y="4747030"/>
            <a:ext cx="550151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10M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TextBox 147"/>
          <p:cNvSpPr txBox="1"/>
          <p:nvPr/>
        </p:nvSpPr>
        <p:spPr>
          <a:xfrm>
            <a:off x="8088798" y="4747030"/>
            <a:ext cx="536172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11M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TextBox 148"/>
          <p:cNvSpPr txBox="1"/>
          <p:nvPr/>
        </p:nvSpPr>
        <p:spPr>
          <a:xfrm>
            <a:off x="8765374" y="4747030"/>
            <a:ext cx="550151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7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12M</a:t>
            </a:r>
            <a:endParaRPr lang="zh-CN" altLang="en-US" sz="189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extBox 149"/>
          <p:cNvSpPr txBox="1"/>
          <p:nvPr/>
        </p:nvSpPr>
        <p:spPr>
          <a:xfrm>
            <a:off x="352168" y="936374"/>
            <a:ext cx="23165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dirty="0">
                <a:solidFill>
                  <a:srgbClr val="0067B0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2100" dirty="0">
              <a:solidFill>
                <a:srgbClr val="0067B0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TextBox 150"/>
          <p:cNvSpPr txBox="1"/>
          <p:nvPr/>
        </p:nvSpPr>
        <p:spPr>
          <a:xfrm>
            <a:off x="1314788" y="4014885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Box 151"/>
          <p:cNvSpPr txBox="1"/>
          <p:nvPr/>
        </p:nvSpPr>
        <p:spPr>
          <a:xfrm>
            <a:off x="2048926" y="3635172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5" name="TextBox 152"/>
          <p:cNvSpPr txBox="1"/>
          <p:nvPr/>
        </p:nvSpPr>
        <p:spPr>
          <a:xfrm>
            <a:off x="2048926" y="2280733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6" name="TextBox 153"/>
          <p:cNvSpPr txBox="1"/>
          <p:nvPr/>
        </p:nvSpPr>
        <p:spPr>
          <a:xfrm>
            <a:off x="3509986" y="3362806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Box 154"/>
          <p:cNvSpPr txBox="1"/>
          <p:nvPr/>
        </p:nvSpPr>
        <p:spPr>
          <a:xfrm>
            <a:off x="3525464" y="2114205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8" name="TextBox 155"/>
          <p:cNvSpPr txBox="1"/>
          <p:nvPr/>
        </p:nvSpPr>
        <p:spPr>
          <a:xfrm>
            <a:off x="4906196" y="3175314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9" name="TextBox 156"/>
          <p:cNvSpPr txBox="1"/>
          <p:nvPr/>
        </p:nvSpPr>
        <p:spPr>
          <a:xfrm>
            <a:off x="5467199" y="1755891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Box 157"/>
          <p:cNvSpPr txBox="1"/>
          <p:nvPr/>
        </p:nvSpPr>
        <p:spPr>
          <a:xfrm>
            <a:off x="6350772" y="3562154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Box 158"/>
          <p:cNvSpPr txBox="1"/>
          <p:nvPr/>
        </p:nvSpPr>
        <p:spPr>
          <a:xfrm>
            <a:off x="6963877" y="2280733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Box 159"/>
          <p:cNvSpPr txBox="1"/>
          <p:nvPr/>
        </p:nvSpPr>
        <p:spPr>
          <a:xfrm>
            <a:off x="7807777" y="3654984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TextBox 160"/>
          <p:cNvSpPr txBox="1"/>
          <p:nvPr/>
        </p:nvSpPr>
        <p:spPr>
          <a:xfrm>
            <a:off x="8297975" y="1610467"/>
            <a:ext cx="1464375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ADD TITLE TEXT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TextBox 161"/>
          <p:cNvSpPr txBox="1"/>
          <p:nvPr/>
        </p:nvSpPr>
        <p:spPr>
          <a:xfrm>
            <a:off x="234353" y="1358873"/>
            <a:ext cx="269364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6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  <a:cs typeface="方正兰亭细黑_GBK_M" pitchFamily="2" charset="2"/>
                <a:sym typeface="Arial" panose="020B0604020202020204" pitchFamily="34" charset="0"/>
              </a:rPr>
              <a:t>Click here to add content, content to match the title, you can copy and paste directly, to select useful keyword entry.</a:t>
            </a:r>
            <a:endParaRPr lang="zh-CN" altLang="en-US" sz="126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  <a:cs typeface="方正兰亭细黑_GBK_M" pitchFamily="2" charset="2"/>
              <a:sym typeface="Arial" panose="020B0604020202020204" pitchFamily="34" charset="0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10692997" y="6225778"/>
            <a:ext cx="761747" cy="3225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96" dirty="0"/>
              <a:t>延迟符</a:t>
            </a:r>
          </a:p>
        </p:txBody>
      </p:sp>
      <p:sp>
        <p:nvSpPr>
          <p:cNvPr id="127" name="文本框 6"/>
          <p:cNvSpPr>
            <a:spLocks noChangeArrowheads="1"/>
          </p:cNvSpPr>
          <p:nvPr/>
        </p:nvSpPr>
        <p:spPr bwMode="auto">
          <a:xfrm>
            <a:off x="3525464" y="56714"/>
            <a:ext cx="2568637" cy="346239"/>
          </a:xfrm>
          <a:prstGeom prst="rect">
            <a:avLst/>
          </a:prstGeom>
          <a:noFill/>
          <a:ln>
            <a:noFill/>
          </a:ln>
        </p:spPr>
        <p:txBody>
          <a:bodyPr wrap="square" lIns="68571" tIns="34285" rIns="68571" bIns="34285">
            <a:spAutoFit/>
          </a:bodyPr>
          <a:lstStyle/>
          <a:p>
            <a:pPr defTabSz="96780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dirty="0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ADD TITLE TEXT HERE</a:t>
            </a:r>
            <a:endParaRPr lang="zh-CN" altLang="en-US" sz="1800" dirty="0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129" name="图片 1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530" y="353023"/>
            <a:ext cx="2730715" cy="2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5" dur="500" tmFilter="0,0; .5, 1; 1, 1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8" grpId="0"/>
      <p:bldP spid="127" grpId="0" bldLvl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cf779f76140b889421db1ee92d38cd6ed4ffff"/>
  <p:tag name="ISPRING_RESOURCE_PATHS_HASH_PRESENTER" val="ecdd5e327c4efff999ae583afac36d791cae2b"/>
</p:tagLst>
</file>

<file path=ppt/theme/theme1.xml><?xml version="1.0" encoding="utf-8"?>
<a:theme xmlns:a="http://schemas.openxmlformats.org/drawingml/2006/main" name="www.freeppt7.com">
  <a:themeElements>
    <a:clrScheme name="自定义 40">
      <a:dk1>
        <a:sysClr val="windowText" lastClr="000000"/>
      </a:dk1>
      <a:lt1>
        <a:sysClr val="window" lastClr="FFFFFF"/>
      </a:lt1>
      <a:dk2>
        <a:srgbClr val="C00000"/>
      </a:dk2>
      <a:lt2>
        <a:srgbClr val="FF0000"/>
      </a:lt2>
      <a:accent1>
        <a:srgbClr val="FF6600"/>
      </a:accent1>
      <a:accent2>
        <a:srgbClr val="FFC000"/>
      </a:accent2>
      <a:accent3>
        <a:srgbClr val="92D050"/>
      </a:accent3>
      <a:accent4>
        <a:srgbClr val="00B0F0"/>
      </a:accent4>
      <a:accent5>
        <a:srgbClr val="7F7F7F"/>
      </a:accent5>
      <a:accent6>
        <a:srgbClr val="262626"/>
      </a:accent6>
      <a:hlink>
        <a:srgbClr val="262626"/>
      </a:hlink>
      <a:folHlink>
        <a:srgbClr val="7F7F7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2661</Words>
  <Application>Microsoft Office PowerPoint</Application>
  <PresentationFormat>自定义</PresentationFormat>
  <Paragraphs>475</Paragraphs>
  <Slides>36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等线</vt:lpstr>
      <vt:lpstr>等线 Light</vt:lpstr>
      <vt:lpstr>时尚中黑简体</vt:lpstr>
      <vt:lpstr>微软雅黑</vt:lpstr>
      <vt:lpstr>Arial</vt:lpstr>
      <vt:lpstr>Calibri</vt:lpstr>
      <vt:lpstr>Impact</vt:lpstr>
      <vt:lpstr>Lato Light</vt:lpstr>
      <vt:lpstr>Wingdings</vt:lpstr>
      <vt:lpstr>www.freeppt7.com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390</cp:revision>
  <dcterms:created xsi:type="dcterms:W3CDTF">2013-07-25T03:25:48Z</dcterms:created>
  <dcterms:modified xsi:type="dcterms:W3CDTF">2021-11-06T13:19:10Z</dcterms:modified>
</cp:coreProperties>
</file>