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1" r:id="rId6"/>
    <p:sldId id="262" r:id="rId7"/>
    <p:sldId id="263" r:id="rId8"/>
    <p:sldId id="264" r:id="rId9"/>
    <p:sldId id="260" r:id="rId10"/>
    <p:sldId id="265" r:id="rId11"/>
    <p:sldId id="266" r:id="rId12"/>
    <p:sldId id="267" r:id="rId13"/>
    <p:sldId id="268" r:id="rId14"/>
    <p:sldId id="269" r:id="rId15"/>
    <p:sldId id="271" r:id="rId16"/>
    <p:sldId id="272" r:id="rId17"/>
    <p:sldId id="273" r:id="rId18"/>
    <p:sldId id="274" r:id="rId19"/>
    <p:sldId id="270" r:id="rId20"/>
    <p:sldId id="276" r:id="rId21"/>
    <p:sldId id="277" r:id="rId22"/>
    <p:sldId id="278" r:id="rId23"/>
    <p:sldId id="275" r:id="rId24"/>
    <p:sldId id="280" r:id="rId25"/>
    <p:sldId id="282" r:id="rId26"/>
    <p:sldId id="1773" r:id="rId27"/>
    <p:sldId id="304" r:id="rId28"/>
    <p:sldId id="305" r:id="rId29"/>
    <p:sldId id="30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1935" userDrawn="1">
          <p15:clr>
            <a:srgbClr val="A4A3A4"/>
          </p15:clr>
        </p15:guide>
        <p15:guide id="4" pos="1209" userDrawn="1">
          <p15:clr>
            <a:srgbClr val="A4A3A4"/>
          </p15:clr>
        </p15:guide>
        <p15:guide id="5" pos="6516" userDrawn="1">
          <p15:clr>
            <a:srgbClr val="A4A3A4"/>
          </p15:clr>
        </p15:guide>
        <p15:guide id="6" pos="6471" userDrawn="1">
          <p15:clr>
            <a:srgbClr val="A4A3A4"/>
          </p15:clr>
        </p15:guide>
        <p15:guide id="8" orient="horz" pos="1366" userDrawn="1">
          <p15:clr>
            <a:srgbClr val="A4A3A4"/>
          </p15:clr>
        </p15:guide>
        <p15:guide id="9" orient="horz" pos="2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阳 焦" initials="阳"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1F3E"/>
    <a:srgbClr val="3F3F3F"/>
    <a:srgbClr val="D61D3D"/>
    <a:srgbClr val="5A5A5A"/>
    <a:srgbClr val="56565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2" autoAdjust="0"/>
    <p:restoredTop sz="94660"/>
  </p:normalViewPr>
  <p:slideViewPr>
    <p:cSldViewPr snapToGrid="0" showGuides="1">
      <p:cViewPr varScale="1">
        <p:scale>
          <a:sx n="72" d="100"/>
          <a:sy n="72" d="100"/>
        </p:scale>
        <p:origin x="432" y="72"/>
      </p:cViewPr>
      <p:guideLst>
        <p:guide orient="horz" pos="2183"/>
        <p:guide pos="3840"/>
        <p:guide pos="1935"/>
        <p:guide pos="1209"/>
        <p:guide pos="6516"/>
        <p:guide pos="6471"/>
        <p:guide orient="horz" pos="1366"/>
        <p:guide orient="horz" pos="2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8100" cap="rnd">
              <a:solidFill>
                <a:srgbClr val="C81E1A">
                  <a:alpha val="96000"/>
                </a:srgbClr>
              </a:solidFill>
              <a:round/>
            </a:ln>
            <a:effectLst>
              <a:outerShdw blurRad="50800" dist="63500" dir="5400000" algn="t" rotWithShape="0">
                <a:prstClr val="black">
                  <a:alpha val="30000"/>
                </a:prstClr>
              </a:outerShdw>
            </a:effectLst>
          </c:spPr>
          <c:marker>
            <c:symbol val="circle"/>
            <c:size val="5"/>
            <c:spPr>
              <a:solidFill>
                <a:schemeClr val="bg1"/>
              </a:solidFill>
              <a:ln w="9525">
                <a:solidFill>
                  <a:srgbClr val="C81E1A"/>
                </a:solidFill>
              </a:ln>
              <a:effectLst>
                <a:outerShdw blurRad="50800" dist="63500" dir="5400000" algn="t" rotWithShape="0">
                  <a:prstClr val="black">
                    <a:alpha val="30000"/>
                  </a:prstClr>
                </a:outerShdw>
              </a:effectLst>
            </c:spPr>
          </c:marker>
          <c:dLbls>
            <c:spPr>
              <a:noFill/>
              <a:ln>
                <a:noFill/>
              </a:ln>
              <a:effectLst/>
            </c:spPr>
            <c:txPr>
              <a:bodyPr rot="0" spcFirstLastPara="1" vertOverflow="ellipsis" vert="horz" wrap="square" anchor="ctr" anchorCtr="1"/>
              <a:lstStyle/>
              <a:p>
                <a:pPr>
                  <a:defRPr sz="1050" b="0" i="0" u="none" strike="noStrike" kern="1200" baseline="0">
                    <a:solidFill>
                      <a:srgbClr val="404040"/>
                    </a:solidFill>
                    <a:latin typeface="印品黑体" panose="00000500000000000000" pitchFamily="2" charset="-122"/>
                    <a:ea typeface="印品黑体" panose="00000500000000000000" pitchFamily="2" charset="-122"/>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8</c:v>
                </c:pt>
                <c:pt idx="1">
                  <c:v>4</c:v>
                </c:pt>
                <c:pt idx="2">
                  <c:v>5</c:v>
                </c:pt>
                <c:pt idx="3">
                  <c:v>4</c:v>
                </c:pt>
                <c:pt idx="4">
                  <c:v>5</c:v>
                </c:pt>
                <c:pt idx="5">
                  <c:v>6</c:v>
                </c:pt>
                <c:pt idx="6">
                  <c:v>4</c:v>
                </c:pt>
                <c:pt idx="7">
                  <c:v>7</c:v>
                </c:pt>
                <c:pt idx="8">
                  <c:v>10</c:v>
                </c:pt>
                <c:pt idx="9">
                  <c:v>8</c:v>
                </c:pt>
                <c:pt idx="10">
                  <c:v>12</c:v>
                </c:pt>
                <c:pt idx="11">
                  <c:v>15</c:v>
                </c:pt>
              </c:numCache>
            </c:numRef>
          </c:val>
          <c:smooth val="1"/>
          <c:extLst>
            <c:ext xmlns:c16="http://schemas.microsoft.com/office/drawing/2014/chart" uri="{C3380CC4-5D6E-409C-BE32-E72D297353CC}">
              <c16:uniqueId val="{00000000-7715-4C50-9388-4ECC242B6025}"/>
            </c:ext>
          </c:extLst>
        </c:ser>
        <c:dLbls>
          <c:showLegendKey val="0"/>
          <c:showVal val="0"/>
          <c:showCatName val="0"/>
          <c:showSerName val="0"/>
          <c:showPercent val="0"/>
          <c:showBubbleSize val="0"/>
        </c:dLbls>
        <c:marker val="1"/>
        <c:smooth val="0"/>
        <c:axId val="656350208"/>
        <c:axId val="656360192"/>
      </c:lineChart>
      <c:catAx>
        <c:axId val="6563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印品黑体" panose="00000500000000000000" pitchFamily="2" charset="-122"/>
                <a:ea typeface="印品黑体" panose="00000500000000000000" pitchFamily="2" charset="-122"/>
                <a:cs typeface="+mn-cs"/>
              </a:defRPr>
            </a:pPr>
            <a:endParaRPr lang="en-US"/>
          </a:p>
        </c:txPr>
        <c:crossAx val="656360192"/>
        <c:crosses val="autoZero"/>
        <c:auto val="1"/>
        <c:lblAlgn val="ctr"/>
        <c:lblOffset val="100"/>
        <c:noMultiLvlLbl val="0"/>
      </c:catAx>
      <c:valAx>
        <c:axId val="65636019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印品黑体" panose="00000500000000000000" pitchFamily="2" charset="-122"/>
                <a:ea typeface="印品黑体" panose="00000500000000000000" pitchFamily="2" charset="-122"/>
                <a:cs typeface="+mn-cs"/>
              </a:defRPr>
            </a:pPr>
            <a:endParaRPr lang="en-US"/>
          </a:p>
        </c:txPr>
        <c:crossAx val="65635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E92D24"/>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explosion val="15"/>
          <c:dPt>
            <c:idx val="0"/>
            <c:bubble3D val="0"/>
            <c:spPr>
              <a:solidFill>
                <a:srgbClr val="3F3F3F"/>
              </a:solidFill>
              <a:ln w="19050">
                <a:noFill/>
              </a:ln>
              <a:effectLst/>
            </c:spPr>
            <c:extLst>
              <c:ext xmlns:c16="http://schemas.microsoft.com/office/drawing/2014/chart" uri="{C3380CC4-5D6E-409C-BE32-E72D297353CC}">
                <c16:uniqueId val="{00000001-C672-4E2F-A9F0-671466A58255}"/>
              </c:ext>
            </c:extLst>
          </c:dPt>
          <c:dPt>
            <c:idx val="1"/>
            <c:bubble3D val="0"/>
            <c:spPr>
              <a:solidFill>
                <a:srgbClr val="D61D3D"/>
              </a:solidFill>
              <a:ln w="19050">
                <a:noFill/>
              </a:ln>
              <a:effectLst/>
            </c:spPr>
            <c:extLst>
              <c:ext xmlns:c16="http://schemas.microsoft.com/office/drawing/2014/chart" uri="{C3380CC4-5D6E-409C-BE32-E72D297353CC}">
                <c16:uniqueId val="{00000003-C672-4E2F-A9F0-671466A58255}"/>
              </c:ext>
            </c:extLst>
          </c:dPt>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C672-4E2F-A9F0-671466A582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484446-4D0E-4840-A8C8-1D7824BD959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F80C307-D659-42BD-9137-A097EEBF5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78C6394-81D0-49D9-8258-8DA964D1893B}"/>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5" name="页脚占位符 4">
            <a:extLst>
              <a:ext uri="{FF2B5EF4-FFF2-40B4-BE49-F238E27FC236}">
                <a16:creationId xmlns:a16="http://schemas.microsoft.com/office/drawing/2014/main" id="{B3FAC430-20E6-433F-86B1-0373E5B113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59F655-3E83-4395-9F02-DBC21D4DA512}"/>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85476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7DB52-4F67-481C-80A5-DB0C449BEF1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8E3C25F-C5D2-4C57-98DC-2D3AA8EA1CB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FAD499-8B15-414E-8FF2-94AA4822B4AF}"/>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5" name="页脚占位符 4">
            <a:extLst>
              <a:ext uri="{FF2B5EF4-FFF2-40B4-BE49-F238E27FC236}">
                <a16:creationId xmlns:a16="http://schemas.microsoft.com/office/drawing/2014/main" id="{5AD29692-F9A0-4786-84DB-56FEA42450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FC54D4-62C9-4AFF-89EE-9823065D8E86}"/>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342784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8CA8622-3DFB-45D5-895A-3E3CFFD8E23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D67270F-2761-4509-B2A0-D86E00BA348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0ADD6B4-B846-4613-A2A7-BED869B714A6}"/>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5" name="页脚占位符 4">
            <a:extLst>
              <a:ext uri="{FF2B5EF4-FFF2-40B4-BE49-F238E27FC236}">
                <a16:creationId xmlns:a16="http://schemas.microsoft.com/office/drawing/2014/main" id="{58895979-3304-4230-94FA-B094C3D4CA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19E201-AA0D-452B-859C-E2262A222BF4}"/>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117695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22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www.freeppt7.com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506822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0356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8949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30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D03912-33F0-49BF-972B-042D70147E6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33A562C-A046-4A2C-96BF-DB1238E401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1AC089-4780-47F4-876D-07BA1C59A7BF}"/>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5" name="页脚占位符 4">
            <a:extLst>
              <a:ext uri="{FF2B5EF4-FFF2-40B4-BE49-F238E27FC236}">
                <a16:creationId xmlns:a16="http://schemas.microsoft.com/office/drawing/2014/main" id="{7FD8C2A1-68F6-4F36-8518-D2BE0C3B48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95F396-D96D-46FB-86F0-F7FC21249E7E}"/>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194529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5969A7-7252-4435-9330-5E44588AEB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0478286-B6A0-4B37-943F-A143313B19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88C68C-36B8-4C27-BA7F-27AE216563BE}"/>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5" name="页脚占位符 4">
            <a:extLst>
              <a:ext uri="{FF2B5EF4-FFF2-40B4-BE49-F238E27FC236}">
                <a16:creationId xmlns:a16="http://schemas.microsoft.com/office/drawing/2014/main" id="{377D6F27-4EE9-49DC-BF02-C79865EE87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4F4D56-1C56-464D-9CAC-8F3C830EB2DE}"/>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173364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17A178-E3DF-4169-915A-9FFD851D95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E43B2E2-6F48-4A64-B84B-FE3347C3031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55099FA-7B07-41A2-BC35-7748C892124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71F22C0-D69E-4FE5-A5BB-233AF72381A4}"/>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6" name="页脚占位符 5">
            <a:extLst>
              <a:ext uri="{FF2B5EF4-FFF2-40B4-BE49-F238E27FC236}">
                <a16:creationId xmlns:a16="http://schemas.microsoft.com/office/drawing/2014/main" id="{18AEB545-C18B-4864-9C9E-65E56873EF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CD42DA5-2461-4619-9B24-C9D8E06599B3}"/>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91408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DBFEAB-8F0A-41D5-AA2C-05451B31A8F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43A17DF-4A49-4F99-960B-1F112C9132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96A77A1-FB3B-49BE-A891-E98D200A947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C395F4C-0666-4072-8D51-5832B8952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962C2AE-102B-4DD1-A9B4-7848014ADF6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08160B0-E037-4600-9ADF-6271A1E91574}"/>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8" name="页脚占位符 7">
            <a:extLst>
              <a:ext uri="{FF2B5EF4-FFF2-40B4-BE49-F238E27FC236}">
                <a16:creationId xmlns:a16="http://schemas.microsoft.com/office/drawing/2014/main" id="{990F012B-B05C-4B3C-8531-051932FACC4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E655B25-F329-4329-B9B3-D63D0A7C686B}"/>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
        <p:nvSpPr>
          <p:cNvPr id="11" name="TextBox 10"/>
          <p:cNvSpPr txBox="1"/>
          <p:nvPr userDrawn="1"/>
        </p:nvSpPr>
        <p:spPr>
          <a:xfrm>
            <a:off x="1907705" y="6860999"/>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163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3F872-71F1-4766-AECD-8FE77B6CFCF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158E4D-85EF-4DEC-BB2D-A98FF5D7E7B6}"/>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4" name="页脚占位符 3">
            <a:extLst>
              <a:ext uri="{FF2B5EF4-FFF2-40B4-BE49-F238E27FC236}">
                <a16:creationId xmlns:a16="http://schemas.microsoft.com/office/drawing/2014/main" id="{35956064-D9EA-41FD-A498-9329684745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39C4389-F8AC-4A4A-9EDB-B71BA1AEAF2D}"/>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316796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99ACD38-0C16-4B0D-B196-953527023383}"/>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3" name="页脚占位符 2">
            <a:extLst>
              <a:ext uri="{FF2B5EF4-FFF2-40B4-BE49-F238E27FC236}">
                <a16:creationId xmlns:a16="http://schemas.microsoft.com/office/drawing/2014/main" id="{FBB9A643-707F-40CD-AC8C-8AD96F332F9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B1D5561-DE9F-4ED3-B4E5-55AE8F6B6C6D}"/>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230415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694AC2-1776-4B44-8F7B-91DE03E785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2ACA19B-7DAA-4520-97D8-2A8F3822C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405C122-422D-4F15-A624-988E2C0CD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CBF0860-11B9-44C9-B5E7-61551C2D3FC7}"/>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6" name="页脚占位符 5">
            <a:extLst>
              <a:ext uri="{FF2B5EF4-FFF2-40B4-BE49-F238E27FC236}">
                <a16:creationId xmlns:a16="http://schemas.microsoft.com/office/drawing/2014/main" id="{72550E27-A8A6-4BFF-ABBA-F8353A6108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ABC9661-53E9-4E4C-A35C-112354B98C3A}"/>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19659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401641-EA51-418A-84EB-5DDE995DA7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DE0D94E-74E6-4E07-BC0E-643BD0BBC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A2BA399-D548-426E-8C7D-55A266A93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DCFFC39-F038-4A13-90AD-E29B5858B0B9}"/>
              </a:ext>
            </a:extLst>
          </p:cNvPr>
          <p:cNvSpPr>
            <a:spLocks noGrp="1"/>
          </p:cNvSpPr>
          <p:nvPr>
            <p:ph type="dt" sz="half" idx="10"/>
          </p:nvPr>
        </p:nvSpPr>
        <p:spPr/>
        <p:txBody>
          <a:bodyPr/>
          <a:lstStyle/>
          <a:p>
            <a:fld id="{A6898AB6-022F-4E77-8A38-1FF110188EDF}" type="datetimeFigureOut">
              <a:rPr lang="zh-CN" altLang="en-US" smtClean="0"/>
              <a:t>2021/11/6</a:t>
            </a:fld>
            <a:endParaRPr lang="zh-CN" altLang="en-US"/>
          </a:p>
        </p:txBody>
      </p:sp>
      <p:sp>
        <p:nvSpPr>
          <p:cNvPr id="6" name="页脚占位符 5">
            <a:extLst>
              <a:ext uri="{FF2B5EF4-FFF2-40B4-BE49-F238E27FC236}">
                <a16:creationId xmlns:a16="http://schemas.microsoft.com/office/drawing/2014/main" id="{FEAFCCAD-4DA7-4B94-8687-636F9BA612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1427CCC-E76E-4125-9A5B-DDAA8757CF27}"/>
              </a:ext>
            </a:extLst>
          </p:cNvPr>
          <p:cNvSpPr>
            <a:spLocks noGrp="1"/>
          </p:cNvSpPr>
          <p:nvPr>
            <p:ph type="sldNum" sz="quarter" idx="12"/>
          </p:nvPr>
        </p:nvSpPr>
        <p:spPr/>
        <p:txBody>
          <a:body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16446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C1A09B8-6FDB-4282-B084-FB7AECC28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2434547-D79D-495B-9488-27FCE5F690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82EEBA-7B05-4656-B81F-CFFDD70C2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98AB6-022F-4E77-8A38-1FF110188EDF}" type="datetimeFigureOut">
              <a:rPr lang="zh-CN" altLang="en-US" smtClean="0"/>
              <a:t>2021/11/6</a:t>
            </a:fld>
            <a:endParaRPr lang="zh-CN" altLang="en-US"/>
          </a:p>
        </p:txBody>
      </p:sp>
      <p:sp>
        <p:nvSpPr>
          <p:cNvPr id="5" name="页脚占位符 4">
            <a:extLst>
              <a:ext uri="{FF2B5EF4-FFF2-40B4-BE49-F238E27FC236}">
                <a16:creationId xmlns:a16="http://schemas.microsoft.com/office/drawing/2014/main" id="{2C2A61B0-B0BD-449E-9CA9-2DFFA0B5D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015E7CB-109C-4454-B90B-34F006F505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7A6E-5C20-49BE-8BCD-0BCBC293BC70}" type="slidenum">
              <a:rPr lang="zh-CN" altLang="en-US" smtClean="0"/>
              <a:t>‹#›</a:t>
            </a:fld>
            <a:endParaRPr lang="zh-CN" altLang="en-US"/>
          </a:p>
        </p:txBody>
      </p:sp>
    </p:spTree>
    <p:extLst>
      <p:ext uri="{BB962C8B-B14F-4D97-AF65-F5344CB8AC3E}">
        <p14:creationId xmlns:p14="http://schemas.microsoft.com/office/powerpoint/2010/main" val="172787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315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12.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27635C5-03AA-419D-BD84-F073D7F6BD19}"/>
              </a:ext>
            </a:extLst>
          </p:cNvPr>
          <p:cNvGrpSpPr/>
          <p:nvPr/>
        </p:nvGrpSpPr>
        <p:grpSpPr>
          <a:xfrm>
            <a:off x="6015020" y="-1"/>
            <a:ext cx="6176981" cy="6858000"/>
            <a:chOff x="6015020" y="-1"/>
            <a:chExt cx="6176981" cy="6858000"/>
          </a:xfrm>
        </p:grpSpPr>
        <p:pic>
          <p:nvPicPr>
            <p:cNvPr id="27" name="图片 26">
              <a:extLst>
                <a:ext uri="{FF2B5EF4-FFF2-40B4-BE49-F238E27FC236}">
                  <a16:creationId xmlns:a16="http://schemas.microsoft.com/office/drawing/2014/main" id="{7E4C763F-D0B4-43B0-90FD-9E8F3B44306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15020" y="-1"/>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9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9" y="6858000"/>
                  </a:lnTo>
                  <a:lnTo>
                    <a:pt x="899042" y="6649112"/>
                  </a:lnTo>
                  <a:cubicBezTo>
                    <a:pt x="328534" y="5710179"/>
                    <a:pt x="0" y="4607956"/>
                    <a:pt x="0" y="3429001"/>
                  </a:cubicBezTo>
                  <a:cubicBezTo>
                    <a:pt x="0" y="2250046"/>
                    <a:pt x="328534" y="1147824"/>
                    <a:pt x="899042" y="208890"/>
                  </a:cubicBezTo>
                  <a:close/>
                </a:path>
              </a:pathLst>
            </a:custGeom>
          </p:spPr>
        </p:pic>
        <p:sp>
          <p:nvSpPr>
            <p:cNvPr id="17" name="任意多边形: 形状 16">
              <a:extLst>
                <a:ext uri="{FF2B5EF4-FFF2-40B4-BE49-F238E27FC236}">
                  <a16:creationId xmlns:a16="http://schemas.microsoft.com/office/drawing/2014/main" id="{3ABE9D25-9CC4-4EDB-9322-40A3F6F9A910}"/>
                </a:ext>
              </a:extLst>
            </p:cNvPr>
            <p:cNvSpPr/>
            <p:nvPr/>
          </p:nvSpPr>
          <p:spPr>
            <a:xfrm>
              <a:off x="6015020" y="-1"/>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D61D3D">
                    <a:alpha val="85000"/>
                  </a:srgbClr>
                </a:gs>
                <a:gs pos="50000">
                  <a:srgbClr val="D61D3D">
                    <a:alpha val="80000"/>
                  </a:srgbClr>
                </a:gs>
                <a:gs pos="100000">
                  <a:srgbClr val="D61D3D">
                    <a:alpha val="70000"/>
                  </a:srgbClr>
                </a:gs>
              </a:gsLst>
              <a:lin ang="2700000" scaled="1"/>
              <a:tileRect/>
            </a:gradFill>
            <a:ln>
              <a:no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a:extLst>
              <a:ext uri="{FF2B5EF4-FFF2-40B4-BE49-F238E27FC236}">
                <a16:creationId xmlns:a16="http://schemas.microsoft.com/office/drawing/2014/main" id="{B2920736-ED0C-4ED4-B841-FEFD6ECB4BD0}"/>
              </a:ext>
            </a:extLst>
          </p:cNvPr>
          <p:cNvSpPr txBox="1"/>
          <p:nvPr/>
        </p:nvSpPr>
        <p:spPr>
          <a:xfrm>
            <a:off x="527528" y="2250300"/>
            <a:ext cx="8310282" cy="1261884"/>
          </a:xfrm>
          <a:prstGeom prst="rect">
            <a:avLst/>
          </a:prstGeom>
          <a:noFill/>
        </p:spPr>
        <p:txBody>
          <a:bodyPr wrap="square" rtlCol="0">
            <a:spAutoFit/>
          </a:bodyPr>
          <a:lstStyle/>
          <a:p>
            <a:r>
              <a:rPr lang="en-US" altLang="zh-CN" sz="7600" spc="-150" dirty="0">
                <a:solidFill>
                  <a:srgbClr val="D61D3D"/>
                </a:solidFill>
                <a:latin typeface="Bahnschrift SemiBold Condensed" panose="020B0502040204020203" pitchFamily="34" charset="0"/>
                <a:ea typeface="Adobe Gothic Std B" panose="020B0800000000000000" pitchFamily="34" charset="-128"/>
              </a:rPr>
              <a:t>Free</a:t>
            </a:r>
            <a:endParaRPr lang="zh-CN" altLang="en-US" sz="7600" spc="-150" dirty="0">
              <a:solidFill>
                <a:srgbClr val="D61D3D"/>
              </a:solidFill>
              <a:latin typeface="Bahnschrift SemiBold Condensed" panose="020B0502040204020203" pitchFamily="34" charset="0"/>
            </a:endParaRPr>
          </a:p>
        </p:txBody>
      </p:sp>
      <p:sp>
        <p:nvSpPr>
          <p:cNvPr id="44" name="文本框 43">
            <a:extLst>
              <a:ext uri="{FF2B5EF4-FFF2-40B4-BE49-F238E27FC236}">
                <a16:creationId xmlns:a16="http://schemas.microsoft.com/office/drawing/2014/main" id="{08FDF711-E9D1-4A81-81B6-374AC9527076}"/>
              </a:ext>
            </a:extLst>
          </p:cNvPr>
          <p:cNvSpPr txBox="1"/>
          <p:nvPr/>
        </p:nvSpPr>
        <p:spPr>
          <a:xfrm>
            <a:off x="547849" y="3449163"/>
            <a:ext cx="5364009" cy="923330"/>
          </a:xfrm>
          <a:prstGeom prst="rect">
            <a:avLst/>
          </a:prstGeom>
          <a:noFill/>
        </p:spPr>
        <p:txBody>
          <a:bodyPr wrap="square" rtlCol="0">
            <a:spAutoFit/>
          </a:bodyPr>
          <a:lstStyle/>
          <a:p>
            <a:r>
              <a:rPr lang="en-US" altLang="zh-CN" sz="5400" dirty="0">
                <a:solidFill>
                  <a:srgbClr val="3F3F3F"/>
                </a:solidFill>
                <a:latin typeface="印品黑体" panose="00000500000000000000" pitchFamily="2" charset="-122"/>
                <a:ea typeface="印品黑体" panose="00000500000000000000" pitchFamily="2" charset="-122"/>
              </a:rPr>
              <a:t>PPT templates</a:t>
            </a:r>
            <a:endParaRPr lang="zh-CN" altLang="en-US" sz="5400" dirty="0">
              <a:solidFill>
                <a:srgbClr val="3F3F3F"/>
              </a:solidFill>
              <a:latin typeface="印品黑体" panose="00000500000000000000" pitchFamily="2" charset="-122"/>
              <a:ea typeface="印品黑体" panose="00000500000000000000" pitchFamily="2" charset="-122"/>
            </a:endParaRPr>
          </a:p>
        </p:txBody>
      </p:sp>
      <p:sp>
        <p:nvSpPr>
          <p:cNvPr id="45" name="文本框 44">
            <a:extLst>
              <a:ext uri="{FF2B5EF4-FFF2-40B4-BE49-F238E27FC236}">
                <a16:creationId xmlns:a16="http://schemas.microsoft.com/office/drawing/2014/main" id="{4EDE7935-98E2-460B-812B-1E9A9FCFCC72}"/>
              </a:ext>
            </a:extLst>
          </p:cNvPr>
          <p:cNvSpPr txBox="1"/>
          <p:nvPr/>
        </p:nvSpPr>
        <p:spPr>
          <a:xfrm>
            <a:off x="638189" y="4372493"/>
            <a:ext cx="4598271" cy="458908"/>
          </a:xfrm>
          <a:prstGeom prst="rect">
            <a:avLst/>
          </a:prstGeom>
          <a:noFill/>
        </p:spPr>
        <p:txBody>
          <a:bodyPr wrap="square" rtlCol="0">
            <a:spAutoFit/>
          </a:bodyPr>
          <a:lstStyle/>
          <a:p>
            <a:pPr algn="dist">
              <a:lnSpc>
                <a:spcPct val="150000"/>
              </a:lnSpc>
            </a:pPr>
            <a:r>
              <a:rPr lang="en-US" altLang="zh-CN" dirty="0">
                <a:solidFill>
                  <a:srgbClr val="3F3F3F"/>
                </a:solidFill>
                <a:latin typeface="印品黑体" panose="00000500000000000000" pitchFamily="2" charset="-122"/>
                <a:ea typeface="印品黑体" panose="00000500000000000000" pitchFamily="2" charset="-122"/>
              </a:rPr>
              <a:t>Insert the Subtitle of Your Presentation</a:t>
            </a:r>
          </a:p>
        </p:txBody>
      </p:sp>
      <p:grpSp>
        <p:nvGrpSpPr>
          <p:cNvPr id="48" name="组合 47">
            <a:extLst>
              <a:ext uri="{FF2B5EF4-FFF2-40B4-BE49-F238E27FC236}">
                <a16:creationId xmlns:a16="http://schemas.microsoft.com/office/drawing/2014/main" id="{0CDEFDFB-19EB-40F0-8F6D-401EEB5E7BDC}"/>
              </a:ext>
            </a:extLst>
          </p:cNvPr>
          <p:cNvGrpSpPr/>
          <p:nvPr/>
        </p:nvGrpSpPr>
        <p:grpSpPr>
          <a:xfrm>
            <a:off x="664693" y="5570201"/>
            <a:ext cx="1332001" cy="396000"/>
            <a:chOff x="658813" y="5629835"/>
            <a:chExt cx="1332001" cy="396000"/>
          </a:xfrm>
        </p:grpSpPr>
        <p:sp>
          <p:nvSpPr>
            <p:cNvPr id="46" name="矩形 45">
              <a:extLst>
                <a:ext uri="{FF2B5EF4-FFF2-40B4-BE49-F238E27FC236}">
                  <a16:creationId xmlns:a16="http://schemas.microsoft.com/office/drawing/2014/main" id="{2ACE574B-2677-4322-BA3D-DBDC82AC8F7A}"/>
                </a:ext>
              </a:extLst>
            </p:cNvPr>
            <p:cNvSpPr/>
            <p:nvPr/>
          </p:nvSpPr>
          <p:spPr>
            <a:xfrm>
              <a:off x="658813" y="5629835"/>
              <a:ext cx="1332000" cy="3960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3B279BFF-2139-4013-8464-926AF6DB3CC0}"/>
                </a:ext>
              </a:extLst>
            </p:cNvPr>
            <p:cNvSpPr txBox="1"/>
            <p:nvPr/>
          </p:nvSpPr>
          <p:spPr>
            <a:xfrm>
              <a:off x="658814" y="5642985"/>
              <a:ext cx="1332000" cy="307777"/>
            </a:xfrm>
            <a:prstGeom prst="rect">
              <a:avLst/>
            </a:prstGeom>
            <a:noFill/>
          </p:spPr>
          <p:txBody>
            <a:bodyPr wrap="square" rtlCol="0">
              <a:spAutoFit/>
            </a:bodyPr>
            <a:lstStyle/>
            <a:p>
              <a:pPr algn="ctr"/>
              <a:r>
                <a:rPr lang="en-US" altLang="zh-CN" sz="1400" spc="200" dirty="0">
                  <a:solidFill>
                    <a:schemeClr val="bg1"/>
                  </a:solidFill>
                  <a:latin typeface="Bahnschrift SemiLight Condensed" panose="020B0502040204020203" pitchFamily="34" charset="0"/>
                  <a:ea typeface="印品黑体" panose="00000500000000000000" pitchFamily="2" charset="-122"/>
                </a:rPr>
                <a:t>20XX.02.08</a:t>
              </a:r>
              <a:endParaRPr lang="zh-CN" altLang="en-US" sz="1400" spc="200" dirty="0">
                <a:solidFill>
                  <a:schemeClr val="bg1"/>
                </a:solidFill>
                <a:latin typeface="Bahnschrift SemiLight Condensed" panose="020B0502040204020203" pitchFamily="34" charset="0"/>
                <a:ea typeface="印品黑体" panose="00000500000000000000" pitchFamily="2" charset="-122"/>
              </a:endParaRPr>
            </a:p>
          </p:txBody>
        </p:sp>
      </p:grpSp>
      <p:sp>
        <p:nvSpPr>
          <p:cNvPr id="49" name="文本框 48">
            <a:extLst>
              <a:ext uri="{FF2B5EF4-FFF2-40B4-BE49-F238E27FC236}">
                <a16:creationId xmlns:a16="http://schemas.microsoft.com/office/drawing/2014/main" id="{DED39F40-A719-43BD-B1CC-EB37384D93F0}"/>
              </a:ext>
            </a:extLst>
          </p:cNvPr>
          <p:cNvSpPr txBox="1"/>
          <p:nvPr/>
        </p:nvSpPr>
        <p:spPr>
          <a:xfrm>
            <a:off x="1190148" y="837259"/>
            <a:ext cx="1088229" cy="523220"/>
          </a:xfrm>
          <a:prstGeom prst="rect">
            <a:avLst/>
          </a:prstGeom>
          <a:noFill/>
        </p:spPr>
        <p:txBody>
          <a:bodyPr wrap="square" rtlCol="0">
            <a:spAutoFit/>
          </a:bodyPr>
          <a:lstStyle/>
          <a:p>
            <a:r>
              <a:rPr lang="en-US" altLang="zh-CN" sz="2800" dirty="0">
                <a:solidFill>
                  <a:srgbClr val="3F3F3F">
                    <a:alpha val="95000"/>
                  </a:srgbClr>
                </a:solidFill>
                <a:latin typeface="Impact" panose="020B0806030902050204" pitchFamily="34" charset="0"/>
                <a:ea typeface="义启粗黑体" panose="02000800000000000000" pitchFamily="2" charset="-128"/>
              </a:rPr>
              <a:t>LOGO</a:t>
            </a:r>
            <a:endParaRPr lang="zh-CN" altLang="en-US" sz="2800" dirty="0">
              <a:solidFill>
                <a:srgbClr val="3F3F3F">
                  <a:alpha val="95000"/>
                </a:srgbClr>
              </a:solidFill>
              <a:latin typeface="Impact" panose="020B0806030902050204" pitchFamily="34" charset="0"/>
              <a:ea typeface="义启粗黑体" panose="02000800000000000000" pitchFamily="2" charset="-128"/>
            </a:endParaRPr>
          </a:p>
        </p:txBody>
      </p:sp>
      <p:grpSp>
        <p:nvGrpSpPr>
          <p:cNvPr id="50" name="组合 49">
            <a:extLst>
              <a:ext uri="{FF2B5EF4-FFF2-40B4-BE49-F238E27FC236}">
                <a16:creationId xmlns:a16="http://schemas.microsoft.com/office/drawing/2014/main" id="{483203BC-075D-435F-9C80-24FFEF7772E0}"/>
              </a:ext>
            </a:extLst>
          </p:cNvPr>
          <p:cNvGrpSpPr/>
          <p:nvPr/>
        </p:nvGrpSpPr>
        <p:grpSpPr>
          <a:xfrm>
            <a:off x="664693" y="762707"/>
            <a:ext cx="521233" cy="551061"/>
            <a:chOff x="-3692525" y="6961188"/>
            <a:chExt cx="1692274" cy="1789113"/>
          </a:xfrm>
          <a:gradFill>
            <a:gsLst>
              <a:gs pos="0">
                <a:srgbClr val="D61D3D"/>
              </a:gs>
              <a:gs pos="50000">
                <a:srgbClr val="D61D3D">
                  <a:alpha val="95000"/>
                </a:srgbClr>
              </a:gs>
              <a:gs pos="100000">
                <a:srgbClr val="D61D3D">
                  <a:alpha val="90000"/>
                </a:srgbClr>
              </a:gs>
            </a:gsLst>
            <a:lin ang="2700000" scaled="1"/>
          </a:gradFill>
        </p:grpSpPr>
        <p:sp>
          <p:nvSpPr>
            <p:cNvPr id="51" name="Freeform 6">
              <a:extLst>
                <a:ext uri="{FF2B5EF4-FFF2-40B4-BE49-F238E27FC236}">
                  <a16:creationId xmlns:a16="http://schemas.microsoft.com/office/drawing/2014/main" id="{6BACAC02-8C28-4A0B-A7AD-849E227E47B9}"/>
                </a:ext>
              </a:extLst>
            </p:cNvPr>
            <p:cNvSpPr>
              <a:spLocks/>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7">
              <a:extLst>
                <a:ext uri="{FF2B5EF4-FFF2-40B4-BE49-F238E27FC236}">
                  <a16:creationId xmlns:a16="http://schemas.microsoft.com/office/drawing/2014/main" id="{1326B3B2-61DC-439A-B4C0-774B836252B1}"/>
                </a:ext>
              </a:extLst>
            </p:cNvPr>
            <p:cNvSpPr>
              <a:spLocks/>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8">
              <a:extLst>
                <a:ext uri="{FF2B5EF4-FFF2-40B4-BE49-F238E27FC236}">
                  <a16:creationId xmlns:a16="http://schemas.microsoft.com/office/drawing/2014/main" id="{A9A1C621-7D86-454C-B775-4CDA74076DE3}"/>
                </a:ext>
              </a:extLst>
            </p:cNvPr>
            <p:cNvSpPr>
              <a:spLocks/>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Freeform 9">
              <a:extLst>
                <a:ext uri="{FF2B5EF4-FFF2-40B4-BE49-F238E27FC236}">
                  <a16:creationId xmlns:a16="http://schemas.microsoft.com/office/drawing/2014/main" id="{F77EE18E-080F-4F29-A475-E5625081F084}"/>
                </a:ext>
              </a:extLst>
            </p:cNvPr>
            <p:cNvSpPr>
              <a:spLocks/>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Freeform 10">
              <a:extLst>
                <a:ext uri="{FF2B5EF4-FFF2-40B4-BE49-F238E27FC236}">
                  <a16:creationId xmlns:a16="http://schemas.microsoft.com/office/drawing/2014/main" id="{D8EA9451-8B0E-42BF-A9EA-B49C012F4D81}"/>
                </a:ext>
              </a:extLst>
            </p:cNvPr>
            <p:cNvSpPr>
              <a:spLocks/>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11">
              <a:extLst>
                <a:ext uri="{FF2B5EF4-FFF2-40B4-BE49-F238E27FC236}">
                  <a16:creationId xmlns:a16="http://schemas.microsoft.com/office/drawing/2014/main" id="{94DBFF1B-29D5-4BED-BFAA-E1890BF08519}"/>
                </a:ext>
              </a:extLst>
            </p:cNvPr>
            <p:cNvSpPr>
              <a:spLocks/>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pic>
        <p:nvPicPr>
          <p:cNvPr id="34" name="图片 33">
            <a:extLst>
              <a:ext uri="{FF2B5EF4-FFF2-40B4-BE49-F238E27FC236}">
                <a16:creationId xmlns:a16="http://schemas.microsoft.com/office/drawing/2014/main" id="{DA9CDB6B-2B90-4C5A-B62D-19FB2504FB0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345018" y="549835"/>
            <a:ext cx="2846982" cy="5758330"/>
          </a:xfrm>
          <a:custGeom>
            <a:avLst/>
            <a:gdLst>
              <a:gd name="connsiteX0" fmla="*/ 2846982 w 2846982"/>
              <a:gd name="connsiteY0" fmla="*/ 0 h 5758330"/>
              <a:gd name="connsiteX1" fmla="*/ 2846982 w 2846982"/>
              <a:gd name="connsiteY1" fmla="*/ 1188832 h 5758330"/>
              <a:gd name="connsiteX2" fmla="*/ 2707003 w 2846982"/>
              <a:gd name="connsiteY2" fmla="*/ 1195901 h 5758330"/>
              <a:gd name="connsiteX3" fmla="*/ 1188000 w 2846982"/>
              <a:gd name="connsiteY3" fmla="*/ 2879165 h 5758330"/>
              <a:gd name="connsiteX4" fmla="*/ 2707003 w 2846982"/>
              <a:gd name="connsiteY4" fmla="*/ 4562430 h 5758330"/>
              <a:gd name="connsiteX5" fmla="*/ 2846982 w 2846982"/>
              <a:gd name="connsiteY5" fmla="*/ 4569498 h 5758330"/>
              <a:gd name="connsiteX6" fmla="*/ 2846982 w 2846982"/>
              <a:gd name="connsiteY6" fmla="*/ 5758330 h 5758330"/>
              <a:gd name="connsiteX7" fmla="*/ 2731796 w 2846982"/>
              <a:gd name="connsiteY7" fmla="*/ 5755418 h 5758330"/>
              <a:gd name="connsiteX8" fmla="*/ 0 w 2846982"/>
              <a:gd name="connsiteY8" fmla="*/ 2879165 h 5758330"/>
              <a:gd name="connsiteX9" fmla="*/ 2731796 w 2846982"/>
              <a:gd name="connsiteY9" fmla="*/ 2913 h 57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982" h="5758330">
                <a:moveTo>
                  <a:pt x="2846982" y="0"/>
                </a:moveTo>
                <a:lnTo>
                  <a:pt x="2846982" y="1188832"/>
                </a:lnTo>
                <a:lnTo>
                  <a:pt x="2707003" y="1195901"/>
                </a:lnTo>
                <a:cubicBezTo>
                  <a:pt x="1853801" y="1282548"/>
                  <a:pt x="1188000" y="2003103"/>
                  <a:pt x="1188000" y="2879165"/>
                </a:cubicBezTo>
                <a:cubicBezTo>
                  <a:pt x="1188000" y="3755227"/>
                  <a:pt x="1853801" y="4475782"/>
                  <a:pt x="2707003" y="4562430"/>
                </a:cubicBezTo>
                <a:lnTo>
                  <a:pt x="2846982" y="4569498"/>
                </a:lnTo>
                <a:lnTo>
                  <a:pt x="2846982" y="5758330"/>
                </a:lnTo>
                <a:lnTo>
                  <a:pt x="2731796" y="5755418"/>
                </a:lnTo>
                <a:cubicBezTo>
                  <a:pt x="1210090" y="5678282"/>
                  <a:pt x="0" y="4420040"/>
                  <a:pt x="0" y="2879165"/>
                </a:cubicBezTo>
                <a:cubicBezTo>
                  <a:pt x="0" y="1338291"/>
                  <a:pt x="1210090" y="80048"/>
                  <a:pt x="2731796" y="2913"/>
                </a:cubicBezTo>
                <a:close/>
              </a:path>
            </a:pathLst>
          </a:custGeom>
          <a:effectLst>
            <a:outerShdw blurRad="50800" dist="38100" dir="10800000" algn="r" rotWithShape="0">
              <a:prstClr val="black">
                <a:alpha val="25000"/>
              </a:prstClr>
            </a:outerShdw>
          </a:effectLst>
        </p:spPr>
      </p:pic>
      <p:sp>
        <p:nvSpPr>
          <p:cNvPr id="22" name="任意多边形: 形状 21">
            <a:extLst>
              <a:ext uri="{FF2B5EF4-FFF2-40B4-BE49-F238E27FC236}">
                <a16:creationId xmlns:a16="http://schemas.microsoft.com/office/drawing/2014/main" id="{E84A217C-1A98-48D1-9A1D-24FFF7567209}"/>
              </a:ext>
            </a:extLst>
          </p:cNvPr>
          <p:cNvSpPr/>
          <p:nvPr/>
        </p:nvSpPr>
        <p:spPr>
          <a:xfrm>
            <a:off x="10533018" y="1738667"/>
            <a:ext cx="1658982" cy="3380666"/>
          </a:xfrm>
          <a:custGeom>
            <a:avLst/>
            <a:gdLst>
              <a:gd name="connsiteX0" fmla="*/ 1658982 w 1658982"/>
              <a:gd name="connsiteY0" fmla="*/ 0 h 3380666"/>
              <a:gd name="connsiteX1" fmla="*/ 1658982 w 1658982"/>
              <a:gd name="connsiteY1" fmla="*/ 3380666 h 3380666"/>
              <a:gd name="connsiteX2" fmla="*/ 1519003 w 1658982"/>
              <a:gd name="connsiteY2" fmla="*/ 3373598 h 3380666"/>
              <a:gd name="connsiteX3" fmla="*/ 0 w 1658982"/>
              <a:gd name="connsiteY3" fmla="*/ 1690333 h 3380666"/>
              <a:gd name="connsiteX4" fmla="*/ 1519003 w 1658982"/>
              <a:gd name="connsiteY4" fmla="*/ 7069 h 338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982" h="3380666">
                <a:moveTo>
                  <a:pt x="1658982" y="0"/>
                </a:moveTo>
                <a:lnTo>
                  <a:pt x="1658982" y="3380666"/>
                </a:lnTo>
                <a:lnTo>
                  <a:pt x="1519003" y="3373598"/>
                </a:lnTo>
                <a:cubicBezTo>
                  <a:pt x="665801" y="3286950"/>
                  <a:pt x="0" y="2566395"/>
                  <a:pt x="0" y="1690333"/>
                </a:cubicBezTo>
                <a:cubicBezTo>
                  <a:pt x="0" y="814271"/>
                  <a:pt x="665801" y="93716"/>
                  <a:pt x="1519003" y="7069"/>
                </a:cubicBezTo>
                <a:close/>
              </a:path>
            </a:pathLst>
          </a:custGeom>
          <a:solidFill>
            <a:srgbClr val="3F3F3F"/>
          </a:solidFill>
          <a:ln>
            <a:noFill/>
          </a:ln>
          <a:effectLst>
            <a:outerShdw blurRad="50800" dist="381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3">
            <a:hlinkClick r:id="rId4"/>
            <a:extLst>
              <a:ext uri="{FF2B5EF4-FFF2-40B4-BE49-F238E27FC236}">
                <a16:creationId xmlns:a16="http://schemas.microsoft.com/office/drawing/2014/main" id="{F2B4B9AA-482C-47E3-BF17-36983791CFED}"/>
              </a:ext>
            </a:extLst>
          </p:cNvPr>
          <p:cNvSpPr txBox="1"/>
          <p:nvPr/>
        </p:nvSpPr>
        <p:spPr>
          <a:xfrm>
            <a:off x="7022387" y="6604688"/>
            <a:ext cx="5169613" cy="246221"/>
          </a:xfrm>
          <a:prstGeom prst="rect">
            <a:avLst/>
          </a:prstGeom>
          <a:noFill/>
        </p:spPr>
        <p:txBody>
          <a:bodyPr wrap="square" rtlCol="0">
            <a:spAutoFit/>
          </a:bodyPr>
          <a:lstStyle/>
          <a:p>
            <a:pPr algn="r"/>
            <a:r>
              <a:rPr lang="en-US" altLang="zh-CN" sz="1000" dirty="0">
                <a:solidFill>
                  <a:schemeClr val="bg1">
                    <a:lumMod val="50000"/>
                  </a:schemeClr>
                </a:solidFill>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47731876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750"/>
                                        <p:tgtEl>
                                          <p:spTgt spid="5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49"/>
                                        </p:tgtEl>
                                        <p:attrNameLst>
                                          <p:attrName>style.visibility</p:attrName>
                                        </p:attrNameLst>
                                      </p:cBhvr>
                                      <p:to>
                                        <p:strVal val="visible"/>
                                      </p:to>
                                    </p:set>
                                    <p:animEffect transition="in" filter="wipe(left)">
                                      <p:cBhvr>
                                        <p:cTn id="23" dur="500"/>
                                        <p:tgtEl>
                                          <p:spTgt spid="49"/>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left)">
                                      <p:cBhvr>
                                        <p:cTn id="38" dur="500"/>
                                        <p:tgtEl>
                                          <p:spTgt spid="45"/>
                                        </p:tgtEl>
                                      </p:cBhvr>
                                    </p:animEffect>
                                  </p:childTnLst>
                                </p:cTn>
                              </p:par>
                            </p:childTnLst>
                          </p:cTn>
                        </p:par>
                        <p:par>
                          <p:cTn id="39" fill="hold">
                            <p:stCondLst>
                              <p:cond delay="3500"/>
                            </p:stCondLst>
                            <p:childTnLst>
                              <p:par>
                                <p:cTn id="40" presetID="16" presetClass="entr" presetSubtype="21"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9" grpId="0"/>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ENTERPRISE BRAND</a:t>
            </a:r>
          </a:p>
        </p:txBody>
      </p:sp>
      <p:grpSp>
        <p:nvGrpSpPr>
          <p:cNvPr id="50" name="组合 49">
            <a:extLst>
              <a:ext uri="{FF2B5EF4-FFF2-40B4-BE49-F238E27FC236}">
                <a16:creationId xmlns:a16="http://schemas.microsoft.com/office/drawing/2014/main" id="{4C851BE8-99E4-46E1-946D-2D2CB96F85D4}"/>
              </a:ext>
            </a:extLst>
          </p:cNvPr>
          <p:cNvGrpSpPr/>
          <p:nvPr/>
        </p:nvGrpSpPr>
        <p:grpSpPr>
          <a:xfrm>
            <a:off x="1397287" y="1759306"/>
            <a:ext cx="4519156" cy="4098005"/>
            <a:chOff x="1397287" y="1759306"/>
            <a:chExt cx="4519156" cy="4098005"/>
          </a:xfrm>
        </p:grpSpPr>
        <p:sp>
          <p:nvSpPr>
            <p:cNvPr id="10" name="椭圆 9">
              <a:extLst>
                <a:ext uri="{FF2B5EF4-FFF2-40B4-BE49-F238E27FC236}">
                  <a16:creationId xmlns:a16="http://schemas.microsoft.com/office/drawing/2014/main" id="{D307E086-B6CE-4D5F-954D-00F65222EFC2}"/>
                </a:ext>
              </a:extLst>
            </p:cNvPr>
            <p:cNvSpPr/>
            <p:nvPr/>
          </p:nvSpPr>
          <p:spPr>
            <a:xfrm>
              <a:off x="1397288" y="1867792"/>
              <a:ext cx="1044000" cy="1044000"/>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B5A7C290-AF50-43C4-94B3-4EB7753C5FFB}"/>
                </a:ext>
              </a:extLst>
            </p:cNvPr>
            <p:cNvSpPr/>
            <p:nvPr/>
          </p:nvSpPr>
          <p:spPr>
            <a:xfrm>
              <a:off x="1397288" y="3327511"/>
              <a:ext cx="1044000" cy="104400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38C2C5F7-155A-4814-ABE0-3C8586EA178D}"/>
                </a:ext>
              </a:extLst>
            </p:cNvPr>
            <p:cNvSpPr/>
            <p:nvPr/>
          </p:nvSpPr>
          <p:spPr>
            <a:xfrm>
              <a:off x="1397288" y="4787230"/>
              <a:ext cx="1044000" cy="1044000"/>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B264D488-8489-4842-8BD0-630B1767793A}"/>
                </a:ext>
              </a:extLst>
            </p:cNvPr>
            <p:cNvGrpSpPr/>
            <p:nvPr/>
          </p:nvGrpSpPr>
          <p:grpSpPr>
            <a:xfrm>
              <a:off x="2676443" y="1759306"/>
              <a:ext cx="3240000" cy="1178567"/>
              <a:chOff x="2717047" y="2145302"/>
              <a:chExt cx="3240000" cy="1178567"/>
            </a:xfrm>
          </p:grpSpPr>
          <p:sp>
            <p:nvSpPr>
              <p:cNvPr id="16" name="文本框 15">
                <a:extLst>
                  <a:ext uri="{FF2B5EF4-FFF2-40B4-BE49-F238E27FC236}">
                    <a16:creationId xmlns:a16="http://schemas.microsoft.com/office/drawing/2014/main" id="{085B4FCD-31AA-4D1A-BE24-E7F52EAF78A2}"/>
                  </a:ext>
                </a:extLst>
              </p:cNvPr>
              <p:cNvSpPr txBox="1"/>
              <p:nvPr/>
            </p:nvSpPr>
            <p:spPr>
              <a:xfrm>
                <a:off x="2717048" y="2145302"/>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17" name="文本框 16">
                <a:extLst>
                  <a:ext uri="{FF2B5EF4-FFF2-40B4-BE49-F238E27FC236}">
                    <a16:creationId xmlns:a16="http://schemas.microsoft.com/office/drawing/2014/main" id="{2C95807F-AEA5-41F6-9F88-A094A64A69C9}"/>
                  </a:ext>
                </a:extLst>
              </p:cNvPr>
              <p:cNvSpPr txBox="1"/>
              <p:nvPr/>
            </p:nvSpPr>
            <p:spPr>
              <a:xfrm>
                <a:off x="2717047" y="2571355"/>
                <a:ext cx="3240000" cy="752514"/>
              </a:xfrm>
              <a:prstGeom prst="rect">
                <a:avLst/>
              </a:prstGeom>
              <a:noFill/>
            </p:spPr>
            <p:txBody>
              <a:bodyPr wrap="square" rtlCol="0">
                <a:spAutoFit/>
              </a:bodyPr>
              <a:lstStyle/>
              <a:p>
                <a:pPr>
                  <a:lnSpc>
                    <a:spcPct val="13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grpSp>
        <p:grpSp>
          <p:nvGrpSpPr>
            <p:cNvPr id="19" name="组合 18">
              <a:extLst>
                <a:ext uri="{FF2B5EF4-FFF2-40B4-BE49-F238E27FC236}">
                  <a16:creationId xmlns:a16="http://schemas.microsoft.com/office/drawing/2014/main" id="{373F56D9-371E-4278-8B8F-66C45055BCE1}"/>
                </a:ext>
              </a:extLst>
            </p:cNvPr>
            <p:cNvGrpSpPr/>
            <p:nvPr/>
          </p:nvGrpSpPr>
          <p:grpSpPr>
            <a:xfrm>
              <a:off x="2676443" y="3219025"/>
              <a:ext cx="3240000" cy="1178567"/>
              <a:chOff x="2717047" y="2145302"/>
              <a:chExt cx="3240000" cy="1178567"/>
            </a:xfrm>
          </p:grpSpPr>
          <p:sp>
            <p:nvSpPr>
              <p:cNvPr id="20" name="文本框 19">
                <a:extLst>
                  <a:ext uri="{FF2B5EF4-FFF2-40B4-BE49-F238E27FC236}">
                    <a16:creationId xmlns:a16="http://schemas.microsoft.com/office/drawing/2014/main" id="{3824066D-60A8-42A7-B941-FD2BE9BDFBC2}"/>
                  </a:ext>
                </a:extLst>
              </p:cNvPr>
              <p:cNvSpPr txBox="1"/>
              <p:nvPr/>
            </p:nvSpPr>
            <p:spPr>
              <a:xfrm>
                <a:off x="2717048" y="2145302"/>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21" name="文本框 20">
                <a:extLst>
                  <a:ext uri="{FF2B5EF4-FFF2-40B4-BE49-F238E27FC236}">
                    <a16:creationId xmlns:a16="http://schemas.microsoft.com/office/drawing/2014/main" id="{C11B8F97-1D09-4E32-9448-7E4697CB3EE1}"/>
                  </a:ext>
                </a:extLst>
              </p:cNvPr>
              <p:cNvSpPr txBox="1"/>
              <p:nvPr/>
            </p:nvSpPr>
            <p:spPr>
              <a:xfrm>
                <a:off x="2717047" y="2571355"/>
                <a:ext cx="3240000" cy="752514"/>
              </a:xfrm>
              <a:prstGeom prst="rect">
                <a:avLst/>
              </a:prstGeom>
              <a:noFill/>
            </p:spPr>
            <p:txBody>
              <a:bodyPr wrap="square" rtlCol="0">
                <a:spAutoFit/>
              </a:bodyPr>
              <a:lstStyle/>
              <a:p>
                <a:pPr>
                  <a:lnSpc>
                    <a:spcPct val="13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grpSp>
        <p:grpSp>
          <p:nvGrpSpPr>
            <p:cNvPr id="22" name="组合 21">
              <a:extLst>
                <a:ext uri="{FF2B5EF4-FFF2-40B4-BE49-F238E27FC236}">
                  <a16:creationId xmlns:a16="http://schemas.microsoft.com/office/drawing/2014/main" id="{E6484C98-EEA5-4D68-8524-96909ABB1044}"/>
                </a:ext>
              </a:extLst>
            </p:cNvPr>
            <p:cNvGrpSpPr/>
            <p:nvPr/>
          </p:nvGrpSpPr>
          <p:grpSpPr>
            <a:xfrm>
              <a:off x="2676443" y="4678744"/>
              <a:ext cx="3240000" cy="1178567"/>
              <a:chOff x="2717047" y="2145302"/>
              <a:chExt cx="3240000" cy="1178567"/>
            </a:xfrm>
          </p:grpSpPr>
          <p:sp>
            <p:nvSpPr>
              <p:cNvPr id="23" name="文本框 22">
                <a:extLst>
                  <a:ext uri="{FF2B5EF4-FFF2-40B4-BE49-F238E27FC236}">
                    <a16:creationId xmlns:a16="http://schemas.microsoft.com/office/drawing/2014/main" id="{347D67FF-BBD5-4052-B67E-6B07ADD35FF1}"/>
                  </a:ext>
                </a:extLst>
              </p:cNvPr>
              <p:cNvSpPr txBox="1"/>
              <p:nvPr/>
            </p:nvSpPr>
            <p:spPr>
              <a:xfrm>
                <a:off x="2717048" y="2145302"/>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24" name="文本框 23">
                <a:extLst>
                  <a:ext uri="{FF2B5EF4-FFF2-40B4-BE49-F238E27FC236}">
                    <a16:creationId xmlns:a16="http://schemas.microsoft.com/office/drawing/2014/main" id="{6557A87C-8869-49D4-9AB7-D691959D64C2}"/>
                  </a:ext>
                </a:extLst>
              </p:cNvPr>
              <p:cNvSpPr txBox="1"/>
              <p:nvPr/>
            </p:nvSpPr>
            <p:spPr>
              <a:xfrm>
                <a:off x="2717047" y="2571355"/>
                <a:ext cx="3240000" cy="752514"/>
              </a:xfrm>
              <a:prstGeom prst="rect">
                <a:avLst/>
              </a:prstGeom>
              <a:noFill/>
            </p:spPr>
            <p:txBody>
              <a:bodyPr wrap="square" rtlCol="0">
                <a:spAutoFit/>
              </a:bodyPr>
              <a:lstStyle/>
              <a:p>
                <a:pPr>
                  <a:lnSpc>
                    <a:spcPct val="13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grpSp>
        <p:sp>
          <p:nvSpPr>
            <p:cNvPr id="44" name="文本框 43">
              <a:extLst>
                <a:ext uri="{FF2B5EF4-FFF2-40B4-BE49-F238E27FC236}">
                  <a16:creationId xmlns:a16="http://schemas.microsoft.com/office/drawing/2014/main" id="{36D9C5D1-E8C3-4D67-9A85-46CC340938E4}"/>
                </a:ext>
              </a:extLst>
            </p:cNvPr>
            <p:cNvSpPr txBox="1"/>
            <p:nvPr/>
          </p:nvSpPr>
          <p:spPr>
            <a:xfrm>
              <a:off x="1397287" y="2097404"/>
              <a:ext cx="1044000"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A</a:t>
              </a:r>
            </a:p>
          </p:txBody>
        </p:sp>
        <p:sp>
          <p:nvSpPr>
            <p:cNvPr id="45" name="文本框 44">
              <a:extLst>
                <a:ext uri="{FF2B5EF4-FFF2-40B4-BE49-F238E27FC236}">
                  <a16:creationId xmlns:a16="http://schemas.microsoft.com/office/drawing/2014/main" id="{ECA742B9-41CB-4B01-A416-D1128808A83F}"/>
                </a:ext>
              </a:extLst>
            </p:cNvPr>
            <p:cNvSpPr txBox="1"/>
            <p:nvPr/>
          </p:nvSpPr>
          <p:spPr>
            <a:xfrm>
              <a:off x="1397287" y="3557123"/>
              <a:ext cx="1044000"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B</a:t>
              </a:r>
            </a:p>
          </p:txBody>
        </p:sp>
        <p:sp>
          <p:nvSpPr>
            <p:cNvPr id="46" name="文本框 45">
              <a:extLst>
                <a:ext uri="{FF2B5EF4-FFF2-40B4-BE49-F238E27FC236}">
                  <a16:creationId xmlns:a16="http://schemas.microsoft.com/office/drawing/2014/main" id="{04263236-0CB8-4CEE-87FF-971F08183932}"/>
                </a:ext>
              </a:extLst>
            </p:cNvPr>
            <p:cNvSpPr txBox="1"/>
            <p:nvPr/>
          </p:nvSpPr>
          <p:spPr>
            <a:xfrm>
              <a:off x="1397287" y="5016842"/>
              <a:ext cx="1044000"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C</a:t>
              </a:r>
            </a:p>
          </p:txBody>
        </p:sp>
      </p:grpSp>
      <p:grpSp>
        <p:nvGrpSpPr>
          <p:cNvPr id="51" name="组合 50">
            <a:extLst>
              <a:ext uri="{FF2B5EF4-FFF2-40B4-BE49-F238E27FC236}">
                <a16:creationId xmlns:a16="http://schemas.microsoft.com/office/drawing/2014/main" id="{9938A301-2DB7-44D1-941F-1ACBF68FD9F6}"/>
              </a:ext>
            </a:extLst>
          </p:cNvPr>
          <p:cNvGrpSpPr/>
          <p:nvPr/>
        </p:nvGrpSpPr>
        <p:grpSpPr>
          <a:xfrm>
            <a:off x="6353046" y="1759306"/>
            <a:ext cx="4519156" cy="4098005"/>
            <a:chOff x="6353046" y="1759306"/>
            <a:chExt cx="4519156" cy="4098005"/>
          </a:xfrm>
        </p:grpSpPr>
        <p:sp>
          <p:nvSpPr>
            <p:cNvPr id="13" name="椭圆 12">
              <a:extLst>
                <a:ext uri="{FF2B5EF4-FFF2-40B4-BE49-F238E27FC236}">
                  <a16:creationId xmlns:a16="http://schemas.microsoft.com/office/drawing/2014/main" id="{E6900C8E-7E84-46AC-A4C5-7ED2EE628B3F}"/>
                </a:ext>
              </a:extLst>
            </p:cNvPr>
            <p:cNvSpPr/>
            <p:nvPr/>
          </p:nvSpPr>
          <p:spPr>
            <a:xfrm>
              <a:off x="6353047" y="1867792"/>
              <a:ext cx="1044000" cy="1044000"/>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B3D797E-A0B9-4F72-A7DA-9D481FBA5F81}"/>
                </a:ext>
              </a:extLst>
            </p:cNvPr>
            <p:cNvSpPr/>
            <p:nvPr/>
          </p:nvSpPr>
          <p:spPr>
            <a:xfrm>
              <a:off x="6353047" y="3327511"/>
              <a:ext cx="1044000" cy="104400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6D0CC2C7-6712-470D-B47F-492B32F9FB4B}"/>
                </a:ext>
              </a:extLst>
            </p:cNvPr>
            <p:cNvSpPr/>
            <p:nvPr/>
          </p:nvSpPr>
          <p:spPr>
            <a:xfrm>
              <a:off x="6353047" y="4787230"/>
              <a:ext cx="1044000" cy="1044000"/>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a:extLst>
                <a:ext uri="{FF2B5EF4-FFF2-40B4-BE49-F238E27FC236}">
                  <a16:creationId xmlns:a16="http://schemas.microsoft.com/office/drawing/2014/main" id="{0AA882BF-01F2-46BB-903A-89F700029D6D}"/>
                </a:ext>
              </a:extLst>
            </p:cNvPr>
            <p:cNvGrpSpPr/>
            <p:nvPr/>
          </p:nvGrpSpPr>
          <p:grpSpPr>
            <a:xfrm>
              <a:off x="7632202" y="1759306"/>
              <a:ext cx="3240000" cy="1178567"/>
              <a:chOff x="2717047" y="2145302"/>
              <a:chExt cx="3240000" cy="1178567"/>
            </a:xfrm>
          </p:grpSpPr>
          <p:sp>
            <p:nvSpPr>
              <p:cNvPr id="26" name="文本框 25">
                <a:extLst>
                  <a:ext uri="{FF2B5EF4-FFF2-40B4-BE49-F238E27FC236}">
                    <a16:creationId xmlns:a16="http://schemas.microsoft.com/office/drawing/2014/main" id="{43A87103-FC1A-4EA0-8DD8-F091A41A67E7}"/>
                  </a:ext>
                </a:extLst>
              </p:cNvPr>
              <p:cNvSpPr txBox="1"/>
              <p:nvPr/>
            </p:nvSpPr>
            <p:spPr>
              <a:xfrm>
                <a:off x="2717048" y="2145302"/>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27" name="文本框 26">
                <a:extLst>
                  <a:ext uri="{FF2B5EF4-FFF2-40B4-BE49-F238E27FC236}">
                    <a16:creationId xmlns:a16="http://schemas.microsoft.com/office/drawing/2014/main" id="{808F4B6C-92AA-4B7D-9F7C-E55F78EA3D93}"/>
                  </a:ext>
                </a:extLst>
              </p:cNvPr>
              <p:cNvSpPr txBox="1"/>
              <p:nvPr/>
            </p:nvSpPr>
            <p:spPr>
              <a:xfrm>
                <a:off x="2717047" y="2571355"/>
                <a:ext cx="3240000" cy="752514"/>
              </a:xfrm>
              <a:prstGeom prst="rect">
                <a:avLst/>
              </a:prstGeom>
              <a:noFill/>
            </p:spPr>
            <p:txBody>
              <a:bodyPr wrap="square" rtlCol="0">
                <a:spAutoFit/>
              </a:bodyPr>
              <a:lstStyle/>
              <a:p>
                <a:pPr>
                  <a:lnSpc>
                    <a:spcPct val="13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grpSp>
        <p:grpSp>
          <p:nvGrpSpPr>
            <p:cNvPr id="28" name="组合 27">
              <a:extLst>
                <a:ext uri="{FF2B5EF4-FFF2-40B4-BE49-F238E27FC236}">
                  <a16:creationId xmlns:a16="http://schemas.microsoft.com/office/drawing/2014/main" id="{93042BB2-971F-451C-9000-C17D5D0402E9}"/>
                </a:ext>
              </a:extLst>
            </p:cNvPr>
            <p:cNvGrpSpPr/>
            <p:nvPr/>
          </p:nvGrpSpPr>
          <p:grpSpPr>
            <a:xfrm>
              <a:off x="7632202" y="3219025"/>
              <a:ext cx="3240000" cy="1178567"/>
              <a:chOff x="2717047" y="2145302"/>
              <a:chExt cx="3240000" cy="1178567"/>
            </a:xfrm>
          </p:grpSpPr>
          <p:sp>
            <p:nvSpPr>
              <p:cNvPr id="29" name="文本框 28">
                <a:extLst>
                  <a:ext uri="{FF2B5EF4-FFF2-40B4-BE49-F238E27FC236}">
                    <a16:creationId xmlns:a16="http://schemas.microsoft.com/office/drawing/2014/main" id="{C4068596-A355-44B9-A9BD-1C12E6CC3E67}"/>
                  </a:ext>
                </a:extLst>
              </p:cNvPr>
              <p:cNvSpPr txBox="1"/>
              <p:nvPr/>
            </p:nvSpPr>
            <p:spPr>
              <a:xfrm>
                <a:off x="2717048" y="2145302"/>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30" name="文本框 29">
                <a:extLst>
                  <a:ext uri="{FF2B5EF4-FFF2-40B4-BE49-F238E27FC236}">
                    <a16:creationId xmlns:a16="http://schemas.microsoft.com/office/drawing/2014/main" id="{236D8068-5062-4F73-A968-8C67B68E37B2}"/>
                  </a:ext>
                </a:extLst>
              </p:cNvPr>
              <p:cNvSpPr txBox="1"/>
              <p:nvPr/>
            </p:nvSpPr>
            <p:spPr>
              <a:xfrm>
                <a:off x="2717047" y="2571355"/>
                <a:ext cx="3240000" cy="752514"/>
              </a:xfrm>
              <a:prstGeom prst="rect">
                <a:avLst/>
              </a:prstGeom>
              <a:noFill/>
            </p:spPr>
            <p:txBody>
              <a:bodyPr wrap="square" rtlCol="0">
                <a:spAutoFit/>
              </a:bodyPr>
              <a:lstStyle/>
              <a:p>
                <a:pPr>
                  <a:lnSpc>
                    <a:spcPct val="13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grpSp>
        <p:grpSp>
          <p:nvGrpSpPr>
            <p:cNvPr id="31" name="组合 30">
              <a:extLst>
                <a:ext uri="{FF2B5EF4-FFF2-40B4-BE49-F238E27FC236}">
                  <a16:creationId xmlns:a16="http://schemas.microsoft.com/office/drawing/2014/main" id="{4089B910-F618-4B02-A11A-BF074FA54E73}"/>
                </a:ext>
              </a:extLst>
            </p:cNvPr>
            <p:cNvGrpSpPr/>
            <p:nvPr/>
          </p:nvGrpSpPr>
          <p:grpSpPr>
            <a:xfrm>
              <a:off x="7632202" y="4678744"/>
              <a:ext cx="3240000" cy="1178567"/>
              <a:chOff x="2717047" y="2145302"/>
              <a:chExt cx="3240000" cy="1178567"/>
            </a:xfrm>
          </p:grpSpPr>
          <p:sp>
            <p:nvSpPr>
              <p:cNvPr id="32" name="文本框 31">
                <a:extLst>
                  <a:ext uri="{FF2B5EF4-FFF2-40B4-BE49-F238E27FC236}">
                    <a16:creationId xmlns:a16="http://schemas.microsoft.com/office/drawing/2014/main" id="{DE73D104-0F7E-4CEC-9525-5274FAF8E68D}"/>
                  </a:ext>
                </a:extLst>
              </p:cNvPr>
              <p:cNvSpPr txBox="1"/>
              <p:nvPr/>
            </p:nvSpPr>
            <p:spPr>
              <a:xfrm>
                <a:off x="2717048" y="2145302"/>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33" name="文本框 32">
                <a:extLst>
                  <a:ext uri="{FF2B5EF4-FFF2-40B4-BE49-F238E27FC236}">
                    <a16:creationId xmlns:a16="http://schemas.microsoft.com/office/drawing/2014/main" id="{B5DD87E9-98B3-44A6-9B8D-FA40520B9CFE}"/>
                  </a:ext>
                </a:extLst>
              </p:cNvPr>
              <p:cNvSpPr txBox="1"/>
              <p:nvPr/>
            </p:nvSpPr>
            <p:spPr>
              <a:xfrm>
                <a:off x="2717047" y="2571355"/>
                <a:ext cx="3240000" cy="752514"/>
              </a:xfrm>
              <a:prstGeom prst="rect">
                <a:avLst/>
              </a:prstGeom>
              <a:noFill/>
            </p:spPr>
            <p:txBody>
              <a:bodyPr wrap="square" rtlCol="0">
                <a:spAutoFit/>
              </a:bodyPr>
              <a:lstStyle/>
              <a:p>
                <a:pPr>
                  <a:lnSpc>
                    <a:spcPct val="13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grpSp>
        <p:sp>
          <p:nvSpPr>
            <p:cNvPr id="47" name="文本框 46">
              <a:extLst>
                <a:ext uri="{FF2B5EF4-FFF2-40B4-BE49-F238E27FC236}">
                  <a16:creationId xmlns:a16="http://schemas.microsoft.com/office/drawing/2014/main" id="{ED3622DE-AE8E-41FC-8893-5C97B89F42A5}"/>
                </a:ext>
              </a:extLst>
            </p:cNvPr>
            <p:cNvSpPr txBox="1"/>
            <p:nvPr/>
          </p:nvSpPr>
          <p:spPr>
            <a:xfrm>
              <a:off x="6353046" y="2097404"/>
              <a:ext cx="1044000"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D</a:t>
              </a:r>
            </a:p>
          </p:txBody>
        </p:sp>
        <p:sp>
          <p:nvSpPr>
            <p:cNvPr id="48" name="文本框 47">
              <a:extLst>
                <a:ext uri="{FF2B5EF4-FFF2-40B4-BE49-F238E27FC236}">
                  <a16:creationId xmlns:a16="http://schemas.microsoft.com/office/drawing/2014/main" id="{F8CBD1D8-07E6-4F23-9BDD-357B02B947D2}"/>
                </a:ext>
              </a:extLst>
            </p:cNvPr>
            <p:cNvSpPr txBox="1"/>
            <p:nvPr/>
          </p:nvSpPr>
          <p:spPr>
            <a:xfrm>
              <a:off x="6353046" y="3557123"/>
              <a:ext cx="1044000"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E</a:t>
              </a:r>
            </a:p>
          </p:txBody>
        </p:sp>
        <p:sp>
          <p:nvSpPr>
            <p:cNvPr id="49" name="文本框 48">
              <a:extLst>
                <a:ext uri="{FF2B5EF4-FFF2-40B4-BE49-F238E27FC236}">
                  <a16:creationId xmlns:a16="http://schemas.microsoft.com/office/drawing/2014/main" id="{DF39B929-52E4-4DCB-A57D-6B375397EE17}"/>
                </a:ext>
              </a:extLst>
            </p:cNvPr>
            <p:cNvSpPr txBox="1"/>
            <p:nvPr/>
          </p:nvSpPr>
          <p:spPr>
            <a:xfrm>
              <a:off x="6353046" y="5016842"/>
              <a:ext cx="1044000"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F</a:t>
              </a:r>
            </a:p>
          </p:txBody>
        </p:sp>
      </p:grpSp>
    </p:spTree>
    <p:extLst>
      <p:ext uri="{BB962C8B-B14F-4D97-AF65-F5344CB8AC3E}">
        <p14:creationId xmlns:p14="http://schemas.microsoft.com/office/powerpoint/2010/main" val="330634982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1+#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ENTERPRISE BRAND</a:t>
            </a:r>
          </a:p>
        </p:txBody>
      </p:sp>
      <p:grpSp>
        <p:nvGrpSpPr>
          <p:cNvPr id="29" name="组合 28">
            <a:extLst>
              <a:ext uri="{FF2B5EF4-FFF2-40B4-BE49-F238E27FC236}">
                <a16:creationId xmlns:a16="http://schemas.microsoft.com/office/drawing/2014/main" id="{4EB7CE54-C4CF-4BE8-B5D6-ABA061CCB457}"/>
              </a:ext>
            </a:extLst>
          </p:cNvPr>
          <p:cNvGrpSpPr/>
          <p:nvPr/>
        </p:nvGrpSpPr>
        <p:grpSpPr>
          <a:xfrm>
            <a:off x="4875151" y="2894034"/>
            <a:ext cx="2442584" cy="2010946"/>
            <a:chOff x="4875151" y="2894034"/>
            <a:chExt cx="2442584" cy="2010946"/>
          </a:xfrm>
        </p:grpSpPr>
        <p:sp>
          <p:nvSpPr>
            <p:cNvPr id="18" name="任意多边形: 形状 17">
              <a:extLst>
                <a:ext uri="{FF2B5EF4-FFF2-40B4-BE49-F238E27FC236}">
                  <a16:creationId xmlns:a16="http://schemas.microsoft.com/office/drawing/2014/main" id="{48D986F0-2FA1-49BB-8667-E4274064C35D}"/>
                </a:ext>
              </a:extLst>
            </p:cNvPr>
            <p:cNvSpPr/>
            <p:nvPr/>
          </p:nvSpPr>
          <p:spPr>
            <a:xfrm rot="5400000">
              <a:off x="5875934" y="3221798"/>
              <a:ext cx="1289273" cy="849141"/>
            </a:xfrm>
            <a:custGeom>
              <a:avLst/>
              <a:gdLst>
                <a:gd name="connsiteX0" fmla="*/ 0 w 1289273"/>
                <a:gd name="connsiteY0" fmla="*/ 849141 h 849141"/>
                <a:gd name="connsiteX1" fmla="*/ 488969 w 1289273"/>
                <a:gd name="connsiteY1" fmla="*/ 0 h 849141"/>
                <a:gd name="connsiteX2" fmla="*/ 1289273 w 1289273"/>
                <a:gd name="connsiteY2" fmla="*/ 0 h 849141"/>
                <a:gd name="connsiteX3" fmla="*/ 1289273 w 1289273"/>
                <a:gd name="connsiteY3" fmla="*/ 510052 h 849141"/>
                <a:gd name="connsiteX4" fmla="*/ 1094012 w 1289273"/>
                <a:gd name="connsiteY4" fmla="*/ 849141 h 8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273" h="849141">
                  <a:moveTo>
                    <a:pt x="0" y="849141"/>
                  </a:moveTo>
                  <a:lnTo>
                    <a:pt x="488969" y="0"/>
                  </a:lnTo>
                  <a:lnTo>
                    <a:pt x="1289273" y="0"/>
                  </a:lnTo>
                  <a:lnTo>
                    <a:pt x="1289273" y="510052"/>
                  </a:lnTo>
                  <a:lnTo>
                    <a:pt x="1094012" y="849141"/>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F7DEFD93-5B74-456B-B18C-DE818C4F2BBB}"/>
                </a:ext>
              </a:extLst>
            </p:cNvPr>
            <p:cNvSpPr/>
            <p:nvPr/>
          </p:nvSpPr>
          <p:spPr>
            <a:xfrm rot="16200000" flipH="1">
              <a:off x="5021349" y="3223381"/>
              <a:ext cx="1300602" cy="849141"/>
            </a:xfrm>
            <a:custGeom>
              <a:avLst/>
              <a:gdLst>
                <a:gd name="connsiteX0" fmla="*/ 0 w 1300602"/>
                <a:gd name="connsiteY0" fmla="*/ 849141 h 849141"/>
                <a:gd name="connsiteX1" fmla="*/ 1094012 w 1300602"/>
                <a:gd name="connsiteY1" fmla="*/ 849141 h 849141"/>
                <a:gd name="connsiteX2" fmla="*/ 1300602 w 1300602"/>
                <a:gd name="connsiteY2" fmla="*/ 490378 h 849141"/>
                <a:gd name="connsiteX3" fmla="*/ 1300602 w 1300602"/>
                <a:gd name="connsiteY3" fmla="*/ 0 h 849141"/>
                <a:gd name="connsiteX4" fmla="*/ 488969 w 1300602"/>
                <a:gd name="connsiteY4" fmla="*/ 0 h 8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02" h="849141">
                  <a:moveTo>
                    <a:pt x="0" y="849141"/>
                  </a:moveTo>
                  <a:lnTo>
                    <a:pt x="1094012" y="849141"/>
                  </a:lnTo>
                  <a:lnTo>
                    <a:pt x="1300602" y="490378"/>
                  </a:lnTo>
                  <a:lnTo>
                    <a:pt x="1300602" y="0"/>
                  </a:lnTo>
                  <a:lnTo>
                    <a:pt x="488969" y="0"/>
                  </a:lnTo>
                  <a:close/>
                </a:path>
              </a:pathLst>
            </a:cu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平行四边形 2">
              <a:extLst>
                <a:ext uri="{FF2B5EF4-FFF2-40B4-BE49-F238E27FC236}">
                  <a16:creationId xmlns:a16="http://schemas.microsoft.com/office/drawing/2014/main" id="{608A6C1F-C2EB-4AB3-B282-29FB4EC5BF7F}"/>
                </a:ext>
              </a:extLst>
            </p:cNvPr>
            <p:cNvSpPr/>
            <p:nvPr/>
          </p:nvSpPr>
          <p:spPr>
            <a:xfrm rot="5400000">
              <a:off x="4962513" y="3771492"/>
              <a:ext cx="1417832" cy="849141"/>
            </a:xfrm>
            <a:prstGeom prst="parallelogram">
              <a:avLst>
                <a:gd name="adj" fmla="val 57584"/>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a:extLst>
                <a:ext uri="{FF2B5EF4-FFF2-40B4-BE49-F238E27FC236}">
                  <a16:creationId xmlns:a16="http://schemas.microsoft.com/office/drawing/2014/main" id="{7CC21AF2-C13B-45C3-9130-CA36305F8FFD}"/>
                </a:ext>
              </a:extLst>
            </p:cNvPr>
            <p:cNvSpPr/>
            <p:nvPr/>
          </p:nvSpPr>
          <p:spPr>
            <a:xfrm rot="16200000" flipH="1">
              <a:off x="5811655" y="3771493"/>
              <a:ext cx="1417832" cy="849141"/>
            </a:xfrm>
            <a:prstGeom prst="parallelogram">
              <a:avLst>
                <a:gd name="adj" fmla="val 57584"/>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a:extLst>
                <a:ext uri="{FF2B5EF4-FFF2-40B4-BE49-F238E27FC236}">
                  <a16:creationId xmlns:a16="http://schemas.microsoft.com/office/drawing/2014/main" id="{457584F8-1B20-4E95-98D0-D7DA4F14C16B}"/>
                </a:ext>
              </a:extLst>
            </p:cNvPr>
            <p:cNvSpPr/>
            <p:nvPr/>
          </p:nvSpPr>
          <p:spPr>
            <a:xfrm rot="1800000">
              <a:off x="4875151" y="3649580"/>
              <a:ext cx="1193063" cy="434365"/>
            </a:xfrm>
            <a:prstGeom prst="parallelogram">
              <a:avLst>
                <a:gd name="adj" fmla="val 49222"/>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a:extLst>
                <a:ext uri="{FF2B5EF4-FFF2-40B4-BE49-F238E27FC236}">
                  <a16:creationId xmlns:a16="http://schemas.microsoft.com/office/drawing/2014/main" id="{FFAEAA6E-22ED-4358-B654-F88408A97485}"/>
                </a:ext>
              </a:extLst>
            </p:cNvPr>
            <p:cNvSpPr/>
            <p:nvPr/>
          </p:nvSpPr>
          <p:spPr>
            <a:xfrm rot="19800000" flipH="1">
              <a:off x="6125078" y="3649130"/>
              <a:ext cx="1191600" cy="435600"/>
            </a:xfrm>
            <a:prstGeom prst="parallelogram">
              <a:avLst>
                <a:gd name="adj" fmla="val 49222"/>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a:extLst>
                <a:ext uri="{FF2B5EF4-FFF2-40B4-BE49-F238E27FC236}">
                  <a16:creationId xmlns:a16="http://schemas.microsoft.com/office/drawing/2014/main" id="{02F5A5DE-7F75-4A33-9420-FA99C2CA5480}"/>
                </a:ext>
              </a:extLst>
            </p:cNvPr>
            <p:cNvSpPr/>
            <p:nvPr/>
          </p:nvSpPr>
          <p:spPr>
            <a:xfrm rot="19800000" flipH="1">
              <a:off x="4875151" y="2894034"/>
              <a:ext cx="1193063" cy="434365"/>
            </a:xfrm>
            <a:prstGeom prst="parallelogram">
              <a:avLst>
                <a:gd name="adj" fmla="val 49222"/>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a:extLst>
                <a:ext uri="{FF2B5EF4-FFF2-40B4-BE49-F238E27FC236}">
                  <a16:creationId xmlns:a16="http://schemas.microsoft.com/office/drawing/2014/main" id="{29B15858-65AF-42DD-9FF8-BE246ADABCF2}"/>
                </a:ext>
              </a:extLst>
            </p:cNvPr>
            <p:cNvSpPr/>
            <p:nvPr/>
          </p:nvSpPr>
          <p:spPr>
            <a:xfrm rot="1800000">
              <a:off x="6124672" y="2894034"/>
              <a:ext cx="1193063" cy="434365"/>
            </a:xfrm>
            <a:prstGeom prst="parallelogram">
              <a:avLst>
                <a:gd name="adj" fmla="val 49222"/>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任意多边形: 形状 22">
            <a:extLst>
              <a:ext uri="{FF2B5EF4-FFF2-40B4-BE49-F238E27FC236}">
                <a16:creationId xmlns:a16="http://schemas.microsoft.com/office/drawing/2014/main" id="{AB68BF79-C74B-4F50-8035-5634A7A6F3D8}"/>
              </a:ext>
            </a:extLst>
          </p:cNvPr>
          <p:cNvSpPr/>
          <p:nvPr/>
        </p:nvSpPr>
        <p:spPr>
          <a:xfrm>
            <a:off x="5682032" y="2024147"/>
            <a:ext cx="854204" cy="1408138"/>
          </a:xfrm>
          <a:custGeom>
            <a:avLst/>
            <a:gdLst/>
            <a:ahLst/>
            <a:cxnLst/>
            <a:rect l="l" t="t" r="r" b="b"/>
            <a:pathLst>
              <a:path w="623871" h="1028439">
                <a:moveTo>
                  <a:pt x="235881" y="883526"/>
                </a:moveTo>
                <a:lnTo>
                  <a:pt x="375124" y="883526"/>
                </a:lnTo>
                <a:lnTo>
                  <a:pt x="375124" y="1028439"/>
                </a:lnTo>
                <a:lnTo>
                  <a:pt x="235881" y="1028439"/>
                </a:lnTo>
                <a:close/>
                <a:moveTo>
                  <a:pt x="320520" y="0"/>
                </a:moveTo>
                <a:cubicBezTo>
                  <a:pt x="409113" y="0"/>
                  <a:pt x="481820" y="25393"/>
                  <a:pt x="538641" y="76180"/>
                </a:cubicBezTo>
                <a:cubicBezTo>
                  <a:pt x="595461" y="126966"/>
                  <a:pt x="623871" y="194584"/>
                  <a:pt x="623871" y="279033"/>
                </a:cubicBezTo>
                <a:cubicBezTo>
                  <a:pt x="623871" y="322509"/>
                  <a:pt x="615298" y="359876"/>
                  <a:pt x="598152" y="391133"/>
                </a:cubicBezTo>
                <a:cubicBezTo>
                  <a:pt x="581005" y="422389"/>
                  <a:pt x="546216" y="460834"/>
                  <a:pt x="493782" y="506466"/>
                </a:cubicBezTo>
                <a:cubicBezTo>
                  <a:pt x="432818" y="567689"/>
                  <a:pt x="396130" y="610707"/>
                  <a:pt x="383720" y="635519"/>
                </a:cubicBezTo>
                <a:cubicBezTo>
                  <a:pt x="371310" y="660332"/>
                  <a:pt x="365105" y="707433"/>
                  <a:pt x="365105" y="776823"/>
                </a:cubicBezTo>
                <a:lnTo>
                  <a:pt x="237316" y="776823"/>
                </a:lnTo>
                <a:cubicBezTo>
                  <a:pt x="239289" y="708906"/>
                  <a:pt x="248618" y="655072"/>
                  <a:pt x="265301" y="615322"/>
                </a:cubicBezTo>
                <a:cubicBezTo>
                  <a:pt x="281984" y="575572"/>
                  <a:pt x="317803" y="527506"/>
                  <a:pt x="372756" y="471126"/>
                </a:cubicBezTo>
                <a:cubicBezTo>
                  <a:pt x="427709" y="414746"/>
                  <a:pt x="461763" y="375444"/>
                  <a:pt x="474917" y="353219"/>
                </a:cubicBezTo>
                <a:cubicBezTo>
                  <a:pt x="488071" y="330995"/>
                  <a:pt x="494648" y="303405"/>
                  <a:pt x="494648" y="270448"/>
                </a:cubicBezTo>
                <a:cubicBezTo>
                  <a:pt x="494648" y="221385"/>
                  <a:pt x="478704" y="182003"/>
                  <a:pt x="446818" y="152302"/>
                </a:cubicBezTo>
                <a:cubicBezTo>
                  <a:pt x="414931" y="122602"/>
                  <a:pt x="371397" y="107751"/>
                  <a:pt x="316216" y="107751"/>
                </a:cubicBezTo>
                <a:cubicBezTo>
                  <a:pt x="197384" y="107751"/>
                  <a:pt x="132252" y="183047"/>
                  <a:pt x="120821" y="333637"/>
                </a:cubicBezTo>
                <a:lnTo>
                  <a:pt x="0" y="333637"/>
                </a:lnTo>
                <a:cubicBezTo>
                  <a:pt x="1943" y="264080"/>
                  <a:pt x="9639" y="212121"/>
                  <a:pt x="23089" y="177760"/>
                </a:cubicBezTo>
                <a:cubicBezTo>
                  <a:pt x="36539" y="143399"/>
                  <a:pt x="59298" y="111937"/>
                  <a:pt x="91367" y="83375"/>
                </a:cubicBezTo>
                <a:cubicBezTo>
                  <a:pt x="123436" y="54813"/>
                  <a:pt x="159239" y="33777"/>
                  <a:pt x="198776" y="20266"/>
                </a:cubicBezTo>
                <a:cubicBezTo>
                  <a:pt x="238314" y="6756"/>
                  <a:pt x="278895" y="0"/>
                  <a:pt x="32052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a:extLst>
              <a:ext uri="{FF2B5EF4-FFF2-40B4-BE49-F238E27FC236}">
                <a16:creationId xmlns:a16="http://schemas.microsoft.com/office/drawing/2014/main" id="{66D7F140-B0A7-450C-874D-9908C13685BD}"/>
              </a:ext>
            </a:extLst>
          </p:cNvPr>
          <p:cNvGrpSpPr/>
          <p:nvPr/>
        </p:nvGrpSpPr>
        <p:grpSpPr>
          <a:xfrm>
            <a:off x="7857523" y="2328899"/>
            <a:ext cx="3476224" cy="1508119"/>
            <a:chOff x="7857523" y="2328899"/>
            <a:chExt cx="3476224" cy="1508119"/>
          </a:xfrm>
        </p:grpSpPr>
        <p:sp>
          <p:nvSpPr>
            <p:cNvPr id="25" name="文本框 24">
              <a:extLst>
                <a:ext uri="{FF2B5EF4-FFF2-40B4-BE49-F238E27FC236}">
                  <a16:creationId xmlns:a16="http://schemas.microsoft.com/office/drawing/2014/main" id="{99A51F15-1D84-4897-82A3-4B15BEB9C8EC}"/>
                </a:ext>
              </a:extLst>
            </p:cNvPr>
            <p:cNvSpPr txBox="1"/>
            <p:nvPr/>
          </p:nvSpPr>
          <p:spPr>
            <a:xfrm>
              <a:off x="7857525" y="2328899"/>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26" name="文本框 25">
              <a:extLst>
                <a:ext uri="{FF2B5EF4-FFF2-40B4-BE49-F238E27FC236}">
                  <a16:creationId xmlns:a16="http://schemas.microsoft.com/office/drawing/2014/main" id="{20B0E75C-934F-44A2-962D-5E32807EDC1A}"/>
                </a:ext>
              </a:extLst>
            </p:cNvPr>
            <p:cNvSpPr txBox="1"/>
            <p:nvPr/>
          </p:nvSpPr>
          <p:spPr>
            <a:xfrm>
              <a:off x="7857523" y="3012818"/>
              <a:ext cx="3476224" cy="824200"/>
            </a:xfrm>
            <a:prstGeom prst="rect">
              <a:avLst/>
            </a:prstGeom>
            <a:noFill/>
          </p:spPr>
          <p:txBody>
            <a:bodyPr wrap="square" rtlCol="0">
              <a:spAutoFit/>
            </a:bodyPr>
            <a:lstStyle/>
            <a:p>
              <a:pPr>
                <a:lnSpc>
                  <a:spcPct val="15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grpSp>
      <p:grpSp>
        <p:nvGrpSpPr>
          <p:cNvPr id="30" name="组合 29">
            <a:extLst>
              <a:ext uri="{FF2B5EF4-FFF2-40B4-BE49-F238E27FC236}">
                <a16:creationId xmlns:a16="http://schemas.microsoft.com/office/drawing/2014/main" id="{90722C96-874A-4511-9B33-ED34BE849F66}"/>
              </a:ext>
            </a:extLst>
          </p:cNvPr>
          <p:cNvGrpSpPr/>
          <p:nvPr/>
        </p:nvGrpSpPr>
        <p:grpSpPr>
          <a:xfrm>
            <a:off x="858254" y="2328899"/>
            <a:ext cx="3510712" cy="1508119"/>
            <a:chOff x="858254" y="2328899"/>
            <a:chExt cx="3510712" cy="1508119"/>
          </a:xfrm>
        </p:grpSpPr>
        <p:sp>
          <p:nvSpPr>
            <p:cNvPr id="27" name="文本框 26">
              <a:extLst>
                <a:ext uri="{FF2B5EF4-FFF2-40B4-BE49-F238E27FC236}">
                  <a16:creationId xmlns:a16="http://schemas.microsoft.com/office/drawing/2014/main" id="{D58C6805-1E38-40DF-9AA0-0A05D28F8614}"/>
                </a:ext>
              </a:extLst>
            </p:cNvPr>
            <p:cNvSpPr txBox="1"/>
            <p:nvPr/>
          </p:nvSpPr>
          <p:spPr>
            <a:xfrm>
              <a:off x="1144150" y="2328899"/>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pPr algn="r"/>
              <a:r>
                <a:rPr lang="en-US" altLang="zh-CN" sz="2800" spc="-50" dirty="0"/>
                <a:t>ENTER THE TITLE</a:t>
              </a:r>
            </a:p>
          </p:txBody>
        </p:sp>
        <p:sp>
          <p:nvSpPr>
            <p:cNvPr id="28" name="文本框 27">
              <a:extLst>
                <a:ext uri="{FF2B5EF4-FFF2-40B4-BE49-F238E27FC236}">
                  <a16:creationId xmlns:a16="http://schemas.microsoft.com/office/drawing/2014/main" id="{01C1E31D-374F-4834-97AA-36713AE2D722}"/>
                </a:ext>
              </a:extLst>
            </p:cNvPr>
            <p:cNvSpPr txBox="1"/>
            <p:nvPr/>
          </p:nvSpPr>
          <p:spPr>
            <a:xfrm>
              <a:off x="858254" y="3012818"/>
              <a:ext cx="3510712" cy="824200"/>
            </a:xfrm>
            <a:prstGeom prst="rect">
              <a:avLst/>
            </a:prstGeom>
            <a:noFill/>
          </p:spPr>
          <p:txBody>
            <a:bodyPr wrap="square" rtlCol="0">
              <a:spAutoFit/>
            </a:bodyPr>
            <a:lstStyle/>
            <a:p>
              <a:pPr algn="r">
                <a:lnSpc>
                  <a:spcPct val="15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grpSp>
    </p:spTree>
    <p:extLst>
      <p:ext uri="{BB962C8B-B14F-4D97-AF65-F5344CB8AC3E}">
        <p14:creationId xmlns:p14="http://schemas.microsoft.com/office/powerpoint/2010/main" val="2586695659"/>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ENTERPRISE BRAND</a:t>
            </a:r>
          </a:p>
        </p:txBody>
      </p:sp>
      <p:grpSp>
        <p:nvGrpSpPr>
          <p:cNvPr id="34" name="组合 33">
            <a:extLst>
              <a:ext uri="{FF2B5EF4-FFF2-40B4-BE49-F238E27FC236}">
                <a16:creationId xmlns:a16="http://schemas.microsoft.com/office/drawing/2014/main" id="{44CE2049-6C4B-451C-8F6E-C39376E0A876}"/>
              </a:ext>
            </a:extLst>
          </p:cNvPr>
          <p:cNvGrpSpPr/>
          <p:nvPr/>
        </p:nvGrpSpPr>
        <p:grpSpPr>
          <a:xfrm>
            <a:off x="1267128" y="2001687"/>
            <a:ext cx="2775483" cy="3654317"/>
            <a:chOff x="1267128" y="2001687"/>
            <a:chExt cx="2775483" cy="3654317"/>
          </a:xfrm>
        </p:grpSpPr>
        <p:sp>
          <p:nvSpPr>
            <p:cNvPr id="10" name="矩形 9">
              <a:extLst>
                <a:ext uri="{FF2B5EF4-FFF2-40B4-BE49-F238E27FC236}">
                  <a16:creationId xmlns:a16="http://schemas.microsoft.com/office/drawing/2014/main" id="{766691C5-0B88-4C0D-9BB0-C74274D9E8CD}"/>
                </a:ext>
              </a:extLst>
            </p:cNvPr>
            <p:cNvSpPr/>
            <p:nvPr/>
          </p:nvSpPr>
          <p:spPr>
            <a:xfrm>
              <a:off x="1267128" y="2001687"/>
              <a:ext cx="2775483" cy="3654317"/>
            </a:xfrm>
            <a:prstGeom prst="rect">
              <a:avLst/>
            </a:prstGeom>
            <a:noFill/>
            <a:ln w="44450">
              <a:solidFill>
                <a:srgbClr val="D61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E4E8534-EC43-49CD-A896-0D49767BB56E}"/>
                </a:ext>
              </a:extLst>
            </p:cNvPr>
            <p:cNvSpPr/>
            <p:nvPr/>
          </p:nvSpPr>
          <p:spPr>
            <a:xfrm>
              <a:off x="1919288" y="4747043"/>
              <a:ext cx="1476000" cy="4320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CAC0303D-7CAF-4E91-BA4E-2053113A75A0}"/>
                </a:ext>
              </a:extLst>
            </p:cNvPr>
            <p:cNvSpPr txBox="1"/>
            <p:nvPr/>
          </p:nvSpPr>
          <p:spPr>
            <a:xfrm>
              <a:off x="1919288" y="4779626"/>
              <a:ext cx="1476000" cy="323165"/>
            </a:xfrm>
            <a:prstGeom prst="rect">
              <a:avLst/>
            </a:prstGeom>
            <a:noFill/>
          </p:spPr>
          <p:txBody>
            <a:bodyPr wrap="square" rtlCol="0">
              <a:spAutoFit/>
            </a:bodyPr>
            <a:lstStyle/>
            <a:p>
              <a:pPr algn="ctr"/>
              <a:r>
                <a:rPr lang="en-US" altLang="zh-CN" sz="1500" spc="50" dirty="0">
                  <a:solidFill>
                    <a:schemeClr val="bg1"/>
                  </a:solidFill>
                  <a:latin typeface="印品黑体" panose="00000500000000000000" pitchFamily="2" charset="-122"/>
                  <a:ea typeface="印品黑体" panose="00000500000000000000" pitchFamily="2" charset="-122"/>
                </a:rPr>
                <a:t>More info</a:t>
              </a:r>
              <a:endParaRPr lang="zh-CN" altLang="en-US" sz="1500" spc="50" dirty="0">
                <a:solidFill>
                  <a:schemeClr val="bg1"/>
                </a:solidFill>
                <a:latin typeface="印品黑体" panose="00000500000000000000" pitchFamily="2" charset="-122"/>
                <a:ea typeface="印品黑体" panose="00000500000000000000" pitchFamily="2" charset="-122"/>
              </a:endParaRPr>
            </a:p>
          </p:txBody>
        </p:sp>
        <p:sp>
          <p:nvSpPr>
            <p:cNvPr id="19" name="文本框 18">
              <a:extLst>
                <a:ext uri="{FF2B5EF4-FFF2-40B4-BE49-F238E27FC236}">
                  <a16:creationId xmlns:a16="http://schemas.microsoft.com/office/drawing/2014/main" id="{41F856F6-DC4A-400C-B1DB-783AC3DFEA71}"/>
                </a:ext>
              </a:extLst>
            </p:cNvPr>
            <p:cNvSpPr txBox="1"/>
            <p:nvPr/>
          </p:nvSpPr>
          <p:spPr>
            <a:xfrm>
              <a:off x="1445894" y="3384153"/>
              <a:ext cx="2425066" cy="629531"/>
            </a:xfrm>
            <a:prstGeom prst="rect">
              <a:avLst/>
            </a:prstGeom>
            <a:noFill/>
          </p:spPr>
          <p:txBody>
            <a:bodyPr wrap="square" rtlCol="0">
              <a:spAutoFit/>
            </a:bodyPr>
            <a:lstStyle/>
            <a:p>
              <a:pPr algn="ctr">
                <a:lnSpc>
                  <a:spcPct val="17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p>
          </p:txBody>
        </p:sp>
        <p:grpSp>
          <p:nvGrpSpPr>
            <p:cNvPr id="24" name="组合 23">
              <a:extLst>
                <a:ext uri="{FF2B5EF4-FFF2-40B4-BE49-F238E27FC236}">
                  <a16:creationId xmlns:a16="http://schemas.microsoft.com/office/drawing/2014/main" id="{84871BAC-269C-4363-9218-7B2D56D4C1A4}"/>
                </a:ext>
              </a:extLst>
            </p:cNvPr>
            <p:cNvGrpSpPr/>
            <p:nvPr/>
          </p:nvGrpSpPr>
          <p:grpSpPr>
            <a:xfrm>
              <a:off x="2393088" y="2507377"/>
              <a:ext cx="523561" cy="522411"/>
              <a:chOff x="3721100" y="-804863"/>
              <a:chExt cx="722313" cy="720725"/>
            </a:xfrm>
            <a:solidFill>
              <a:srgbClr val="D61D3D"/>
            </a:solidFill>
          </p:grpSpPr>
          <p:sp>
            <p:nvSpPr>
              <p:cNvPr id="25" name="Freeform 5">
                <a:extLst>
                  <a:ext uri="{FF2B5EF4-FFF2-40B4-BE49-F238E27FC236}">
                    <a16:creationId xmlns:a16="http://schemas.microsoft.com/office/drawing/2014/main" id="{2732C6B7-CBAB-4DA8-9FCC-874C9C4CA395}"/>
                  </a:ext>
                </a:extLst>
              </p:cNvPr>
              <p:cNvSpPr>
                <a:spLocks noEditPoints="1"/>
              </p:cNvSpPr>
              <p:nvPr/>
            </p:nvSpPr>
            <p:spPr bwMode="auto">
              <a:xfrm>
                <a:off x="4060825" y="-466726"/>
                <a:ext cx="241300" cy="174625"/>
              </a:xfrm>
              <a:custGeom>
                <a:avLst/>
                <a:gdLst>
                  <a:gd name="T0" fmla="*/ 961 w 1104"/>
                  <a:gd name="T1" fmla="*/ 565 h 792"/>
                  <a:gd name="T2" fmla="*/ 121 w 1104"/>
                  <a:gd name="T3" fmla="*/ 565 h 792"/>
                  <a:gd name="T4" fmla="*/ 21 w 1104"/>
                  <a:gd name="T5" fmla="*/ 621 h 792"/>
                  <a:gd name="T6" fmla="*/ 21 w 1104"/>
                  <a:gd name="T7" fmla="*/ 736 h 792"/>
                  <a:gd name="T8" fmla="*/ 121 w 1104"/>
                  <a:gd name="T9" fmla="*/ 792 h 792"/>
                  <a:gd name="T10" fmla="*/ 961 w 1104"/>
                  <a:gd name="T11" fmla="*/ 792 h 792"/>
                  <a:gd name="T12" fmla="*/ 1061 w 1104"/>
                  <a:gd name="T13" fmla="*/ 736 h 792"/>
                  <a:gd name="T14" fmla="*/ 1061 w 1104"/>
                  <a:gd name="T15" fmla="*/ 621 h 792"/>
                  <a:gd name="T16" fmla="*/ 961 w 1104"/>
                  <a:gd name="T17" fmla="*/ 565 h 792"/>
                  <a:gd name="T18" fmla="*/ 984 w 1104"/>
                  <a:gd name="T19" fmla="*/ 1 h 792"/>
                  <a:gd name="T20" fmla="*/ 314 w 1104"/>
                  <a:gd name="T21" fmla="*/ 1 h 792"/>
                  <a:gd name="T22" fmla="*/ 214 w 1104"/>
                  <a:gd name="T23" fmla="*/ 57 h 792"/>
                  <a:gd name="T24" fmla="*/ 214 w 1104"/>
                  <a:gd name="T25" fmla="*/ 171 h 792"/>
                  <a:gd name="T26" fmla="*/ 314 w 1104"/>
                  <a:gd name="T27" fmla="*/ 227 h 792"/>
                  <a:gd name="T28" fmla="*/ 984 w 1104"/>
                  <a:gd name="T29" fmla="*/ 227 h 792"/>
                  <a:gd name="T30" fmla="*/ 1084 w 1104"/>
                  <a:gd name="T31" fmla="*/ 171 h 792"/>
                  <a:gd name="T32" fmla="*/ 1084 w 1104"/>
                  <a:gd name="T33" fmla="*/ 57 h 792"/>
                  <a:gd name="T34" fmla="*/ 984 w 1104"/>
                  <a:gd name="T35" fmla="*/ 1 h 792"/>
                  <a:gd name="T36" fmla="*/ 984 w 1104"/>
                  <a:gd name="T37" fmla="*/ 1 h 792"/>
                  <a:gd name="T38" fmla="*/ 984 w 1104"/>
                  <a:gd name="T3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 h="792">
                    <a:moveTo>
                      <a:pt x="961" y="565"/>
                    </a:moveTo>
                    <a:cubicBezTo>
                      <a:pt x="121" y="565"/>
                      <a:pt x="121" y="565"/>
                      <a:pt x="121" y="565"/>
                    </a:cubicBezTo>
                    <a:cubicBezTo>
                      <a:pt x="80" y="564"/>
                      <a:pt x="42" y="586"/>
                      <a:pt x="21" y="621"/>
                    </a:cubicBezTo>
                    <a:cubicBezTo>
                      <a:pt x="0" y="657"/>
                      <a:pt x="0" y="700"/>
                      <a:pt x="21" y="736"/>
                    </a:cubicBezTo>
                    <a:cubicBezTo>
                      <a:pt x="42" y="771"/>
                      <a:pt x="80" y="792"/>
                      <a:pt x="121" y="792"/>
                    </a:cubicBezTo>
                    <a:cubicBezTo>
                      <a:pt x="961" y="792"/>
                      <a:pt x="961" y="792"/>
                      <a:pt x="961" y="792"/>
                    </a:cubicBezTo>
                    <a:cubicBezTo>
                      <a:pt x="1002" y="792"/>
                      <a:pt x="1040" y="771"/>
                      <a:pt x="1061" y="736"/>
                    </a:cubicBezTo>
                    <a:cubicBezTo>
                      <a:pt x="1082" y="700"/>
                      <a:pt x="1082" y="657"/>
                      <a:pt x="1061" y="621"/>
                    </a:cubicBezTo>
                    <a:cubicBezTo>
                      <a:pt x="1040" y="586"/>
                      <a:pt x="1002" y="564"/>
                      <a:pt x="961" y="565"/>
                    </a:cubicBezTo>
                    <a:close/>
                    <a:moveTo>
                      <a:pt x="984" y="1"/>
                    </a:moveTo>
                    <a:cubicBezTo>
                      <a:pt x="314" y="1"/>
                      <a:pt x="314" y="1"/>
                      <a:pt x="314" y="1"/>
                    </a:cubicBezTo>
                    <a:cubicBezTo>
                      <a:pt x="273" y="0"/>
                      <a:pt x="235" y="21"/>
                      <a:pt x="214" y="57"/>
                    </a:cubicBezTo>
                    <a:cubicBezTo>
                      <a:pt x="194" y="92"/>
                      <a:pt x="194" y="136"/>
                      <a:pt x="214" y="171"/>
                    </a:cubicBezTo>
                    <a:cubicBezTo>
                      <a:pt x="235" y="207"/>
                      <a:pt x="273" y="228"/>
                      <a:pt x="314" y="227"/>
                    </a:cubicBezTo>
                    <a:cubicBezTo>
                      <a:pt x="984" y="227"/>
                      <a:pt x="984" y="227"/>
                      <a:pt x="984" y="227"/>
                    </a:cubicBezTo>
                    <a:cubicBezTo>
                      <a:pt x="1025" y="228"/>
                      <a:pt x="1063" y="207"/>
                      <a:pt x="1084" y="171"/>
                    </a:cubicBezTo>
                    <a:cubicBezTo>
                      <a:pt x="1104" y="136"/>
                      <a:pt x="1104" y="92"/>
                      <a:pt x="1084" y="57"/>
                    </a:cubicBezTo>
                    <a:cubicBezTo>
                      <a:pt x="1063" y="21"/>
                      <a:pt x="1025" y="0"/>
                      <a:pt x="984" y="1"/>
                    </a:cubicBezTo>
                    <a:close/>
                    <a:moveTo>
                      <a:pt x="984" y="1"/>
                    </a:moveTo>
                    <a:cubicBezTo>
                      <a:pt x="984" y="1"/>
                      <a:pt x="984" y="1"/>
                      <a:pt x="98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
                <a:extLst>
                  <a:ext uri="{FF2B5EF4-FFF2-40B4-BE49-F238E27FC236}">
                    <a16:creationId xmlns:a16="http://schemas.microsoft.com/office/drawing/2014/main" id="{425552E8-CB21-40E9-AA60-D9F43882223A}"/>
                  </a:ext>
                </a:extLst>
              </p:cNvPr>
              <p:cNvSpPr>
                <a:spLocks noEditPoints="1"/>
              </p:cNvSpPr>
              <p:nvPr/>
            </p:nvSpPr>
            <p:spPr bwMode="auto">
              <a:xfrm>
                <a:off x="3871913" y="-804863"/>
                <a:ext cx="571500" cy="695325"/>
              </a:xfrm>
              <a:custGeom>
                <a:avLst/>
                <a:gdLst>
                  <a:gd name="T0" fmla="*/ 1812 w 2606"/>
                  <a:gd name="T1" fmla="*/ 0 h 3167"/>
                  <a:gd name="T2" fmla="*/ 451 w 2606"/>
                  <a:gd name="T3" fmla="*/ 0 h 3167"/>
                  <a:gd name="T4" fmla="*/ 0 w 2606"/>
                  <a:gd name="T5" fmla="*/ 409 h 3167"/>
                  <a:gd name="T6" fmla="*/ 0 w 2606"/>
                  <a:gd name="T7" fmla="*/ 664 h 3167"/>
                  <a:gd name="T8" fmla="*/ 0 w 2606"/>
                  <a:gd name="T9" fmla="*/ 664 h 3167"/>
                  <a:gd name="T10" fmla="*/ 0 w 2606"/>
                  <a:gd name="T11" fmla="*/ 818 h 3167"/>
                  <a:gd name="T12" fmla="*/ 243 w 2606"/>
                  <a:gd name="T13" fmla="*/ 692 h 3167"/>
                  <a:gd name="T14" fmla="*/ 243 w 2606"/>
                  <a:gd name="T15" fmla="*/ 449 h 3167"/>
                  <a:gd name="T16" fmla="*/ 452 w 2606"/>
                  <a:gd name="T17" fmla="*/ 226 h 3167"/>
                  <a:gd name="T18" fmla="*/ 1586 w 2606"/>
                  <a:gd name="T19" fmla="*/ 226 h 3167"/>
                  <a:gd name="T20" fmla="*/ 1586 w 2606"/>
                  <a:gd name="T21" fmla="*/ 681 h 3167"/>
                  <a:gd name="T22" fmla="*/ 2040 w 2606"/>
                  <a:gd name="T23" fmla="*/ 1131 h 3167"/>
                  <a:gd name="T24" fmla="*/ 2380 w 2606"/>
                  <a:gd name="T25" fmla="*/ 1131 h 3167"/>
                  <a:gd name="T26" fmla="*/ 2380 w 2606"/>
                  <a:gd name="T27" fmla="*/ 2714 h 3167"/>
                  <a:gd name="T28" fmla="*/ 2153 w 2606"/>
                  <a:gd name="T29" fmla="*/ 2940 h 3167"/>
                  <a:gd name="T30" fmla="*/ 1745 w 2606"/>
                  <a:gd name="T31" fmla="*/ 2940 h 3167"/>
                  <a:gd name="T32" fmla="*/ 1745 w 2606"/>
                  <a:gd name="T33" fmla="*/ 3012 h 3167"/>
                  <a:gd name="T34" fmla="*/ 1745 w 2606"/>
                  <a:gd name="T35" fmla="*/ 3167 h 3167"/>
                  <a:gd name="T36" fmla="*/ 2153 w 2606"/>
                  <a:gd name="T37" fmla="*/ 3167 h 3167"/>
                  <a:gd name="T38" fmla="*/ 2606 w 2606"/>
                  <a:gd name="T39" fmla="*/ 2714 h 3167"/>
                  <a:gd name="T40" fmla="*/ 2606 w 2606"/>
                  <a:gd name="T41" fmla="*/ 908 h 3167"/>
                  <a:gd name="T42" fmla="*/ 1812 w 2606"/>
                  <a:gd name="T43" fmla="*/ 0 h 3167"/>
                  <a:gd name="T44" fmla="*/ 2039 w 2606"/>
                  <a:gd name="T45" fmla="*/ 904 h 3167"/>
                  <a:gd name="T46" fmla="*/ 1813 w 2606"/>
                  <a:gd name="T47" fmla="*/ 567 h 3167"/>
                  <a:gd name="T48" fmla="*/ 1813 w 2606"/>
                  <a:gd name="T49" fmla="*/ 229 h 3167"/>
                  <a:gd name="T50" fmla="*/ 2379 w 2606"/>
                  <a:gd name="T51" fmla="*/ 904 h 3167"/>
                  <a:gd name="T52" fmla="*/ 2039 w 2606"/>
                  <a:gd name="T53" fmla="*/ 904 h 3167"/>
                  <a:gd name="T54" fmla="*/ 2039 w 2606"/>
                  <a:gd name="T55" fmla="*/ 904 h 3167"/>
                  <a:gd name="T56" fmla="*/ 2039 w 2606"/>
                  <a:gd name="T57" fmla="*/ 904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6" h="3167">
                    <a:moveTo>
                      <a:pt x="1812" y="0"/>
                    </a:moveTo>
                    <a:cubicBezTo>
                      <a:pt x="451" y="0"/>
                      <a:pt x="451" y="0"/>
                      <a:pt x="451" y="0"/>
                    </a:cubicBezTo>
                    <a:cubicBezTo>
                      <a:pt x="226" y="0"/>
                      <a:pt x="24" y="193"/>
                      <a:pt x="0" y="409"/>
                    </a:cubicBezTo>
                    <a:cubicBezTo>
                      <a:pt x="0" y="664"/>
                      <a:pt x="0" y="664"/>
                      <a:pt x="0" y="664"/>
                    </a:cubicBezTo>
                    <a:cubicBezTo>
                      <a:pt x="0" y="664"/>
                      <a:pt x="0" y="664"/>
                      <a:pt x="0" y="664"/>
                    </a:cubicBezTo>
                    <a:cubicBezTo>
                      <a:pt x="0" y="818"/>
                      <a:pt x="0" y="818"/>
                      <a:pt x="0" y="818"/>
                    </a:cubicBezTo>
                    <a:cubicBezTo>
                      <a:pt x="75" y="760"/>
                      <a:pt x="148" y="725"/>
                      <a:pt x="243" y="692"/>
                    </a:cubicBezTo>
                    <a:cubicBezTo>
                      <a:pt x="243" y="449"/>
                      <a:pt x="243" y="449"/>
                      <a:pt x="243" y="449"/>
                    </a:cubicBezTo>
                    <a:cubicBezTo>
                      <a:pt x="243" y="333"/>
                      <a:pt x="332" y="226"/>
                      <a:pt x="452" y="226"/>
                    </a:cubicBezTo>
                    <a:cubicBezTo>
                      <a:pt x="1586" y="226"/>
                      <a:pt x="1586" y="226"/>
                      <a:pt x="1586" y="226"/>
                    </a:cubicBezTo>
                    <a:cubicBezTo>
                      <a:pt x="1585" y="486"/>
                      <a:pt x="1586" y="681"/>
                      <a:pt x="1586" y="681"/>
                    </a:cubicBezTo>
                    <a:cubicBezTo>
                      <a:pt x="1586" y="916"/>
                      <a:pt x="1798" y="1131"/>
                      <a:pt x="2040" y="1131"/>
                    </a:cubicBezTo>
                    <a:cubicBezTo>
                      <a:pt x="2380" y="1131"/>
                      <a:pt x="2380" y="1131"/>
                      <a:pt x="2380" y="1131"/>
                    </a:cubicBezTo>
                    <a:cubicBezTo>
                      <a:pt x="2380" y="2714"/>
                      <a:pt x="2380" y="2714"/>
                      <a:pt x="2380" y="2714"/>
                    </a:cubicBezTo>
                    <a:cubicBezTo>
                      <a:pt x="2380" y="2829"/>
                      <a:pt x="2272" y="2940"/>
                      <a:pt x="2153" y="2940"/>
                    </a:cubicBezTo>
                    <a:cubicBezTo>
                      <a:pt x="1745" y="2940"/>
                      <a:pt x="1745" y="2940"/>
                      <a:pt x="1745" y="2940"/>
                    </a:cubicBezTo>
                    <a:cubicBezTo>
                      <a:pt x="1745" y="2986"/>
                      <a:pt x="1745" y="2985"/>
                      <a:pt x="1745" y="3012"/>
                    </a:cubicBezTo>
                    <a:cubicBezTo>
                      <a:pt x="1745" y="3167"/>
                      <a:pt x="1745" y="3167"/>
                      <a:pt x="1745" y="3167"/>
                    </a:cubicBezTo>
                    <a:cubicBezTo>
                      <a:pt x="2153" y="3167"/>
                      <a:pt x="2153" y="3167"/>
                      <a:pt x="2153" y="3167"/>
                    </a:cubicBezTo>
                    <a:cubicBezTo>
                      <a:pt x="2392" y="3167"/>
                      <a:pt x="2606" y="2947"/>
                      <a:pt x="2606" y="2714"/>
                    </a:cubicBezTo>
                    <a:cubicBezTo>
                      <a:pt x="2606" y="908"/>
                      <a:pt x="2606" y="908"/>
                      <a:pt x="2606" y="908"/>
                    </a:cubicBezTo>
                    <a:lnTo>
                      <a:pt x="1812" y="0"/>
                    </a:lnTo>
                    <a:close/>
                    <a:moveTo>
                      <a:pt x="2039" y="904"/>
                    </a:moveTo>
                    <a:cubicBezTo>
                      <a:pt x="1919" y="904"/>
                      <a:pt x="1813" y="685"/>
                      <a:pt x="1813" y="567"/>
                    </a:cubicBezTo>
                    <a:cubicBezTo>
                      <a:pt x="1813" y="229"/>
                      <a:pt x="1813" y="229"/>
                      <a:pt x="1813" y="229"/>
                    </a:cubicBezTo>
                    <a:cubicBezTo>
                      <a:pt x="2379" y="904"/>
                      <a:pt x="2379" y="904"/>
                      <a:pt x="2379" y="904"/>
                    </a:cubicBezTo>
                    <a:lnTo>
                      <a:pt x="2039" y="904"/>
                    </a:lnTo>
                    <a:close/>
                    <a:moveTo>
                      <a:pt x="2039" y="904"/>
                    </a:moveTo>
                    <a:cubicBezTo>
                      <a:pt x="2039" y="904"/>
                      <a:pt x="2039" y="904"/>
                      <a:pt x="2039" y="9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
                <a:extLst>
                  <a:ext uri="{FF2B5EF4-FFF2-40B4-BE49-F238E27FC236}">
                    <a16:creationId xmlns:a16="http://schemas.microsoft.com/office/drawing/2014/main" id="{301AAD93-3B52-453C-A81C-9EDD6B2D04CB}"/>
                  </a:ext>
                </a:extLst>
              </p:cNvPr>
              <p:cNvSpPr>
                <a:spLocks noEditPoints="1"/>
              </p:cNvSpPr>
              <p:nvPr/>
            </p:nvSpPr>
            <p:spPr bwMode="auto">
              <a:xfrm>
                <a:off x="3721100" y="-644526"/>
                <a:ext cx="517525" cy="560388"/>
              </a:xfrm>
              <a:custGeom>
                <a:avLst/>
                <a:gdLst>
                  <a:gd name="T0" fmla="*/ 2201 w 2361"/>
                  <a:gd name="T1" fmla="*/ 1991 h 2549"/>
                  <a:gd name="T2" fmla="*/ 1607 w 2361"/>
                  <a:gd name="T3" fmla="*/ 1662 h 2549"/>
                  <a:gd name="T4" fmla="*/ 1888 w 2361"/>
                  <a:gd name="T5" fmla="*/ 956 h 2549"/>
                  <a:gd name="T6" fmla="*/ 1888 w 2361"/>
                  <a:gd name="T7" fmla="*/ 558 h 2549"/>
                  <a:gd name="T8" fmla="*/ 1185 w 2361"/>
                  <a:gd name="T9" fmla="*/ 0 h 2549"/>
                  <a:gd name="T10" fmla="*/ 473 w 2361"/>
                  <a:gd name="T11" fmla="*/ 558 h 2549"/>
                  <a:gd name="T12" fmla="*/ 473 w 2361"/>
                  <a:gd name="T13" fmla="*/ 956 h 2549"/>
                  <a:gd name="T14" fmla="*/ 770 w 2361"/>
                  <a:gd name="T15" fmla="*/ 1661 h 2549"/>
                  <a:gd name="T16" fmla="*/ 160 w 2361"/>
                  <a:gd name="T17" fmla="*/ 1991 h 2549"/>
                  <a:gd name="T18" fmla="*/ 1 w 2361"/>
                  <a:gd name="T19" fmla="*/ 2150 h 2549"/>
                  <a:gd name="T20" fmla="*/ 1 w 2361"/>
                  <a:gd name="T21" fmla="*/ 2390 h 2549"/>
                  <a:gd name="T22" fmla="*/ 47 w 2361"/>
                  <a:gd name="T23" fmla="*/ 2502 h 2549"/>
                  <a:gd name="T24" fmla="*/ 160 w 2361"/>
                  <a:gd name="T25" fmla="*/ 2549 h 2549"/>
                  <a:gd name="T26" fmla="*/ 2201 w 2361"/>
                  <a:gd name="T27" fmla="*/ 2549 h 2549"/>
                  <a:gd name="T28" fmla="*/ 2314 w 2361"/>
                  <a:gd name="T29" fmla="*/ 2502 h 2549"/>
                  <a:gd name="T30" fmla="*/ 2361 w 2361"/>
                  <a:gd name="T31" fmla="*/ 2390 h 2549"/>
                  <a:gd name="T32" fmla="*/ 2361 w 2361"/>
                  <a:gd name="T33" fmla="*/ 2150 h 2549"/>
                  <a:gd name="T34" fmla="*/ 2201 w 2361"/>
                  <a:gd name="T35" fmla="*/ 1991 h 2549"/>
                  <a:gd name="T36" fmla="*/ 189 w 2361"/>
                  <a:gd name="T37" fmla="*/ 2360 h 2549"/>
                  <a:gd name="T38" fmla="*/ 189 w 2361"/>
                  <a:gd name="T39" fmla="*/ 2192 h 2549"/>
                  <a:gd name="T40" fmla="*/ 237 w 2361"/>
                  <a:gd name="T41" fmla="*/ 2163 h 2549"/>
                  <a:gd name="T42" fmla="*/ 250 w 2361"/>
                  <a:gd name="T43" fmla="*/ 2157 h 2549"/>
                  <a:gd name="T44" fmla="*/ 859 w 2361"/>
                  <a:gd name="T45" fmla="*/ 1826 h 2549"/>
                  <a:gd name="T46" fmla="*/ 958 w 2361"/>
                  <a:gd name="T47" fmla="*/ 1678 h 2549"/>
                  <a:gd name="T48" fmla="*/ 888 w 2361"/>
                  <a:gd name="T49" fmla="*/ 1514 h 2549"/>
                  <a:gd name="T50" fmla="*/ 661 w 2361"/>
                  <a:gd name="T51" fmla="*/ 956 h 2549"/>
                  <a:gd name="T52" fmla="*/ 661 w 2361"/>
                  <a:gd name="T53" fmla="*/ 558 h 2549"/>
                  <a:gd name="T54" fmla="*/ 1185 w 2361"/>
                  <a:gd name="T55" fmla="*/ 189 h 2549"/>
                  <a:gd name="T56" fmla="*/ 1699 w 2361"/>
                  <a:gd name="T57" fmla="*/ 558 h 2549"/>
                  <a:gd name="T58" fmla="*/ 1699 w 2361"/>
                  <a:gd name="T59" fmla="*/ 956 h 2549"/>
                  <a:gd name="T60" fmla="*/ 1490 w 2361"/>
                  <a:gd name="T61" fmla="*/ 1514 h 2549"/>
                  <a:gd name="T62" fmla="*/ 1419 w 2361"/>
                  <a:gd name="T63" fmla="*/ 1678 h 2549"/>
                  <a:gd name="T64" fmla="*/ 1517 w 2361"/>
                  <a:gd name="T65" fmla="*/ 1828 h 2549"/>
                  <a:gd name="T66" fmla="*/ 2111 w 2361"/>
                  <a:gd name="T67" fmla="*/ 2157 h 2549"/>
                  <a:gd name="T68" fmla="*/ 2128 w 2361"/>
                  <a:gd name="T69" fmla="*/ 2165 h 2549"/>
                  <a:gd name="T70" fmla="*/ 2172 w 2361"/>
                  <a:gd name="T71" fmla="*/ 2189 h 2549"/>
                  <a:gd name="T72" fmla="*/ 2172 w 2361"/>
                  <a:gd name="T73" fmla="*/ 2360 h 2549"/>
                  <a:gd name="T74" fmla="*/ 189 w 2361"/>
                  <a:gd name="T75" fmla="*/ 2360 h 2549"/>
                  <a:gd name="T76" fmla="*/ 189 w 2361"/>
                  <a:gd name="T77" fmla="*/ 2360 h 2549"/>
                  <a:gd name="T78" fmla="*/ 189 w 2361"/>
                  <a:gd name="T79" fmla="*/ 236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1" h="2549">
                    <a:moveTo>
                      <a:pt x="2201" y="1991"/>
                    </a:moveTo>
                    <a:cubicBezTo>
                      <a:pt x="1607" y="1662"/>
                      <a:pt x="1607" y="1662"/>
                      <a:pt x="1607" y="1662"/>
                    </a:cubicBezTo>
                    <a:cubicBezTo>
                      <a:pt x="1828" y="1489"/>
                      <a:pt x="1888" y="1147"/>
                      <a:pt x="1888" y="956"/>
                    </a:cubicBezTo>
                    <a:cubicBezTo>
                      <a:pt x="1888" y="558"/>
                      <a:pt x="1888" y="558"/>
                      <a:pt x="1888" y="558"/>
                    </a:cubicBezTo>
                    <a:cubicBezTo>
                      <a:pt x="1888" y="294"/>
                      <a:pt x="1537" y="0"/>
                      <a:pt x="1185" y="0"/>
                    </a:cubicBezTo>
                    <a:cubicBezTo>
                      <a:pt x="832" y="0"/>
                      <a:pt x="473" y="294"/>
                      <a:pt x="473" y="558"/>
                    </a:cubicBezTo>
                    <a:cubicBezTo>
                      <a:pt x="473" y="956"/>
                      <a:pt x="473" y="956"/>
                      <a:pt x="473" y="956"/>
                    </a:cubicBezTo>
                    <a:cubicBezTo>
                      <a:pt x="473" y="1130"/>
                      <a:pt x="546" y="1482"/>
                      <a:pt x="770" y="1661"/>
                    </a:cubicBezTo>
                    <a:cubicBezTo>
                      <a:pt x="160" y="1991"/>
                      <a:pt x="160" y="1991"/>
                      <a:pt x="160" y="1991"/>
                    </a:cubicBezTo>
                    <a:cubicBezTo>
                      <a:pt x="160" y="1991"/>
                      <a:pt x="1" y="2062"/>
                      <a:pt x="1" y="2150"/>
                    </a:cubicBezTo>
                    <a:cubicBezTo>
                      <a:pt x="1" y="2390"/>
                      <a:pt x="1" y="2390"/>
                      <a:pt x="1" y="2390"/>
                    </a:cubicBezTo>
                    <a:cubicBezTo>
                      <a:pt x="0" y="2432"/>
                      <a:pt x="17" y="2472"/>
                      <a:pt x="47" y="2502"/>
                    </a:cubicBezTo>
                    <a:cubicBezTo>
                      <a:pt x="77" y="2532"/>
                      <a:pt x="117" y="2549"/>
                      <a:pt x="160" y="2549"/>
                    </a:cubicBezTo>
                    <a:cubicBezTo>
                      <a:pt x="2201" y="2549"/>
                      <a:pt x="2201" y="2549"/>
                      <a:pt x="2201" y="2549"/>
                    </a:cubicBezTo>
                    <a:cubicBezTo>
                      <a:pt x="2244" y="2549"/>
                      <a:pt x="2284" y="2532"/>
                      <a:pt x="2314" y="2502"/>
                    </a:cubicBezTo>
                    <a:cubicBezTo>
                      <a:pt x="2344" y="2472"/>
                      <a:pt x="2361" y="2432"/>
                      <a:pt x="2361" y="2390"/>
                    </a:cubicBezTo>
                    <a:cubicBezTo>
                      <a:pt x="2361" y="2150"/>
                      <a:pt x="2361" y="2150"/>
                      <a:pt x="2361" y="2150"/>
                    </a:cubicBezTo>
                    <a:cubicBezTo>
                      <a:pt x="2361" y="2057"/>
                      <a:pt x="2201" y="1991"/>
                      <a:pt x="2201" y="1991"/>
                    </a:cubicBezTo>
                    <a:close/>
                    <a:moveTo>
                      <a:pt x="189" y="2360"/>
                    </a:moveTo>
                    <a:cubicBezTo>
                      <a:pt x="189" y="2192"/>
                      <a:pt x="189" y="2192"/>
                      <a:pt x="189" y="2192"/>
                    </a:cubicBezTo>
                    <a:cubicBezTo>
                      <a:pt x="204" y="2181"/>
                      <a:pt x="220" y="2171"/>
                      <a:pt x="237" y="2163"/>
                    </a:cubicBezTo>
                    <a:cubicBezTo>
                      <a:pt x="241" y="2161"/>
                      <a:pt x="245" y="2159"/>
                      <a:pt x="250" y="2157"/>
                    </a:cubicBezTo>
                    <a:cubicBezTo>
                      <a:pt x="859" y="1826"/>
                      <a:pt x="859" y="1826"/>
                      <a:pt x="859" y="1826"/>
                    </a:cubicBezTo>
                    <a:cubicBezTo>
                      <a:pt x="915" y="1796"/>
                      <a:pt x="952" y="1741"/>
                      <a:pt x="958" y="1678"/>
                    </a:cubicBezTo>
                    <a:cubicBezTo>
                      <a:pt x="963" y="1615"/>
                      <a:pt x="937" y="1553"/>
                      <a:pt x="888" y="1514"/>
                    </a:cubicBezTo>
                    <a:cubicBezTo>
                      <a:pt x="729" y="1387"/>
                      <a:pt x="661" y="1106"/>
                      <a:pt x="661" y="956"/>
                    </a:cubicBezTo>
                    <a:cubicBezTo>
                      <a:pt x="661" y="558"/>
                      <a:pt x="661" y="558"/>
                      <a:pt x="661" y="558"/>
                    </a:cubicBezTo>
                    <a:cubicBezTo>
                      <a:pt x="661" y="422"/>
                      <a:pt x="917" y="189"/>
                      <a:pt x="1185" y="189"/>
                    </a:cubicBezTo>
                    <a:cubicBezTo>
                      <a:pt x="1457" y="189"/>
                      <a:pt x="1699" y="419"/>
                      <a:pt x="1699" y="558"/>
                    </a:cubicBezTo>
                    <a:cubicBezTo>
                      <a:pt x="1699" y="956"/>
                      <a:pt x="1699" y="956"/>
                      <a:pt x="1699" y="956"/>
                    </a:cubicBezTo>
                    <a:cubicBezTo>
                      <a:pt x="1699" y="1104"/>
                      <a:pt x="1653" y="1386"/>
                      <a:pt x="1490" y="1514"/>
                    </a:cubicBezTo>
                    <a:cubicBezTo>
                      <a:pt x="1440" y="1553"/>
                      <a:pt x="1414" y="1615"/>
                      <a:pt x="1419" y="1678"/>
                    </a:cubicBezTo>
                    <a:cubicBezTo>
                      <a:pt x="1424" y="1741"/>
                      <a:pt x="1461" y="1797"/>
                      <a:pt x="1517" y="1828"/>
                    </a:cubicBezTo>
                    <a:cubicBezTo>
                      <a:pt x="2111" y="2157"/>
                      <a:pt x="2111" y="2157"/>
                      <a:pt x="2111" y="2157"/>
                    </a:cubicBezTo>
                    <a:cubicBezTo>
                      <a:pt x="2116" y="2160"/>
                      <a:pt x="2123" y="2163"/>
                      <a:pt x="2128" y="2165"/>
                    </a:cubicBezTo>
                    <a:cubicBezTo>
                      <a:pt x="2144" y="2172"/>
                      <a:pt x="2158" y="2180"/>
                      <a:pt x="2172" y="2189"/>
                    </a:cubicBezTo>
                    <a:cubicBezTo>
                      <a:pt x="2172" y="2360"/>
                      <a:pt x="2172" y="2360"/>
                      <a:pt x="2172" y="2360"/>
                    </a:cubicBezTo>
                    <a:cubicBezTo>
                      <a:pt x="189" y="2360"/>
                      <a:pt x="189" y="2360"/>
                      <a:pt x="189" y="2360"/>
                    </a:cubicBezTo>
                    <a:close/>
                    <a:moveTo>
                      <a:pt x="189" y="2360"/>
                    </a:moveTo>
                    <a:cubicBezTo>
                      <a:pt x="189" y="2360"/>
                      <a:pt x="189" y="2360"/>
                      <a:pt x="189" y="23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6" name="组合 35">
            <a:extLst>
              <a:ext uri="{FF2B5EF4-FFF2-40B4-BE49-F238E27FC236}">
                <a16:creationId xmlns:a16="http://schemas.microsoft.com/office/drawing/2014/main" id="{C4FBFAA0-6C7F-415E-8031-EC69EAB7CDA0}"/>
              </a:ext>
            </a:extLst>
          </p:cNvPr>
          <p:cNvGrpSpPr/>
          <p:nvPr/>
        </p:nvGrpSpPr>
        <p:grpSpPr>
          <a:xfrm>
            <a:off x="8149389" y="2001687"/>
            <a:ext cx="2775483" cy="3654317"/>
            <a:chOff x="8149389" y="2001687"/>
            <a:chExt cx="2775483" cy="3654317"/>
          </a:xfrm>
        </p:grpSpPr>
        <p:sp>
          <p:nvSpPr>
            <p:cNvPr id="12" name="矩形 11">
              <a:extLst>
                <a:ext uri="{FF2B5EF4-FFF2-40B4-BE49-F238E27FC236}">
                  <a16:creationId xmlns:a16="http://schemas.microsoft.com/office/drawing/2014/main" id="{34D14E70-65C1-4D8D-9834-5489106E92F0}"/>
                </a:ext>
              </a:extLst>
            </p:cNvPr>
            <p:cNvSpPr/>
            <p:nvPr/>
          </p:nvSpPr>
          <p:spPr>
            <a:xfrm>
              <a:off x="8149389" y="2001687"/>
              <a:ext cx="2775483" cy="3654317"/>
            </a:xfrm>
            <a:prstGeom prst="rect">
              <a:avLst/>
            </a:prstGeom>
            <a:noFill/>
            <a:ln w="44450">
              <a:solidFill>
                <a:srgbClr val="D61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7AC0E46A-0B37-411E-9DFA-2CAD41AF1A12}"/>
                </a:ext>
              </a:extLst>
            </p:cNvPr>
            <p:cNvSpPr/>
            <p:nvPr/>
          </p:nvSpPr>
          <p:spPr>
            <a:xfrm>
              <a:off x="8793135" y="4747043"/>
              <a:ext cx="1476000" cy="4320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2983AC70-AF47-449E-BFE1-DBC0E36FC524}"/>
                </a:ext>
              </a:extLst>
            </p:cNvPr>
            <p:cNvSpPr txBox="1"/>
            <p:nvPr/>
          </p:nvSpPr>
          <p:spPr>
            <a:xfrm>
              <a:off x="8793135" y="4779626"/>
              <a:ext cx="1476000" cy="323165"/>
            </a:xfrm>
            <a:prstGeom prst="rect">
              <a:avLst/>
            </a:prstGeom>
            <a:noFill/>
          </p:spPr>
          <p:txBody>
            <a:bodyPr wrap="square" rtlCol="0">
              <a:spAutoFit/>
            </a:bodyPr>
            <a:lstStyle/>
            <a:p>
              <a:pPr algn="ctr"/>
              <a:r>
                <a:rPr lang="en-US" altLang="zh-CN" sz="1500" spc="50" dirty="0">
                  <a:solidFill>
                    <a:schemeClr val="bg1"/>
                  </a:solidFill>
                  <a:latin typeface="印品黑体" panose="00000500000000000000" pitchFamily="2" charset="-122"/>
                  <a:ea typeface="印品黑体" panose="00000500000000000000" pitchFamily="2" charset="-122"/>
                </a:rPr>
                <a:t>More info</a:t>
              </a:r>
            </a:p>
          </p:txBody>
        </p:sp>
        <p:sp>
          <p:nvSpPr>
            <p:cNvPr id="21" name="文本框 20">
              <a:extLst>
                <a:ext uri="{FF2B5EF4-FFF2-40B4-BE49-F238E27FC236}">
                  <a16:creationId xmlns:a16="http://schemas.microsoft.com/office/drawing/2014/main" id="{E49AC665-AEC4-4CD3-AB57-3933C3BC5C4D}"/>
                </a:ext>
              </a:extLst>
            </p:cNvPr>
            <p:cNvSpPr txBox="1"/>
            <p:nvPr/>
          </p:nvSpPr>
          <p:spPr>
            <a:xfrm>
              <a:off x="8318602" y="3384153"/>
              <a:ext cx="2425066" cy="629531"/>
            </a:xfrm>
            <a:prstGeom prst="rect">
              <a:avLst/>
            </a:prstGeom>
            <a:noFill/>
          </p:spPr>
          <p:txBody>
            <a:bodyPr wrap="square" rtlCol="0">
              <a:spAutoFit/>
            </a:bodyPr>
            <a:lstStyle/>
            <a:p>
              <a:pPr algn="ctr">
                <a:lnSpc>
                  <a:spcPct val="17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p>
          </p:txBody>
        </p:sp>
        <p:sp>
          <p:nvSpPr>
            <p:cNvPr id="30" name="Freeform 11">
              <a:extLst>
                <a:ext uri="{FF2B5EF4-FFF2-40B4-BE49-F238E27FC236}">
                  <a16:creationId xmlns:a16="http://schemas.microsoft.com/office/drawing/2014/main" id="{34177787-B852-4249-8BE3-1DED9CF3BB5A}"/>
                </a:ext>
              </a:extLst>
            </p:cNvPr>
            <p:cNvSpPr>
              <a:spLocks noEditPoints="1"/>
            </p:cNvSpPr>
            <p:nvPr/>
          </p:nvSpPr>
          <p:spPr bwMode="auto">
            <a:xfrm>
              <a:off x="9268778" y="2532440"/>
              <a:ext cx="524713" cy="521261"/>
            </a:xfrm>
            <a:custGeom>
              <a:avLst/>
              <a:gdLst>
                <a:gd name="T0" fmla="*/ 1819 w 2881"/>
                <a:gd name="T1" fmla="*/ 1849 h 2857"/>
                <a:gd name="T2" fmla="*/ 1380 w 2881"/>
                <a:gd name="T3" fmla="*/ 1410 h 2857"/>
                <a:gd name="T4" fmla="*/ 2696 w 2881"/>
                <a:gd name="T5" fmla="*/ 446 h 2857"/>
                <a:gd name="T6" fmla="*/ 2784 w 2881"/>
                <a:gd name="T7" fmla="*/ 885 h 2857"/>
                <a:gd name="T8" fmla="*/ 1751 w 2881"/>
                <a:gd name="T9" fmla="*/ 1740 h 2857"/>
                <a:gd name="T10" fmla="*/ 1512 w 2881"/>
                <a:gd name="T11" fmla="*/ 1453 h 2857"/>
                <a:gd name="T12" fmla="*/ 1329 w 2881"/>
                <a:gd name="T13" fmla="*/ 1898 h 2857"/>
                <a:gd name="T14" fmla="*/ 1863 w 2881"/>
                <a:gd name="T15" fmla="*/ 1629 h 2857"/>
                <a:gd name="T16" fmla="*/ 2256 w 2881"/>
                <a:gd name="T17" fmla="*/ 709 h 2857"/>
                <a:gd name="T18" fmla="*/ 2696 w 2881"/>
                <a:gd name="T19" fmla="*/ 620 h 2857"/>
                <a:gd name="T20" fmla="*/ 2433 w 2881"/>
                <a:gd name="T21" fmla="*/ 532 h 2857"/>
                <a:gd name="T22" fmla="*/ 2607 w 2881"/>
                <a:gd name="T23" fmla="*/ 884 h 2857"/>
                <a:gd name="T24" fmla="*/ 2696 w 2881"/>
                <a:gd name="T25" fmla="*/ 620 h 2857"/>
                <a:gd name="T26" fmla="*/ 434 w 2881"/>
                <a:gd name="T27" fmla="*/ 2050 h 2857"/>
                <a:gd name="T28" fmla="*/ 998 w 2881"/>
                <a:gd name="T29" fmla="*/ 2174 h 2857"/>
                <a:gd name="T30" fmla="*/ 1139 w 2881"/>
                <a:gd name="T31" fmla="*/ 1801 h 2857"/>
                <a:gd name="T32" fmla="*/ 434 w 2881"/>
                <a:gd name="T33" fmla="*/ 1677 h 2857"/>
                <a:gd name="T34" fmla="*/ 1139 w 2881"/>
                <a:gd name="T35" fmla="*/ 1801 h 2857"/>
                <a:gd name="T36" fmla="*/ 1055 w 2881"/>
                <a:gd name="T37" fmla="*/ 932 h 2857"/>
                <a:gd name="T38" fmla="*/ 434 w 2881"/>
                <a:gd name="T39" fmla="*/ 1056 h 2857"/>
                <a:gd name="T40" fmla="*/ 1055 w 2881"/>
                <a:gd name="T41" fmla="*/ 1429 h 2857"/>
                <a:gd name="T42" fmla="*/ 434 w 2881"/>
                <a:gd name="T43" fmla="*/ 1304 h 2857"/>
                <a:gd name="T44" fmla="*/ 1055 w 2881"/>
                <a:gd name="T45" fmla="*/ 1429 h 2857"/>
                <a:gd name="T46" fmla="*/ 1800 w 2881"/>
                <a:gd name="T47" fmla="*/ 2174 h 2857"/>
                <a:gd name="T48" fmla="*/ 1530 w 2881"/>
                <a:gd name="T49" fmla="*/ 2050 h 2857"/>
                <a:gd name="T50" fmla="*/ 1490 w 2881"/>
                <a:gd name="T51" fmla="*/ 228 h 2857"/>
                <a:gd name="T52" fmla="*/ 1614 w 2881"/>
                <a:gd name="T53" fmla="*/ 808 h 2857"/>
                <a:gd name="T54" fmla="*/ 1682 w 2881"/>
                <a:gd name="T55" fmla="*/ 932 h 2857"/>
                <a:gd name="T56" fmla="*/ 1366 w 2881"/>
                <a:gd name="T57" fmla="*/ 684 h 2857"/>
                <a:gd name="T58" fmla="*/ 248 w 2881"/>
                <a:gd name="T59" fmla="*/ 125 h 2857"/>
                <a:gd name="T60" fmla="*/ 124 w 2881"/>
                <a:gd name="T61" fmla="*/ 2608 h 2857"/>
                <a:gd name="T62" fmla="*/ 1987 w 2881"/>
                <a:gd name="T63" fmla="*/ 2733 h 2857"/>
                <a:gd name="T64" fmla="*/ 2111 w 2881"/>
                <a:gd name="T65" fmla="*/ 1733 h 2857"/>
                <a:gd name="T66" fmla="*/ 2235 w 2881"/>
                <a:gd name="T67" fmla="*/ 2608 h 2857"/>
                <a:gd name="T68" fmla="*/ 248 w 2881"/>
                <a:gd name="T69" fmla="*/ 2857 h 2857"/>
                <a:gd name="T70" fmla="*/ 0 w 2881"/>
                <a:gd name="T71" fmla="*/ 249 h 2857"/>
                <a:gd name="T72" fmla="*/ 1450 w 2881"/>
                <a:gd name="T73" fmla="*/ 0 h 2857"/>
                <a:gd name="T74" fmla="*/ 1924 w 2881"/>
                <a:gd name="T75" fmla="*/ 691 h 2857"/>
                <a:gd name="T76" fmla="*/ 1490 w 2881"/>
                <a:gd name="T77" fmla="*/ 228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1" h="2857">
                  <a:moveTo>
                    <a:pt x="2784" y="885"/>
                  </a:moveTo>
                  <a:cubicBezTo>
                    <a:pt x="1819" y="1849"/>
                    <a:pt x="1819" y="1849"/>
                    <a:pt x="1819" y="1849"/>
                  </a:cubicBezTo>
                  <a:cubicBezTo>
                    <a:pt x="1116" y="2111"/>
                    <a:pt x="1116" y="2111"/>
                    <a:pt x="1116" y="2111"/>
                  </a:cubicBezTo>
                  <a:cubicBezTo>
                    <a:pt x="1380" y="1410"/>
                    <a:pt x="1380" y="1410"/>
                    <a:pt x="1380" y="1410"/>
                  </a:cubicBezTo>
                  <a:cubicBezTo>
                    <a:pt x="2344" y="446"/>
                    <a:pt x="2344" y="446"/>
                    <a:pt x="2344" y="446"/>
                  </a:cubicBezTo>
                  <a:cubicBezTo>
                    <a:pt x="2442" y="349"/>
                    <a:pt x="2599" y="349"/>
                    <a:pt x="2696" y="446"/>
                  </a:cubicBezTo>
                  <a:cubicBezTo>
                    <a:pt x="2784" y="534"/>
                    <a:pt x="2784" y="534"/>
                    <a:pt x="2784" y="534"/>
                  </a:cubicBezTo>
                  <a:cubicBezTo>
                    <a:pt x="2881" y="631"/>
                    <a:pt x="2881" y="788"/>
                    <a:pt x="2784" y="885"/>
                  </a:cubicBezTo>
                  <a:close/>
                  <a:moveTo>
                    <a:pt x="1329" y="1898"/>
                  </a:moveTo>
                  <a:cubicBezTo>
                    <a:pt x="1751" y="1740"/>
                    <a:pt x="1751" y="1740"/>
                    <a:pt x="1751" y="1740"/>
                  </a:cubicBezTo>
                  <a:cubicBezTo>
                    <a:pt x="1775" y="1717"/>
                    <a:pt x="1775" y="1717"/>
                    <a:pt x="1775" y="1717"/>
                  </a:cubicBezTo>
                  <a:cubicBezTo>
                    <a:pt x="1512" y="1453"/>
                    <a:pt x="1512" y="1453"/>
                    <a:pt x="1512" y="1453"/>
                  </a:cubicBezTo>
                  <a:cubicBezTo>
                    <a:pt x="1488" y="1477"/>
                    <a:pt x="1488" y="1477"/>
                    <a:pt x="1488" y="1477"/>
                  </a:cubicBezTo>
                  <a:lnTo>
                    <a:pt x="1329" y="1898"/>
                  </a:lnTo>
                  <a:close/>
                  <a:moveTo>
                    <a:pt x="1599" y="1365"/>
                  </a:moveTo>
                  <a:cubicBezTo>
                    <a:pt x="1863" y="1629"/>
                    <a:pt x="1863" y="1629"/>
                    <a:pt x="1863" y="1629"/>
                  </a:cubicBezTo>
                  <a:cubicBezTo>
                    <a:pt x="2520" y="972"/>
                    <a:pt x="2520" y="972"/>
                    <a:pt x="2520" y="972"/>
                  </a:cubicBezTo>
                  <a:cubicBezTo>
                    <a:pt x="2256" y="709"/>
                    <a:pt x="2256" y="709"/>
                    <a:pt x="2256" y="709"/>
                  </a:cubicBezTo>
                  <a:lnTo>
                    <a:pt x="1599" y="1365"/>
                  </a:lnTo>
                  <a:close/>
                  <a:moveTo>
                    <a:pt x="2696" y="620"/>
                  </a:moveTo>
                  <a:cubicBezTo>
                    <a:pt x="2609" y="532"/>
                    <a:pt x="2609" y="532"/>
                    <a:pt x="2609" y="532"/>
                  </a:cubicBezTo>
                  <a:cubicBezTo>
                    <a:pt x="2560" y="484"/>
                    <a:pt x="2481" y="484"/>
                    <a:pt x="2433" y="532"/>
                  </a:cubicBezTo>
                  <a:cubicBezTo>
                    <a:pt x="2344" y="621"/>
                    <a:pt x="2344" y="621"/>
                    <a:pt x="2344" y="621"/>
                  </a:cubicBezTo>
                  <a:cubicBezTo>
                    <a:pt x="2607" y="884"/>
                    <a:pt x="2607" y="884"/>
                    <a:pt x="2607" y="884"/>
                  </a:cubicBezTo>
                  <a:cubicBezTo>
                    <a:pt x="2696" y="795"/>
                    <a:pt x="2696" y="795"/>
                    <a:pt x="2696" y="795"/>
                  </a:cubicBezTo>
                  <a:cubicBezTo>
                    <a:pt x="2745" y="747"/>
                    <a:pt x="2745" y="668"/>
                    <a:pt x="2696" y="620"/>
                  </a:cubicBezTo>
                  <a:close/>
                  <a:moveTo>
                    <a:pt x="434" y="2174"/>
                  </a:moveTo>
                  <a:cubicBezTo>
                    <a:pt x="434" y="2050"/>
                    <a:pt x="434" y="2050"/>
                    <a:pt x="434" y="2050"/>
                  </a:cubicBezTo>
                  <a:cubicBezTo>
                    <a:pt x="1045" y="2050"/>
                    <a:pt x="1045" y="2050"/>
                    <a:pt x="1045" y="2050"/>
                  </a:cubicBezTo>
                  <a:cubicBezTo>
                    <a:pt x="998" y="2174"/>
                    <a:pt x="998" y="2174"/>
                    <a:pt x="998" y="2174"/>
                  </a:cubicBezTo>
                  <a:lnTo>
                    <a:pt x="434" y="2174"/>
                  </a:lnTo>
                  <a:close/>
                  <a:moveTo>
                    <a:pt x="1139" y="1801"/>
                  </a:moveTo>
                  <a:cubicBezTo>
                    <a:pt x="434" y="1801"/>
                    <a:pt x="434" y="1801"/>
                    <a:pt x="434" y="1801"/>
                  </a:cubicBezTo>
                  <a:cubicBezTo>
                    <a:pt x="434" y="1677"/>
                    <a:pt x="434" y="1677"/>
                    <a:pt x="434" y="1677"/>
                  </a:cubicBezTo>
                  <a:cubicBezTo>
                    <a:pt x="1185" y="1677"/>
                    <a:pt x="1185" y="1677"/>
                    <a:pt x="1185" y="1677"/>
                  </a:cubicBezTo>
                  <a:lnTo>
                    <a:pt x="1139" y="1801"/>
                  </a:lnTo>
                  <a:close/>
                  <a:moveTo>
                    <a:pt x="434" y="932"/>
                  </a:moveTo>
                  <a:cubicBezTo>
                    <a:pt x="1055" y="932"/>
                    <a:pt x="1055" y="932"/>
                    <a:pt x="1055" y="932"/>
                  </a:cubicBezTo>
                  <a:cubicBezTo>
                    <a:pt x="1055" y="1056"/>
                    <a:pt x="1055" y="1056"/>
                    <a:pt x="1055" y="1056"/>
                  </a:cubicBezTo>
                  <a:cubicBezTo>
                    <a:pt x="434" y="1056"/>
                    <a:pt x="434" y="1056"/>
                    <a:pt x="434" y="1056"/>
                  </a:cubicBezTo>
                  <a:lnTo>
                    <a:pt x="434" y="932"/>
                  </a:lnTo>
                  <a:close/>
                  <a:moveTo>
                    <a:pt x="1055" y="1429"/>
                  </a:moveTo>
                  <a:cubicBezTo>
                    <a:pt x="434" y="1429"/>
                    <a:pt x="434" y="1429"/>
                    <a:pt x="434" y="1429"/>
                  </a:cubicBezTo>
                  <a:cubicBezTo>
                    <a:pt x="434" y="1304"/>
                    <a:pt x="434" y="1304"/>
                    <a:pt x="434" y="1304"/>
                  </a:cubicBezTo>
                  <a:cubicBezTo>
                    <a:pt x="1055" y="1304"/>
                    <a:pt x="1055" y="1304"/>
                    <a:pt x="1055" y="1304"/>
                  </a:cubicBezTo>
                  <a:lnTo>
                    <a:pt x="1055" y="1429"/>
                  </a:lnTo>
                  <a:close/>
                  <a:moveTo>
                    <a:pt x="1800" y="2050"/>
                  </a:moveTo>
                  <a:cubicBezTo>
                    <a:pt x="1800" y="2174"/>
                    <a:pt x="1800" y="2174"/>
                    <a:pt x="1800" y="2174"/>
                  </a:cubicBezTo>
                  <a:cubicBezTo>
                    <a:pt x="1197" y="2174"/>
                    <a:pt x="1197" y="2174"/>
                    <a:pt x="1197" y="2174"/>
                  </a:cubicBezTo>
                  <a:cubicBezTo>
                    <a:pt x="1530" y="2050"/>
                    <a:pt x="1530" y="2050"/>
                    <a:pt x="1530" y="2050"/>
                  </a:cubicBezTo>
                  <a:lnTo>
                    <a:pt x="1800" y="2050"/>
                  </a:lnTo>
                  <a:close/>
                  <a:moveTo>
                    <a:pt x="1490" y="228"/>
                  </a:moveTo>
                  <a:cubicBezTo>
                    <a:pt x="1490" y="684"/>
                    <a:pt x="1490" y="684"/>
                    <a:pt x="1490" y="684"/>
                  </a:cubicBezTo>
                  <a:cubicBezTo>
                    <a:pt x="1490" y="752"/>
                    <a:pt x="1545" y="808"/>
                    <a:pt x="1614" y="808"/>
                  </a:cubicBezTo>
                  <a:cubicBezTo>
                    <a:pt x="1807" y="808"/>
                    <a:pt x="1807" y="808"/>
                    <a:pt x="1807" y="808"/>
                  </a:cubicBezTo>
                  <a:cubicBezTo>
                    <a:pt x="1682" y="932"/>
                    <a:pt x="1682" y="932"/>
                    <a:pt x="1682" y="932"/>
                  </a:cubicBezTo>
                  <a:cubicBezTo>
                    <a:pt x="1614" y="932"/>
                    <a:pt x="1614" y="932"/>
                    <a:pt x="1614" y="932"/>
                  </a:cubicBezTo>
                  <a:cubicBezTo>
                    <a:pt x="1477" y="932"/>
                    <a:pt x="1366" y="821"/>
                    <a:pt x="1366" y="684"/>
                  </a:cubicBezTo>
                  <a:cubicBezTo>
                    <a:pt x="1366" y="125"/>
                    <a:pt x="1366" y="125"/>
                    <a:pt x="1366" y="125"/>
                  </a:cubicBezTo>
                  <a:cubicBezTo>
                    <a:pt x="248" y="125"/>
                    <a:pt x="248" y="125"/>
                    <a:pt x="248" y="125"/>
                  </a:cubicBezTo>
                  <a:cubicBezTo>
                    <a:pt x="179" y="125"/>
                    <a:pt x="124" y="180"/>
                    <a:pt x="124" y="249"/>
                  </a:cubicBezTo>
                  <a:cubicBezTo>
                    <a:pt x="124" y="2608"/>
                    <a:pt x="124" y="2608"/>
                    <a:pt x="124" y="2608"/>
                  </a:cubicBezTo>
                  <a:cubicBezTo>
                    <a:pt x="124" y="2677"/>
                    <a:pt x="179" y="2733"/>
                    <a:pt x="248" y="2733"/>
                  </a:cubicBezTo>
                  <a:cubicBezTo>
                    <a:pt x="1987" y="2733"/>
                    <a:pt x="1987" y="2733"/>
                    <a:pt x="1987" y="2733"/>
                  </a:cubicBezTo>
                  <a:cubicBezTo>
                    <a:pt x="2055" y="2733"/>
                    <a:pt x="2111" y="2677"/>
                    <a:pt x="2111" y="2608"/>
                  </a:cubicBezTo>
                  <a:cubicBezTo>
                    <a:pt x="2111" y="1733"/>
                    <a:pt x="2111" y="1733"/>
                    <a:pt x="2111" y="1733"/>
                  </a:cubicBezTo>
                  <a:cubicBezTo>
                    <a:pt x="2235" y="1609"/>
                    <a:pt x="2235" y="1609"/>
                    <a:pt x="2235" y="1609"/>
                  </a:cubicBezTo>
                  <a:cubicBezTo>
                    <a:pt x="2235" y="2608"/>
                    <a:pt x="2235" y="2608"/>
                    <a:pt x="2235" y="2608"/>
                  </a:cubicBezTo>
                  <a:cubicBezTo>
                    <a:pt x="2235" y="2746"/>
                    <a:pt x="2124" y="2857"/>
                    <a:pt x="1987" y="2857"/>
                  </a:cubicBezTo>
                  <a:cubicBezTo>
                    <a:pt x="248" y="2857"/>
                    <a:pt x="248" y="2857"/>
                    <a:pt x="248" y="2857"/>
                  </a:cubicBezTo>
                  <a:cubicBezTo>
                    <a:pt x="111" y="2857"/>
                    <a:pt x="0" y="2746"/>
                    <a:pt x="0" y="2608"/>
                  </a:cubicBezTo>
                  <a:cubicBezTo>
                    <a:pt x="0" y="249"/>
                    <a:pt x="0" y="249"/>
                    <a:pt x="0" y="249"/>
                  </a:cubicBezTo>
                  <a:cubicBezTo>
                    <a:pt x="0" y="112"/>
                    <a:pt x="111" y="0"/>
                    <a:pt x="248" y="0"/>
                  </a:cubicBezTo>
                  <a:cubicBezTo>
                    <a:pt x="1450" y="0"/>
                    <a:pt x="1450" y="0"/>
                    <a:pt x="1450" y="0"/>
                  </a:cubicBezTo>
                  <a:cubicBezTo>
                    <a:pt x="2010" y="604"/>
                    <a:pt x="2010" y="604"/>
                    <a:pt x="2010" y="604"/>
                  </a:cubicBezTo>
                  <a:cubicBezTo>
                    <a:pt x="1924" y="691"/>
                    <a:pt x="1924" y="691"/>
                    <a:pt x="1924" y="691"/>
                  </a:cubicBezTo>
                  <a:lnTo>
                    <a:pt x="1490" y="228"/>
                  </a:lnTo>
                  <a:close/>
                  <a:moveTo>
                    <a:pt x="1490" y="228"/>
                  </a:moveTo>
                  <a:cubicBezTo>
                    <a:pt x="1490" y="228"/>
                    <a:pt x="1490" y="228"/>
                    <a:pt x="1490" y="228"/>
                  </a:cubicBezTo>
                </a:path>
              </a:pathLst>
            </a:custGeom>
            <a:solidFill>
              <a:srgbClr val="D61D3D"/>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5" name="组合 34">
            <a:extLst>
              <a:ext uri="{FF2B5EF4-FFF2-40B4-BE49-F238E27FC236}">
                <a16:creationId xmlns:a16="http://schemas.microsoft.com/office/drawing/2014/main" id="{7F40AB59-6459-45F2-9C7C-1FD752C9E8CA}"/>
              </a:ext>
            </a:extLst>
          </p:cNvPr>
          <p:cNvGrpSpPr/>
          <p:nvPr/>
        </p:nvGrpSpPr>
        <p:grpSpPr>
          <a:xfrm>
            <a:off x="4708258" y="2001687"/>
            <a:ext cx="2775483" cy="3654317"/>
            <a:chOff x="4708258" y="2001687"/>
            <a:chExt cx="2775483" cy="3654317"/>
          </a:xfrm>
        </p:grpSpPr>
        <p:sp>
          <p:nvSpPr>
            <p:cNvPr id="11" name="矩形 10">
              <a:extLst>
                <a:ext uri="{FF2B5EF4-FFF2-40B4-BE49-F238E27FC236}">
                  <a16:creationId xmlns:a16="http://schemas.microsoft.com/office/drawing/2014/main" id="{AE4E42B4-7678-4E62-BA01-A6D5368D3E48}"/>
                </a:ext>
              </a:extLst>
            </p:cNvPr>
            <p:cNvSpPr/>
            <p:nvPr/>
          </p:nvSpPr>
          <p:spPr>
            <a:xfrm>
              <a:off x="4708258" y="2001687"/>
              <a:ext cx="2775483" cy="3654317"/>
            </a:xfrm>
            <a:prstGeom prst="rect">
              <a:avLst/>
            </a:prstGeom>
            <a:noFill/>
            <a:ln w="44450">
              <a:solidFill>
                <a:srgbClr val="D61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EBDA05E-0679-4862-B2DE-910DA4736890}"/>
                </a:ext>
              </a:extLst>
            </p:cNvPr>
            <p:cNvSpPr/>
            <p:nvPr/>
          </p:nvSpPr>
          <p:spPr>
            <a:xfrm>
              <a:off x="5358000" y="4747043"/>
              <a:ext cx="1476000" cy="4320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FEBBDB4C-33D0-48B4-AE7E-2EC974586B81}"/>
                </a:ext>
              </a:extLst>
            </p:cNvPr>
            <p:cNvSpPr txBox="1"/>
            <p:nvPr/>
          </p:nvSpPr>
          <p:spPr>
            <a:xfrm>
              <a:off x="5357999" y="4779626"/>
              <a:ext cx="1476000" cy="323165"/>
            </a:xfrm>
            <a:prstGeom prst="rect">
              <a:avLst/>
            </a:prstGeom>
            <a:noFill/>
          </p:spPr>
          <p:txBody>
            <a:bodyPr wrap="square" rtlCol="0">
              <a:spAutoFit/>
            </a:bodyPr>
            <a:lstStyle/>
            <a:p>
              <a:pPr algn="ctr"/>
              <a:r>
                <a:rPr lang="en-US" altLang="zh-CN" sz="1500" spc="50" dirty="0">
                  <a:solidFill>
                    <a:schemeClr val="bg1"/>
                  </a:solidFill>
                  <a:latin typeface="印品黑体" panose="00000500000000000000" pitchFamily="2" charset="-122"/>
                  <a:ea typeface="印品黑体" panose="00000500000000000000" pitchFamily="2" charset="-122"/>
                </a:rPr>
                <a:t>More info</a:t>
              </a:r>
            </a:p>
          </p:txBody>
        </p:sp>
        <p:sp>
          <p:nvSpPr>
            <p:cNvPr id="20" name="文本框 19">
              <a:extLst>
                <a:ext uri="{FF2B5EF4-FFF2-40B4-BE49-F238E27FC236}">
                  <a16:creationId xmlns:a16="http://schemas.microsoft.com/office/drawing/2014/main" id="{2A524528-F8A7-481B-A1F4-9186BBE23665}"/>
                </a:ext>
              </a:extLst>
            </p:cNvPr>
            <p:cNvSpPr txBox="1"/>
            <p:nvPr/>
          </p:nvSpPr>
          <p:spPr>
            <a:xfrm>
              <a:off x="4883467" y="3384153"/>
              <a:ext cx="2425066" cy="629531"/>
            </a:xfrm>
            <a:prstGeom prst="rect">
              <a:avLst/>
            </a:prstGeom>
            <a:noFill/>
          </p:spPr>
          <p:txBody>
            <a:bodyPr wrap="square" rtlCol="0">
              <a:spAutoFit/>
            </a:bodyPr>
            <a:lstStyle/>
            <a:p>
              <a:pPr algn="ctr">
                <a:lnSpc>
                  <a:spcPct val="17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p>
          </p:txBody>
        </p:sp>
        <p:sp>
          <p:nvSpPr>
            <p:cNvPr id="33" name="Freeform 15">
              <a:extLst>
                <a:ext uri="{FF2B5EF4-FFF2-40B4-BE49-F238E27FC236}">
                  <a16:creationId xmlns:a16="http://schemas.microsoft.com/office/drawing/2014/main" id="{BD9C889C-0009-4587-BD3F-9846B613E886}"/>
                </a:ext>
              </a:extLst>
            </p:cNvPr>
            <p:cNvSpPr>
              <a:spLocks noEditPoints="1"/>
            </p:cNvSpPr>
            <p:nvPr/>
          </p:nvSpPr>
          <p:spPr bwMode="auto">
            <a:xfrm>
              <a:off x="5810305" y="2507377"/>
              <a:ext cx="571389" cy="571389"/>
            </a:xfrm>
            <a:custGeom>
              <a:avLst/>
              <a:gdLst>
                <a:gd name="T0" fmla="*/ 2204 w 2599"/>
                <a:gd name="T1" fmla="*/ 392 h 2595"/>
                <a:gd name="T2" fmla="*/ 1893 w 2599"/>
                <a:gd name="T3" fmla="*/ 233 h 2595"/>
                <a:gd name="T4" fmla="*/ 772 w 2599"/>
                <a:gd name="T5" fmla="*/ 165 h 2595"/>
                <a:gd name="T6" fmla="*/ 100 w 2599"/>
                <a:gd name="T7" fmla="*/ 838 h 2595"/>
                <a:gd name="T8" fmla="*/ 100 w 2599"/>
                <a:gd name="T9" fmla="*/ 1822 h 2595"/>
                <a:gd name="T10" fmla="*/ 772 w 2599"/>
                <a:gd name="T11" fmla="*/ 2495 h 2595"/>
                <a:gd name="T12" fmla="*/ 1757 w 2599"/>
                <a:gd name="T13" fmla="*/ 2495 h 2595"/>
                <a:gd name="T14" fmla="*/ 2430 w 2599"/>
                <a:gd name="T15" fmla="*/ 1822 h 2595"/>
                <a:gd name="T16" fmla="*/ 2364 w 2599"/>
                <a:gd name="T17" fmla="*/ 705 h 2595"/>
                <a:gd name="T18" fmla="*/ 1976 w 2599"/>
                <a:gd name="T19" fmla="*/ 1081 h 2595"/>
                <a:gd name="T20" fmla="*/ 2024 w 2599"/>
                <a:gd name="T21" fmla="*/ 1330 h 2595"/>
                <a:gd name="T22" fmla="*/ 1265 w 2599"/>
                <a:gd name="T23" fmla="*/ 2089 h 2595"/>
                <a:gd name="T24" fmla="*/ 506 w 2599"/>
                <a:gd name="T25" fmla="*/ 1330 h 2595"/>
                <a:gd name="T26" fmla="*/ 1265 w 2599"/>
                <a:gd name="T27" fmla="*/ 571 h 2595"/>
                <a:gd name="T28" fmla="*/ 1512 w 2599"/>
                <a:gd name="T29" fmla="*/ 613 h 2595"/>
                <a:gd name="T30" fmla="*/ 1523 w 2599"/>
                <a:gd name="T31" fmla="*/ 970 h 2595"/>
                <a:gd name="T32" fmla="*/ 822 w 2599"/>
                <a:gd name="T33" fmla="*/ 1329 h 2595"/>
                <a:gd name="T34" fmla="*/ 1707 w 2599"/>
                <a:gd name="T35" fmla="*/ 1329 h 2595"/>
                <a:gd name="T36" fmla="*/ 1669 w 2599"/>
                <a:gd name="T37" fmla="*/ 1014 h 2595"/>
                <a:gd name="T38" fmla="*/ 1580 w 2599"/>
                <a:gd name="T39" fmla="*/ 1330 h 2595"/>
                <a:gd name="T40" fmla="*/ 949 w 2599"/>
                <a:gd name="T41" fmla="*/ 1330 h 2595"/>
                <a:gd name="T42" fmla="*/ 1439 w 2599"/>
                <a:gd name="T43" fmla="*/ 1066 h 2595"/>
                <a:gd name="T44" fmla="*/ 1264 w 2599"/>
                <a:gd name="T45" fmla="*/ 1203 h 2595"/>
                <a:gd name="T46" fmla="*/ 1264 w 2599"/>
                <a:gd name="T47" fmla="*/ 1457 h 2595"/>
                <a:gd name="T48" fmla="*/ 1387 w 2599"/>
                <a:gd name="T49" fmla="*/ 1297 h 2595"/>
                <a:gd name="T50" fmla="*/ 1580 w 2599"/>
                <a:gd name="T51" fmla="*/ 1330 h 2595"/>
                <a:gd name="T52" fmla="*/ 1802 w 2599"/>
                <a:gd name="T53" fmla="*/ 502 h 2595"/>
                <a:gd name="T54" fmla="*/ 1916 w 2599"/>
                <a:gd name="T55" fmla="*/ 588 h 2595"/>
                <a:gd name="T56" fmla="*/ 1750 w 2599"/>
                <a:gd name="T57" fmla="*/ 555 h 2595"/>
                <a:gd name="T58" fmla="*/ 1682 w 2599"/>
                <a:gd name="T59" fmla="*/ 816 h 2595"/>
                <a:gd name="T60" fmla="*/ 1750 w 2599"/>
                <a:gd name="T61" fmla="*/ 555 h 2595"/>
                <a:gd name="T62" fmla="*/ 1936 w 2599"/>
                <a:gd name="T63" fmla="*/ 943 h 2595"/>
                <a:gd name="T64" fmla="*/ 1881 w 2599"/>
                <a:gd name="T65" fmla="*/ 802 h 2595"/>
                <a:gd name="T66" fmla="*/ 2021 w 2599"/>
                <a:gd name="T67" fmla="*/ 861 h 2595"/>
                <a:gd name="T68" fmla="*/ 1935 w 2599"/>
                <a:gd name="T69" fmla="*/ 749 h 2595"/>
                <a:gd name="T70" fmla="*/ 2177 w 2599"/>
                <a:gd name="T71" fmla="*/ 710 h 2595"/>
                <a:gd name="T72" fmla="*/ 2232 w 2599"/>
                <a:gd name="T73" fmla="*/ 656 h 2595"/>
                <a:gd name="T74" fmla="*/ 2159 w 2599"/>
                <a:gd name="T75" fmla="*/ 528 h 2595"/>
                <a:gd name="T76" fmla="*/ 2341 w 2599"/>
                <a:gd name="T77" fmla="*/ 551 h 2595"/>
                <a:gd name="T78" fmla="*/ 2081 w 2599"/>
                <a:gd name="T79" fmla="*/ 424 h 2595"/>
                <a:gd name="T80" fmla="*/ 1928 w 2599"/>
                <a:gd name="T81" fmla="*/ 376 h 2595"/>
                <a:gd name="T82" fmla="*/ 2081 w 2599"/>
                <a:gd name="T83" fmla="*/ 424 h 2595"/>
                <a:gd name="T84" fmla="*/ 2069 w 2599"/>
                <a:gd name="T85" fmla="*/ 2134 h 2595"/>
                <a:gd name="T86" fmla="*/ 460 w 2599"/>
                <a:gd name="T87" fmla="*/ 2134 h 2595"/>
                <a:gd name="T88" fmla="*/ 460 w 2599"/>
                <a:gd name="T89" fmla="*/ 525 h 2595"/>
                <a:gd name="T90" fmla="*/ 1800 w 2599"/>
                <a:gd name="T91" fmla="*/ 325 h 2595"/>
                <a:gd name="T92" fmla="*/ 1265 w 2599"/>
                <a:gd name="T93" fmla="*/ 444 h 2595"/>
                <a:gd name="T94" fmla="*/ 380 w 2599"/>
                <a:gd name="T95" fmla="*/ 1329 h 2595"/>
                <a:gd name="T96" fmla="*/ 1265 w 2599"/>
                <a:gd name="T97" fmla="*/ 2214 h 2595"/>
                <a:gd name="T98" fmla="*/ 2150 w 2599"/>
                <a:gd name="T99" fmla="*/ 1329 h 2595"/>
                <a:gd name="T100" fmla="*/ 2269 w 2599"/>
                <a:gd name="T101" fmla="*/ 796 h 2595"/>
                <a:gd name="T102" fmla="*/ 2403 w 2599"/>
                <a:gd name="T103" fmla="*/ 133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9" h="2595">
                  <a:moveTo>
                    <a:pt x="2599" y="477"/>
                  </a:moveTo>
                  <a:cubicBezTo>
                    <a:pt x="2204" y="392"/>
                    <a:pt x="2204" y="392"/>
                    <a:pt x="2204" y="392"/>
                  </a:cubicBezTo>
                  <a:cubicBezTo>
                    <a:pt x="2126" y="0"/>
                    <a:pt x="2126" y="0"/>
                    <a:pt x="2126" y="0"/>
                  </a:cubicBezTo>
                  <a:cubicBezTo>
                    <a:pt x="1893" y="233"/>
                    <a:pt x="1893" y="233"/>
                    <a:pt x="1893" y="233"/>
                  </a:cubicBezTo>
                  <a:cubicBezTo>
                    <a:pt x="1703" y="123"/>
                    <a:pt x="1487" y="65"/>
                    <a:pt x="1265" y="65"/>
                  </a:cubicBezTo>
                  <a:cubicBezTo>
                    <a:pt x="1094" y="65"/>
                    <a:pt x="928" y="99"/>
                    <a:pt x="772" y="165"/>
                  </a:cubicBezTo>
                  <a:cubicBezTo>
                    <a:pt x="622" y="228"/>
                    <a:pt x="487" y="320"/>
                    <a:pt x="371" y="436"/>
                  </a:cubicBezTo>
                  <a:cubicBezTo>
                    <a:pt x="254" y="552"/>
                    <a:pt x="163" y="687"/>
                    <a:pt x="100" y="838"/>
                  </a:cubicBezTo>
                  <a:cubicBezTo>
                    <a:pt x="34" y="994"/>
                    <a:pt x="0" y="1159"/>
                    <a:pt x="0" y="1330"/>
                  </a:cubicBezTo>
                  <a:cubicBezTo>
                    <a:pt x="0" y="1500"/>
                    <a:pt x="34" y="1666"/>
                    <a:pt x="100" y="1822"/>
                  </a:cubicBezTo>
                  <a:cubicBezTo>
                    <a:pt x="163" y="1973"/>
                    <a:pt x="254" y="2108"/>
                    <a:pt x="371" y="2224"/>
                  </a:cubicBezTo>
                  <a:cubicBezTo>
                    <a:pt x="487" y="2340"/>
                    <a:pt x="622" y="2431"/>
                    <a:pt x="772" y="2495"/>
                  </a:cubicBezTo>
                  <a:cubicBezTo>
                    <a:pt x="928" y="2561"/>
                    <a:pt x="1094" y="2595"/>
                    <a:pt x="1265" y="2595"/>
                  </a:cubicBezTo>
                  <a:cubicBezTo>
                    <a:pt x="1435" y="2595"/>
                    <a:pt x="1601" y="2561"/>
                    <a:pt x="1757" y="2495"/>
                  </a:cubicBezTo>
                  <a:cubicBezTo>
                    <a:pt x="1908" y="2431"/>
                    <a:pt x="2043" y="2340"/>
                    <a:pt x="2159" y="2224"/>
                  </a:cubicBezTo>
                  <a:cubicBezTo>
                    <a:pt x="2275" y="2108"/>
                    <a:pt x="2366" y="1973"/>
                    <a:pt x="2430" y="1822"/>
                  </a:cubicBezTo>
                  <a:cubicBezTo>
                    <a:pt x="2496" y="1666"/>
                    <a:pt x="2529" y="1500"/>
                    <a:pt x="2529" y="1330"/>
                  </a:cubicBezTo>
                  <a:cubicBezTo>
                    <a:pt x="2529" y="1109"/>
                    <a:pt x="2472" y="894"/>
                    <a:pt x="2364" y="705"/>
                  </a:cubicBezTo>
                  <a:lnTo>
                    <a:pt x="2599" y="477"/>
                  </a:lnTo>
                  <a:close/>
                  <a:moveTo>
                    <a:pt x="1976" y="1081"/>
                  </a:moveTo>
                  <a:cubicBezTo>
                    <a:pt x="1980" y="1076"/>
                    <a:pt x="1980" y="1076"/>
                    <a:pt x="1980" y="1076"/>
                  </a:cubicBezTo>
                  <a:cubicBezTo>
                    <a:pt x="2009" y="1157"/>
                    <a:pt x="2024" y="1242"/>
                    <a:pt x="2024" y="1330"/>
                  </a:cubicBezTo>
                  <a:cubicBezTo>
                    <a:pt x="2024" y="1532"/>
                    <a:pt x="1945" y="1723"/>
                    <a:pt x="1801" y="1866"/>
                  </a:cubicBezTo>
                  <a:cubicBezTo>
                    <a:pt x="1658" y="2010"/>
                    <a:pt x="1468" y="2089"/>
                    <a:pt x="1265" y="2089"/>
                  </a:cubicBezTo>
                  <a:cubicBezTo>
                    <a:pt x="1062" y="2089"/>
                    <a:pt x="871" y="2010"/>
                    <a:pt x="728" y="1866"/>
                  </a:cubicBezTo>
                  <a:cubicBezTo>
                    <a:pt x="585" y="1723"/>
                    <a:pt x="506" y="1532"/>
                    <a:pt x="506" y="1330"/>
                  </a:cubicBezTo>
                  <a:cubicBezTo>
                    <a:pt x="506" y="1127"/>
                    <a:pt x="585" y="936"/>
                    <a:pt x="728" y="793"/>
                  </a:cubicBezTo>
                  <a:cubicBezTo>
                    <a:pt x="871" y="650"/>
                    <a:pt x="1062" y="571"/>
                    <a:pt x="1265" y="571"/>
                  </a:cubicBezTo>
                  <a:cubicBezTo>
                    <a:pt x="1351" y="571"/>
                    <a:pt x="1434" y="585"/>
                    <a:pt x="1513" y="612"/>
                  </a:cubicBezTo>
                  <a:cubicBezTo>
                    <a:pt x="1512" y="613"/>
                    <a:pt x="1512" y="613"/>
                    <a:pt x="1512" y="613"/>
                  </a:cubicBezTo>
                  <a:cubicBezTo>
                    <a:pt x="1574" y="920"/>
                    <a:pt x="1574" y="920"/>
                    <a:pt x="1574" y="920"/>
                  </a:cubicBezTo>
                  <a:cubicBezTo>
                    <a:pt x="1523" y="970"/>
                    <a:pt x="1523" y="970"/>
                    <a:pt x="1523" y="970"/>
                  </a:cubicBezTo>
                  <a:cubicBezTo>
                    <a:pt x="1450" y="918"/>
                    <a:pt x="1361" y="887"/>
                    <a:pt x="1265" y="887"/>
                  </a:cubicBezTo>
                  <a:cubicBezTo>
                    <a:pt x="1021" y="887"/>
                    <a:pt x="822" y="1085"/>
                    <a:pt x="822" y="1329"/>
                  </a:cubicBezTo>
                  <a:cubicBezTo>
                    <a:pt x="822" y="1573"/>
                    <a:pt x="1020" y="1772"/>
                    <a:pt x="1265" y="1772"/>
                  </a:cubicBezTo>
                  <a:cubicBezTo>
                    <a:pt x="1509" y="1772"/>
                    <a:pt x="1707" y="1573"/>
                    <a:pt x="1707" y="1329"/>
                  </a:cubicBezTo>
                  <a:cubicBezTo>
                    <a:pt x="1707" y="1230"/>
                    <a:pt x="1675" y="1139"/>
                    <a:pt x="1619" y="1065"/>
                  </a:cubicBezTo>
                  <a:cubicBezTo>
                    <a:pt x="1669" y="1014"/>
                    <a:pt x="1669" y="1014"/>
                    <a:pt x="1669" y="1014"/>
                  </a:cubicBezTo>
                  <a:lnTo>
                    <a:pt x="1976" y="1081"/>
                  </a:lnTo>
                  <a:close/>
                  <a:moveTo>
                    <a:pt x="1580" y="1330"/>
                  </a:moveTo>
                  <a:cubicBezTo>
                    <a:pt x="1580" y="1504"/>
                    <a:pt x="1439" y="1645"/>
                    <a:pt x="1265" y="1645"/>
                  </a:cubicBezTo>
                  <a:cubicBezTo>
                    <a:pt x="1091" y="1645"/>
                    <a:pt x="949" y="1504"/>
                    <a:pt x="949" y="1330"/>
                  </a:cubicBezTo>
                  <a:cubicBezTo>
                    <a:pt x="949" y="1156"/>
                    <a:pt x="1091" y="1014"/>
                    <a:pt x="1265" y="1014"/>
                  </a:cubicBezTo>
                  <a:cubicBezTo>
                    <a:pt x="1329" y="1014"/>
                    <a:pt x="1389" y="1033"/>
                    <a:pt x="1439" y="1066"/>
                  </a:cubicBezTo>
                  <a:cubicBezTo>
                    <a:pt x="1297" y="1208"/>
                    <a:pt x="1297" y="1208"/>
                    <a:pt x="1297" y="1208"/>
                  </a:cubicBezTo>
                  <a:cubicBezTo>
                    <a:pt x="1287" y="1205"/>
                    <a:pt x="1276" y="1203"/>
                    <a:pt x="1264" y="1203"/>
                  </a:cubicBezTo>
                  <a:cubicBezTo>
                    <a:pt x="1195" y="1203"/>
                    <a:pt x="1138" y="1260"/>
                    <a:pt x="1138" y="1330"/>
                  </a:cubicBezTo>
                  <a:cubicBezTo>
                    <a:pt x="1138" y="1400"/>
                    <a:pt x="1194" y="1457"/>
                    <a:pt x="1264" y="1457"/>
                  </a:cubicBezTo>
                  <a:cubicBezTo>
                    <a:pt x="1334" y="1457"/>
                    <a:pt x="1391" y="1399"/>
                    <a:pt x="1391" y="1330"/>
                  </a:cubicBezTo>
                  <a:cubicBezTo>
                    <a:pt x="1391" y="1318"/>
                    <a:pt x="1390" y="1307"/>
                    <a:pt x="1387" y="1297"/>
                  </a:cubicBezTo>
                  <a:cubicBezTo>
                    <a:pt x="1528" y="1155"/>
                    <a:pt x="1528" y="1155"/>
                    <a:pt x="1528" y="1155"/>
                  </a:cubicBezTo>
                  <a:cubicBezTo>
                    <a:pt x="1561" y="1205"/>
                    <a:pt x="1580" y="1265"/>
                    <a:pt x="1580" y="1330"/>
                  </a:cubicBezTo>
                  <a:close/>
                  <a:moveTo>
                    <a:pt x="1841" y="661"/>
                  </a:moveTo>
                  <a:cubicBezTo>
                    <a:pt x="1802" y="502"/>
                    <a:pt x="1802" y="502"/>
                    <a:pt x="1802" y="502"/>
                  </a:cubicBezTo>
                  <a:cubicBezTo>
                    <a:pt x="1876" y="428"/>
                    <a:pt x="1876" y="428"/>
                    <a:pt x="1876" y="428"/>
                  </a:cubicBezTo>
                  <a:cubicBezTo>
                    <a:pt x="1916" y="588"/>
                    <a:pt x="1916" y="588"/>
                    <a:pt x="1916" y="588"/>
                  </a:cubicBezTo>
                  <a:lnTo>
                    <a:pt x="1841" y="661"/>
                  </a:lnTo>
                  <a:close/>
                  <a:moveTo>
                    <a:pt x="1750" y="555"/>
                  </a:moveTo>
                  <a:cubicBezTo>
                    <a:pt x="1789" y="712"/>
                    <a:pt x="1789" y="712"/>
                    <a:pt x="1789" y="712"/>
                  </a:cubicBezTo>
                  <a:cubicBezTo>
                    <a:pt x="1682" y="816"/>
                    <a:pt x="1682" y="816"/>
                    <a:pt x="1682" y="816"/>
                  </a:cubicBezTo>
                  <a:cubicBezTo>
                    <a:pt x="1649" y="655"/>
                    <a:pt x="1649" y="655"/>
                    <a:pt x="1649" y="655"/>
                  </a:cubicBezTo>
                  <a:lnTo>
                    <a:pt x="1750" y="555"/>
                  </a:lnTo>
                  <a:close/>
                  <a:moveTo>
                    <a:pt x="2021" y="861"/>
                  </a:moveTo>
                  <a:cubicBezTo>
                    <a:pt x="1936" y="943"/>
                    <a:pt x="1936" y="943"/>
                    <a:pt x="1936" y="943"/>
                  </a:cubicBezTo>
                  <a:cubicBezTo>
                    <a:pt x="1775" y="908"/>
                    <a:pt x="1775" y="908"/>
                    <a:pt x="1775" y="908"/>
                  </a:cubicBezTo>
                  <a:cubicBezTo>
                    <a:pt x="1881" y="802"/>
                    <a:pt x="1881" y="802"/>
                    <a:pt x="1881" y="802"/>
                  </a:cubicBezTo>
                  <a:cubicBezTo>
                    <a:pt x="2047" y="835"/>
                    <a:pt x="2047" y="835"/>
                    <a:pt x="2047" y="835"/>
                  </a:cubicBezTo>
                  <a:lnTo>
                    <a:pt x="2021" y="861"/>
                  </a:lnTo>
                  <a:close/>
                  <a:moveTo>
                    <a:pt x="2102" y="782"/>
                  </a:moveTo>
                  <a:cubicBezTo>
                    <a:pt x="1935" y="749"/>
                    <a:pt x="1935" y="749"/>
                    <a:pt x="1935" y="749"/>
                  </a:cubicBezTo>
                  <a:cubicBezTo>
                    <a:pt x="2008" y="676"/>
                    <a:pt x="2008" y="676"/>
                    <a:pt x="2008" y="676"/>
                  </a:cubicBezTo>
                  <a:cubicBezTo>
                    <a:pt x="2177" y="710"/>
                    <a:pt x="2177" y="710"/>
                    <a:pt x="2177" y="710"/>
                  </a:cubicBezTo>
                  <a:lnTo>
                    <a:pt x="2102" y="782"/>
                  </a:lnTo>
                  <a:close/>
                  <a:moveTo>
                    <a:pt x="2232" y="656"/>
                  </a:moveTo>
                  <a:cubicBezTo>
                    <a:pt x="2062" y="622"/>
                    <a:pt x="2062" y="622"/>
                    <a:pt x="2062" y="622"/>
                  </a:cubicBezTo>
                  <a:cubicBezTo>
                    <a:pt x="2159" y="528"/>
                    <a:pt x="2159" y="528"/>
                    <a:pt x="2159" y="528"/>
                  </a:cubicBezTo>
                  <a:cubicBezTo>
                    <a:pt x="2174" y="515"/>
                    <a:pt x="2174" y="515"/>
                    <a:pt x="2174" y="515"/>
                  </a:cubicBezTo>
                  <a:cubicBezTo>
                    <a:pt x="2341" y="551"/>
                    <a:pt x="2341" y="551"/>
                    <a:pt x="2341" y="551"/>
                  </a:cubicBezTo>
                  <a:lnTo>
                    <a:pt x="2232" y="656"/>
                  </a:lnTo>
                  <a:close/>
                  <a:moveTo>
                    <a:pt x="2081" y="424"/>
                  </a:moveTo>
                  <a:cubicBezTo>
                    <a:pt x="1968" y="537"/>
                    <a:pt x="1968" y="537"/>
                    <a:pt x="1968" y="537"/>
                  </a:cubicBezTo>
                  <a:cubicBezTo>
                    <a:pt x="1928" y="376"/>
                    <a:pt x="1928" y="376"/>
                    <a:pt x="1928" y="376"/>
                  </a:cubicBezTo>
                  <a:cubicBezTo>
                    <a:pt x="2048" y="256"/>
                    <a:pt x="2048" y="256"/>
                    <a:pt x="2048" y="256"/>
                  </a:cubicBezTo>
                  <a:lnTo>
                    <a:pt x="2081" y="424"/>
                  </a:lnTo>
                  <a:close/>
                  <a:moveTo>
                    <a:pt x="2403" y="1330"/>
                  </a:moveTo>
                  <a:cubicBezTo>
                    <a:pt x="2403" y="1634"/>
                    <a:pt x="2284" y="1919"/>
                    <a:pt x="2069" y="2134"/>
                  </a:cubicBezTo>
                  <a:cubicBezTo>
                    <a:pt x="1854" y="2349"/>
                    <a:pt x="1569" y="2468"/>
                    <a:pt x="1265" y="2468"/>
                  </a:cubicBezTo>
                  <a:cubicBezTo>
                    <a:pt x="961" y="2468"/>
                    <a:pt x="675" y="2349"/>
                    <a:pt x="460" y="2134"/>
                  </a:cubicBezTo>
                  <a:cubicBezTo>
                    <a:pt x="245" y="1919"/>
                    <a:pt x="127" y="1634"/>
                    <a:pt x="127" y="1330"/>
                  </a:cubicBezTo>
                  <a:cubicBezTo>
                    <a:pt x="127" y="1026"/>
                    <a:pt x="245" y="740"/>
                    <a:pt x="460" y="525"/>
                  </a:cubicBezTo>
                  <a:cubicBezTo>
                    <a:pt x="675" y="310"/>
                    <a:pt x="961" y="191"/>
                    <a:pt x="1265" y="191"/>
                  </a:cubicBezTo>
                  <a:cubicBezTo>
                    <a:pt x="1454" y="191"/>
                    <a:pt x="1637" y="237"/>
                    <a:pt x="1800" y="325"/>
                  </a:cubicBezTo>
                  <a:cubicBezTo>
                    <a:pt x="1611" y="515"/>
                    <a:pt x="1611" y="515"/>
                    <a:pt x="1611" y="515"/>
                  </a:cubicBezTo>
                  <a:cubicBezTo>
                    <a:pt x="1502" y="468"/>
                    <a:pt x="1386" y="444"/>
                    <a:pt x="1265" y="444"/>
                  </a:cubicBezTo>
                  <a:cubicBezTo>
                    <a:pt x="1028" y="444"/>
                    <a:pt x="806" y="536"/>
                    <a:pt x="639" y="703"/>
                  </a:cubicBezTo>
                  <a:cubicBezTo>
                    <a:pt x="472" y="870"/>
                    <a:pt x="380" y="1093"/>
                    <a:pt x="380" y="1329"/>
                  </a:cubicBezTo>
                  <a:cubicBezTo>
                    <a:pt x="380" y="1566"/>
                    <a:pt x="472" y="1788"/>
                    <a:pt x="639" y="1955"/>
                  </a:cubicBezTo>
                  <a:cubicBezTo>
                    <a:pt x="806" y="2122"/>
                    <a:pt x="1028" y="2214"/>
                    <a:pt x="1265" y="2214"/>
                  </a:cubicBezTo>
                  <a:cubicBezTo>
                    <a:pt x="1501" y="2214"/>
                    <a:pt x="1724" y="2122"/>
                    <a:pt x="1891" y="1955"/>
                  </a:cubicBezTo>
                  <a:cubicBezTo>
                    <a:pt x="2058" y="1788"/>
                    <a:pt x="2150" y="1566"/>
                    <a:pt x="2150" y="1329"/>
                  </a:cubicBezTo>
                  <a:cubicBezTo>
                    <a:pt x="2150" y="1208"/>
                    <a:pt x="2126" y="1091"/>
                    <a:pt x="2078" y="981"/>
                  </a:cubicBezTo>
                  <a:cubicBezTo>
                    <a:pt x="2269" y="796"/>
                    <a:pt x="2269" y="796"/>
                    <a:pt x="2269" y="796"/>
                  </a:cubicBezTo>
                  <a:cubicBezTo>
                    <a:pt x="2357" y="959"/>
                    <a:pt x="2403" y="1142"/>
                    <a:pt x="2403" y="1330"/>
                  </a:cubicBezTo>
                  <a:close/>
                  <a:moveTo>
                    <a:pt x="2403" y="1330"/>
                  </a:moveTo>
                  <a:cubicBezTo>
                    <a:pt x="2403" y="1330"/>
                    <a:pt x="2403" y="1330"/>
                    <a:pt x="2403" y="1330"/>
                  </a:cubicBezTo>
                </a:path>
              </a:pathLst>
            </a:custGeom>
            <a:solidFill>
              <a:srgbClr val="D61D3D"/>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580855167"/>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F06692F2-B429-4724-A75C-1FACE97D6E7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216661" y="1"/>
            <a:ext cx="1975339" cy="6857998"/>
          </a:xfrm>
          <a:custGeom>
            <a:avLst/>
            <a:gdLst>
              <a:gd name="connsiteX0" fmla="*/ 1967395 w 1975339"/>
              <a:gd name="connsiteY0" fmla="*/ 0 h 6857998"/>
              <a:gd name="connsiteX1" fmla="*/ 1975339 w 1975339"/>
              <a:gd name="connsiteY1" fmla="*/ 0 h 6857998"/>
              <a:gd name="connsiteX2" fmla="*/ 1975339 w 1975339"/>
              <a:gd name="connsiteY2" fmla="*/ 1960519 h 6857998"/>
              <a:gd name="connsiteX3" fmla="*/ 1914820 w 1975339"/>
              <a:gd name="connsiteY3" fmla="*/ 2041450 h 6857998"/>
              <a:gd name="connsiteX4" fmla="*/ 1490982 w 1975339"/>
              <a:gd name="connsiteY4" fmla="*/ 3429000 h 6857998"/>
              <a:gd name="connsiteX5" fmla="*/ 1914820 w 1975339"/>
              <a:gd name="connsiteY5" fmla="*/ 4816551 h 6857998"/>
              <a:gd name="connsiteX6" fmla="*/ 1975339 w 1975339"/>
              <a:gd name="connsiteY6" fmla="*/ 4897482 h 6857998"/>
              <a:gd name="connsiteX7" fmla="*/ 1975339 w 1975339"/>
              <a:gd name="connsiteY7" fmla="*/ 6857998 h 6857998"/>
              <a:gd name="connsiteX8" fmla="*/ 1967391 w 1975339"/>
              <a:gd name="connsiteY8" fmla="*/ 6857998 h 6857998"/>
              <a:gd name="connsiteX9" fmla="*/ 1912709 w 1975339"/>
              <a:gd name="connsiteY9" fmla="*/ 6826557 h 6857998"/>
              <a:gd name="connsiteX10" fmla="*/ 0 w 1975339"/>
              <a:gd name="connsiteY10" fmla="*/ 3429000 h 6857998"/>
              <a:gd name="connsiteX11" fmla="*/ 1912709 w 1975339"/>
              <a:gd name="connsiteY11" fmla="*/ 31444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8">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8"/>
                </a:lnTo>
                <a:lnTo>
                  <a:pt x="1967391" y="6857998"/>
                </a:lnTo>
                <a:lnTo>
                  <a:pt x="1912709" y="6826557"/>
                </a:lnTo>
                <a:cubicBezTo>
                  <a:pt x="765995" y="6129796"/>
                  <a:pt x="0" y="4868852"/>
                  <a:pt x="0" y="3429000"/>
                </a:cubicBezTo>
                <a:cubicBezTo>
                  <a:pt x="0" y="1989148"/>
                  <a:pt x="765995" y="728204"/>
                  <a:pt x="1912709" y="31444"/>
                </a:cubicBezTo>
                <a:close/>
              </a:path>
            </a:pathLst>
          </a:custGeom>
        </p:spPr>
      </p:pic>
      <p:sp>
        <p:nvSpPr>
          <p:cNvPr id="9" name="任意多边形: 形状 8">
            <a:extLst>
              <a:ext uri="{FF2B5EF4-FFF2-40B4-BE49-F238E27FC236}">
                <a16:creationId xmlns:a16="http://schemas.microsoft.com/office/drawing/2014/main" id="{A5E82689-5F3B-4AC2-9598-0E75955458EF}"/>
              </a:ext>
            </a:extLst>
          </p:cNvPr>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gradFill flip="none" rotWithShape="1">
            <a:gsLst>
              <a:gs pos="0">
                <a:srgbClr val="D61D3D">
                  <a:alpha val="85000"/>
                </a:srgbClr>
              </a:gs>
              <a:gs pos="50000">
                <a:srgbClr val="D61D3D">
                  <a:alpha val="80000"/>
                </a:srgbClr>
              </a:gs>
              <a:gs pos="100000">
                <a:srgbClr val="D61D3D">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9">
            <a:extLst>
              <a:ext uri="{FF2B5EF4-FFF2-40B4-BE49-F238E27FC236}">
                <a16:creationId xmlns:a16="http://schemas.microsoft.com/office/drawing/2014/main" id="{07996EB1-3507-4A10-B48D-6F7164EEB8BF}"/>
              </a:ext>
            </a:extLst>
          </p:cNvPr>
          <p:cNvSpPr/>
          <p:nvPr/>
        </p:nvSpPr>
        <p:spPr>
          <a:xfrm>
            <a:off x="9491807" y="2564999"/>
            <a:ext cx="1728000" cy="172800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248846EB-3D6E-42A0-83D7-15CF156A456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a:extLst>
              <a:ext uri="{FF2B5EF4-FFF2-40B4-BE49-F238E27FC236}">
                <a16:creationId xmlns:a16="http://schemas.microsoft.com/office/drawing/2014/main" id="{7086E5C5-BB44-46E5-B67C-29186AB422A6}"/>
              </a:ext>
            </a:extLst>
          </p:cNvPr>
          <p:cNvSpPr txBox="1"/>
          <p:nvPr/>
        </p:nvSpPr>
        <p:spPr>
          <a:xfrm>
            <a:off x="9452052" y="2825592"/>
            <a:ext cx="1727999" cy="1200329"/>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03</a:t>
            </a:r>
            <a:endParaRPr lang="zh-CN" altLang="en-US" sz="7200" dirty="0">
              <a:solidFill>
                <a:schemeClr val="bg1"/>
              </a:solidFill>
              <a:latin typeface="Bahnschrift SemiLight Condensed" panose="020B0502040204020203" pitchFamily="34" charset="0"/>
            </a:endParaRPr>
          </a:p>
        </p:txBody>
      </p:sp>
      <p:sp>
        <p:nvSpPr>
          <p:cNvPr id="19" name="任意多边形: 形状 18">
            <a:extLst>
              <a:ext uri="{FF2B5EF4-FFF2-40B4-BE49-F238E27FC236}">
                <a16:creationId xmlns:a16="http://schemas.microsoft.com/office/drawing/2014/main" id="{D6E3BC46-4E77-4996-BED8-9CD9A309BE29}"/>
              </a:ext>
            </a:extLst>
          </p:cNvPr>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52EC7585-CAD3-481B-8B74-EC2E66074F0D}"/>
              </a:ext>
            </a:extLst>
          </p:cNvPr>
          <p:cNvSpPr txBox="1"/>
          <p:nvPr/>
        </p:nvSpPr>
        <p:spPr>
          <a:xfrm>
            <a:off x="1783718" y="2819274"/>
            <a:ext cx="7217407" cy="830997"/>
          </a:xfrm>
          <a:prstGeom prst="rect">
            <a:avLst/>
          </a:prstGeom>
          <a:noFill/>
        </p:spPr>
        <p:txBody>
          <a:bodyPr wrap="square" rtlCol="0">
            <a:spAutoFit/>
          </a:bodyPr>
          <a:lstStyle/>
          <a:p>
            <a:r>
              <a:rPr lang="en-US" altLang="zh-CN" sz="4800" spc="-150" dirty="0">
                <a:solidFill>
                  <a:srgbClr val="D61D3D"/>
                </a:solidFill>
                <a:latin typeface="Bahnschrift SemiBold Condensed" panose="020B0502040204020203" pitchFamily="34" charset="0"/>
                <a:ea typeface="Adobe Gothic Std B" panose="020B0800000000000000" pitchFamily="34" charset="-128"/>
              </a:rPr>
              <a:t>DEVELOPMENT HISTORY</a:t>
            </a:r>
          </a:p>
        </p:txBody>
      </p:sp>
      <p:sp>
        <p:nvSpPr>
          <p:cNvPr id="22" name="文本框 21">
            <a:extLst>
              <a:ext uri="{FF2B5EF4-FFF2-40B4-BE49-F238E27FC236}">
                <a16:creationId xmlns:a16="http://schemas.microsoft.com/office/drawing/2014/main" id="{B6BD7BAC-5F9A-476C-B13A-34C0B53671A0}"/>
              </a:ext>
            </a:extLst>
          </p:cNvPr>
          <p:cNvSpPr txBox="1"/>
          <p:nvPr/>
        </p:nvSpPr>
        <p:spPr>
          <a:xfrm>
            <a:off x="1823102" y="3740394"/>
            <a:ext cx="6384196" cy="854080"/>
          </a:xfrm>
          <a:prstGeom prst="rect">
            <a:avLst/>
          </a:prstGeom>
          <a:noFill/>
        </p:spPr>
        <p:txBody>
          <a:bodyPr wrap="square" rtlCol="0">
            <a:spAutoFit/>
          </a:bodyPr>
          <a:lstStyle/>
          <a:p>
            <a:pPr>
              <a:lnSpc>
                <a:spcPct val="150000"/>
              </a:lnSpc>
            </a:pPr>
            <a:r>
              <a:rPr lang="en-US" altLang="zh-CN" sz="1100" dirty="0">
                <a:solidFill>
                  <a:srgbClr val="3F3F3F"/>
                </a:solidFill>
                <a:latin typeface="印品黑体" panose="00000500000000000000" pitchFamily="2" charset="-122"/>
                <a:ea typeface="印品黑体" panose="00000500000000000000" pitchFamily="2" charset="-122"/>
              </a:rPr>
              <a:t>Click here to add content, content to match the title, you can copy and paste directly, to select useful keyword </a:t>
            </a:r>
            <a:r>
              <a:rPr lang="en-US" altLang="zh-CN" sz="1100" dirty="0" err="1">
                <a:solidFill>
                  <a:srgbClr val="3F3F3F"/>
                </a:solidFill>
                <a:latin typeface="印品黑体" panose="00000500000000000000" pitchFamily="2" charset="-122"/>
                <a:ea typeface="印品黑体" panose="00000500000000000000" pitchFamily="2" charset="-122"/>
              </a:rPr>
              <a:t>entry.Click</a:t>
            </a:r>
            <a:r>
              <a:rPr lang="en-US" altLang="zh-CN" sz="1100" dirty="0">
                <a:solidFill>
                  <a:srgbClr val="3F3F3F"/>
                </a:solidFill>
                <a:latin typeface="印品黑体" panose="00000500000000000000" pitchFamily="2" charset="-122"/>
                <a:ea typeface="印品黑体" panose="00000500000000000000" pitchFamily="2" charset="-122"/>
              </a:rPr>
              <a:t> here to add content, content to match the title, you can copy and paste directly, to select useful keyword entry.</a:t>
            </a:r>
          </a:p>
        </p:txBody>
      </p:sp>
    </p:spTree>
    <p:extLst>
      <p:ext uri="{BB962C8B-B14F-4D97-AF65-F5344CB8AC3E}">
        <p14:creationId xmlns:p14="http://schemas.microsoft.com/office/powerpoint/2010/main" val="3363887028"/>
      </p:ext>
    </p:extLst>
  </p:cSld>
  <p:clrMapOvr>
    <a:masterClrMapping/>
  </p:clrMapOvr>
  <p:transition spd="slow" advClick="0" advTm="4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DEVELOPMENT HISTORY</a:t>
            </a:r>
          </a:p>
        </p:txBody>
      </p:sp>
      <p:grpSp>
        <p:nvGrpSpPr>
          <p:cNvPr id="10" name="组合 9">
            <a:extLst>
              <a:ext uri="{FF2B5EF4-FFF2-40B4-BE49-F238E27FC236}">
                <a16:creationId xmlns:a16="http://schemas.microsoft.com/office/drawing/2014/main" id="{54A6E86F-F9F3-4161-864B-1B32295BA25E}"/>
              </a:ext>
            </a:extLst>
          </p:cNvPr>
          <p:cNvGrpSpPr/>
          <p:nvPr/>
        </p:nvGrpSpPr>
        <p:grpSpPr>
          <a:xfrm>
            <a:off x="851000" y="1939925"/>
            <a:ext cx="5374283" cy="3823721"/>
            <a:chOff x="583739" y="1687334"/>
            <a:chExt cx="6282366" cy="4469808"/>
          </a:xfrm>
        </p:grpSpPr>
        <p:pic>
          <p:nvPicPr>
            <p:cNvPr id="11" name="图片 10">
              <a:extLst>
                <a:ext uri="{FF2B5EF4-FFF2-40B4-BE49-F238E27FC236}">
                  <a16:creationId xmlns:a16="http://schemas.microsoft.com/office/drawing/2014/main" id="{111AF5AE-341F-4679-9E06-F2504508B0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1490018" y="781055"/>
              <a:ext cx="4469808" cy="6282366"/>
            </a:xfrm>
            <a:prstGeom prst="rect">
              <a:avLst/>
            </a:prstGeom>
          </p:spPr>
        </p:pic>
        <p:graphicFrame>
          <p:nvGraphicFramePr>
            <p:cNvPr id="12" name="图表 11">
              <a:extLst>
                <a:ext uri="{FF2B5EF4-FFF2-40B4-BE49-F238E27FC236}">
                  <a16:creationId xmlns:a16="http://schemas.microsoft.com/office/drawing/2014/main" id="{7B8922AC-7B2A-418C-BF6F-6D26C2D9DAD6}"/>
                </a:ext>
              </a:extLst>
            </p:cNvPr>
            <p:cNvGraphicFramePr/>
            <p:nvPr>
              <p:extLst>
                <p:ext uri="{D42A27DB-BD31-4B8C-83A1-F6EECF244321}">
                  <p14:modId xmlns:p14="http://schemas.microsoft.com/office/powerpoint/2010/main" val="1439291699"/>
                </p:ext>
              </p:extLst>
            </p:nvPr>
          </p:nvGraphicFramePr>
          <p:xfrm>
            <a:off x="1270519" y="2179304"/>
            <a:ext cx="4933955" cy="351542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 name="组合 1">
            <a:extLst>
              <a:ext uri="{FF2B5EF4-FFF2-40B4-BE49-F238E27FC236}">
                <a16:creationId xmlns:a16="http://schemas.microsoft.com/office/drawing/2014/main" id="{280C65F4-ABFB-4630-8CEF-32D9618BBFB6}"/>
              </a:ext>
            </a:extLst>
          </p:cNvPr>
          <p:cNvGrpSpPr/>
          <p:nvPr/>
        </p:nvGrpSpPr>
        <p:grpSpPr>
          <a:xfrm>
            <a:off x="6594378" y="2185458"/>
            <a:ext cx="4070498" cy="996337"/>
            <a:chOff x="6594378" y="2185458"/>
            <a:chExt cx="4070498" cy="996337"/>
          </a:xfrm>
        </p:grpSpPr>
        <p:sp>
          <p:nvSpPr>
            <p:cNvPr id="13" name="矩形: 圆角 12">
              <a:extLst>
                <a:ext uri="{FF2B5EF4-FFF2-40B4-BE49-F238E27FC236}">
                  <a16:creationId xmlns:a16="http://schemas.microsoft.com/office/drawing/2014/main" id="{6DF47E56-28B4-4703-8030-E03F29194A66}"/>
                </a:ext>
              </a:extLst>
            </p:cNvPr>
            <p:cNvSpPr/>
            <p:nvPr/>
          </p:nvSpPr>
          <p:spPr>
            <a:xfrm>
              <a:off x="6594378" y="2328416"/>
              <a:ext cx="684000" cy="684000"/>
            </a:xfrm>
            <a:prstGeom prst="roundRect">
              <a:avLst>
                <a:gd name="adj" fmla="val 3736"/>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7C524F19-FCDF-443E-874E-9DC70BE5D9AA}"/>
                </a:ext>
              </a:extLst>
            </p:cNvPr>
            <p:cNvSpPr txBox="1"/>
            <p:nvPr/>
          </p:nvSpPr>
          <p:spPr>
            <a:xfrm>
              <a:off x="7369927" y="2185458"/>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15" name="文本框 14">
              <a:extLst>
                <a:ext uri="{FF2B5EF4-FFF2-40B4-BE49-F238E27FC236}">
                  <a16:creationId xmlns:a16="http://schemas.microsoft.com/office/drawing/2014/main" id="{D748ACA0-CA48-416E-BA3F-8940DA69AECC}"/>
                </a:ext>
              </a:extLst>
            </p:cNvPr>
            <p:cNvSpPr txBox="1"/>
            <p:nvPr/>
          </p:nvSpPr>
          <p:spPr>
            <a:xfrm>
              <a:off x="7369926" y="2611511"/>
              <a:ext cx="3294950" cy="570284"/>
            </a:xfrm>
            <a:prstGeom prst="rect">
              <a:avLst/>
            </a:prstGeom>
            <a:noFill/>
          </p:spPr>
          <p:txBody>
            <a:bodyPr wrap="square" rtlCol="0">
              <a:spAutoFit/>
            </a:bodyPr>
            <a:lstStyle/>
            <a:p>
              <a:pPr>
                <a:lnSpc>
                  <a:spcPct val="15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19" name="文本框 18">
              <a:extLst>
                <a:ext uri="{FF2B5EF4-FFF2-40B4-BE49-F238E27FC236}">
                  <a16:creationId xmlns:a16="http://schemas.microsoft.com/office/drawing/2014/main" id="{7EFCDA6B-4803-4C37-B7D4-FCA08B85855F}"/>
                </a:ext>
              </a:extLst>
            </p:cNvPr>
            <p:cNvSpPr txBox="1"/>
            <p:nvPr/>
          </p:nvSpPr>
          <p:spPr>
            <a:xfrm>
              <a:off x="6594378" y="2408806"/>
              <a:ext cx="684000"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01</a:t>
              </a:r>
              <a:endParaRPr lang="zh-CN" altLang="en-US" sz="2800" dirty="0">
                <a:solidFill>
                  <a:schemeClr val="bg1"/>
                </a:solidFill>
                <a:latin typeface="Bahnschrift SemiLight Condensed" panose="020B0502040204020203" pitchFamily="34" charset="0"/>
              </a:endParaRPr>
            </a:p>
          </p:txBody>
        </p:sp>
      </p:grpSp>
      <p:grpSp>
        <p:nvGrpSpPr>
          <p:cNvPr id="3" name="组合 2">
            <a:extLst>
              <a:ext uri="{FF2B5EF4-FFF2-40B4-BE49-F238E27FC236}">
                <a16:creationId xmlns:a16="http://schemas.microsoft.com/office/drawing/2014/main" id="{AD94D2C3-6260-4B61-BED2-6F45F405F503}"/>
              </a:ext>
            </a:extLst>
          </p:cNvPr>
          <p:cNvGrpSpPr/>
          <p:nvPr/>
        </p:nvGrpSpPr>
        <p:grpSpPr>
          <a:xfrm>
            <a:off x="6594378" y="4009310"/>
            <a:ext cx="4070498" cy="996337"/>
            <a:chOff x="6594378" y="4009310"/>
            <a:chExt cx="4070498" cy="996337"/>
          </a:xfrm>
        </p:grpSpPr>
        <p:sp>
          <p:nvSpPr>
            <p:cNvPr id="16" name="矩形: 圆角 15">
              <a:extLst>
                <a:ext uri="{FF2B5EF4-FFF2-40B4-BE49-F238E27FC236}">
                  <a16:creationId xmlns:a16="http://schemas.microsoft.com/office/drawing/2014/main" id="{0E0753FA-F746-42D2-BB8D-6843598E9397}"/>
                </a:ext>
              </a:extLst>
            </p:cNvPr>
            <p:cNvSpPr/>
            <p:nvPr/>
          </p:nvSpPr>
          <p:spPr>
            <a:xfrm>
              <a:off x="6594378" y="4152268"/>
              <a:ext cx="684000" cy="684000"/>
            </a:xfrm>
            <a:prstGeom prst="roundRect">
              <a:avLst>
                <a:gd name="adj" fmla="val 3736"/>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C07DB7AF-2ADB-4E3D-87FB-78448943C09C}"/>
                </a:ext>
              </a:extLst>
            </p:cNvPr>
            <p:cNvSpPr txBox="1"/>
            <p:nvPr/>
          </p:nvSpPr>
          <p:spPr>
            <a:xfrm>
              <a:off x="7369927" y="4009310"/>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solidFill>
                    <a:srgbClr val="3F3F3F"/>
                  </a:solidFill>
                </a:rPr>
                <a:t>ENTER THE TITLE</a:t>
              </a:r>
            </a:p>
          </p:txBody>
        </p:sp>
        <p:sp>
          <p:nvSpPr>
            <p:cNvPr id="18" name="文本框 17">
              <a:extLst>
                <a:ext uri="{FF2B5EF4-FFF2-40B4-BE49-F238E27FC236}">
                  <a16:creationId xmlns:a16="http://schemas.microsoft.com/office/drawing/2014/main" id="{8489ED87-A413-4073-AC49-645017814CE5}"/>
                </a:ext>
              </a:extLst>
            </p:cNvPr>
            <p:cNvSpPr txBox="1"/>
            <p:nvPr/>
          </p:nvSpPr>
          <p:spPr>
            <a:xfrm>
              <a:off x="7369926" y="4435363"/>
              <a:ext cx="3294950" cy="570284"/>
            </a:xfrm>
            <a:prstGeom prst="rect">
              <a:avLst/>
            </a:prstGeom>
            <a:noFill/>
          </p:spPr>
          <p:txBody>
            <a:bodyPr wrap="square" rtlCol="0">
              <a:spAutoFit/>
            </a:bodyPr>
            <a:lstStyle/>
            <a:p>
              <a:pPr>
                <a:lnSpc>
                  <a:spcPct val="15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20" name="文本框 19">
              <a:extLst>
                <a:ext uri="{FF2B5EF4-FFF2-40B4-BE49-F238E27FC236}">
                  <a16:creationId xmlns:a16="http://schemas.microsoft.com/office/drawing/2014/main" id="{4F1BF484-561D-47AB-81B1-536444A08B53}"/>
                </a:ext>
              </a:extLst>
            </p:cNvPr>
            <p:cNvSpPr txBox="1"/>
            <p:nvPr/>
          </p:nvSpPr>
          <p:spPr>
            <a:xfrm>
              <a:off x="6594378" y="4232658"/>
              <a:ext cx="684000"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02</a:t>
              </a:r>
              <a:endParaRPr lang="zh-CN" altLang="en-US" sz="2800" dirty="0">
                <a:solidFill>
                  <a:schemeClr val="bg1"/>
                </a:solidFill>
                <a:latin typeface="Bahnschrift SemiLight Condensed" panose="020B0502040204020203" pitchFamily="34" charset="0"/>
              </a:endParaRPr>
            </a:p>
          </p:txBody>
        </p:sp>
      </p:grpSp>
    </p:spTree>
    <p:extLst>
      <p:ext uri="{BB962C8B-B14F-4D97-AF65-F5344CB8AC3E}">
        <p14:creationId xmlns:p14="http://schemas.microsoft.com/office/powerpoint/2010/main" val="1089900439"/>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DEVELOPMENT HISTORY</a:t>
            </a:r>
          </a:p>
        </p:txBody>
      </p:sp>
      <p:pic>
        <p:nvPicPr>
          <p:cNvPr id="11" name="图片 10">
            <a:extLst>
              <a:ext uri="{FF2B5EF4-FFF2-40B4-BE49-F238E27FC236}">
                <a16:creationId xmlns:a16="http://schemas.microsoft.com/office/drawing/2014/main" id="{257C3110-43E9-4B39-B474-E3E21A80EE0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40000"/>
                    </a14:imgEffect>
                  </a14:imgLayer>
                </a14:imgProps>
              </a:ext>
              <a:ext uri="{28A0092B-C50C-407E-A947-70E740481C1C}">
                <a14:useLocalDpi xmlns:a14="http://schemas.microsoft.com/office/drawing/2010/main"/>
              </a:ext>
            </a:extLst>
          </a:blip>
          <a:srcRect/>
          <a:stretch/>
        </p:blipFill>
        <p:spPr>
          <a:xfrm>
            <a:off x="1" y="1875401"/>
            <a:ext cx="12192000" cy="1923007"/>
          </a:xfrm>
          <a:prstGeom prst="rect">
            <a:avLst/>
          </a:prstGeom>
        </p:spPr>
      </p:pic>
      <p:grpSp>
        <p:nvGrpSpPr>
          <p:cNvPr id="30" name="组合 29">
            <a:extLst>
              <a:ext uri="{FF2B5EF4-FFF2-40B4-BE49-F238E27FC236}">
                <a16:creationId xmlns:a16="http://schemas.microsoft.com/office/drawing/2014/main" id="{ED7E3D24-0C85-4C51-943F-A3E67948DD0E}"/>
              </a:ext>
            </a:extLst>
          </p:cNvPr>
          <p:cNvGrpSpPr/>
          <p:nvPr/>
        </p:nvGrpSpPr>
        <p:grpSpPr>
          <a:xfrm>
            <a:off x="1256792" y="3447871"/>
            <a:ext cx="3203400" cy="1926666"/>
            <a:chOff x="1256792" y="3447871"/>
            <a:chExt cx="3203400" cy="1926666"/>
          </a:xfrm>
        </p:grpSpPr>
        <p:sp>
          <p:nvSpPr>
            <p:cNvPr id="13" name="文本框 12">
              <a:extLst>
                <a:ext uri="{FF2B5EF4-FFF2-40B4-BE49-F238E27FC236}">
                  <a16:creationId xmlns:a16="http://schemas.microsoft.com/office/drawing/2014/main" id="{F0AC8AB5-26A4-4CBE-B81A-B6EB0C986D31}"/>
                </a:ext>
              </a:extLst>
            </p:cNvPr>
            <p:cNvSpPr txBox="1"/>
            <p:nvPr/>
          </p:nvSpPr>
          <p:spPr>
            <a:xfrm>
              <a:off x="1256792" y="4338444"/>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pPr algn="ctr"/>
              <a:r>
                <a:rPr lang="en-US" altLang="zh-CN" sz="2800" spc="-50" dirty="0"/>
                <a:t>ENTER THE TITLE</a:t>
              </a:r>
            </a:p>
          </p:txBody>
        </p:sp>
        <p:sp>
          <p:nvSpPr>
            <p:cNvPr id="14" name="文本框 13">
              <a:extLst>
                <a:ext uri="{FF2B5EF4-FFF2-40B4-BE49-F238E27FC236}">
                  <a16:creationId xmlns:a16="http://schemas.microsoft.com/office/drawing/2014/main" id="{D30A0140-FEB3-4652-8A8B-D34D549F08E7}"/>
                </a:ext>
              </a:extLst>
            </p:cNvPr>
            <p:cNvSpPr txBox="1"/>
            <p:nvPr/>
          </p:nvSpPr>
          <p:spPr>
            <a:xfrm>
              <a:off x="1690261" y="4804253"/>
              <a:ext cx="2336462" cy="570284"/>
            </a:xfrm>
            <a:prstGeom prst="rect">
              <a:avLst/>
            </a:prstGeom>
            <a:noFill/>
          </p:spPr>
          <p:txBody>
            <a:bodyPr wrap="square" rtlCol="0">
              <a:spAutoFit/>
            </a:bodyPr>
            <a:lstStyle/>
            <a:p>
              <a:pPr algn="ctr">
                <a:lnSpc>
                  <a:spcPct val="15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nvGrpSpPr>
            <p:cNvPr id="24" name="组合 23">
              <a:extLst>
                <a:ext uri="{FF2B5EF4-FFF2-40B4-BE49-F238E27FC236}">
                  <a16:creationId xmlns:a16="http://schemas.microsoft.com/office/drawing/2014/main" id="{057B0D94-E30E-41CA-83D1-61348268DE96}"/>
                </a:ext>
              </a:extLst>
            </p:cNvPr>
            <p:cNvGrpSpPr/>
            <p:nvPr/>
          </p:nvGrpSpPr>
          <p:grpSpPr>
            <a:xfrm>
              <a:off x="2516492" y="3447871"/>
              <a:ext cx="684000" cy="684000"/>
              <a:chOff x="6594378" y="1886102"/>
              <a:chExt cx="684000" cy="684000"/>
            </a:xfrm>
          </p:grpSpPr>
          <p:sp>
            <p:nvSpPr>
              <p:cNvPr id="12" name="矩形: 圆角 11">
                <a:extLst>
                  <a:ext uri="{FF2B5EF4-FFF2-40B4-BE49-F238E27FC236}">
                    <a16:creationId xmlns:a16="http://schemas.microsoft.com/office/drawing/2014/main" id="{3289B93E-BF42-48F8-92FB-6EF432D458DF}"/>
                  </a:ext>
                </a:extLst>
              </p:cNvPr>
              <p:cNvSpPr/>
              <p:nvPr/>
            </p:nvSpPr>
            <p:spPr>
              <a:xfrm>
                <a:off x="6594378" y="1886102"/>
                <a:ext cx="684000" cy="684000"/>
              </a:xfrm>
              <a:prstGeom prst="roundRect">
                <a:avLst>
                  <a:gd name="adj" fmla="val 3736"/>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7604D0A9-DB59-4024-A087-A2A9FB099146}"/>
                  </a:ext>
                </a:extLst>
              </p:cNvPr>
              <p:cNvSpPr txBox="1"/>
              <p:nvPr/>
            </p:nvSpPr>
            <p:spPr>
              <a:xfrm>
                <a:off x="6594378" y="1966492"/>
                <a:ext cx="684000"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01</a:t>
                </a:r>
                <a:endParaRPr lang="zh-CN" altLang="en-US" sz="2800" dirty="0">
                  <a:solidFill>
                    <a:schemeClr val="bg1"/>
                  </a:solidFill>
                  <a:latin typeface="Bahnschrift SemiLight Condensed" panose="020B0502040204020203" pitchFamily="34" charset="0"/>
                </a:endParaRPr>
              </a:p>
            </p:txBody>
          </p:sp>
        </p:grpSp>
      </p:grpSp>
      <p:grpSp>
        <p:nvGrpSpPr>
          <p:cNvPr id="31" name="组合 30">
            <a:extLst>
              <a:ext uri="{FF2B5EF4-FFF2-40B4-BE49-F238E27FC236}">
                <a16:creationId xmlns:a16="http://schemas.microsoft.com/office/drawing/2014/main" id="{C3908F77-DF6D-4563-8DF6-9C3435F5B0B9}"/>
              </a:ext>
            </a:extLst>
          </p:cNvPr>
          <p:cNvGrpSpPr/>
          <p:nvPr/>
        </p:nvGrpSpPr>
        <p:grpSpPr>
          <a:xfrm>
            <a:off x="4502049" y="3447871"/>
            <a:ext cx="3203400" cy="1926666"/>
            <a:chOff x="4502049" y="3447871"/>
            <a:chExt cx="3203400" cy="1926666"/>
          </a:xfrm>
        </p:grpSpPr>
        <p:sp>
          <p:nvSpPr>
            <p:cNvPr id="16" name="文本框 15">
              <a:extLst>
                <a:ext uri="{FF2B5EF4-FFF2-40B4-BE49-F238E27FC236}">
                  <a16:creationId xmlns:a16="http://schemas.microsoft.com/office/drawing/2014/main" id="{705409E7-B784-4B44-BC03-BA5F62BF9BD3}"/>
                </a:ext>
              </a:extLst>
            </p:cNvPr>
            <p:cNvSpPr txBox="1"/>
            <p:nvPr/>
          </p:nvSpPr>
          <p:spPr>
            <a:xfrm>
              <a:off x="4502049" y="4338444"/>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pPr algn="ctr"/>
              <a:r>
                <a:rPr lang="en-US" altLang="zh-CN" sz="2800" spc="-50" dirty="0">
                  <a:solidFill>
                    <a:srgbClr val="3F3F3F"/>
                  </a:solidFill>
                </a:rPr>
                <a:t>ENTER THE TITLE</a:t>
              </a:r>
            </a:p>
          </p:txBody>
        </p:sp>
        <p:sp>
          <p:nvSpPr>
            <p:cNvPr id="17" name="文本框 16">
              <a:extLst>
                <a:ext uri="{FF2B5EF4-FFF2-40B4-BE49-F238E27FC236}">
                  <a16:creationId xmlns:a16="http://schemas.microsoft.com/office/drawing/2014/main" id="{A87F6698-4177-4D98-BF98-42B550F20EF1}"/>
                </a:ext>
              </a:extLst>
            </p:cNvPr>
            <p:cNvSpPr txBox="1"/>
            <p:nvPr/>
          </p:nvSpPr>
          <p:spPr>
            <a:xfrm>
              <a:off x="4935518" y="4804253"/>
              <a:ext cx="2336462" cy="570284"/>
            </a:xfrm>
            <a:prstGeom prst="rect">
              <a:avLst/>
            </a:prstGeom>
            <a:noFill/>
          </p:spPr>
          <p:txBody>
            <a:bodyPr wrap="square" rtlCol="0">
              <a:spAutoFit/>
            </a:bodyPr>
            <a:lstStyle/>
            <a:p>
              <a:pPr algn="ctr">
                <a:lnSpc>
                  <a:spcPct val="15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nvGrpSpPr>
            <p:cNvPr id="25" name="组合 24">
              <a:extLst>
                <a:ext uri="{FF2B5EF4-FFF2-40B4-BE49-F238E27FC236}">
                  <a16:creationId xmlns:a16="http://schemas.microsoft.com/office/drawing/2014/main" id="{8102E7EB-8581-4FF2-8EE2-59C770DD43E4}"/>
                </a:ext>
              </a:extLst>
            </p:cNvPr>
            <p:cNvGrpSpPr/>
            <p:nvPr/>
          </p:nvGrpSpPr>
          <p:grpSpPr>
            <a:xfrm>
              <a:off x="5761749" y="3447871"/>
              <a:ext cx="684000" cy="684000"/>
              <a:chOff x="6594378" y="3469886"/>
              <a:chExt cx="684000" cy="684000"/>
            </a:xfrm>
          </p:grpSpPr>
          <p:sp>
            <p:nvSpPr>
              <p:cNvPr id="15" name="矩形: 圆角 14">
                <a:extLst>
                  <a:ext uri="{FF2B5EF4-FFF2-40B4-BE49-F238E27FC236}">
                    <a16:creationId xmlns:a16="http://schemas.microsoft.com/office/drawing/2014/main" id="{7FA6AA66-339B-46E3-8EB4-50E553D42EE6}"/>
                  </a:ext>
                </a:extLst>
              </p:cNvPr>
              <p:cNvSpPr/>
              <p:nvPr/>
            </p:nvSpPr>
            <p:spPr>
              <a:xfrm>
                <a:off x="6594378" y="3469886"/>
                <a:ext cx="684000" cy="684000"/>
              </a:xfrm>
              <a:prstGeom prst="roundRect">
                <a:avLst>
                  <a:gd name="adj" fmla="val 3736"/>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7768D17-DF8E-45E7-ADD1-D7E45DD14D51}"/>
                  </a:ext>
                </a:extLst>
              </p:cNvPr>
              <p:cNvSpPr txBox="1"/>
              <p:nvPr/>
            </p:nvSpPr>
            <p:spPr>
              <a:xfrm>
                <a:off x="6594378" y="3550276"/>
                <a:ext cx="684000"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02</a:t>
                </a:r>
                <a:endParaRPr lang="zh-CN" altLang="en-US" sz="2800" dirty="0">
                  <a:solidFill>
                    <a:schemeClr val="bg1"/>
                  </a:solidFill>
                  <a:latin typeface="Bahnschrift SemiLight Condensed" panose="020B0502040204020203" pitchFamily="34" charset="0"/>
                </a:endParaRPr>
              </a:p>
            </p:txBody>
          </p:sp>
        </p:grpSp>
      </p:grpSp>
      <p:grpSp>
        <p:nvGrpSpPr>
          <p:cNvPr id="32" name="组合 31">
            <a:extLst>
              <a:ext uri="{FF2B5EF4-FFF2-40B4-BE49-F238E27FC236}">
                <a16:creationId xmlns:a16="http://schemas.microsoft.com/office/drawing/2014/main" id="{93175167-00B5-4DF3-8222-65DFADB7FCDE}"/>
              </a:ext>
            </a:extLst>
          </p:cNvPr>
          <p:cNvGrpSpPr/>
          <p:nvPr/>
        </p:nvGrpSpPr>
        <p:grpSpPr>
          <a:xfrm>
            <a:off x="7765547" y="3447871"/>
            <a:ext cx="3203400" cy="1926666"/>
            <a:chOff x="7765547" y="3447871"/>
            <a:chExt cx="3203400" cy="1926666"/>
          </a:xfrm>
        </p:grpSpPr>
        <p:sp>
          <p:nvSpPr>
            <p:cNvPr id="19" name="文本框 18">
              <a:extLst>
                <a:ext uri="{FF2B5EF4-FFF2-40B4-BE49-F238E27FC236}">
                  <a16:creationId xmlns:a16="http://schemas.microsoft.com/office/drawing/2014/main" id="{22585DA0-B54B-47CE-A8B8-C250A31A41CD}"/>
                </a:ext>
              </a:extLst>
            </p:cNvPr>
            <p:cNvSpPr txBox="1"/>
            <p:nvPr/>
          </p:nvSpPr>
          <p:spPr>
            <a:xfrm>
              <a:off x="7765547" y="4338444"/>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pPr algn="ctr"/>
              <a:r>
                <a:rPr lang="en-US" altLang="zh-CN" sz="2800" spc="-50" dirty="0"/>
                <a:t>ENTER THE TITLE</a:t>
              </a:r>
            </a:p>
          </p:txBody>
        </p:sp>
        <p:sp>
          <p:nvSpPr>
            <p:cNvPr id="20" name="文本框 19">
              <a:extLst>
                <a:ext uri="{FF2B5EF4-FFF2-40B4-BE49-F238E27FC236}">
                  <a16:creationId xmlns:a16="http://schemas.microsoft.com/office/drawing/2014/main" id="{82F10210-EFA3-4829-B390-00D86F7318B5}"/>
                </a:ext>
              </a:extLst>
            </p:cNvPr>
            <p:cNvSpPr txBox="1"/>
            <p:nvPr/>
          </p:nvSpPr>
          <p:spPr>
            <a:xfrm>
              <a:off x="8199016" y="4804253"/>
              <a:ext cx="2336462" cy="570284"/>
            </a:xfrm>
            <a:prstGeom prst="rect">
              <a:avLst/>
            </a:prstGeom>
            <a:noFill/>
          </p:spPr>
          <p:txBody>
            <a:bodyPr wrap="square" rtlCol="0">
              <a:spAutoFit/>
            </a:bodyPr>
            <a:lstStyle/>
            <a:p>
              <a:pPr algn="ctr">
                <a:lnSpc>
                  <a:spcPct val="15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nvGrpSpPr>
            <p:cNvPr id="26" name="组合 25">
              <a:extLst>
                <a:ext uri="{FF2B5EF4-FFF2-40B4-BE49-F238E27FC236}">
                  <a16:creationId xmlns:a16="http://schemas.microsoft.com/office/drawing/2014/main" id="{4B5DB66A-9C4D-4BDF-9815-26B5C1B736DD}"/>
                </a:ext>
              </a:extLst>
            </p:cNvPr>
            <p:cNvGrpSpPr/>
            <p:nvPr/>
          </p:nvGrpSpPr>
          <p:grpSpPr>
            <a:xfrm>
              <a:off x="9025247" y="3447871"/>
              <a:ext cx="684001" cy="684000"/>
              <a:chOff x="6594378" y="5053670"/>
              <a:chExt cx="684001" cy="684000"/>
            </a:xfrm>
          </p:grpSpPr>
          <p:sp>
            <p:nvSpPr>
              <p:cNvPr id="18" name="矩形: 圆角 17">
                <a:extLst>
                  <a:ext uri="{FF2B5EF4-FFF2-40B4-BE49-F238E27FC236}">
                    <a16:creationId xmlns:a16="http://schemas.microsoft.com/office/drawing/2014/main" id="{D65DCE20-0FCB-490A-BC90-D0C1428F4F87}"/>
                  </a:ext>
                </a:extLst>
              </p:cNvPr>
              <p:cNvSpPr/>
              <p:nvPr/>
            </p:nvSpPr>
            <p:spPr>
              <a:xfrm>
                <a:off x="6594378" y="5053670"/>
                <a:ext cx="684000" cy="684000"/>
              </a:xfrm>
              <a:prstGeom prst="roundRect">
                <a:avLst>
                  <a:gd name="adj" fmla="val 3736"/>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877743EC-EADD-4E8E-A78A-F61BB59F3CF5}"/>
                  </a:ext>
                </a:extLst>
              </p:cNvPr>
              <p:cNvSpPr txBox="1"/>
              <p:nvPr/>
            </p:nvSpPr>
            <p:spPr>
              <a:xfrm>
                <a:off x="6594379" y="5134060"/>
                <a:ext cx="684000"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03</a:t>
                </a:r>
                <a:endParaRPr lang="zh-CN" altLang="en-US" sz="2800" dirty="0">
                  <a:solidFill>
                    <a:schemeClr val="bg1"/>
                  </a:solidFill>
                  <a:latin typeface="Bahnschrift SemiLight Condensed" panose="020B0502040204020203" pitchFamily="34" charset="0"/>
                </a:endParaRPr>
              </a:p>
            </p:txBody>
          </p:sp>
        </p:grpSp>
      </p:grpSp>
    </p:spTree>
    <p:extLst>
      <p:ext uri="{BB962C8B-B14F-4D97-AF65-F5344CB8AC3E}">
        <p14:creationId xmlns:p14="http://schemas.microsoft.com/office/powerpoint/2010/main" val="170860047"/>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DEVELOPMENT HISTORY</a:t>
            </a:r>
          </a:p>
        </p:txBody>
      </p:sp>
      <p:graphicFrame>
        <p:nvGraphicFramePr>
          <p:cNvPr id="10" name="图表 9">
            <a:extLst>
              <a:ext uri="{FF2B5EF4-FFF2-40B4-BE49-F238E27FC236}">
                <a16:creationId xmlns:a16="http://schemas.microsoft.com/office/drawing/2014/main" id="{7394D7CA-1E55-48D0-B553-C330CB0216F4}"/>
              </a:ext>
            </a:extLst>
          </p:cNvPr>
          <p:cNvGraphicFramePr/>
          <p:nvPr>
            <p:extLst>
              <p:ext uri="{D42A27DB-BD31-4B8C-83A1-F6EECF244321}">
                <p14:modId xmlns:p14="http://schemas.microsoft.com/office/powerpoint/2010/main" val="1002843458"/>
              </p:ext>
            </p:extLst>
          </p:nvPr>
        </p:nvGraphicFramePr>
        <p:xfrm>
          <a:off x="199688" y="1504201"/>
          <a:ext cx="6434577" cy="4289718"/>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10">
            <a:extLst>
              <a:ext uri="{FF2B5EF4-FFF2-40B4-BE49-F238E27FC236}">
                <a16:creationId xmlns:a16="http://schemas.microsoft.com/office/drawing/2014/main" id="{A216FE25-EFD4-4BE9-9951-4B25839C7E18}"/>
              </a:ext>
            </a:extLst>
          </p:cNvPr>
          <p:cNvSpPr txBox="1"/>
          <p:nvPr/>
        </p:nvSpPr>
        <p:spPr>
          <a:xfrm>
            <a:off x="3065296" y="1946891"/>
            <a:ext cx="2083247" cy="830997"/>
          </a:xfrm>
          <a:prstGeom prst="rect">
            <a:avLst/>
          </a:prstGeom>
          <a:noFill/>
        </p:spPr>
        <p:txBody>
          <a:bodyPr wrap="square" rtlCol="0">
            <a:spAutoFit/>
          </a:bodyPr>
          <a:lstStyle/>
          <a:p>
            <a:pPr algn="ctr"/>
            <a:r>
              <a:rPr lang="en-US" altLang="zh-CN" sz="4800" dirty="0">
                <a:solidFill>
                  <a:schemeClr val="bg1"/>
                </a:solidFill>
                <a:latin typeface="印品黑体" panose="00000500000000000000" pitchFamily="2" charset="-122"/>
                <a:ea typeface="印品黑体" panose="00000500000000000000" pitchFamily="2" charset="-122"/>
              </a:rPr>
              <a:t>15</a:t>
            </a:r>
            <a:r>
              <a:rPr lang="en-US" altLang="zh-CN" sz="2200" dirty="0">
                <a:solidFill>
                  <a:schemeClr val="bg1"/>
                </a:solidFill>
                <a:latin typeface="印品黑体" panose="00000500000000000000" pitchFamily="2" charset="-122"/>
                <a:ea typeface="印品黑体" panose="00000500000000000000" pitchFamily="2" charset="-122"/>
              </a:rPr>
              <a:t>%</a:t>
            </a:r>
            <a:endParaRPr lang="zh-CN" altLang="en-US" sz="2200" dirty="0">
              <a:solidFill>
                <a:schemeClr val="bg1"/>
              </a:solidFill>
              <a:latin typeface="印品黑体" panose="00000500000000000000" pitchFamily="2" charset="-122"/>
              <a:ea typeface="印品黑体" panose="00000500000000000000" pitchFamily="2" charset="-122"/>
            </a:endParaRPr>
          </a:p>
        </p:txBody>
      </p:sp>
      <p:sp>
        <p:nvSpPr>
          <p:cNvPr id="12" name="文本框 11">
            <a:extLst>
              <a:ext uri="{FF2B5EF4-FFF2-40B4-BE49-F238E27FC236}">
                <a16:creationId xmlns:a16="http://schemas.microsoft.com/office/drawing/2014/main" id="{4E2D35F8-BAAD-4306-812E-BD02D3A3B949}"/>
              </a:ext>
            </a:extLst>
          </p:cNvPr>
          <p:cNvSpPr txBox="1"/>
          <p:nvPr/>
        </p:nvSpPr>
        <p:spPr>
          <a:xfrm>
            <a:off x="1728477" y="4262957"/>
            <a:ext cx="3103052" cy="523220"/>
          </a:xfrm>
          <a:prstGeom prst="rect">
            <a:avLst/>
          </a:prstGeom>
          <a:noFill/>
        </p:spPr>
        <p:txBody>
          <a:bodyPr wrap="square" rtlCol="0">
            <a:spAutoFit/>
          </a:bodyPr>
          <a:lstStyle/>
          <a:p>
            <a:pPr algn="ctr"/>
            <a:r>
              <a:rPr lang="en-US" altLang="zh-CN" sz="2800" dirty="0">
                <a:solidFill>
                  <a:schemeClr val="bg1"/>
                </a:solidFill>
                <a:latin typeface="印品黑体" panose="00000500000000000000" pitchFamily="2" charset="-122"/>
                <a:ea typeface="印品黑体" panose="00000500000000000000" pitchFamily="2" charset="-122"/>
              </a:rPr>
              <a:t>TITLE TEXT</a:t>
            </a:r>
            <a:endParaRPr lang="zh-CN" altLang="en-US" sz="2800" dirty="0">
              <a:solidFill>
                <a:schemeClr val="bg1"/>
              </a:solidFill>
              <a:latin typeface="印品黑体" panose="00000500000000000000" pitchFamily="2" charset="-122"/>
              <a:ea typeface="印品黑体" panose="00000500000000000000" pitchFamily="2" charset="-122"/>
            </a:endParaRPr>
          </a:p>
        </p:txBody>
      </p:sp>
      <p:grpSp>
        <p:nvGrpSpPr>
          <p:cNvPr id="13" name="组合 12">
            <a:extLst>
              <a:ext uri="{FF2B5EF4-FFF2-40B4-BE49-F238E27FC236}">
                <a16:creationId xmlns:a16="http://schemas.microsoft.com/office/drawing/2014/main" id="{5DE451D5-3849-48C9-9DB4-CA901AE7EC96}"/>
              </a:ext>
            </a:extLst>
          </p:cNvPr>
          <p:cNvGrpSpPr/>
          <p:nvPr/>
        </p:nvGrpSpPr>
        <p:grpSpPr>
          <a:xfrm>
            <a:off x="5760731" y="1973552"/>
            <a:ext cx="3103052" cy="593085"/>
            <a:chOff x="5880000" y="1973552"/>
            <a:chExt cx="3103052" cy="593085"/>
          </a:xfrm>
        </p:grpSpPr>
        <p:sp>
          <p:nvSpPr>
            <p:cNvPr id="14" name="矩形 13">
              <a:extLst>
                <a:ext uri="{FF2B5EF4-FFF2-40B4-BE49-F238E27FC236}">
                  <a16:creationId xmlns:a16="http://schemas.microsoft.com/office/drawing/2014/main" id="{8244E75D-9EDC-446E-848D-4BFF97A0D383}"/>
                </a:ext>
              </a:extLst>
            </p:cNvPr>
            <p:cNvSpPr/>
            <p:nvPr/>
          </p:nvSpPr>
          <p:spPr>
            <a:xfrm>
              <a:off x="5979148" y="2537837"/>
              <a:ext cx="396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4B519ED0-6F0A-4E8E-B895-AFB60896E96D}"/>
                </a:ext>
              </a:extLst>
            </p:cNvPr>
            <p:cNvSpPr txBox="1"/>
            <p:nvPr/>
          </p:nvSpPr>
          <p:spPr>
            <a:xfrm>
              <a:off x="5880000" y="1973552"/>
              <a:ext cx="3103052" cy="523220"/>
            </a:xfrm>
            <a:prstGeom prst="rect">
              <a:avLst/>
            </a:prstGeom>
            <a:noFill/>
          </p:spPr>
          <p:txBody>
            <a:bodyPr wrap="square" rtlCol="0">
              <a:spAutoFit/>
            </a:bodyPr>
            <a:lstStyle/>
            <a:p>
              <a:r>
                <a:rPr lang="en-US" altLang="zh-CN" sz="2800" dirty="0">
                  <a:solidFill>
                    <a:srgbClr val="D61D3D"/>
                  </a:solidFill>
                  <a:latin typeface="印品黑体" panose="00000500000000000000" pitchFamily="2" charset="-122"/>
                  <a:ea typeface="印品黑体" panose="00000500000000000000" pitchFamily="2" charset="-122"/>
                </a:rPr>
                <a:t>TITLE TEXT</a:t>
              </a:r>
              <a:endParaRPr lang="zh-CN" altLang="en-US" sz="2800" dirty="0">
                <a:solidFill>
                  <a:srgbClr val="D61D3D"/>
                </a:solidFill>
                <a:latin typeface="印品黑体" panose="00000500000000000000" pitchFamily="2" charset="-122"/>
                <a:ea typeface="印品黑体" panose="00000500000000000000" pitchFamily="2" charset="-122"/>
              </a:endParaRPr>
            </a:p>
          </p:txBody>
        </p:sp>
      </p:grpSp>
      <p:sp>
        <p:nvSpPr>
          <p:cNvPr id="16" name="文本框 15">
            <a:extLst>
              <a:ext uri="{FF2B5EF4-FFF2-40B4-BE49-F238E27FC236}">
                <a16:creationId xmlns:a16="http://schemas.microsoft.com/office/drawing/2014/main" id="{31140FBB-6FB5-40E4-855A-2668A14BA84C}"/>
              </a:ext>
            </a:extLst>
          </p:cNvPr>
          <p:cNvSpPr txBox="1"/>
          <p:nvPr/>
        </p:nvSpPr>
        <p:spPr>
          <a:xfrm>
            <a:off x="5780367" y="2825284"/>
            <a:ext cx="5205686" cy="570284"/>
          </a:xfrm>
          <a:prstGeom prst="rect">
            <a:avLst/>
          </a:prstGeom>
          <a:noFill/>
        </p:spPr>
        <p:txBody>
          <a:bodyPr wrap="square" rtlCol="0">
            <a:spAutoFit/>
          </a:bodyPr>
          <a:lstStyle/>
          <a:p>
            <a:pPr marL="216000" indent="-216000">
              <a:lnSpc>
                <a:spcPct val="150000"/>
              </a:lnSpc>
              <a:buSzPct val="60000"/>
              <a:buFont typeface="Wingdings" panose="05000000000000000000" pitchFamily="2" charset="2"/>
              <a:buChar char="l"/>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17" name="文本框 16">
            <a:extLst>
              <a:ext uri="{FF2B5EF4-FFF2-40B4-BE49-F238E27FC236}">
                <a16:creationId xmlns:a16="http://schemas.microsoft.com/office/drawing/2014/main" id="{7698FEC1-3221-475E-87E7-5414EE09AAEA}"/>
              </a:ext>
            </a:extLst>
          </p:cNvPr>
          <p:cNvSpPr txBox="1"/>
          <p:nvPr/>
        </p:nvSpPr>
        <p:spPr>
          <a:xfrm>
            <a:off x="5780367" y="3681560"/>
            <a:ext cx="5205686" cy="570284"/>
          </a:xfrm>
          <a:prstGeom prst="rect">
            <a:avLst/>
          </a:prstGeom>
          <a:noFill/>
        </p:spPr>
        <p:txBody>
          <a:bodyPr wrap="square" rtlCol="0">
            <a:spAutoFit/>
          </a:bodyPr>
          <a:lstStyle/>
          <a:p>
            <a:pPr marL="216000" indent="-216000">
              <a:lnSpc>
                <a:spcPct val="150000"/>
              </a:lnSpc>
              <a:buSzPct val="60000"/>
              <a:buFont typeface="Wingdings" panose="05000000000000000000" pitchFamily="2" charset="2"/>
              <a:buChar char="l"/>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18" name="文本框 17">
            <a:extLst>
              <a:ext uri="{FF2B5EF4-FFF2-40B4-BE49-F238E27FC236}">
                <a16:creationId xmlns:a16="http://schemas.microsoft.com/office/drawing/2014/main" id="{D8EC3EE6-5FAD-4BB6-9904-B32290CECE75}"/>
              </a:ext>
            </a:extLst>
          </p:cNvPr>
          <p:cNvSpPr txBox="1"/>
          <p:nvPr/>
        </p:nvSpPr>
        <p:spPr>
          <a:xfrm>
            <a:off x="5780367" y="4537837"/>
            <a:ext cx="5205686" cy="570284"/>
          </a:xfrm>
          <a:prstGeom prst="rect">
            <a:avLst/>
          </a:prstGeom>
          <a:noFill/>
        </p:spPr>
        <p:txBody>
          <a:bodyPr wrap="square" rtlCol="0">
            <a:spAutoFit/>
          </a:bodyPr>
          <a:lstStyle/>
          <a:p>
            <a:pPr marL="216000" indent="-216000">
              <a:lnSpc>
                <a:spcPct val="150000"/>
              </a:lnSpc>
              <a:buSzPct val="60000"/>
              <a:buFont typeface="Wingdings" panose="05000000000000000000" pitchFamily="2" charset="2"/>
              <a:buChar char="l"/>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Tree>
    <p:extLst>
      <p:ext uri="{BB962C8B-B14F-4D97-AF65-F5344CB8AC3E}">
        <p14:creationId xmlns:p14="http://schemas.microsoft.com/office/powerpoint/2010/main" val="66748682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 presetClass="entr" presetSubtype="2" fill="hold" grpId="0" nodeType="afterEffect">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2" fill="hold" grpId="0" nodeType="afterEffect">
                                  <p:stCondLst>
                                    <p:cond delay="25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DEVELOPMENT HISTORY</a:t>
            </a:r>
          </a:p>
        </p:txBody>
      </p:sp>
      <p:grpSp>
        <p:nvGrpSpPr>
          <p:cNvPr id="10" name="组合 9">
            <a:extLst>
              <a:ext uri="{FF2B5EF4-FFF2-40B4-BE49-F238E27FC236}">
                <a16:creationId xmlns:a16="http://schemas.microsoft.com/office/drawing/2014/main" id="{CF756D12-DA54-44A0-80CC-2E1D4FC2911C}"/>
              </a:ext>
            </a:extLst>
          </p:cNvPr>
          <p:cNvGrpSpPr/>
          <p:nvPr/>
        </p:nvGrpSpPr>
        <p:grpSpPr>
          <a:xfrm>
            <a:off x="8352610" y="1633719"/>
            <a:ext cx="3103052" cy="1033176"/>
            <a:chOff x="7873159" y="1393689"/>
            <a:chExt cx="3103052" cy="1033176"/>
          </a:xfrm>
        </p:grpSpPr>
        <p:sp>
          <p:nvSpPr>
            <p:cNvPr id="11" name="矩形 10">
              <a:extLst>
                <a:ext uri="{FF2B5EF4-FFF2-40B4-BE49-F238E27FC236}">
                  <a16:creationId xmlns:a16="http://schemas.microsoft.com/office/drawing/2014/main" id="{EB8EB381-11C0-4F6A-9D08-C0A6690FC738}"/>
                </a:ext>
              </a:extLst>
            </p:cNvPr>
            <p:cNvSpPr/>
            <p:nvPr/>
          </p:nvSpPr>
          <p:spPr>
            <a:xfrm>
              <a:off x="7972307" y="1784470"/>
              <a:ext cx="324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1C55D688-599D-42E2-90A5-A73D847692C3}"/>
                </a:ext>
              </a:extLst>
            </p:cNvPr>
            <p:cNvSpPr txBox="1"/>
            <p:nvPr/>
          </p:nvSpPr>
          <p:spPr>
            <a:xfrm>
              <a:off x="7873159" y="1393689"/>
              <a:ext cx="3103052" cy="400110"/>
            </a:xfrm>
            <a:prstGeom prst="rect">
              <a:avLst/>
            </a:prstGeom>
            <a:noFill/>
          </p:spPr>
          <p:txBody>
            <a:bodyPr wrap="square" rtlCol="0">
              <a:spAutoFit/>
            </a:bodyPr>
            <a:lstStyle/>
            <a:p>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13" name="文本框 12">
              <a:extLst>
                <a:ext uri="{FF2B5EF4-FFF2-40B4-BE49-F238E27FC236}">
                  <a16:creationId xmlns:a16="http://schemas.microsoft.com/office/drawing/2014/main" id="{7B3098C0-34B1-40EA-81F7-D7231EF12AF5}"/>
                </a:ext>
              </a:extLst>
            </p:cNvPr>
            <p:cNvSpPr txBox="1"/>
            <p:nvPr/>
          </p:nvSpPr>
          <p:spPr>
            <a:xfrm>
              <a:off x="7873159" y="1856581"/>
              <a:ext cx="2819482" cy="570284"/>
            </a:xfrm>
            <a:prstGeom prst="rect">
              <a:avLst/>
            </a:prstGeom>
            <a:noFill/>
          </p:spPr>
          <p:txBody>
            <a:bodyPr wrap="square" rtlCol="0">
              <a:spAutoFit/>
            </a:bodyPr>
            <a:lstStyle/>
            <a:p>
              <a:pP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14" name="组合 13">
            <a:extLst>
              <a:ext uri="{FF2B5EF4-FFF2-40B4-BE49-F238E27FC236}">
                <a16:creationId xmlns:a16="http://schemas.microsoft.com/office/drawing/2014/main" id="{3AB37B2B-7B2E-47B9-9133-BD863498B9DB}"/>
              </a:ext>
            </a:extLst>
          </p:cNvPr>
          <p:cNvGrpSpPr/>
          <p:nvPr/>
        </p:nvGrpSpPr>
        <p:grpSpPr>
          <a:xfrm>
            <a:off x="8352610" y="4559047"/>
            <a:ext cx="3103052" cy="1033176"/>
            <a:chOff x="7873159" y="4627627"/>
            <a:chExt cx="3103052" cy="1033176"/>
          </a:xfrm>
        </p:grpSpPr>
        <p:sp>
          <p:nvSpPr>
            <p:cNvPr id="15" name="矩形 14">
              <a:extLst>
                <a:ext uri="{FF2B5EF4-FFF2-40B4-BE49-F238E27FC236}">
                  <a16:creationId xmlns:a16="http://schemas.microsoft.com/office/drawing/2014/main" id="{47B5DF43-BB01-4EF3-8ECB-F24B5B1CEB86}"/>
                </a:ext>
              </a:extLst>
            </p:cNvPr>
            <p:cNvSpPr/>
            <p:nvPr/>
          </p:nvSpPr>
          <p:spPr>
            <a:xfrm>
              <a:off x="7972307" y="5018408"/>
              <a:ext cx="324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32431848-9914-469C-BAC9-5382C6CA971C}"/>
                </a:ext>
              </a:extLst>
            </p:cNvPr>
            <p:cNvSpPr txBox="1"/>
            <p:nvPr/>
          </p:nvSpPr>
          <p:spPr>
            <a:xfrm>
              <a:off x="7873159" y="4627627"/>
              <a:ext cx="3103052" cy="400110"/>
            </a:xfrm>
            <a:prstGeom prst="rect">
              <a:avLst/>
            </a:prstGeom>
            <a:noFill/>
          </p:spPr>
          <p:txBody>
            <a:bodyPr wrap="square" rtlCol="0">
              <a:spAutoFit/>
            </a:bodyPr>
            <a:lstStyle/>
            <a:p>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17" name="文本框 16">
              <a:extLst>
                <a:ext uri="{FF2B5EF4-FFF2-40B4-BE49-F238E27FC236}">
                  <a16:creationId xmlns:a16="http://schemas.microsoft.com/office/drawing/2014/main" id="{9561B501-17C0-4021-A507-8DCF73792E1D}"/>
                </a:ext>
              </a:extLst>
            </p:cNvPr>
            <p:cNvSpPr txBox="1"/>
            <p:nvPr/>
          </p:nvSpPr>
          <p:spPr>
            <a:xfrm>
              <a:off x="7873159" y="5090519"/>
              <a:ext cx="2819482" cy="570284"/>
            </a:xfrm>
            <a:prstGeom prst="rect">
              <a:avLst/>
            </a:prstGeom>
            <a:noFill/>
          </p:spPr>
          <p:txBody>
            <a:bodyPr wrap="square" rtlCol="0">
              <a:spAutoFit/>
            </a:bodyPr>
            <a:lstStyle/>
            <a:p>
              <a:pP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p>
          </p:txBody>
        </p:sp>
      </p:grpSp>
      <p:grpSp>
        <p:nvGrpSpPr>
          <p:cNvPr id="18" name="组合 17">
            <a:extLst>
              <a:ext uri="{FF2B5EF4-FFF2-40B4-BE49-F238E27FC236}">
                <a16:creationId xmlns:a16="http://schemas.microsoft.com/office/drawing/2014/main" id="{78A20E0C-6E36-4E37-BF48-A05FE803415A}"/>
              </a:ext>
            </a:extLst>
          </p:cNvPr>
          <p:cNvGrpSpPr/>
          <p:nvPr/>
        </p:nvGrpSpPr>
        <p:grpSpPr>
          <a:xfrm>
            <a:off x="738886" y="4559047"/>
            <a:ext cx="3103052" cy="1033176"/>
            <a:chOff x="1581964" y="4627627"/>
            <a:chExt cx="3103052" cy="1033176"/>
          </a:xfrm>
        </p:grpSpPr>
        <p:sp>
          <p:nvSpPr>
            <p:cNvPr id="19" name="矩形 18">
              <a:extLst>
                <a:ext uri="{FF2B5EF4-FFF2-40B4-BE49-F238E27FC236}">
                  <a16:creationId xmlns:a16="http://schemas.microsoft.com/office/drawing/2014/main" id="{E02DF6BA-5B82-4503-ADC1-5A67BE935A63}"/>
                </a:ext>
              </a:extLst>
            </p:cNvPr>
            <p:cNvSpPr/>
            <p:nvPr/>
          </p:nvSpPr>
          <p:spPr>
            <a:xfrm>
              <a:off x="4252939" y="5018408"/>
              <a:ext cx="324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3513D127-08D5-4719-ACC9-E19266882CAF}"/>
                </a:ext>
              </a:extLst>
            </p:cNvPr>
            <p:cNvSpPr txBox="1"/>
            <p:nvPr/>
          </p:nvSpPr>
          <p:spPr>
            <a:xfrm>
              <a:off x="1581964" y="4627627"/>
              <a:ext cx="3103052" cy="400110"/>
            </a:xfrm>
            <a:prstGeom prst="rect">
              <a:avLst/>
            </a:prstGeom>
            <a:noFill/>
          </p:spPr>
          <p:txBody>
            <a:bodyPr wrap="square" rtlCol="0">
              <a:spAutoFit/>
            </a:bodyPr>
            <a:lstStyle/>
            <a:p>
              <a:pPr algn="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21" name="文本框 20">
              <a:extLst>
                <a:ext uri="{FF2B5EF4-FFF2-40B4-BE49-F238E27FC236}">
                  <a16:creationId xmlns:a16="http://schemas.microsoft.com/office/drawing/2014/main" id="{A4E44FB6-A35B-405D-873B-88E607803E0F}"/>
                </a:ext>
              </a:extLst>
            </p:cNvPr>
            <p:cNvSpPr txBox="1"/>
            <p:nvPr/>
          </p:nvSpPr>
          <p:spPr>
            <a:xfrm>
              <a:off x="1827816" y="5090519"/>
              <a:ext cx="2829083" cy="570284"/>
            </a:xfrm>
            <a:prstGeom prst="rect">
              <a:avLst/>
            </a:prstGeom>
            <a:noFill/>
          </p:spPr>
          <p:txBody>
            <a:bodyPr wrap="square" rtlCol="0">
              <a:spAutoFit/>
            </a:bodyPr>
            <a:lstStyle/>
            <a:p>
              <a:pPr algn="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22" name="组合 21">
            <a:extLst>
              <a:ext uri="{FF2B5EF4-FFF2-40B4-BE49-F238E27FC236}">
                <a16:creationId xmlns:a16="http://schemas.microsoft.com/office/drawing/2014/main" id="{AF79D233-3876-49BF-86F0-6148E02B3228}"/>
              </a:ext>
            </a:extLst>
          </p:cNvPr>
          <p:cNvGrpSpPr/>
          <p:nvPr/>
        </p:nvGrpSpPr>
        <p:grpSpPr>
          <a:xfrm>
            <a:off x="738886" y="1633719"/>
            <a:ext cx="3103052" cy="1033176"/>
            <a:chOff x="1581964" y="1497192"/>
            <a:chExt cx="3103052" cy="1033176"/>
          </a:xfrm>
        </p:grpSpPr>
        <p:sp>
          <p:nvSpPr>
            <p:cNvPr id="23" name="矩形 22">
              <a:extLst>
                <a:ext uri="{FF2B5EF4-FFF2-40B4-BE49-F238E27FC236}">
                  <a16:creationId xmlns:a16="http://schemas.microsoft.com/office/drawing/2014/main" id="{D14E1D3D-7113-4A4B-942A-5E9973E0C373}"/>
                </a:ext>
              </a:extLst>
            </p:cNvPr>
            <p:cNvSpPr/>
            <p:nvPr/>
          </p:nvSpPr>
          <p:spPr>
            <a:xfrm>
              <a:off x="4252939" y="1887973"/>
              <a:ext cx="324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07BD3024-A324-45DE-9F10-6EA514ADF99A}"/>
                </a:ext>
              </a:extLst>
            </p:cNvPr>
            <p:cNvSpPr txBox="1"/>
            <p:nvPr/>
          </p:nvSpPr>
          <p:spPr>
            <a:xfrm>
              <a:off x="1581964" y="1497192"/>
              <a:ext cx="3103052" cy="400110"/>
            </a:xfrm>
            <a:prstGeom prst="rect">
              <a:avLst/>
            </a:prstGeom>
            <a:noFill/>
          </p:spPr>
          <p:txBody>
            <a:bodyPr wrap="square" rtlCol="0">
              <a:spAutoFit/>
            </a:bodyPr>
            <a:lstStyle/>
            <a:p>
              <a:pPr algn="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25" name="文本框 24">
              <a:extLst>
                <a:ext uri="{FF2B5EF4-FFF2-40B4-BE49-F238E27FC236}">
                  <a16:creationId xmlns:a16="http://schemas.microsoft.com/office/drawing/2014/main" id="{E04CB07B-6F33-4B32-8445-8BDA4AE62F10}"/>
                </a:ext>
              </a:extLst>
            </p:cNvPr>
            <p:cNvSpPr txBox="1"/>
            <p:nvPr/>
          </p:nvSpPr>
          <p:spPr>
            <a:xfrm>
              <a:off x="1827816" y="1960084"/>
              <a:ext cx="2829084" cy="570284"/>
            </a:xfrm>
            <a:prstGeom prst="rect">
              <a:avLst/>
            </a:prstGeom>
            <a:noFill/>
          </p:spPr>
          <p:txBody>
            <a:bodyPr wrap="square" rtlCol="0">
              <a:spAutoFit/>
            </a:bodyPr>
            <a:lstStyle/>
            <a:p>
              <a:pPr algn="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26" name="组合 25">
            <a:extLst>
              <a:ext uri="{FF2B5EF4-FFF2-40B4-BE49-F238E27FC236}">
                <a16:creationId xmlns:a16="http://schemas.microsoft.com/office/drawing/2014/main" id="{381E2B23-38AB-434E-A179-B6FF1A3363C4}"/>
              </a:ext>
            </a:extLst>
          </p:cNvPr>
          <p:cNvGrpSpPr/>
          <p:nvPr/>
        </p:nvGrpSpPr>
        <p:grpSpPr>
          <a:xfrm>
            <a:off x="3558001" y="1215596"/>
            <a:ext cx="5076000" cy="5076000"/>
            <a:chOff x="3558001" y="1215596"/>
            <a:chExt cx="5076000" cy="5076000"/>
          </a:xfrm>
        </p:grpSpPr>
        <p:sp>
          <p:nvSpPr>
            <p:cNvPr id="27" name="圆角矩形 7">
              <a:extLst>
                <a:ext uri="{FF2B5EF4-FFF2-40B4-BE49-F238E27FC236}">
                  <a16:creationId xmlns:a16="http://schemas.microsoft.com/office/drawing/2014/main" id="{187ED99A-10AB-4B43-B0A8-BD30F650EA12}"/>
                </a:ext>
              </a:extLst>
            </p:cNvPr>
            <p:cNvSpPr/>
            <p:nvPr/>
          </p:nvSpPr>
          <p:spPr>
            <a:xfrm rot="2700000">
              <a:off x="3558001" y="3132596"/>
              <a:ext cx="5076000" cy="1242000"/>
            </a:xfrm>
            <a:prstGeom prst="roundRect">
              <a:avLst>
                <a:gd name="adj" fmla="val 50000"/>
              </a:avLst>
            </a:prstGeom>
            <a:solidFill>
              <a:srgbClr val="D61D3D"/>
            </a:solidFill>
            <a:ln w="25400">
              <a:solidFill>
                <a:srgbClr val="D41F3E">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8">
              <a:extLst>
                <a:ext uri="{FF2B5EF4-FFF2-40B4-BE49-F238E27FC236}">
                  <a16:creationId xmlns:a16="http://schemas.microsoft.com/office/drawing/2014/main" id="{BBF040F3-7BD5-4BB1-8261-D2C8434512FE}"/>
                </a:ext>
              </a:extLst>
            </p:cNvPr>
            <p:cNvSpPr/>
            <p:nvPr/>
          </p:nvSpPr>
          <p:spPr>
            <a:xfrm rot="18900000" flipH="1">
              <a:off x="3558001" y="3132596"/>
              <a:ext cx="5076000" cy="1242000"/>
            </a:xfrm>
            <a:prstGeom prst="roundRect">
              <a:avLst>
                <a:gd name="adj" fmla="val 50000"/>
              </a:avLst>
            </a:prstGeom>
            <a:solidFill>
              <a:srgbClr val="D61D3D"/>
            </a:solidFill>
            <a:ln w="25400">
              <a:solidFill>
                <a:srgbClr val="D41F3E">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a:extLst>
                <a:ext uri="{FF2B5EF4-FFF2-40B4-BE49-F238E27FC236}">
                  <a16:creationId xmlns:a16="http://schemas.microsoft.com/office/drawing/2014/main" id="{216116E3-0CCF-4AC1-9D57-DA7A8617DF01}"/>
                </a:ext>
              </a:extLst>
            </p:cNvPr>
            <p:cNvSpPr/>
            <p:nvPr/>
          </p:nvSpPr>
          <p:spPr>
            <a:xfrm>
              <a:off x="5097544" y="2755140"/>
              <a:ext cx="1996912" cy="1996912"/>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FA75CB51-92D6-4DCD-A298-554314154687}"/>
                </a:ext>
              </a:extLst>
            </p:cNvPr>
            <p:cNvSpPr/>
            <p:nvPr/>
          </p:nvSpPr>
          <p:spPr>
            <a:xfrm>
              <a:off x="5475000" y="3132596"/>
              <a:ext cx="1242000" cy="124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a:extLst>
                <a:ext uri="{FF2B5EF4-FFF2-40B4-BE49-F238E27FC236}">
                  <a16:creationId xmlns:a16="http://schemas.microsoft.com/office/drawing/2014/main" id="{68FBAD4A-194B-47B4-B583-1BC85EBAC571}"/>
                </a:ext>
              </a:extLst>
            </p:cNvPr>
            <p:cNvGrpSpPr/>
            <p:nvPr/>
          </p:nvGrpSpPr>
          <p:grpSpPr>
            <a:xfrm>
              <a:off x="4479690" y="2161380"/>
              <a:ext cx="420680" cy="419756"/>
              <a:chOff x="3721100" y="-804863"/>
              <a:chExt cx="722313" cy="720725"/>
            </a:xfrm>
            <a:solidFill>
              <a:schemeClr val="bg1"/>
            </a:solidFill>
          </p:grpSpPr>
          <p:sp>
            <p:nvSpPr>
              <p:cNvPr id="35" name="Freeform 5">
                <a:extLst>
                  <a:ext uri="{FF2B5EF4-FFF2-40B4-BE49-F238E27FC236}">
                    <a16:creationId xmlns:a16="http://schemas.microsoft.com/office/drawing/2014/main" id="{A82E2E6B-70CD-4B89-A570-4397640E8635}"/>
                  </a:ext>
                </a:extLst>
              </p:cNvPr>
              <p:cNvSpPr>
                <a:spLocks noEditPoints="1"/>
              </p:cNvSpPr>
              <p:nvPr/>
            </p:nvSpPr>
            <p:spPr bwMode="auto">
              <a:xfrm>
                <a:off x="4060825" y="-466726"/>
                <a:ext cx="241300" cy="174625"/>
              </a:xfrm>
              <a:custGeom>
                <a:avLst/>
                <a:gdLst>
                  <a:gd name="T0" fmla="*/ 961 w 1104"/>
                  <a:gd name="T1" fmla="*/ 565 h 792"/>
                  <a:gd name="T2" fmla="*/ 121 w 1104"/>
                  <a:gd name="T3" fmla="*/ 565 h 792"/>
                  <a:gd name="T4" fmla="*/ 21 w 1104"/>
                  <a:gd name="T5" fmla="*/ 621 h 792"/>
                  <a:gd name="T6" fmla="*/ 21 w 1104"/>
                  <a:gd name="T7" fmla="*/ 736 h 792"/>
                  <a:gd name="T8" fmla="*/ 121 w 1104"/>
                  <a:gd name="T9" fmla="*/ 792 h 792"/>
                  <a:gd name="T10" fmla="*/ 961 w 1104"/>
                  <a:gd name="T11" fmla="*/ 792 h 792"/>
                  <a:gd name="T12" fmla="*/ 1061 w 1104"/>
                  <a:gd name="T13" fmla="*/ 736 h 792"/>
                  <a:gd name="T14" fmla="*/ 1061 w 1104"/>
                  <a:gd name="T15" fmla="*/ 621 h 792"/>
                  <a:gd name="T16" fmla="*/ 961 w 1104"/>
                  <a:gd name="T17" fmla="*/ 565 h 792"/>
                  <a:gd name="T18" fmla="*/ 984 w 1104"/>
                  <a:gd name="T19" fmla="*/ 1 h 792"/>
                  <a:gd name="T20" fmla="*/ 314 w 1104"/>
                  <a:gd name="T21" fmla="*/ 1 h 792"/>
                  <a:gd name="T22" fmla="*/ 214 w 1104"/>
                  <a:gd name="T23" fmla="*/ 57 h 792"/>
                  <a:gd name="T24" fmla="*/ 214 w 1104"/>
                  <a:gd name="T25" fmla="*/ 171 h 792"/>
                  <a:gd name="T26" fmla="*/ 314 w 1104"/>
                  <a:gd name="T27" fmla="*/ 227 h 792"/>
                  <a:gd name="T28" fmla="*/ 984 w 1104"/>
                  <a:gd name="T29" fmla="*/ 227 h 792"/>
                  <a:gd name="T30" fmla="*/ 1084 w 1104"/>
                  <a:gd name="T31" fmla="*/ 171 h 792"/>
                  <a:gd name="T32" fmla="*/ 1084 w 1104"/>
                  <a:gd name="T33" fmla="*/ 57 h 792"/>
                  <a:gd name="T34" fmla="*/ 984 w 1104"/>
                  <a:gd name="T35" fmla="*/ 1 h 792"/>
                  <a:gd name="T36" fmla="*/ 984 w 1104"/>
                  <a:gd name="T37" fmla="*/ 1 h 792"/>
                  <a:gd name="T38" fmla="*/ 984 w 1104"/>
                  <a:gd name="T3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 h="792">
                    <a:moveTo>
                      <a:pt x="961" y="565"/>
                    </a:moveTo>
                    <a:cubicBezTo>
                      <a:pt x="121" y="565"/>
                      <a:pt x="121" y="565"/>
                      <a:pt x="121" y="565"/>
                    </a:cubicBezTo>
                    <a:cubicBezTo>
                      <a:pt x="80" y="564"/>
                      <a:pt x="42" y="586"/>
                      <a:pt x="21" y="621"/>
                    </a:cubicBezTo>
                    <a:cubicBezTo>
                      <a:pt x="0" y="657"/>
                      <a:pt x="0" y="700"/>
                      <a:pt x="21" y="736"/>
                    </a:cubicBezTo>
                    <a:cubicBezTo>
                      <a:pt x="42" y="771"/>
                      <a:pt x="80" y="792"/>
                      <a:pt x="121" y="792"/>
                    </a:cubicBezTo>
                    <a:cubicBezTo>
                      <a:pt x="961" y="792"/>
                      <a:pt x="961" y="792"/>
                      <a:pt x="961" y="792"/>
                    </a:cubicBezTo>
                    <a:cubicBezTo>
                      <a:pt x="1002" y="792"/>
                      <a:pt x="1040" y="771"/>
                      <a:pt x="1061" y="736"/>
                    </a:cubicBezTo>
                    <a:cubicBezTo>
                      <a:pt x="1082" y="700"/>
                      <a:pt x="1082" y="657"/>
                      <a:pt x="1061" y="621"/>
                    </a:cubicBezTo>
                    <a:cubicBezTo>
                      <a:pt x="1040" y="586"/>
                      <a:pt x="1002" y="564"/>
                      <a:pt x="961" y="565"/>
                    </a:cubicBezTo>
                    <a:close/>
                    <a:moveTo>
                      <a:pt x="984" y="1"/>
                    </a:moveTo>
                    <a:cubicBezTo>
                      <a:pt x="314" y="1"/>
                      <a:pt x="314" y="1"/>
                      <a:pt x="314" y="1"/>
                    </a:cubicBezTo>
                    <a:cubicBezTo>
                      <a:pt x="273" y="0"/>
                      <a:pt x="235" y="21"/>
                      <a:pt x="214" y="57"/>
                    </a:cubicBezTo>
                    <a:cubicBezTo>
                      <a:pt x="194" y="92"/>
                      <a:pt x="194" y="136"/>
                      <a:pt x="214" y="171"/>
                    </a:cubicBezTo>
                    <a:cubicBezTo>
                      <a:pt x="235" y="207"/>
                      <a:pt x="273" y="228"/>
                      <a:pt x="314" y="227"/>
                    </a:cubicBezTo>
                    <a:cubicBezTo>
                      <a:pt x="984" y="227"/>
                      <a:pt x="984" y="227"/>
                      <a:pt x="984" y="227"/>
                    </a:cubicBezTo>
                    <a:cubicBezTo>
                      <a:pt x="1025" y="228"/>
                      <a:pt x="1063" y="207"/>
                      <a:pt x="1084" y="171"/>
                    </a:cubicBezTo>
                    <a:cubicBezTo>
                      <a:pt x="1104" y="136"/>
                      <a:pt x="1104" y="92"/>
                      <a:pt x="1084" y="57"/>
                    </a:cubicBezTo>
                    <a:cubicBezTo>
                      <a:pt x="1063" y="21"/>
                      <a:pt x="1025" y="0"/>
                      <a:pt x="984" y="1"/>
                    </a:cubicBezTo>
                    <a:close/>
                    <a:moveTo>
                      <a:pt x="984" y="1"/>
                    </a:moveTo>
                    <a:cubicBezTo>
                      <a:pt x="984" y="1"/>
                      <a:pt x="984" y="1"/>
                      <a:pt x="98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6">
                <a:extLst>
                  <a:ext uri="{FF2B5EF4-FFF2-40B4-BE49-F238E27FC236}">
                    <a16:creationId xmlns:a16="http://schemas.microsoft.com/office/drawing/2014/main" id="{CBB9F1A7-416A-471B-BF15-D7617A04B51E}"/>
                  </a:ext>
                </a:extLst>
              </p:cNvPr>
              <p:cNvSpPr>
                <a:spLocks noEditPoints="1"/>
              </p:cNvSpPr>
              <p:nvPr/>
            </p:nvSpPr>
            <p:spPr bwMode="auto">
              <a:xfrm>
                <a:off x="3871913" y="-804863"/>
                <a:ext cx="571500" cy="695325"/>
              </a:xfrm>
              <a:custGeom>
                <a:avLst/>
                <a:gdLst>
                  <a:gd name="T0" fmla="*/ 1812 w 2606"/>
                  <a:gd name="T1" fmla="*/ 0 h 3167"/>
                  <a:gd name="T2" fmla="*/ 451 w 2606"/>
                  <a:gd name="T3" fmla="*/ 0 h 3167"/>
                  <a:gd name="T4" fmla="*/ 0 w 2606"/>
                  <a:gd name="T5" fmla="*/ 409 h 3167"/>
                  <a:gd name="T6" fmla="*/ 0 w 2606"/>
                  <a:gd name="T7" fmla="*/ 664 h 3167"/>
                  <a:gd name="T8" fmla="*/ 0 w 2606"/>
                  <a:gd name="T9" fmla="*/ 664 h 3167"/>
                  <a:gd name="T10" fmla="*/ 0 w 2606"/>
                  <a:gd name="T11" fmla="*/ 818 h 3167"/>
                  <a:gd name="T12" fmla="*/ 243 w 2606"/>
                  <a:gd name="T13" fmla="*/ 692 h 3167"/>
                  <a:gd name="T14" fmla="*/ 243 w 2606"/>
                  <a:gd name="T15" fmla="*/ 449 h 3167"/>
                  <a:gd name="T16" fmla="*/ 452 w 2606"/>
                  <a:gd name="T17" fmla="*/ 226 h 3167"/>
                  <a:gd name="T18" fmla="*/ 1586 w 2606"/>
                  <a:gd name="T19" fmla="*/ 226 h 3167"/>
                  <a:gd name="T20" fmla="*/ 1586 w 2606"/>
                  <a:gd name="T21" fmla="*/ 681 h 3167"/>
                  <a:gd name="T22" fmla="*/ 2040 w 2606"/>
                  <a:gd name="T23" fmla="*/ 1131 h 3167"/>
                  <a:gd name="T24" fmla="*/ 2380 w 2606"/>
                  <a:gd name="T25" fmla="*/ 1131 h 3167"/>
                  <a:gd name="T26" fmla="*/ 2380 w 2606"/>
                  <a:gd name="T27" fmla="*/ 2714 h 3167"/>
                  <a:gd name="T28" fmla="*/ 2153 w 2606"/>
                  <a:gd name="T29" fmla="*/ 2940 h 3167"/>
                  <a:gd name="T30" fmla="*/ 1745 w 2606"/>
                  <a:gd name="T31" fmla="*/ 2940 h 3167"/>
                  <a:gd name="T32" fmla="*/ 1745 w 2606"/>
                  <a:gd name="T33" fmla="*/ 3012 h 3167"/>
                  <a:gd name="T34" fmla="*/ 1745 w 2606"/>
                  <a:gd name="T35" fmla="*/ 3167 h 3167"/>
                  <a:gd name="T36" fmla="*/ 2153 w 2606"/>
                  <a:gd name="T37" fmla="*/ 3167 h 3167"/>
                  <a:gd name="T38" fmla="*/ 2606 w 2606"/>
                  <a:gd name="T39" fmla="*/ 2714 h 3167"/>
                  <a:gd name="T40" fmla="*/ 2606 w 2606"/>
                  <a:gd name="T41" fmla="*/ 908 h 3167"/>
                  <a:gd name="T42" fmla="*/ 1812 w 2606"/>
                  <a:gd name="T43" fmla="*/ 0 h 3167"/>
                  <a:gd name="T44" fmla="*/ 2039 w 2606"/>
                  <a:gd name="T45" fmla="*/ 904 h 3167"/>
                  <a:gd name="T46" fmla="*/ 1813 w 2606"/>
                  <a:gd name="T47" fmla="*/ 567 h 3167"/>
                  <a:gd name="T48" fmla="*/ 1813 w 2606"/>
                  <a:gd name="T49" fmla="*/ 229 h 3167"/>
                  <a:gd name="T50" fmla="*/ 2379 w 2606"/>
                  <a:gd name="T51" fmla="*/ 904 h 3167"/>
                  <a:gd name="T52" fmla="*/ 2039 w 2606"/>
                  <a:gd name="T53" fmla="*/ 904 h 3167"/>
                  <a:gd name="T54" fmla="*/ 2039 w 2606"/>
                  <a:gd name="T55" fmla="*/ 904 h 3167"/>
                  <a:gd name="T56" fmla="*/ 2039 w 2606"/>
                  <a:gd name="T57" fmla="*/ 904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6" h="3167">
                    <a:moveTo>
                      <a:pt x="1812" y="0"/>
                    </a:moveTo>
                    <a:cubicBezTo>
                      <a:pt x="451" y="0"/>
                      <a:pt x="451" y="0"/>
                      <a:pt x="451" y="0"/>
                    </a:cubicBezTo>
                    <a:cubicBezTo>
                      <a:pt x="226" y="0"/>
                      <a:pt x="24" y="193"/>
                      <a:pt x="0" y="409"/>
                    </a:cubicBezTo>
                    <a:cubicBezTo>
                      <a:pt x="0" y="664"/>
                      <a:pt x="0" y="664"/>
                      <a:pt x="0" y="664"/>
                    </a:cubicBezTo>
                    <a:cubicBezTo>
                      <a:pt x="0" y="664"/>
                      <a:pt x="0" y="664"/>
                      <a:pt x="0" y="664"/>
                    </a:cubicBezTo>
                    <a:cubicBezTo>
                      <a:pt x="0" y="818"/>
                      <a:pt x="0" y="818"/>
                      <a:pt x="0" y="818"/>
                    </a:cubicBezTo>
                    <a:cubicBezTo>
                      <a:pt x="75" y="760"/>
                      <a:pt x="148" y="725"/>
                      <a:pt x="243" y="692"/>
                    </a:cubicBezTo>
                    <a:cubicBezTo>
                      <a:pt x="243" y="449"/>
                      <a:pt x="243" y="449"/>
                      <a:pt x="243" y="449"/>
                    </a:cubicBezTo>
                    <a:cubicBezTo>
                      <a:pt x="243" y="333"/>
                      <a:pt x="332" y="226"/>
                      <a:pt x="452" y="226"/>
                    </a:cubicBezTo>
                    <a:cubicBezTo>
                      <a:pt x="1586" y="226"/>
                      <a:pt x="1586" y="226"/>
                      <a:pt x="1586" y="226"/>
                    </a:cubicBezTo>
                    <a:cubicBezTo>
                      <a:pt x="1585" y="486"/>
                      <a:pt x="1586" y="681"/>
                      <a:pt x="1586" y="681"/>
                    </a:cubicBezTo>
                    <a:cubicBezTo>
                      <a:pt x="1586" y="916"/>
                      <a:pt x="1798" y="1131"/>
                      <a:pt x="2040" y="1131"/>
                    </a:cubicBezTo>
                    <a:cubicBezTo>
                      <a:pt x="2380" y="1131"/>
                      <a:pt x="2380" y="1131"/>
                      <a:pt x="2380" y="1131"/>
                    </a:cubicBezTo>
                    <a:cubicBezTo>
                      <a:pt x="2380" y="2714"/>
                      <a:pt x="2380" y="2714"/>
                      <a:pt x="2380" y="2714"/>
                    </a:cubicBezTo>
                    <a:cubicBezTo>
                      <a:pt x="2380" y="2829"/>
                      <a:pt x="2272" y="2940"/>
                      <a:pt x="2153" y="2940"/>
                    </a:cubicBezTo>
                    <a:cubicBezTo>
                      <a:pt x="1745" y="2940"/>
                      <a:pt x="1745" y="2940"/>
                      <a:pt x="1745" y="2940"/>
                    </a:cubicBezTo>
                    <a:cubicBezTo>
                      <a:pt x="1745" y="2986"/>
                      <a:pt x="1745" y="2985"/>
                      <a:pt x="1745" y="3012"/>
                    </a:cubicBezTo>
                    <a:cubicBezTo>
                      <a:pt x="1745" y="3167"/>
                      <a:pt x="1745" y="3167"/>
                      <a:pt x="1745" y="3167"/>
                    </a:cubicBezTo>
                    <a:cubicBezTo>
                      <a:pt x="2153" y="3167"/>
                      <a:pt x="2153" y="3167"/>
                      <a:pt x="2153" y="3167"/>
                    </a:cubicBezTo>
                    <a:cubicBezTo>
                      <a:pt x="2392" y="3167"/>
                      <a:pt x="2606" y="2947"/>
                      <a:pt x="2606" y="2714"/>
                    </a:cubicBezTo>
                    <a:cubicBezTo>
                      <a:pt x="2606" y="908"/>
                      <a:pt x="2606" y="908"/>
                      <a:pt x="2606" y="908"/>
                    </a:cubicBezTo>
                    <a:lnTo>
                      <a:pt x="1812" y="0"/>
                    </a:lnTo>
                    <a:close/>
                    <a:moveTo>
                      <a:pt x="2039" y="904"/>
                    </a:moveTo>
                    <a:cubicBezTo>
                      <a:pt x="1919" y="904"/>
                      <a:pt x="1813" y="685"/>
                      <a:pt x="1813" y="567"/>
                    </a:cubicBezTo>
                    <a:cubicBezTo>
                      <a:pt x="1813" y="229"/>
                      <a:pt x="1813" y="229"/>
                      <a:pt x="1813" y="229"/>
                    </a:cubicBezTo>
                    <a:cubicBezTo>
                      <a:pt x="2379" y="904"/>
                      <a:pt x="2379" y="904"/>
                      <a:pt x="2379" y="904"/>
                    </a:cubicBezTo>
                    <a:lnTo>
                      <a:pt x="2039" y="904"/>
                    </a:lnTo>
                    <a:close/>
                    <a:moveTo>
                      <a:pt x="2039" y="904"/>
                    </a:moveTo>
                    <a:cubicBezTo>
                      <a:pt x="2039" y="904"/>
                      <a:pt x="2039" y="904"/>
                      <a:pt x="2039" y="9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
                <a:extLst>
                  <a:ext uri="{FF2B5EF4-FFF2-40B4-BE49-F238E27FC236}">
                    <a16:creationId xmlns:a16="http://schemas.microsoft.com/office/drawing/2014/main" id="{855A2468-0979-4513-9EEC-1D07103D6369}"/>
                  </a:ext>
                </a:extLst>
              </p:cNvPr>
              <p:cNvSpPr>
                <a:spLocks noEditPoints="1"/>
              </p:cNvSpPr>
              <p:nvPr/>
            </p:nvSpPr>
            <p:spPr bwMode="auto">
              <a:xfrm>
                <a:off x="3721100" y="-644526"/>
                <a:ext cx="517525" cy="560388"/>
              </a:xfrm>
              <a:custGeom>
                <a:avLst/>
                <a:gdLst>
                  <a:gd name="T0" fmla="*/ 2201 w 2361"/>
                  <a:gd name="T1" fmla="*/ 1991 h 2549"/>
                  <a:gd name="T2" fmla="*/ 1607 w 2361"/>
                  <a:gd name="T3" fmla="*/ 1662 h 2549"/>
                  <a:gd name="T4" fmla="*/ 1888 w 2361"/>
                  <a:gd name="T5" fmla="*/ 956 h 2549"/>
                  <a:gd name="T6" fmla="*/ 1888 w 2361"/>
                  <a:gd name="T7" fmla="*/ 558 h 2549"/>
                  <a:gd name="T8" fmla="*/ 1185 w 2361"/>
                  <a:gd name="T9" fmla="*/ 0 h 2549"/>
                  <a:gd name="T10" fmla="*/ 473 w 2361"/>
                  <a:gd name="T11" fmla="*/ 558 h 2549"/>
                  <a:gd name="T12" fmla="*/ 473 w 2361"/>
                  <a:gd name="T13" fmla="*/ 956 h 2549"/>
                  <a:gd name="T14" fmla="*/ 770 w 2361"/>
                  <a:gd name="T15" fmla="*/ 1661 h 2549"/>
                  <a:gd name="T16" fmla="*/ 160 w 2361"/>
                  <a:gd name="T17" fmla="*/ 1991 h 2549"/>
                  <a:gd name="T18" fmla="*/ 1 w 2361"/>
                  <a:gd name="T19" fmla="*/ 2150 h 2549"/>
                  <a:gd name="T20" fmla="*/ 1 w 2361"/>
                  <a:gd name="T21" fmla="*/ 2390 h 2549"/>
                  <a:gd name="T22" fmla="*/ 47 w 2361"/>
                  <a:gd name="T23" fmla="*/ 2502 h 2549"/>
                  <a:gd name="T24" fmla="*/ 160 w 2361"/>
                  <a:gd name="T25" fmla="*/ 2549 h 2549"/>
                  <a:gd name="T26" fmla="*/ 2201 w 2361"/>
                  <a:gd name="T27" fmla="*/ 2549 h 2549"/>
                  <a:gd name="T28" fmla="*/ 2314 w 2361"/>
                  <a:gd name="T29" fmla="*/ 2502 h 2549"/>
                  <a:gd name="T30" fmla="*/ 2361 w 2361"/>
                  <a:gd name="T31" fmla="*/ 2390 h 2549"/>
                  <a:gd name="T32" fmla="*/ 2361 w 2361"/>
                  <a:gd name="T33" fmla="*/ 2150 h 2549"/>
                  <a:gd name="T34" fmla="*/ 2201 w 2361"/>
                  <a:gd name="T35" fmla="*/ 1991 h 2549"/>
                  <a:gd name="T36" fmla="*/ 189 w 2361"/>
                  <a:gd name="T37" fmla="*/ 2360 h 2549"/>
                  <a:gd name="T38" fmla="*/ 189 w 2361"/>
                  <a:gd name="T39" fmla="*/ 2192 h 2549"/>
                  <a:gd name="T40" fmla="*/ 237 w 2361"/>
                  <a:gd name="T41" fmla="*/ 2163 h 2549"/>
                  <a:gd name="T42" fmla="*/ 250 w 2361"/>
                  <a:gd name="T43" fmla="*/ 2157 h 2549"/>
                  <a:gd name="T44" fmla="*/ 859 w 2361"/>
                  <a:gd name="T45" fmla="*/ 1826 h 2549"/>
                  <a:gd name="T46" fmla="*/ 958 w 2361"/>
                  <a:gd name="T47" fmla="*/ 1678 h 2549"/>
                  <a:gd name="T48" fmla="*/ 888 w 2361"/>
                  <a:gd name="T49" fmla="*/ 1514 h 2549"/>
                  <a:gd name="T50" fmla="*/ 661 w 2361"/>
                  <a:gd name="T51" fmla="*/ 956 h 2549"/>
                  <a:gd name="T52" fmla="*/ 661 w 2361"/>
                  <a:gd name="T53" fmla="*/ 558 h 2549"/>
                  <a:gd name="T54" fmla="*/ 1185 w 2361"/>
                  <a:gd name="T55" fmla="*/ 189 h 2549"/>
                  <a:gd name="T56" fmla="*/ 1699 w 2361"/>
                  <a:gd name="T57" fmla="*/ 558 h 2549"/>
                  <a:gd name="T58" fmla="*/ 1699 w 2361"/>
                  <a:gd name="T59" fmla="*/ 956 h 2549"/>
                  <a:gd name="T60" fmla="*/ 1490 w 2361"/>
                  <a:gd name="T61" fmla="*/ 1514 h 2549"/>
                  <a:gd name="T62" fmla="*/ 1419 w 2361"/>
                  <a:gd name="T63" fmla="*/ 1678 h 2549"/>
                  <a:gd name="T64" fmla="*/ 1517 w 2361"/>
                  <a:gd name="T65" fmla="*/ 1828 h 2549"/>
                  <a:gd name="T66" fmla="*/ 2111 w 2361"/>
                  <a:gd name="T67" fmla="*/ 2157 h 2549"/>
                  <a:gd name="T68" fmla="*/ 2128 w 2361"/>
                  <a:gd name="T69" fmla="*/ 2165 h 2549"/>
                  <a:gd name="T70" fmla="*/ 2172 w 2361"/>
                  <a:gd name="T71" fmla="*/ 2189 h 2549"/>
                  <a:gd name="T72" fmla="*/ 2172 w 2361"/>
                  <a:gd name="T73" fmla="*/ 2360 h 2549"/>
                  <a:gd name="T74" fmla="*/ 189 w 2361"/>
                  <a:gd name="T75" fmla="*/ 2360 h 2549"/>
                  <a:gd name="T76" fmla="*/ 189 w 2361"/>
                  <a:gd name="T77" fmla="*/ 2360 h 2549"/>
                  <a:gd name="T78" fmla="*/ 189 w 2361"/>
                  <a:gd name="T79" fmla="*/ 236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1" h="2549">
                    <a:moveTo>
                      <a:pt x="2201" y="1991"/>
                    </a:moveTo>
                    <a:cubicBezTo>
                      <a:pt x="1607" y="1662"/>
                      <a:pt x="1607" y="1662"/>
                      <a:pt x="1607" y="1662"/>
                    </a:cubicBezTo>
                    <a:cubicBezTo>
                      <a:pt x="1828" y="1489"/>
                      <a:pt x="1888" y="1147"/>
                      <a:pt x="1888" y="956"/>
                    </a:cubicBezTo>
                    <a:cubicBezTo>
                      <a:pt x="1888" y="558"/>
                      <a:pt x="1888" y="558"/>
                      <a:pt x="1888" y="558"/>
                    </a:cubicBezTo>
                    <a:cubicBezTo>
                      <a:pt x="1888" y="294"/>
                      <a:pt x="1537" y="0"/>
                      <a:pt x="1185" y="0"/>
                    </a:cubicBezTo>
                    <a:cubicBezTo>
                      <a:pt x="832" y="0"/>
                      <a:pt x="473" y="294"/>
                      <a:pt x="473" y="558"/>
                    </a:cubicBezTo>
                    <a:cubicBezTo>
                      <a:pt x="473" y="956"/>
                      <a:pt x="473" y="956"/>
                      <a:pt x="473" y="956"/>
                    </a:cubicBezTo>
                    <a:cubicBezTo>
                      <a:pt x="473" y="1130"/>
                      <a:pt x="546" y="1482"/>
                      <a:pt x="770" y="1661"/>
                    </a:cubicBezTo>
                    <a:cubicBezTo>
                      <a:pt x="160" y="1991"/>
                      <a:pt x="160" y="1991"/>
                      <a:pt x="160" y="1991"/>
                    </a:cubicBezTo>
                    <a:cubicBezTo>
                      <a:pt x="160" y="1991"/>
                      <a:pt x="1" y="2062"/>
                      <a:pt x="1" y="2150"/>
                    </a:cubicBezTo>
                    <a:cubicBezTo>
                      <a:pt x="1" y="2390"/>
                      <a:pt x="1" y="2390"/>
                      <a:pt x="1" y="2390"/>
                    </a:cubicBezTo>
                    <a:cubicBezTo>
                      <a:pt x="0" y="2432"/>
                      <a:pt x="17" y="2472"/>
                      <a:pt x="47" y="2502"/>
                    </a:cubicBezTo>
                    <a:cubicBezTo>
                      <a:pt x="77" y="2532"/>
                      <a:pt x="117" y="2549"/>
                      <a:pt x="160" y="2549"/>
                    </a:cubicBezTo>
                    <a:cubicBezTo>
                      <a:pt x="2201" y="2549"/>
                      <a:pt x="2201" y="2549"/>
                      <a:pt x="2201" y="2549"/>
                    </a:cubicBezTo>
                    <a:cubicBezTo>
                      <a:pt x="2244" y="2549"/>
                      <a:pt x="2284" y="2532"/>
                      <a:pt x="2314" y="2502"/>
                    </a:cubicBezTo>
                    <a:cubicBezTo>
                      <a:pt x="2344" y="2472"/>
                      <a:pt x="2361" y="2432"/>
                      <a:pt x="2361" y="2390"/>
                    </a:cubicBezTo>
                    <a:cubicBezTo>
                      <a:pt x="2361" y="2150"/>
                      <a:pt x="2361" y="2150"/>
                      <a:pt x="2361" y="2150"/>
                    </a:cubicBezTo>
                    <a:cubicBezTo>
                      <a:pt x="2361" y="2057"/>
                      <a:pt x="2201" y="1991"/>
                      <a:pt x="2201" y="1991"/>
                    </a:cubicBezTo>
                    <a:close/>
                    <a:moveTo>
                      <a:pt x="189" y="2360"/>
                    </a:moveTo>
                    <a:cubicBezTo>
                      <a:pt x="189" y="2192"/>
                      <a:pt x="189" y="2192"/>
                      <a:pt x="189" y="2192"/>
                    </a:cubicBezTo>
                    <a:cubicBezTo>
                      <a:pt x="204" y="2181"/>
                      <a:pt x="220" y="2171"/>
                      <a:pt x="237" y="2163"/>
                    </a:cubicBezTo>
                    <a:cubicBezTo>
                      <a:pt x="241" y="2161"/>
                      <a:pt x="245" y="2159"/>
                      <a:pt x="250" y="2157"/>
                    </a:cubicBezTo>
                    <a:cubicBezTo>
                      <a:pt x="859" y="1826"/>
                      <a:pt x="859" y="1826"/>
                      <a:pt x="859" y="1826"/>
                    </a:cubicBezTo>
                    <a:cubicBezTo>
                      <a:pt x="915" y="1796"/>
                      <a:pt x="952" y="1741"/>
                      <a:pt x="958" y="1678"/>
                    </a:cubicBezTo>
                    <a:cubicBezTo>
                      <a:pt x="963" y="1615"/>
                      <a:pt x="937" y="1553"/>
                      <a:pt x="888" y="1514"/>
                    </a:cubicBezTo>
                    <a:cubicBezTo>
                      <a:pt x="729" y="1387"/>
                      <a:pt x="661" y="1106"/>
                      <a:pt x="661" y="956"/>
                    </a:cubicBezTo>
                    <a:cubicBezTo>
                      <a:pt x="661" y="558"/>
                      <a:pt x="661" y="558"/>
                      <a:pt x="661" y="558"/>
                    </a:cubicBezTo>
                    <a:cubicBezTo>
                      <a:pt x="661" y="422"/>
                      <a:pt x="917" y="189"/>
                      <a:pt x="1185" y="189"/>
                    </a:cubicBezTo>
                    <a:cubicBezTo>
                      <a:pt x="1457" y="189"/>
                      <a:pt x="1699" y="419"/>
                      <a:pt x="1699" y="558"/>
                    </a:cubicBezTo>
                    <a:cubicBezTo>
                      <a:pt x="1699" y="956"/>
                      <a:pt x="1699" y="956"/>
                      <a:pt x="1699" y="956"/>
                    </a:cubicBezTo>
                    <a:cubicBezTo>
                      <a:pt x="1699" y="1104"/>
                      <a:pt x="1653" y="1386"/>
                      <a:pt x="1490" y="1514"/>
                    </a:cubicBezTo>
                    <a:cubicBezTo>
                      <a:pt x="1440" y="1553"/>
                      <a:pt x="1414" y="1615"/>
                      <a:pt x="1419" y="1678"/>
                    </a:cubicBezTo>
                    <a:cubicBezTo>
                      <a:pt x="1424" y="1741"/>
                      <a:pt x="1461" y="1797"/>
                      <a:pt x="1517" y="1828"/>
                    </a:cubicBezTo>
                    <a:cubicBezTo>
                      <a:pt x="2111" y="2157"/>
                      <a:pt x="2111" y="2157"/>
                      <a:pt x="2111" y="2157"/>
                    </a:cubicBezTo>
                    <a:cubicBezTo>
                      <a:pt x="2116" y="2160"/>
                      <a:pt x="2123" y="2163"/>
                      <a:pt x="2128" y="2165"/>
                    </a:cubicBezTo>
                    <a:cubicBezTo>
                      <a:pt x="2144" y="2172"/>
                      <a:pt x="2158" y="2180"/>
                      <a:pt x="2172" y="2189"/>
                    </a:cubicBezTo>
                    <a:cubicBezTo>
                      <a:pt x="2172" y="2360"/>
                      <a:pt x="2172" y="2360"/>
                      <a:pt x="2172" y="2360"/>
                    </a:cubicBezTo>
                    <a:cubicBezTo>
                      <a:pt x="189" y="2360"/>
                      <a:pt x="189" y="2360"/>
                      <a:pt x="189" y="2360"/>
                    </a:cubicBezTo>
                    <a:close/>
                    <a:moveTo>
                      <a:pt x="189" y="2360"/>
                    </a:moveTo>
                    <a:cubicBezTo>
                      <a:pt x="189" y="2360"/>
                      <a:pt x="189" y="2360"/>
                      <a:pt x="189" y="23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 name="Freeform 11">
              <a:extLst>
                <a:ext uri="{FF2B5EF4-FFF2-40B4-BE49-F238E27FC236}">
                  <a16:creationId xmlns:a16="http://schemas.microsoft.com/office/drawing/2014/main" id="{F4FD9D87-F9A5-47BA-8FDF-43F33D5CD1C3}"/>
                </a:ext>
              </a:extLst>
            </p:cNvPr>
            <p:cNvSpPr>
              <a:spLocks noEditPoints="1"/>
            </p:cNvSpPr>
            <p:nvPr/>
          </p:nvSpPr>
          <p:spPr bwMode="auto">
            <a:xfrm>
              <a:off x="7240364" y="4929036"/>
              <a:ext cx="421606" cy="418832"/>
            </a:xfrm>
            <a:custGeom>
              <a:avLst/>
              <a:gdLst>
                <a:gd name="T0" fmla="*/ 1819 w 2881"/>
                <a:gd name="T1" fmla="*/ 1849 h 2857"/>
                <a:gd name="T2" fmla="*/ 1380 w 2881"/>
                <a:gd name="T3" fmla="*/ 1410 h 2857"/>
                <a:gd name="T4" fmla="*/ 2696 w 2881"/>
                <a:gd name="T5" fmla="*/ 446 h 2857"/>
                <a:gd name="T6" fmla="*/ 2784 w 2881"/>
                <a:gd name="T7" fmla="*/ 885 h 2857"/>
                <a:gd name="T8" fmla="*/ 1751 w 2881"/>
                <a:gd name="T9" fmla="*/ 1740 h 2857"/>
                <a:gd name="T10" fmla="*/ 1512 w 2881"/>
                <a:gd name="T11" fmla="*/ 1453 h 2857"/>
                <a:gd name="T12" fmla="*/ 1329 w 2881"/>
                <a:gd name="T13" fmla="*/ 1898 h 2857"/>
                <a:gd name="T14" fmla="*/ 1863 w 2881"/>
                <a:gd name="T15" fmla="*/ 1629 h 2857"/>
                <a:gd name="T16" fmla="*/ 2256 w 2881"/>
                <a:gd name="T17" fmla="*/ 709 h 2857"/>
                <a:gd name="T18" fmla="*/ 2696 w 2881"/>
                <a:gd name="T19" fmla="*/ 620 h 2857"/>
                <a:gd name="T20" fmla="*/ 2433 w 2881"/>
                <a:gd name="T21" fmla="*/ 532 h 2857"/>
                <a:gd name="T22" fmla="*/ 2607 w 2881"/>
                <a:gd name="T23" fmla="*/ 884 h 2857"/>
                <a:gd name="T24" fmla="*/ 2696 w 2881"/>
                <a:gd name="T25" fmla="*/ 620 h 2857"/>
                <a:gd name="T26" fmla="*/ 434 w 2881"/>
                <a:gd name="T27" fmla="*/ 2050 h 2857"/>
                <a:gd name="T28" fmla="*/ 998 w 2881"/>
                <a:gd name="T29" fmla="*/ 2174 h 2857"/>
                <a:gd name="T30" fmla="*/ 1139 w 2881"/>
                <a:gd name="T31" fmla="*/ 1801 h 2857"/>
                <a:gd name="T32" fmla="*/ 434 w 2881"/>
                <a:gd name="T33" fmla="*/ 1677 h 2857"/>
                <a:gd name="T34" fmla="*/ 1139 w 2881"/>
                <a:gd name="T35" fmla="*/ 1801 h 2857"/>
                <a:gd name="T36" fmla="*/ 1055 w 2881"/>
                <a:gd name="T37" fmla="*/ 932 h 2857"/>
                <a:gd name="T38" fmla="*/ 434 w 2881"/>
                <a:gd name="T39" fmla="*/ 1056 h 2857"/>
                <a:gd name="T40" fmla="*/ 1055 w 2881"/>
                <a:gd name="T41" fmla="*/ 1429 h 2857"/>
                <a:gd name="T42" fmla="*/ 434 w 2881"/>
                <a:gd name="T43" fmla="*/ 1304 h 2857"/>
                <a:gd name="T44" fmla="*/ 1055 w 2881"/>
                <a:gd name="T45" fmla="*/ 1429 h 2857"/>
                <a:gd name="T46" fmla="*/ 1800 w 2881"/>
                <a:gd name="T47" fmla="*/ 2174 h 2857"/>
                <a:gd name="T48" fmla="*/ 1530 w 2881"/>
                <a:gd name="T49" fmla="*/ 2050 h 2857"/>
                <a:gd name="T50" fmla="*/ 1490 w 2881"/>
                <a:gd name="T51" fmla="*/ 228 h 2857"/>
                <a:gd name="T52" fmla="*/ 1614 w 2881"/>
                <a:gd name="T53" fmla="*/ 808 h 2857"/>
                <a:gd name="T54" fmla="*/ 1682 w 2881"/>
                <a:gd name="T55" fmla="*/ 932 h 2857"/>
                <a:gd name="T56" fmla="*/ 1366 w 2881"/>
                <a:gd name="T57" fmla="*/ 684 h 2857"/>
                <a:gd name="T58" fmla="*/ 248 w 2881"/>
                <a:gd name="T59" fmla="*/ 125 h 2857"/>
                <a:gd name="T60" fmla="*/ 124 w 2881"/>
                <a:gd name="T61" fmla="*/ 2608 h 2857"/>
                <a:gd name="T62" fmla="*/ 1987 w 2881"/>
                <a:gd name="T63" fmla="*/ 2733 h 2857"/>
                <a:gd name="T64" fmla="*/ 2111 w 2881"/>
                <a:gd name="T65" fmla="*/ 1733 h 2857"/>
                <a:gd name="T66" fmla="*/ 2235 w 2881"/>
                <a:gd name="T67" fmla="*/ 2608 h 2857"/>
                <a:gd name="T68" fmla="*/ 248 w 2881"/>
                <a:gd name="T69" fmla="*/ 2857 h 2857"/>
                <a:gd name="T70" fmla="*/ 0 w 2881"/>
                <a:gd name="T71" fmla="*/ 249 h 2857"/>
                <a:gd name="T72" fmla="*/ 1450 w 2881"/>
                <a:gd name="T73" fmla="*/ 0 h 2857"/>
                <a:gd name="T74" fmla="*/ 1924 w 2881"/>
                <a:gd name="T75" fmla="*/ 691 h 2857"/>
                <a:gd name="T76" fmla="*/ 1490 w 2881"/>
                <a:gd name="T77" fmla="*/ 228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1" h="2857">
                  <a:moveTo>
                    <a:pt x="2784" y="885"/>
                  </a:moveTo>
                  <a:cubicBezTo>
                    <a:pt x="1819" y="1849"/>
                    <a:pt x="1819" y="1849"/>
                    <a:pt x="1819" y="1849"/>
                  </a:cubicBezTo>
                  <a:cubicBezTo>
                    <a:pt x="1116" y="2111"/>
                    <a:pt x="1116" y="2111"/>
                    <a:pt x="1116" y="2111"/>
                  </a:cubicBezTo>
                  <a:cubicBezTo>
                    <a:pt x="1380" y="1410"/>
                    <a:pt x="1380" y="1410"/>
                    <a:pt x="1380" y="1410"/>
                  </a:cubicBezTo>
                  <a:cubicBezTo>
                    <a:pt x="2344" y="446"/>
                    <a:pt x="2344" y="446"/>
                    <a:pt x="2344" y="446"/>
                  </a:cubicBezTo>
                  <a:cubicBezTo>
                    <a:pt x="2442" y="349"/>
                    <a:pt x="2599" y="349"/>
                    <a:pt x="2696" y="446"/>
                  </a:cubicBezTo>
                  <a:cubicBezTo>
                    <a:pt x="2784" y="534"/>
                    <a:pt x="2784" y="534"/>
                    <a:pt x="2784" y="534"/>
                  </a:cubicBezTo>
                  <a:cubicBezTo>
                    <a:pt x="2881" y="631"/>
                    <a:pt x="2881" y="788"/>
                    <a:pt x="2784" y="885"/>
                  </a:cubicBezTo>
                  <a:close/>
                  <a:moveTo>
                    <a:pt x="1329" y="1898"/>
                  </a:moveTo>
                  <a:cubicBezTo>
                    <a:pt x="1751" y="1740"/>
                    <a:pt x="1751" y="1740"/>
                    <a:pt x="1751" y="1740"/>
                  </a:cubicBezTo>
                  <a:cubicBezTo>
                    <a:pt x="1775" y="1717"/>
                    <a:pt x="1775" y="1717"/>
                    <a:pt x="1775" y="1717"/>
                  </a:cubicBezTo>
                  <a:cubicBezTo>
                    <a:pt x="1512" y="1453"/>
                    <a:pt x="1512" y="1453"/>
                    <a:pt x="1512" y="1453"/>
                  </a:cubicBezTo>
                  <a:cubicBezTo>
                    <a:pt x="1488" y="1477"/>
                    <a:pt x="1488" y="1477"/>
                    <a:pt x="1488" y="1477"/>
                  </a:cubicBezTo>
                  <a:lnTo>
                    <a:pt x="1329" y="1898"/>
                  </a:lnTo>
                  <a:close/>
                  <a:moveTo>
                    <a:pt x="1599" y="1365"/>
                  </a:moveTo>
                  <a:cubicBezTo>
                    <a:pt x="1863" y="1629"/>
                    <a:pt x="1863" y="1629"/>
                    <a:pt x="1863" y="1629"/>
                  </a:cubicBezTo>
                  <a:cubicBezTo>
                    <a:pt x="2520" y="972"/>
                    <a:pt x="2520" y="972"/>
                    <a:pt x="2520" y="972"/>
                  </a:cubicBezTo>
                  <a:cubicBezTo>
                    <a:pt x="2256" y="709"/>
                    <a:pt x="2256" y="709"/>
                    <a:pt x="2256" y="709"/>
                  </a:cubicBezTo>
                  <a:lnTo>
                    <a:pt x="1599" y="1365"/>
                  </a:lnTo>
                  <a:close/>
                  <a:moveTo>
                    <a:pt x="2696" y="620"/>
                  </a:moveTo>
                  <a:cubicBezTo>
                    <a:pt x="2609" y="532"/>
                    <a:pt x="2609" y="532"/>
                    <a:pt x="2609" y="532"/>
                  </a:cubicBezTo>
                  <a:cubicBezTo>
                    <a:pt x="2560" y="484"/>
                    <a:pt x="2481" y="484"/>
                    <a:pt x="2433" y="532"/>
                  </a:cubicBezTo>
                  <a:cubicBezTo>
                    <a:pt x="2344" y="621"/>
                    <a:pt x="2344" y="621"/>
                    <a:pt x="2344" y="621"/>
                  </a:cubicBezTo>
                  <a:cubicBezTo>
                    <a:pt x="2607" y="884"/>
                    <a:pt x="2607" y="884"/>
                    <a:pt x="2607" y="884"/>
                  </a:cubicBezTo>
                  <a:cubicBezTo>
                    <a:pt x="2696" y="795"/>
                    <a:pt x="2696" y="795"/>
                    <a:pt x="2696" y="795"/>
                  </a:cubicBezTo>
                  <a:cubicBezTo>
                    <a:pt x="2745" y="747"/>
                    <a:pt x="2745" y="668"/>
                    <a:pt x="2696" y="620"/>
                  </a:cubicBezTo>
                  <a:close/>
                  <a:moveTo>
                    <a:pt x="434" y="2174"/>
                  </a:moveTo>
                  <a:cubicBezTo>
                    <a:pt x="434" y="2050"/>
                    <a:pt x="434" y="2050"/>
                    <a:pt x="434" y="2050"/>
                  </a:cubicBezTo>
                  <a:cubicBezTo>
                    <a:pt x="1045" y="2050"/>
                    <a:pt x="1045" y="2050"/>
                    <a:pt x="1045" y="2050"/>
                  </a:cubicBezTo>
                  <a:cubicBezTo>
                    <a:pt x="998" y="2174"/>
                    <a:pt x="998" y="2174"/>
                    <a:pt x="998" y="2174"/>
                  </a:cubicBezTo>
                  <a:lnTo>
                    <a:pt x="434" y="2174"/>
                  </a:lnTo>
                  <a:close/>
                  <a:moveTo>
                    <a:pt x="1139" y="1801"/>
                  </a:moveTo>
                  <a:cubicBezTo>
                    <a:pt x="434" y="1801"/>
                    <a:pt x="434" y="1801"/>
                    <a:pt x="434" y="1801"/>
                  </a:cubicBezTo>
                  <a:cubicBezTo>
                    <a:pt x="434" y="1677"/>
                    <a:pt x="434" y="1677"/>
                    <a:pt x="434" y="1677"/>
                  </a:cubicBezTo>
                  <a:cubicBezTo>
                    <a:pt x="1185" y="1677"/>
                    <a:pt x="1185" y="1677"/>
                    <a:pt x="1185" y="1677"/>
                  </a:cubicBezTo>
                  <a:lnTo>
                    <a:pt x="1139" y="1801"/>
                  </a:lnTo>
                  <a:close/>
                  <a:moveTo>
                    <a:pt x="434" y="932"/>
                  </a:moveTo>
                  <a:cubicBezTo>
                    <a:pt x="1055" y="932"/>
                    <a:pt x="1055" y="932"/>
                    <a:pt x="1055" y="932"/>
                  </a:cubicBezTo>
                  <a:cubicBezTo>
                    <a:pt x="1055" y="1056"/>
                    <a:pt x="1055" y="1056"/>
                    <a:pt x="1055" y="1056"/>
                  </a:cubicBezTo>
                  <a:cubicBezTo>
                    <a:pt x="434" y="1056"/>
                    <a:pt x="434" y="1056"/>
                    <a:pt x="434" y="1056"/>
                  </a:cubicBezTo>
                  <a:lnTo>
                    <a:pt x="434" y="932"/>
                  </a:lnTo>
                  <a:close/>
                  <a:moveTo>
                    <a:pt x="1055" y="1429"/>
                  </a:moveTo>
                  <a:cubicBezTo>
                    <a:pt x="434" y="1429"/>
                    <a:pt x="434" y="1429"/>
                    <a:pt x="434" y="1429"/>
                  </a:cubicBezTo>
                  <a:cubicBezTo>
                    <a:pt x="434" y="1304"/>
                    <a:pt x="434" y="1304"/>
                    <a:pt x="434" y="1304"/>
                  </a:cubicBezTo>
                  <a:cubicBezTo>
                    <a:pt x="1055" y="1304"/>
                    <a:pt x="1055" y="1304"/>
                    <a:pt x="1055" y="1304"/>
                  </a:cubicBezTo>
                  <a:lnTo>
                    <a:pt x="1055" y="1429"/>
                  </a:lnTo>
                  <a:close/>
                  <a:moveTo>
                    <a:pt x="1800" y="2050"/>
                  </a:moveTo>
                  <a:cubicBezTo>
                    <a:pt x="1800" y="2174"/>
                    <a:pt x="1800" y="2174"/>
                    <a:pt x="1800" y="2174"/>
                  </a:cubicBezTo>
                  <a:cubicBezTo>
                    <a:pt x="1197" y="2174"/>
                    <a:pt x="1197" y="2174"/>
                    <a:pt x="1197" y="2174"/>
                  </a:cubicBezTo>
                  <a:cubicBezTo>
                    <a:pt x="1530" y="2050"/>
                    <a:pt x="1530" y="2050"/>
                    <a:pt x="1530" y="2050"/>
                  </a:cubicBezTo>
                  <a:lnTo>
                    <a:pt x="1800" y="2050"/>
                  </a:lnTo>
                  <a:close/>
                  <a:moveTo>
                    <a:pt x="1490" y="228"/>
                  </a:moveTo>
                  <a:cubicBezTo>
                    <a:pt x="1490" y="684"/>
                    <a:pt x="1490" y="684"/>
                    <a:pt x="1490" y="684"/>
                  </a:cubicBezTo>
                  <a:cubicBezTo>
                    <a:pt x="1490" y="752"/>
                    <a:pt x="1545" y="808"/>
                    <a:pt x="1614" y="808"/>
                  </a:cubicBezTo>
                  <a:cubicBezTo>
                    <a:pt x="1807" y="808"/>
                    <a:pt x="1807" y="808"/>
                    <a:pt x="1807" y="808"/>
                  </a:cubicBezTo>
                  <a:cubicBezTo>
                    <a:pt x="1682" y="932"/>
                    <a:pt x="1682" y="932"/>
                    <a:pt x="1682" y="932"/>
                  </a:cubicBezTo>
                  <a:cubicBezTo>
                    <a:pt x="1614" y="932"/>
                    <a:pt x="1614" y="932"/>
                    <a:pt x="1614" y="932"/>
                  </a:cubicBezTo>
                  <a:cubicBezTo>
                    <a:pt x="1477" y="932"/>
                    <a:pt x="1366" y="821"/>
                    <a:pt x="1366" y="684"/>
                  </a:cubicBezTo>
                  <a:cubicBezTo>
                    <a:pt x="1366" y="125"/>
                    <a:pt x="1366" y="125"/>
                    <a:pt x="1366" y="125"/>
                  </a:cubicBezTo>
                  <a:cubicBezTo>
                    <a:pt x="248" y="125"/>
                    <a:pt x="248" y="125"/>
                    <a:pt x="248" y="125"/>
                  </a:cubicBezTo>
                  <a:cubicBezTo>
                    <a:pt x="179" y="125"/>
                    <a:pt x="124" y="180"/>
                    <a:pt x="124" y="249"/>
                  </a:cubicBezTo>
                  <a:cubicBezTo>
                    <a:pt x="124" y="2608"/>
                    <a:pt x="124" y="2608"/>
                    <a:pt x="124" y="2608"/>
                  </a:cubicBezTo>
                  <a:cubicBezTo>
                    <a:pt x="124" y="2677"/>
                    <a:pt x="179" y="2733"/>
                    <a:pt x="248" y="2733"/>
                  </a:cubicBezTo>
                  <a:cubicBezTo>
                    <a:pt x="1987" y="2733"/>
                    <a:pt x="1987" y="2733"/>
                    <a:pt x="1987" y="2733"/>
                  </a:cubicBezTo>
                  <a:cubicBezTo>
                    <a:pt x="2055" y="2733"/>
                    <a:pt x="2111" y="2677"/>
                    <a:pt x="2111" y="2608"/>
                  </a:cubicBezTo>
                  <a:cubicBezTo>
                    <a:pt x="2111" y="1733"/>
                    <a:pt x="2111" y="1733"/>
                    <a:pt x="2111" y="1733"/>
                  </a:cubicBezTo>
                  <a:cubicBezTo>
                    <a:pt x="2235" y="1609"/>
                    <a:pt x="2235" y="1609"/>
                    <a:pt x="2235" y="1609"/>
                  </a:cubicBezTo>
                  <a:cubicBezTo>
                    <a:pt x="2235" y="2608"/>
                    <a:pt x="2235" y="2608"/>
                    <a:pt x="2235" y="2608"/>
                  </a:cubicBezTo>
                  <a:cubicBezTo>
                    <a:pt x="2235" y="2746"/>
                    <a:pt x="2124" y="2857"/>
                    <a:pt x="1987" y="2857"/>
                  </a:cubicBezTo>
                  <a:cubicBezTo>
                    <a:pt x="248" y="2857"/>
                    <a:pt x="248" y="2857"/>
                    <a:pt x="248" y="2857"/>
                  </a:cubicBezTo>
                  <a:cubicBezTo>
                    <a:pt x="111" y="2857"/>
                    <a:pt x="0" y="2746"/>
                    <a:pt x="0" y="2608"/>
                  </a:cubicBezTo>
                  <a:cubicBezTo>
                    <a:pt x="0" y="249"/>
                    <a:pt x="0" y="249"/>
                    <a:pt x="0" y="249"/>
                  </a:cubicBezTo>
                  <a:cubicBezTo>
                    <a:pt x="0" y="112"/>
                    <a:pt x="111" y="0"/>
                    <a:pt x="248" y="0"/>
                  </a:cubicBezTo>
                  <a:cubicBezTo>
                    <a:pt x="1450" y="0"/>
                    <a:pt x="1450" y="0"/>
                    <a:pt x="1450" y="0"/>
                  </a:cubicBezTo>
                  <a:cubicBezTo>
                    <a:pt x="2010" y="604"/>
                    <a:pt x="2010" y="604"/>
                    <a:pt x="2010" y="604"/>
                  </a:cubicBezTo>
                  <a:cubicBezTo>
                    <a:pt x="1924" y="691"/>
                    <a:pt x="1924" y="691"/>
                    <a:pt x="1924" y="691"/>
                  </a:cubicBezTo>
                  <a:lnTo>
                    <a:pt x="1490" y="228"/>
                  </a:lnTo>
                  <a:close/>
                  <a:moveTo>
                    <a:pt x="1490" y="228"/>
                  </a:moveTo>
                  <a:cubicBezTo>
                    <a:pt x="1490" y="228"/>
                    <a:pt x="1490" y="228"/>
                    <a:pt x="1490" y="22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15">
              <a:extLst>
                <a:ext uri="{FF2B5EF4-FFF2-40B4-BE49-F238E27FC236}">
                  <a16:creationId xmlns:a16="http://schemas.microsoft.com/office/drawing/2014/main" id="{B22C4CBE-4F60-4E11-A67C-23A6DB0F96C2}"/>
                </a:ext>
              </a:extLst>
            </p:cNvPr>
            <p:cNvSpPr>
              <a:spLocks noEditPoints="1"/>
            </p:cNvSpPr>
            <p:nvPr/>
          </p:nvSpPr>
          <p:spPr bwMode="auto">
            <a:xfrm>
              <a:off x="7221612" y="2133456"/>
              <a:ext cx="459110" cy="459110"/>
            </a:xfrm>
            <a:custGeom>
              <a:avLst/>
              <a:gdLst>
                <a:gd name="T0" fmla="*/ 2204 w 2599"/>
                <a:gd name="T1" fmla="*/ 392 h 2595"/>
                <a:gd name="T2" fmla="*/ 1893 w 2599"/>
                <a:gd name="T3" fmla="*/ 233 h 2595"/>
                <a:gd name="T4" fmla="*/ 772 w 2599"/>
                <a:gd name="T5" fmla="*/ 165 h 2595"/>
                <a:gd name="T6" fmla="*/ 100 w 2599"/>
                <a:gd name="T7" fmla="*/ 838 h 2595"/>
                <a:gd name="T8" fmla="*/ 100 w 2599"/>
                <a:gd name="T9" fmla="*/ 1822 h 2595"/>
                <a:gd name="T10" fmla="*/ 772 w 2599"/>
                <a:gd name="T11" fmla="*/ 2495 h 2595"/>
                <a:gd name="T12" fmla="*/ 1757 w 2599"/>
                <a:gd name="T13" fmla="*/ 2495 h 2595"/>
                <a:gd name="T14" fmla="*/ 2430 w 2599"/>
                <a:gd name="T15" fmla="*/ 1822 h 2595"/>
                <a:gd name="T16" fmla="*/ 2364 w 2599"/>
                <a:gd name="T17" fmla="*/ 705 h 2595"/>
                <a:gd name="T18" fmla="*/ 1976 w 2599"/>
                <a:gd name="T19" fmla="*/ 1081 h 2595"/>
                <a:gd name="T20" fmla="*/ 2024 w 2599"/>
                <a:gd name="T21" fmla="*/ 1330 h 2595"/>
                <a:gd name="T22" fmla="*/ 1265 w 2599"/>
                <a:gd name="T23" fmla="*/ 2089 h 2595"/>
                <a:gd name="T24" fmla="*/ 506 w 2599"/>
                <a:gd name="T25" fmla="*/ 1330 h 2595"/>
                <a:gd name="T26" fmla="*/ 1265 w 2599"/>
                <a:gd name="T27" fmla="*/ 571 h 2595"/>
                <a:gd name="T28" fmla="*/ 1512 w 2599"/>
                <a:gd name="T29" fmla="*/ 613 h 2595"/>
                <a:gd name="T30" fmla="*/ 1523 w 2599"/>
                <a:gd name="T31" fmla="*/ 970 h 2595"/>
                <a:gd name="T32" fmla="*/ 822 w 2599"/>
                <a:gd name="T33" fmla="*/ 1329 h 2595"/>
                <a:gd name="T34" fmla="*/ 1707 w 2599"/>
                <a:gd name="T35" fmla="*/ 1329 h 2595"/>
                <a:gd name="T36" fmla="*/ 1669 w 2599"/>
                <a:gd name="T37" fmla="*/ 1014 h 2595"/>
                <a:gd name="T38" fmla="*/ 1580 w 2599"/>
                <a:gd name="T39" fmla="*/ 1330 h 2595"/>
                <a:gd name="T40" fmla="*/ 949 w 2599"/>
                <a:gd name="T41" fmla="*/ 1330 h 2595"/>
                <a:gd name="T42" fmla="*/ 1439 w 2599"/>
                <a:gd name="T43" fmla="*/ 1066 h 2595"/>
                <a:gd name="T44" fmla="*/ 1264 w 2599"/>
                <a:gd name="T45" fmla="*/ 1203 h 2595"/>
                <a:gd name="T46" fmla="*/ 1264 w 2599"/>
                <a:gd name="T47" fmla="*/ 1457 h 2595"/>
                <a:gd name="T48" fmla="*/ 1387 w 2599"/>
                <a:gd name="T49" fmla="*/ 1297 h 2595"/>
                <a:gd name="T50" fmla="*/ 1580 w 2599"/>
                <a:gd name="T51" fmla="*/ 1330 h 2595"/>
                <a:gd name="T52" fmla="*/ 1802 w 2599"/>
                <a:gd name="T53" fmla="*/ 502 h 2595"/>
                <a:gd name="T54" fmla="*/ 1916 w 2599"/>
                <a:gd name="T55" fmla="*/ 588 h 2595"/>
                <a:gd name="T56" fmla="*/ 1750 w 2599"/>
                <a:gd name="T57" fmla="*/ 555 h 2595"/>
                <a:gd name="T58" fmla="*/ 1682 w 2599"/>
                <a:gd name="T59" fmla="*/ 816 h 2595"/>
                <a:gd name="T60" fmla="*/ 1750 w 2599"/>
                <a:gd name="T61" fmla="*/ 555 h 2595"/>
                <a:gd name="T62" fmla="*/ 1936 w 2599"/>
                <a:gd name="T63" fmla="*/ 943 h 2595"/>
                <a:gd name="T64" fmla="*/ 1881 w 2599"/>
                <a:gd name="T65" fmla="*/ 802 h 2595"/>
                <a:gd name="T66" fmla="*/ 2021 w 2599"/>
                <a:gd name="T67" fmla="*/ 861 h 2595"/>
                <a:gd name="T68" fmla="*/ 1935 w 2599"/>
                <a:gd name="T69" fmla="*/ 749 h 2595"/>
                <a:gd name="T70" fmla="*/ 2177 w 2599"/>
                <a:gd name="T71" fmla="*/ 710 h 2595"/>
                <a:gd name="T72" fmla="*/ 2232 w 2599"/>
                <a:gd name="T73" fmla="*/ 656 h 2595"/>
                <a:gd name="T74" fmla="*/ 2159 w 2599"/>
                <a:gd name="T75" fmla="*/ 528 h 2595"/>
                <a:gd name="T76" fmla="*/ 2341 w 2599"/>
                <a:gd name="T77" fmla="*/ 551 h 2595"/>
                <a:gd name="T78" fmla="*/ 2081 w 2599"/>
                <a:gd name="T79" fmla="*/ 424 h 2595"/>
                <a:gd name="T80" fmla="*/ 1928 w 2599"/>
                <a:gd name="T81" fmla="*/ 376 h 2595"/>
                <a:gd name="T82" fmla="*/ 2081 w 2599"/>
                <a:gd name="T83" fmla="*/ 424 h 2595"/>
                <a:gd name="T84" fmla="*/ 2069 w 2599"/>
                <a:gd name="T85" fmla="*/ 2134 h 2595"/>
                <a:gd name="T86" fmla="*/ 460 w 2599"/>
                <a:gd name="T87" fmla="*/ 2134 h 2595"/>
                <a:gd name="T88" fmla="*/ 460 w 2599"/>
                <a:gd name="T89" fmla="*/ 525 h 2595"/>
                <a:gd name="T90" fmla="*/ 1800 w 2599"/>
                <a:gd name="T91" fmla="*/ 325 h 2595"/>
                <a:gd name="T92" fmla="*/ 1265 w 2599"/>
                <a:gd name="T93" fmla="*/ 444 h 2595"/>
                <a:gd name="T94" fmla="*/ 380 w 2599"/>
                <a:gd name="T95" fmla="*/ 1329 h 2595"/>
                <a:gd name="T96" fmla="*/ 1265 w 2599"/>
                <a:gd name="T97" fmla="*/ 2214 h 2595"/>
                <a:gd name="T98" fmla="*/ 2150 w 2599"/>
                <a:gd name="T99" fmla="*/ 1329 h 2595"/>
                <a:gd name="T100" fmla="*/ 2269 w 2599"/>
                <a:gd name="T101" fmla="*/ 796 h 2595"/>
                <a:gd name="T102" fmla="*/ 2403 w 2599"/>
                <a:gd name="T103" fmla="*/ 133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9" h="2595">
                  <a:moveTo>
                    <a:pt x="2599" y="477"/>
                  </a:moveTo>
                  <a:cubicBezTo>
                    <a:pt x="2204" y="392"/>
                    <a:pt x="2204" y="392"/>
                    <a:pt x="2204" y="392"/>
                  </a:cubicBezTo>
                  <a:cubicBezTo>
                    <a:pt x="2126" y="0"/>
                    <a:pt x="2126" y="0"/>
                    <a:pt x="2126" y="0"/>
                  </a:cubicBezTo>
                  <a:cubicBezTo>
                    <a:pt x="1893" y="233"/>
                    <a:pt x="1893" y="233"/>
                    <a:pt x="1893" y="233"/>
                  </a:cubicBezTo>
                  <a:cubicBezTo>
                    <a:pt x="1703" y="123"/>
                    <a:pt x="1487" y="65"/>
                    <a:pt x="1265" y="65"/>
                  </a:cubicBezTo>
                  <a:cubicBezTo>
                    <a:pt x="1094" y="65"/>
                    <a:pt x="928" y="99"/>
                    <a:pt x="772" y="165"/>
                  </a:cubicBezTo>
                  <a:cubicBezTo>
                    <a:pt x="622" y="228"/>
                    <a:pt x="487" y="320"/>
                    <a:pt x="371" y="436"/>
                  </a:cubicBezTo>
                  <a:cubicBezTo>
                    <a:pt x="254" y="552"/>
                    <a:pt x="163" y="687"/>
                    <a:pt x="100" y="838"/>
                  </a:cubicBezTo>
                  <a:cubicBezTo>
                    <a:pt x="34" y="994"/>
                    <a:pt x="0" y="1159"/>
                    <a:pt x="0" y="1330"/>
                  </a:cubicBezTo>
                  <a:cubicBezTo>
                    <a:pt x="0" y="1500"/>
                    <a:pt x="34" y="1666"/>
                    <a:pt x="100" y="1822"/>
                  </a:cubicBezTo>
                  <a:cubicBezTo>
                    <a:pt x="163" y="1973"/>
                    <a:pt x="254" y="2108"/>
                    <a:pt x="371" y="2224"/>
                  </a:cubicBezTo>
                  <a:cubicBezTo>
                    <a:pt x="487" y="2340"/>
                    <a:pt x="622" y="2431"/>
                    <a:pt x="772" y="2495"/>
                  </a:cubicBezTo>
                  <a:cubicBezTo>
                    <a:pt x="928" y="2561"/>
                    <a:pt x="1094" y="2595"/>
                    <a:pt x="1265" y="2595"/>
                  </a:cubicBezTo>
                  <a:cubicBezTo>
                    <a:pt x="1435" y="2595"/>
                    <a:pt x="1601" y="2561"/>
                    <a:pt x="1757" y="2495"/>
                  </a:cubicBezTo>
                  <a:cubicBezTo>
                    <a:pt x="1908" y="2431"/>
                    <a:pt x="2043" y="2340"/>
                    <a:pt x="2159" y="2224"/>
                  </a:cubicBezTo>
                  <a:cubicBezTo>
                    <a:pt x="2275" y="2108"/>
                    <a:pt x="2366" y="1973"/>
                    <a:pt x="2430" y="1822"/>
                  </a:cubicBezTo>
                  <a:cubicBezTo>
                    <a:pt x="2496" y="1666"/>
                    <a:pt x="2529" y="1500"/>
                    <a:pt x="2529" y="1330"/>
                  </a:cubicBezTo>
                  <a:cubicBezTo>
                    <a:pt x="2529" y="1109"/>
                    <a:pt x="2472" y="894"/>
                    <a:pt x="2364" y="705"/>
                  </a:cubicBezTo>
                  <a:lnTo>
                    <a:pt x="2599" y="477"/>
                  </a:lnTo>
                  <a:close/>
                  <a:moveTo>
                    <a:pt x="1976" y="1081"/>
                  </a:moveTo>
                  <a:cubicBezTo>
                    <a:pt x="1980" y="1076"/>
                    <a:pt x="1980" y="1076"/>
                    <a:pt x="1980" y="1076"/>
                  </a:cubicBezTo>
                  <a:cubicBezTo>
                    <a:pt x="2009" y="1157"/>
                    <a:pt x="2024" y="1242"/>
                    <a:pt x="2024" y="1330"/>
                  </a:cubicBezTo>
                  <a:cubicBezTo>
                    <a:pt x="2024" y="1532"/>
                    <a:pt x="1945" y="1723"/>
                    <a:pt x="1801" y="1866"/>
                  </a:cubicBezTo>
                  <a:cubicBezTo>
                    <a:pt x="1658" y="2010"/>
                    <a:pt x="1468" y="2089"/>
                    <a:pt x="1265" y="2089"/>
                  </a:cubicBezTo>
                  <a:cubicBezTo>
                    <a:pt x="1062" y="2089"/>
                    <a:pt x="871" y="2010"/>
                    <a:pt x="728" y="1866"/>
                  </a:cubicBezTo>
                  <a:cubicBezTo>
                    <a:pt x="585" y="1723"/>
                    <a:pt x="506" y="1532"/>
                    <a:pt x="506" y="1330"/>
                  </a:cubicBezTo>
                  <a:cubicBezTo>
                    <a:pt x="506" y="1127"/>
                    <a:pt x="585" y="936"/>
                    <a:pt x="728" y="793"/>
                  </a:cubicBezTo>
                  <a:cubicBezTo>
                    <a:pt x="871" y="650"/>
                    <a:pt x="1062" y="571"/>
                    <a:pt x="1265" y="571"/>
                  </a:cubicBezTo>
                  <a:cubicBezTo>
                    <a:pt x="1351" y="571"/>
                    <a:pt x="1434" y="585"/>
                    <a:pt x="1513" y="612"/>
                  </a:cubicBezTo>
                  <a:cubicBezTo>
                    <a:pt x="1512" y="613"/>
                    <a:pt x="1512" y="613"/>
                    <a:pt x="1512" y="613"/>
                  </a:cubicBezTo>
                  <a:cubicBezTo>
                    <a:pt x="1574" y="920"/>
                    <a:pt x="1574" y="920"/>
                    <a:pt x="1574" y="920"/>
                  </a:cubicBezTo>
                  <a:cubicBezTo>
                    <a:pt x="1523" y="970"/>
                    <a:pt x="1523" y="970"/>
                    <a:pt x="1523" y="970"/>
                  </a:cubicBezTo>
                  <a:cubicBezTo>
                    <a:pt x="1450" y="918"/>
                    <a:pt x="1361" y="887"/>
                    <a:pt x="1265" y="887"/>
                  </a:cubicBezTo>
                  <a:cubicBezTo>
                    <a:pt x="1021" y="887"/>
                    <a:pt x="822" y="1085"/>
                    <a:pt x="822" y="1329"/>
                  </a:cubicBezTo>
                  <a:cubicBezTo>
                    <a:pt x="822" y="1573"/>
                    <a:pt x="1020" y="1772"/>
                    <a:pt x="1265" y="1772"/>
                  </a:cubicBezTo>
                  <a:cubicBezTo>
                    <a:pt x="1509" y="1772"/>
                    <a:pt x="1707" y="1573"/>
                    <a:pt x="1707" y="1329"/>
                  </a:cubicBezTo>
                  <a:cubicBezTo>
                    <a:pt x="1707" y="1230"/>
                    <a:pt x="1675" y="1139"/>
                    <a:pt x="1619" y="1065"/>
                  </a:cubicBezTo>
                  <a:cubicBezTo>
                    <a:pt x="1669" y="1014"/>
                    <a:pt x="1669" y="1014"/>
                    <a:pt x="1669" y="1014"/>
                  </a:cubicBezTo>
                  <a:lnTo>
                    <a:pt x="1976" y="1081"/>
                  </a:lnTo>
                  <a:close/>
                  <a:moveTo>
                    <a:pt x="1580" y="1330"/>
                  </a:moveTo>
                  <a:cubicBezTo>
                    <a:pt x="1580" y="1504"/>
                    <a:pt x="1439" y="1645"/>
                    <a:pt x="1265" y="1645"/>
                  </a:cubicBezTo>
                  <a:cubicBezTo>
                    <a:pt x="1091" y="1645"/>
                    <a:pt x="949" y="1504"/>
                    <a:pt x="949" y="1330"/>
                  </a:cubicBezTo>
                  <a:cubicBezTo>
                    <a:pt x="949" y="1156"/>
                    <a:pt x="1091" y="1014"/>
                    <a:pt x="1265" y="1014"/>
                  </a:cubicBezTo>
                  <a:cubicBezTo>
                    <a:pt x="1329" y="1014"/>
                    <a:pt x="1389" y="1033"/>
                    <a:pt x="1439" y="1066"/>
                  </a:cubicBezTo>
                  <a:cubicBezTo>
                    <a:pt x="1297" y="1208"/>
                    <a:pt x="1297" y="1208"/>
                    <a:pt x="1297" y="1208"/>
                  </a:cubicBezTo>
                  <a:cubicBezTo>
                    <a:pt x="1287" y="1205"/>
                    <a:pt x="1276" y="1203"/>
                    <a:pt x="1264" y="1203"/>
                  </a:cubicBezTo>
                  <a:cubicBezTo>
                    <a:pt x="1195" y="1203"/>
                    <a:pt x="1138" y="1260"/>
                    <a:pt x="1138" y="1330"/>
                  </a:cubicBezTo>
                  <a:cubicBezTo>
                    <a:pt x="1138" y="1400"/>
                    <a:pt x="1194" y="1457"/>
                    <a:pt x="1264" y="1457"/>
                  </a:cubicBezTo>
                  <a:cubicBezTo>
                    <a:pt x="1334" y="1457"/>
                    <a:pt x="1391" y="1399"/>
                    <a:pt x="1391" y="1330"/>
                  </a:cubicBezTo>
                  <a:cubicBezTo>
                    <a:pt x="1391" y="1318"/>
                    <a:pt x="1390" y="1307"/>
                    <a:pt x="1387" y="1297"/>
                  </a:cubicBezTo>
                  <a:cubicBezTo>
                    <a:pt x="1528" y="1155"/>
                    <a:pt x="1528" y="1155"/>
                    <a:pt x="1528" y="1155"/>
                  </a:cubicBezTo>
                  <a:cubicBezTo>
                    <a:pt x="1561" y="1205"/>
                    <a:pt x="1580" y="1265"/>
                    <a:pt x="1580" y="1330"/>
                  </a:cubicBezTo>
                  <a:close/>
                  <a:moveTo>
                    <a:pt x="1841" y="661"/>
                  </a:moveTo>
                  <a:cubicBezTo>
                    <a:pt x="1802" y="502"/>
                    <a:pt x="1802" y="502"/>
                    <a:pt x="1802" y="502"/>
                  </a:cubicBezTo>
                  <a:cubicBezTo>
                    <a:pt x="1876" y="428"/>
                    <a:pt x="1876" y="428"/>
                    <a:pt x="1876" y="428"/>
                  </a:cubicBezTo>
                  <a:cubicBezTo>
                    <a:pt x="1916" y="588"/>
                    <a:pt x="1916" y="588"/>
                    <a:pt x="1916" y="588"/>
                  </a:cubicBezTo>
                  <a:lnTo>
                    <a:pt x="1841" y="661"/>
                  </a:lnTo>
                  <a:close/>
                  <a:moveTo>
                    <a:pt x="1750" y="555"/>
                  </a:moveTo>
                  <a:cubicBezTo>
                    <a:pt x="1789" y="712"/>
                    <a:pt x="1789" y="712"/>
                    <a:pt x="1789" y="712"/>
                  </a:cubicBezTo>
                  <a:cubicBezTo>
                    <a:pt x="1682" y="816"/>
                    <a:pt x="1682" y="816"/>
                    <a:pt x="1682" y="816"/>
                  </a:cubicBezTo>
                  <a:cubicBezTo>
                    <a:pt x="1649" y="655"/>
                    <a:pt x="1649" y="655"/>
                    <a:pt x="1649" y="655"/>
                  </a:cubicBezTo>
                  <a:lnTo>
                    <a:pt x="1750" y="555"/>
                  </a:lnTo>
                  <a:close/>
                  <a:moveTo>
                    <a:pt x="2021" y="861"/>
                  </a:moveTo>
                  <a:cubicBezTo>
                    <a:pt x="1936" y="943"/>
                    <a:pt x="1936" y="943"/>
                    <a:pt x="1936" y="943"/>
                  </a:cubicBezTo>
                  <a:cubicBezTo>
                    <a:pt x="1775" y="908"/>
                    <a:pt x="1775" y="908"/>
                    <a:pt x="1775" y="908"/>
                  </a:cubicBezTo>
                  <a:cubicBezTo>
                    <a:pt x="1881" y="802"/>
                    <a:pt x="1881" y="802"/>
                    <a:pt x="1881" y="802"/>
                  </a:cubicBezTo>
                  <a:cubicBezTo>
                    <a:pt x="2047" y="835"/>
                    <a:pt x="2047" y="835"/>
                    <a:pt x="2047" y="835"/>
                  </a:cubicBezTo>
                  <a:lnTo>
                    <a:pt x="2021" y="861"/>
                  </a:lnTo>
                  <a:close/>
                  <a:moveTo>
                    <a:pt x="2102" y="782"/>
                  </a:moveTo>
                  <a:cubicBezTo>
                    <a:pt x="1935" y="749"/>
                    <a:pt x="1935" y="749"/>
                    <a:pt x="1935" y="749"/>
                  </a:cubicBezTo>
                  <a:cubicBezTo>
                    <a:pt x="2008" y="676"/>
                    <a:pt x="2008" y="676"/>
                    <a:pt x="2008" y="676"/>
                  </a:cubicBezTo>
                  <a:cubicBezTo>
                    <a:pt x="2177" y="710"/>
                    <a:pt x="2177" y="710"/>
                    <a:pt x="2177" y="710"/>
                  </a:cubicBezTo>
                  <a:lnTo>
                    <a:pt x="2102" y="782"/>
                  </a:lnTo>
                  <a:close/>
                  <a:moveTo>
                    <a:pt x="2232" y="656"/>
                  </a:moveTo>
                  <a:cubicBezTo>
                    <a:pt x="2062" y="622"/>
                    <a:pt x="2062" y="622"/>
                    <a:pt x="2062" y="622"/>
                  </a:cubicBezTo>
                  <a:cubicBezTo>
                    <a:pt x="2159" y="528"/>
                    <a:pt x="2159" y="528"/>
                    <a:pt x="2159" y="528"/>
                  </a:cubicBezTo>
                  <a:cubicBezTo>
                    <a:pt x="2174" y="515"/>
                    <a:pt x="2174" y="515"/>
                    <a:pt x="2174" y="515"/>
                  </a:cubicBezTo>
                  <a:cubicBezTo>
                    <a:pt x="2341" y="551"/>
                    <a:pt x="2341" y="551"/>
                    <a:pt x="2341" y="551"/>
                  </a:cubicBezTo>
                  <a:lnTo>
                    <a:pt x="2232" y="656"/>
                  </a:lnTo>
                  <a:close/>
                  <a:moveTo>
                    <a:pt x="2081" y="424"/>
                  </a:moveTo>
                  <a:cubicBezTo>
                    <a:pt x="1968" y="537"/>
                    <a:pt x="1968" y="537"/>
                    <a:pt x="1968" y="537"/>
                  </a:cubicBezTo>
                  <a:cubicBezTo>
                    <a:pt x="1928" y="376"/>
                    <a:pt x="1928" y="376"/>
                    <a:pt x="1928" y="376"/>
                  </a:cubicBezTo>
                  <a:cubicBezTo>
                    <a:pt x="2048" y="256"/>
                    <a:pt x="2048" y="256"/>
                    <a:pt x="2048" y="256"/>
                  </a:cubicBezTo>
                  <a:lnTo>
                    <a:pt x="2081" y="424"/>
                  </a:lnTo>
                  <a:close/>
                  <a:moveTo>
                    <a:pt x="2403" y="1330"/>
                  </a:moveTo>
                  <a:cubicBezTo>
                    <a:pt x="2403" y="1634"/>
                    <a:pt x="2284" y="1919"/>
                    <a:pt x="2069" y="2134"/>
                  </a:cubicBezTo>
                  <a:cubicBezTo>
                    <a:pt x="1854" y="2349"/>
                    <a:pt x="1569" y="2468"/>
                    <a:pt x="1265" y="2468"/>
                  </a:cubicBezTo>
                  <a:cubicBezTo>
                    <a:pt x="961" y="2468"/>
                    <a:pt x="675" y="2349"/>
                    <a:pt x="460" y="2134"/>
                  </a:cubicBezTo>
                  <a:cubicBezTo>
                    <a:pt x="245" y="1919"/>
                    <a:pt x="127" y="1634"/>
                    <a:pt x="127" y="1330"/>
                  </a:cubicBezTo>
                  <a:cubicBezTo>
                    <a:pt x="127" y="1026"/>
                    <a:pt x="245" y="740"/>
                    <a:pt x="460" y="525"/>
                  </a:cubicBezTo>
                  <a:cubicBezTo>
                    <a:pt x="675" y="310"/>
                    <a:pt x="961" y="191"/>
                    <a:pt x="1265" y="191"/>
                  </a:cubicBezTo>
                  <a:cubicBezTo>
                    <a:pt x="1454" y="191"/>
                    <a:pt x="1637" y="237"/>
                    <a:pt x="1800" y="325"/>
                  </a:cubicBezTo>
                  <a:cubicBezTo>
                    <a:pt x="1611" y="515"/>
                    <a:pt x="1611" y="515"/>
                    <a:pt x="1611" y="515"/>
                  </a:cubicBezTo>
                  <a:cubicBezTo>
                    <a:pt x="1502" y="468"/>
                    <a:pt x="1386" y="444"/>
                    <a:pt x="1265" y="444"/>
                  </a:cubicBezTo>
                  <a:cubicBezTo>
                    <a:pt x="1028" y="444"/>
                    <a:pt x="806" y="536"/>
                    <a:pt x="639" y="703"/>
                  </a:cubicBezTo>
                  <a:cubicBezTo>
                    <a:pt x="472" y="870"/>
                    <a:pt x="380" y="1093"/>
                    <a:pt x="380" y="1329"/>
                  </a:cubicBezTo>
                  <a:cubicBezTo>
                    <a:pt x="380" y="1566"/>
                    <a:pt x="472" y="1788"/>
                    <a:pt x="639" y="1955"/>
                  </a:cubicBezTo>
                  <a:cubicBezTo>
                    <a:pt x="806" y="2122"/>
                    <a:pt x="1028" y="2214"/>
                    <a:pt x="1265" y="2214"/>
                  </a:cubicBezTo>
                  <a:cubicBezTo>
                    <a:pt x="1501" y="2214"/>
                    <a:pt x="1724" y="2122"/>
                    <a:pt x="1891" y="1955"/>
                  </a:cubicBezTo>
                  <a:cubicBezTo>
                    <a:pt x="2058" y="1788"/>
                    <a:pt x="2150" y="1566"/>
                    <a:pt x="2150" y="1329"/>
                  </a:cubicBezTo>
                  <a:cubicBezTo>
                    <a:pt x="2150" y="1208"/>
                    <a:pt x="2126" y="1091"/>
                    <a:pt x="2078" y="981"/>
                  </a:cubicBezTo>
                  <a:cubicBezTo>
                    <a:pt x="2269" y="796"/>
                    <a:pt x="2269" y="796"/>
                    <a:pt x="2269" y="796"/>
                  </a:cubicBezTo>
                  <a:cubicBezTo>
                    <a:pt x="2357" y="959"/>
                    <a:pt x="2403" y="1142"/>
                    <a:pt x="2403" y="1330"/>
                  </a:cubicBezTo>
                  <a:close/>
                  <a:moveTo>
                    <a:pt x="2403" y="1330"/>
                  </a:moveTo>
                  <a:cubicBezTo>
                    <a:pt x="2403" y="1330"/>
                    <a:pt x="2403" y="1330"/>
                    <a:pt x="2403" y="133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5">
              <a:extLst>
                <a:ext uri="{FF2B5EF4-FFF2-40B4-BE49-F238E27FC236}">
                  <a16:creationId xmlns:a16="http://schemas.microsoft.com/office/drawing/2014/main" id="{0F8A7D8B-A7B1-4395-A851-22F657C5A77A}"/>
                </a:ext>
              </a:extLst>
            </p:cNvPr>
            <p:cNvSpPr>
              <a:spLocks noEditPoints="1"/>
            </p:cNvSpPr>
            <p:nvPr/>
          </p:nvSpPr>
          <p:spPr bwMode="auto">
            <a:xfrm>
              <a:off x="4492901" y="4974756"/>
              <a:ext cx="413511" cy="356232"/>
            </a:xfrm>
            <a:custGeom>
              <a:avLst/>
              <a:gdLst>
                <a:gd name="T0" fmla="*/ 2494 w 2858"/>
                <a:gd name="T1" fmla="*/ 517 h 2456"/>
                <a:gd name="T2" fmla="*/ 2133 w 2858"/>
                <a:gd name="T3" fmla="*/ 517 h 2456"/>
                <a:gd name="T4" fmla="*/ 1978 w 2858"/>
                <a:gd name="T5" fmla="*/ 143 h 2456"/>
                <a:gd name="T6" fmla="*/ 1764 w 2858"/>
                <a:gd name="T7" fmla="*/ 0 h 2456"/>
                <a:gd name="T8" fmla="*/ 1094 w 2858"/>
                <a:gd name="T9" fmla="*/ 0 h 2456"/>
                <a:gd name="T10" fmla="*/ 880 w 2858"/>
                <a:gd name="T11" fmla="*/ 143 h 2456"/>
                <a:gd name="T12" fmla="*/ 725 w 2858"/>
                <a:gd name="T13" fmla="*/ 517 h 2456"/>
                <a:gd name="T14" fmla="*/ 364 w 2858"/>
                <a:gd name="T15" fmla="*/ 517 h 2456"/>
                <a:gd name="T16" fmla="*/ 0 w 2858"/>
                <a:gd name="T17" fmla="*/ 881 h 2456"/>
                <a:gd name="T18" fmla="*/ 0 w 2858"/>
                <a:gd name="T19" fmla="*/ 2092 h 2456"/>
                <a:gd name="T20" fmla="*/ 364 w 2858"/>
                <a:gd name="T21" fmla="*/ 2456 h 2456"/>
                <a:gd name="T22" fmla="*/ 2494 w 2858"/>
                <a:gd name="T23" fmla="*/ 2456 h 2456"/>
                <a:gd name="T24" fmla="*/ 2858 w 2858"/>
                <a:gd name="T25" fmla="*/ 2092 h 2456"/>
                <a:gd name="T26" fmla="*/ 2858 w 2858"/>
                <a:gd name="T27" fmla="*/ 881 h 2456"/>
                <a:gd name="T28" fmla="*/ 2494 w 2858"/>
                <a:gd name="T29" fmla="*/ 517 h 2456"/>
                <a:gd name="T30" fmla="*/ 2726 w 2858"/>
                <a:gd name="T31" fmla="*/ 2092 h 2456"/>
                <a:gd name="T32" fmla="*/ 2494 w 2858"/>
                <a:gd name="T33" fmla="*/ 2323 h 2456"/>
                <a:gd name="T34" fmla="*/ 364 w 2858"/>
                <a:gd name="T35" fmla="*/ 2323 h 2456"/>
                <a:gd name="T36" fmla="*/ 132 w 2858"/>
                <a:gd name="T37" fmla="*/ 2092 h 2456"/>
                <a:gd name="T38" fmla="*/ 132 w 2858"/>
                <a:gd name="T39" fmla="*/ 881 h 2456"/>
                <a:gd name="T40" fmla="*/ 364 w 2858"/>
                <a:gd name="T41" fmla="*/ 649 h 2456"/>
                <a:gd name="T42" fmla="*/ 769 w 2858"/>
                <a:gd name="T43" fmla="*/ 649 h 2456"/>
                <a:gd name="T44" fmla="*/ 830 w 2858"/>
                <a:gd name="T45" fmla="*/ 608 h 2456"/>
                <a:gd name="T46" fmla="*/ 1002 w 2858"/>
                <a:gd name="T47" fmla="*/ 194 h 2456"/>
                <a:gd name="T48" fmla="*/ 1094 w 2858"/>
                <a:gd name="T49" fmla="*/ 133 h 2456"/>
                <a:gd name="T50" fmla="*/ 1764 w 2858"/>
                <a:gd name="T51" fmla="*/ 133 h 2456"/>
                <a:gd name="T52" fmla="*/ 1856 w 2858"/>
                <a:gd name="T53" fmla="*/ 194 h 2456"/>
                <a:gd name="T54" fmla="*/ 2028 w 2858"/>
                <a:gd name="T55" fmla="*/ 608 h 2456"/>
                <a:gd name="T56" fmla="*/ 2089 w 2858"/>
                <a:gd name="T57" fmla="*/ 649 h 2456"/>
                <a:gd name="T58" fmla="*/ 2494 w 2858"/>
                <a:gd name="T59" fmla="*/ 649 h 2456"/>
                <a:gd name="T60" fmla="*/ 2726 w 2858"/>
                <a:gd name="T61" fmla="*/ 881 h 2456"/>
                <a:gd name="T62" fmla="*/ 2726 w 2858"/>
                <a:gd name="T63" fmla="*/ 2092 h 2456"/>
                <a:gd name="T64" fmla="*/ 1429 w 2858"/>
                <a:gd name="T65" fmla="*/ 712 h 2456"/>
                <a:gd name="T66" fmla="*/ 757 w 2858"/>
                <a:gd name="T67" fmla="*/ 1384 h 2456"/>
                <a:gd name="T68" fmla="*/ 1429 w 2858"/>
                <a:gd name="T69" fmla="*/ 2056 h 2456"/>
                <a:gd name="T70" fmla="*/ 2101 w 2858"/>
                <a:gd name="T71" fmla="*/ 1384 h 2456"/>
                <a:gd name="T72" fmla="*/ 1429 w 2858"/>
                <a:gd name="T73" fmla="*/ 712 h 2456"/>
                <a:gd name="T74" fmla="*/ 1429 w 2858"/>
                <a:gd name="T75" fmla="*/ 1924 h 2456"/>
                <a:gd name="T76" fmla="*/ 889 w 2858"/>
                <a:gd name="T77" fmla="*/ 1384 h 2456"/>
                <a:gd name="T78" fmla="*/ 1429 w 2858"/>
                <a:gd name="T79" fmla="*/ 844 h 2456"/>
                <a:gd name="T80" fmla="*/ 1969 w 2858"/>
                <a:gd name="T81" fmla="*/ 1384 h 2456"/>
                <a:gd name="T82" fmla="*/ 1429 w 2858"/>
                <a:gd name="T83" fmla="*/ 1924 h 2456"/>
                <a:gd name="T84" fmla="*/ 1246 w 2858"/>
                <a:gd name="T85" fmla="*/ 1656 h 2456"/>
                <a:gd name="T86" fmla="*/ 1101 w 2858"/>
                <a:gd name="T87" fmla="*/ 1384 h 2456"/>
                <a:gd name="T88" fmla="*/ 1035 w 2858"/>
                <a:gd name="T89" fmla="*/ 1318 h 2456"/>
                <a:gd name="T90" fmla="*/ 968 w 2858"/>
                <a:gd name="T91" fmla="*/ 1384 h 2456"/>
                <a:gd name="T92" fmla="*/ 1171 w 2858"/>
                <a:gd name="T93" fmla="*/ 1766 h 2456"/>
                <a:gd name="T94" fmla="*/ 1208 w 2858"/>
                <a:gd name="T95" fmla="*/ 1777 h 2456"/>
                <a:gd name="T96" fmla="*/ 1263 w 2858"/>
                <a:gd name="T97" fmla="*/ 1748 h 2456"/>
                <a:gd name="T98" fmla="*/ 1246 w 2858"/>
                <a:gd name="T99" fmla="*/ 1656 h 2456"/>
                <a:gd name="T100" fmla="*/ 630 w 2858"/>
                <a:gd name="T101" fmla="*/ 812 h 2456"/>
                <a:gd name="T102" fmla="*/ 352 w 2858"/>
                <a:gd name="T103" fmla="*/ 812 h 2456"/>
                <a:gd name="T104" fmla="*/ 285 w 2858"/>
                <a:gd name="T105" fmla="*/ 878 h 2456"/>
                <a:gd name="T106" fmla="*/ 352 w 2858"/>
                <a:gd name="T107" fmla="*/ 944 h 2456"/>
                <a:gd name="T108" fmla="*/ 630 w 2858"/>
                <a:gd name="T109" fmla="*/ 944 h 2456"/>
                <a:gd name="T110" fmla="*/ 696 w 2858"/>
                <a:gd name="T111" fmla="*/ 878 h 2456"/>
                <a:gd name="T112" fmla="*/ 630 w 2858"/>
                <a:gd name="T113" fmla="*/ 812 h 2456"/>
                <a:gd name="T114" fmla="*/ 630 w 2858"/>
                <a:gd name="T115" fmla="*/ 812 h 2456"/>
                <a:gd name="T116" fmla="*/ 630 w 2858"/>
                <a:gd name="T117" fmla="*/ 812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8" h="2456">
                  <a:moveTo>
                    <a:pt x="2494" y="517"/>
                  </a:moveTo>
                  <a:cubicBezTo>
                    <a:pt x="2133" y="517"/>
                    <a:pt x="2133" y="517"/>
                    <a:pt x="2133" y="517"/>
                  </a:cubicBezTo>
                  <a:cubicBezTo>
                    <a:pt x="1978" y="143"/>
                    <a:pt x="1978" y="143"/>
                    <a:pt x="1978" y="143"/>
                  </a:cubicBezTo>
                  <a:cubicBezTo>
                    <a:pt x="1942" y="56"/>
                    <a:pt x="1858" y="0"/>
                    <a:pt x="1764" y="0"/>
                  </a:cubicBezTo>
                  <a:cubicBezTo>
                    <a:pt x="1094" y="0"/>
                    <a:pt x="1094" y="0"/>
                    <a:pt x="1094" y="0"/>
                  </a:cubicBezTo>
                  <a:cubicBezTo>
                    <a:pt x="1000" y="0"/>
                    <a:pt x="916" y="56"/>
                    <a:pt x="880" y="143"/>
                  </a:cubicBezTo>
                  <a:cubicBezTo>
                    <a:pt x="725" y="517"/>
                    <a:pt x="725" y="517"/>
                    <a:pt x="725" y="517"/>
                  </a:cubicBezTo>
                  <a:cubicBezTo>
                    <a:pt x="364" y="517"/>
                    <a:pt x="364" y="517"/>
                    <a:pt x="364" y="517"/>
                  </a:cubicBezTo>
                  <a:cubicBezTo>
                    <a:pt x="163" y="517"/>
                    <a:pt x="0" y="680"/>
                    <a:pt x="0" y="881"/>
                  </a:cubicBezTo>
                  <a:cubicBezTo>
                    <a:pt x="0" y="2092"/>
                    <a:pt x="0" y="2092"/>
                    <a:pt x="0" y="2092"/>
                  </a:cubicBezTo>
                  <a:cubicBezTo>
                    <a:pt x="0" y="2292"/>
                    <a:pt x="163" y="2456"/>
                    <a:pt x="364" y="2456"/>
                  </a:cubicBezTo>
                  <a:cubicBezTo>
                    <a:pt x="2494" y="2456"/>
                    <a:pt x="2494" y="2456"/>
                    <a:pt x="2494" y="2456"/>
                  </a:cubicBezTo>
                  <a:cubicBezTo>
                    <a:pt x="2695" y="2456"/>
                    <a:pt x="2858" y="2292"/>
                    <a:pt x="2858" y="2092"/>
                  </a:cubicBezTo>
                  <a:cubicBezTo>
                    <a:pt x="2858" y="881"/>
                    <a:pt x="2858" y="881"/>
                    <a:pt x="2858" y="881"/>
                  </a:cubicBezTo>
                  <a:cubicBezTo>
                    <a:pt x="2858" y="680"/>
                    <a:pt x="2695" y="517"/>
                    <a:pt x="2494" y="517"/>
                  </a:cubicBezTo>
                  <a:close/>
                  <a:moveTo>
                    <a:pt x="2726" y="2092"/>
                  </a:moveTo>
                  <a:cubicBezTo>
                    <a:pt x="2726" y="2219"/>
                    <a:pt x="2622" y="2323"/>
                    <a:pt x="2494" y="2323"/>
                  </a:cubicBezTo>
                  <a:cubicBezTo>
                    <a:pt x="364" y="2323"/>
                    <a:pt x="364" y="2323"/>
                    <a:pt x="364" y="2323"/>
                  </a:cubicBezTo>
                  <a:cubicBezTo>
                    <a:pt x="236" y="2323"/>
                    <a:pt x="132" y="2219"/>
                    <a:pt x="132" y="2092"/>
                  </a:cubicBezTo>
                  <a:cubicBezTo>
                    <a:pt x="132" y="881"/>
                    <a:pt x="132" y="881"/>
                    <a:pt x="132" y="881"/>
                  </a:cubicBezTo>
                  <a:cubicBezTo>
                    <a:pt x="132" y="753"/>
                    <a:pt x="236" y="649"/>
                    <a:pt x="364" y="649"/>
                  </a:cubicBezTo>
                  <a:cubicBezTo>
                    <a:pt x="769" y="649"/>
                    <a:pt x="769" y="649"/>
                    <a:pt x="769" y="649"/>
                  </a:cubicBezTo>
                  <a:cubicBezTo>
                    <a:pt x="796" y="649"/>
                    <a:pt x="820" y="633"/>
                    <a:pt x="830" y="608"/>
                  </a:cubicBezTo>
                  <a:cubicBezTo>
                    <a:pt x="1002" y="194"/>
                    <a:pt x="1002" y="194"/>
                    <a:pt x="1002" y="194"/>
                  </a:cubicBezTo>
                  <a:cubicBezTo>
                    <a:pt x="1017" y="157"/>
                    <a:pt x="1053" y="133"/>
                    <a:pt x="1094" y="133"/>
                  </a:cubicBezTo>
                  <a:cubicBezTo>
                    <a:pt x="1764" y="133"/>
                    <a:pt x="1764" y="133"/>
                    <a:pt x="1764" y="133"/>
                  </a:cubicBezTo>
                  <a:cubicBezTo>
                    <a:pt x="1805" y="133"/>
                    <a:pt x="1841" y="157"/>
                    <a:pt x="1856" y="194"/>
                  </a:cubicBezTo>
                  <a:cubicBezTo>
                    <a:pt x="2028" y="608"/>
                    <a:pt x="2028" y="608"/>
                    <a:pt x="2028" y="608"/>
                  </a:cubicBezTo>
                  <a:cubicBezTo>
                    <a:pt x="2038" y="633"/>
                    <a:pt x="2062" y="649"/>
                    <a:pt x="2089" y="649"/>
                  </a:cubicBezTo>
                  <a:cubicBezTo>
                    <a:pt x="2494" y="649"/>
                    <a:pt x="2494" y="649"/>
                    <a:pt x="2494" y="649"/>
                  </a:cubicBezTo>
                  <a:cubicBezTo>
                    <a:pt x="2622" y="649"/>
                    <a:pt x="2726" y="753"/>
                    <a:pt x="2726" y="881"/>
                  </a:cubicBezTo>
                  <a:cubicBezTo>
                    <a:pt x="2726" y="2092"/>
                    <a:pt x="2726" y="2092"/>
                    <a:pt x="2726" y="2092"/>
                  </a:cubicBezTo>
                  <a:close/>
                  <a:moveTo>
                    <a:pt x="1429" y="712"/>
                  </a:moveTo>
                  <a:cubicBezTo>
                    <a:pt x="1058" y="712"/>
                    <a:pt x="757" y="1013"/>
                    <a:pt x="757" y="1384"/>
                  </a:cubicBezTo>
                  <a:cubicBezTo>
                    <a:pt x="757" y="1755"/>
                    <a:pt x="1058" y="2056"/>
                    <a:pt x="1429" y="2056"/>
                  </a:cubicBezTo>
                  <a:cubicBezTo>
                    <a:pt x="1800" y="2056"/>
                    <a:pt x="2101" y="1755"/>
                    <a:pt x="2101" y="1384"/>
                  </a:cubicBezTo>
                  <a:cubicBezTo>
                    <a:pt x="2101" y="1013"/>
                    <a:pt x="1800" y="712"/>
                    <a:pt x="1429" y="712"/>
                  </a:cubicBezTo>
                  <a:close/>
                  <a:moveTo>
                    <a:pt x="1429" y="1924"/>
                  </a:moveTo>
                  <a:cubicBezTo>
                    <a:pt x="1131" y="1924"/>
                    <a:pt x="889" y="1682"/>
                    <a:pt x="889" y="1384"/>
                  </a:cubicBezTo>
                  <a:cubicBezTo>
                    <a:pt x="889" y="1086"/>
                    <a:pt x="1131" y="844"/>
                    <a:pt x="1429" y="844"/>
                  </a:cubicBezTo>
                  <a:cubicBezTo>
                    <a:pt x="1727" y="844"/>
                    <a:pt x="1969" y="1086"/>
                    <a:pt x="1969" y="1384"/>
                  </a:cubicBezTo>
                  <a:cubicBezTo>
                    <a:pt x="1969" y="1682"/>
                    <a:pt x="1727" y="1924"/>
                    <a:pt x="1429" y="1924"/>
                  </a:cubicBezTo>
                  <a:close/>
                  <a:moveTo>
                    <a:pt x="1246" y="1656"/>
                  </a:moveTo>
                  <a:cubicBezTo>
                    <a:pt x="1155" y="1595"/>
                    <a:pt x="1101" y="1493"/>
                    <a:pt x="1101" y="1384"/>
                  </a:cubicBezTo>
                  <a:cubicBezTo>
                    <a:pt x="1101" y="1348"/>
                    <a:pt x="1071" y="1318"/>
                    <a:pt x="1035" y="1318"/>
                  </a:cubicBezTo>
                  <a:cubicBezTo>
                    <a:pt x="998" y="1318"/>
                    <a:pt x="968" y="1348"/>
                    <a:pt x="968" y="1384"/>
                  </a:cubicBezTo>
                  <a:cubicBezTo>
                    <a:pt x="968" y="1537"/>
                    <a:pt x="1044" y="1680"/>
                    <a:pt x="1171" y="1766"/>
                  </a:cubicBezTo>
                  <a:cubicBezTo>
                    <a:pt x="1182" y="1773"/>
                    <a:pt x="1195" y="1777"/>
                    <a:pt x="1208" y="1777"/>
                  </a:cubicBezTo>
                  <a:cubicBezTo>
                    <a:pt x="1230" y="1777"/>
                    <a:pt x="1251" y="1767"/>
                    <a:pt x="1263" y="1748"/>
                  </a:cubicBezTo>
                  <a:cubicBezTo>
                    <a:pt x="1284" y="1718"/>
                    <a:pt x="1276" y="1677"/>
                    <a:pt x="1246" y="1656"/>
                  </a:cubicBezTo>
                  <a:close/>
                  <a:moveTo>
                    <a:pt x="630" y="812"/>
                  </a:moveTo>
                  <a:cubicBezTo>
                    <a:pt x="352" y="812"/>
                    <a:pt x="352" y="812"/>
                    <a:pt x="352" y="812"/>
                  </a:cubicBezTo>
                  <a:cubicBezTo>
                    <a:pt x="315" y="812"/>
                    <a:pt x="285" y="842"/>
                    <a:pt x="285" y="878"/>
                  </a:cubicBezTo>
                  <a:cubicBezTo>
                    <a:pt x="285" y="915"/>
                    <a:pt x="315" y="944"/>
                    <a:pt x="352" y="944"/>
                  </a:cubicBezTo>
                  <a:cubicBezTo>
                    <a:pt x="630" y="944"/>
                    <a:pt x="630" y="944"/>
                    <a:pt x="630" y="944"/>
                  </a:cubicBezTo>
                  <a:cubicBezTo>
                    <a:pt x="666" y="944"/>
                    <a:pt x="696" y="915"/>
                    <a:pt x="696" y="878"/>
                  </a:cubicBezTo>
                  <a:cubicBezTo>
                    <a:pt x="696" y="842"/>
                    <a:pt x="666" y="812"/>
                    <a:pt x="630" y="812"/>
                  </a:cubicBezTo>
                  <a:close/>
                  <a:moveTo>
                    <a:pt x="630" y="812"/>
                  </a:moveTo>
                  <a:cubicBezTo>
                    <a:pt x="630" y="812"/>
                    <a:pt x="630" y="812"/>
                    <a:pt x="630" y="81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33281725"/>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BD34DB44-DA47-4F90-B4D6-20079C35FC6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15019"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p:spPr>
      </p:pic>
      <p:pic>
        <p:nvPicPr>
          <p:cNvPr id="18" name="图片 17">
            <a:extLst>
              <a:ext uri="{FF2B5EF4-FFF2-40B4-BE49-F238E27FC236}">
                <a16:creationId xmlns:a16="http://schemas.microsoft.com/office/drawing/2014/main" id="{00222D32-3E3E-4F10-9C39-FB5216780A0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
            <a:ext cx="1975339" cy="6857999"/>
          </a:xfrm>
          <a:custGeom>
            <a:avLst/>
            <a:gdLst>
              <a:gd name="connsiteX0" fmla="*/ 0 w 1975339"/>
              <a:gd name="connsiteY0" fmla="*/ 0 h 6857999"/>
              <a:gd name="connsiteX1" fmla="*/ 7944 w 1975339"/>
              <a:gd name="connsiteY1" fmla="*/ 0 h 6857999"/>
              <a:gd name="connsiteX2" fmla="*/ 62630 w 1975339"/>
              <a:gd name="connsiteY2" fmla="*/ 31444 h 6857999"/>
              <a:gd name="connsiteX3" fmla="*/ 1975339 w 1975339"/>
              <a:gd name="connsiteY3" fmla="*/ 3429000 h 6857999"/>
              <a:gd name="connsiteX4" fmla="*/ 62630 w 1975339"/>
              <a:gd name="connsiteY4" fmla="*/ 6826557 h 6857999"/>
              <a:gd name="connsiteX5" fmla="*/ 7946 w 1975339"/>
              <a:gd name="connsiteY5" fmla="*/ 6857999 h 6857999"/>
              <a:gd name="connsiteX6" fmla="*/ 0 w 1975339"/>
              <a:gd name="connsiteY6" fmla="*/ 6857999 h 6857999"/>
              <a:gd name="connsiteX7" fmla="*/ 0 w 1975339"/>
              <a:gd name="connsiteY7" fmla="*/ 4897482 h 6857999"/>
              <a:gd name="connsiteX8" fmla="*/ 60519 w 1975339"/>
              <a:gd name="connsiteY8" fmla="*/ 4816551 h 6857999"/>
              <a:gd name="connsiteX9" fmla="*/ 484357 w 1975339"/>
              <a:gd name="connsiteY9" fmla="*/ 3429000 h 6857999"/>
              <a:gd name="connsiteX10" fmla="*/ 60519 w 1975339"/>
              <a:gd name="connsiteY10" fmla="*/ 2041450 h 6857999"/>
              <a:gd name="connsiteX11" fmla="*/ 0 w 1975339"/>
              <a:gd name="connsiteY11" fmla="*/ 19605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0" y="0"/>
                </a:moveTo>
                <a:lnTo>
                  <a:pt x="7944" y="0"/>
                </a:lnTo>
                <a:lnTo>
                  <a:pt x="62630" y="31444"/>
                </a:lnTo>
                <a:cubicBezTo>
                  <a:pt x="1209344" y="728204"/>
                  <a:pt x="1975339" y="1989148"/>
                  <a:pt x="1975339" y="3429000"/>
                </a:cubicBezTo>
                <a:cubicBezTo>
                  <a:pt x="1975339" y="4868852"/>
                  <a:pt x="1209344" y="6129796"/>
                  <a:pt x="62630" y="6826557"/>
                </a:cubicBezTo>
                <a:lnTo>
                  <a:pt x="7946" y="6857999"/>
                </a:lnTo>
                <a:lnTo>
                  <a:pt x="0" y="6857999"/>
                </a:lnTo>
                <a:lnTo>
                  <a:pt x="0" y="4897482"/>
                </a:lnTo>
                <a:lnTo>
                  <a:pt x="60519" y="4816551"/>
                </a:lnTo>
                <a:cubicBezTo>
                  <a:pt x="328108" y="4420466"/>
                  <a:pt x="484357" y="3942980"/>
                  <a:pt x="484357" y="3429000"/>
                </a:cubicBezTo>
                <a:cubicBezTo>
                  <a:pt x="484357" y="2915020"/>
                  <a:pt x="328108" y="2437534"/>
                  <a:pt x="60519" y="2041450"/>
                </a:cubicBezTo>
                <a:lnTo>
                  <a:pt x="0" y="1960519"/>
                </a:lnTo>
                <a:close/>
              </a:path>
            </a:pathLst>
          </a:custGeom>
        </p:spPr>
      </p:pic>
      <p:sp>
        <p:nvSpPr>
          <p:cNvPr id="9" name="任意多边形: 形状 8">
            <a:extLst>
              <a:ext uri="{FF2B5EF4-FFF2-40B4-BE49-F238E27FC236}">
                <a16:creationId xmlns:a16="http://schemas.microsoft.com/office/drawing/2014/main" id="{A5E82689-5F3B-4AC2-9598-0E75955458EF}"/>
              </a:ext>
            </a:extLst>
          </p:cNvPr>
          <p:cNvSpPr/>
          <p:nvPr/>
        </p:nvSpPr>
        <p:spPr>
          <a:xfrm flipH="1">
            <a:off x="0"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gradFill flip="none" rotWithShape="1">
            <a:gsLst>
              <a:gs pos="0">
                <a:srgbClr val="D61D3D">
                  <a:alpha val="85000"/>
                </a:srgbClr>
              </a:gs>
              <a:gs pos="50000">
                <a:srgbClr val="D61D3D">
                  <a:alpha val="80000"/>
                </a:srgbClr>
              </a:gs>
              <a:gs pos="100000">
                <a:srgbClr val="D61D3D">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9">
            <a:extLst>
              <a:ext uri="{FF2B5EF4-FFF2-40B4-BE49-F238E27FC236}">
                <a16:creationId xmlns:a16="http://schemas.microsoft.com/office/drawing/2014/main" id="{07996EB1-3507-4A10-B48D-6F7164EEB8BF}"/>
              </a:ext>
            </a:extLst>
          </p:cNvPr>
          <p:cNvSpPr/>
          <p:nvPr/>
        </p:nvSpPr>
        <p:spPr>
          <a:xfrm>
            <a:off x="981744" y="2564999"/>
            <a:ext cx="1728000" cy="172800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7086E5C5-BB44-46E5-B67C-29186AB422A6}"/>
              </a:ext>
            </a:extLst>
          </p:cNvPr>
          <p:cNvSpPr txBox="1"/>
          <p:nvPr/>
        </p:nvSpPr>
        <p:spPr>
          <a:xfrm>
            <a:off x="983850" y="2828834"/>
            <a:ext cx="1727999" cy="1200329"/>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04</a:t>
            </a:r>
            <a:endParaRPr lang="zh-CN" altLang="en-US" sz="7200" dirty="0">
              <a:solidFill>
                <a:schemeClr val="bg1"/>
              </a:solidFill>
              <a:latin typeface="Bahnschrift SemiLight Condensed" panose="020B0502040204020203" pitchFamily="34" charset="0"/>
            </a:endParaRPr>
          </a:p>
        </p:txBody>
      </p:sp>
      <p:sp>
        <p:nvSpPr>
          <p:cNvPr id="19" name="任意多边形: 形状 18">
            <a:extLst>
              <a:ext uri="{FF2B5EF4-FFF2-40B4-BE49-F238E27FC236}">
                <a16:creationId xmlns:a16="http://schemas.microsoft.com/office/drawing/2014/main" id="{D6E3BC46-4E77-4996-BED8-9CD9A309BE29}"/>
              </a:ext>
            </a:extLst>
          </p:cNvPr>
          <p:cNvSpPr/>
          <p:nvPr/>
        </p:nvSpPr>
        <p:spPr>
          <a:xfrm>
            <a:off x="6015019"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0000"/>
                </a:srgbClr>
              </a:gs>
              <a:gs pos="50000">
                <a:srgbClr val="E6E6E6">
                  <a:alpha val="75000"/>
                </a:srgbClr>
              </a:gs>
              <a:gs pos="100000">
                <a:srgbClr val="E6E6E6">
                  <a:alpha val="65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52EC7585-CAD3-481B-8B74-EC2E66074F0D}"/>
              </a:ext>
            </a:extLst>
          </p:cNvPr>
          <p:cNvSpPr txBox="1"/>
          <p:nvPr/>
        </p:nvSpPr>
        <p:spPr>
          <a:xfrm>
            <a:off x="2709744" y="2476374"/>
            <a:ext cx="7678435" cy="1107996"/>
          </a:xfrm>
          <a:prstGeom prst="rect">
            <a:avLst/>
          </a:prstGeom>
          <a:noFill/>
        </p:spPr>
        <p:txBody>
          <a:bodyPr wrap="square" rtlCol="0">
            <a:spAutoFit/>
          </a:bodyPr>
          <a:lstStyle/>
          <a:p>
            <a:pPr algn="r"/>
            <a:r>
              <a:rPr lang="en-US" altLang="zh-CN" sz="6600" spc="-150" dirty="0">
                <a:solidFill>
                  <a:srgbClr val="D61D3D"/>
                </a:solidFill>
                <a:latin typeface="Bahnschrift SemiBold Condensed" panose="020B0502040204020203" pitchFamily="34" charset="0"/>
                <a:ea typeface="Adobe Gothic Std B" panose="020B0800000000000000" pitchFamily="34" charset="-128"/>
              </a:rPr>
              <a:t>FUTURE PLANNING</a:t>
            </a:r>
          </a:p>
        </p:txBody>
      </p:sp>
      <p:sp>
        <p:nvSpPr>
          <p:cNvPr id="22" name="文本框 21">
            <a:extLst>
              <a:ext uri="{FF2B5EF4-FFF2-40B4-BE49-F238E27FC236}">
                <a16:creationId xmlns:a16="http://schemas.microsoft.com/office/drawing/2014/main" id="{B6BD7BAC-5F9A-476C-B13A-34C0B53671A0}"/>
              </a:ext>
            </a:extLst>
          </p:cNvPr>
          <p:cNvSpPr txBox="1"/>
          <p:nvPr/>
        </p:nvSpPr>
        <p:spPr>
          <a:xfrm>
            <a:off x="3987049" y="3740394"/>
            <a:ext cx="6384196" cy="854080"/>
          </a:xfrm>
          <a:prstGeom prst="rect">
            <a:avLst/>
          </a:prstGeom>
          <a:noFill/>
        </p:spPr>
        <p:txBody>
          <a:bodyPr wrap="square" rtlCol="0">
            <a:spAutoFit/>
          </a:bodyPr>
          <a:lstStyle/>
          <a:p>
            <a:pPr algn="r">
              <a:lnSpc>
                <a:spcPct val="150000"/>
              </a:lnSpc>
            </a:pPr>
            <a:r>
              <a:rPr lang="en-US" altLang="zh-CN" sz="1100" dirty="0">
                <a:solidFill>
                  <a:srgbClr val="3F3F3F"/>
                </a:solidFill>
                <a:latin typeface="印品黑体" panose="00000500000000000000" pitchFamily="2" charset="-122"/>
                <a:ea typeface="印品黑体" panose="00000500000000000000" pitchFamily="2" charset="-122"/>
              </a:rPr>
              <a:t>Click here to add content, content to match the title, you can copy and paste directly, to select useful keyword </a:t>
            </a:r>
            <a:r>
              <a:rPr lang="en-US" altLang="zh-CN" sz="1100" dirty="0" err="1">
                <a:solidFill>
                  <a:srgbClr val="3F3F3F"/>
                </a:solidFill>
                <a:latin typeface="印品黑体" panose="00000500000000000000" pitchFamily="2" charset="-122"/>
                <a:ea typeface="印品黑体" panose="00000500000000000000" pitchFamily="2" charset="-122"/>
              </a:rPr>
              <a:t>entry.Click</a:t>
            </a:r>
            <a:r>
              <a:rPr lang="en-US" altLang="zh-CN" sz="1100" dirty="0">
                <a:solidFill>
                  <a:srgbClr val="3F3F3F"/>
                </a:solidFill>
                <a:latin typeface="印品黑体" panose="00000500000000000000" pitchFamily="2" charset="-122"/>
                <a:ea typeface="印品黑体" panose="00000500000000000000" pitchFamily="2" charset="-122"/>
              </a:rPr>
              <a:t> here to add content, content to match the title, you can copy and paste directly, to select useful keyword entry.</a:t>
            </a:r>
          </a:p>
        </p:txBody>
      </p:sp>
    </p:spTree>
    <p:extLst>
      <p:ext uri="{BB962C8B-B14F-4D97-AF65-F5344CB8AC3E}">
        <p14:creationId xmlns:p14="http://schemas.microsoft.com/office/powerpoint/2010/main" val="572771819"/>
      </p:ext>
    </p:extLst>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FUTURE PLANNING</a:t>
            </a:r>
          </a:p>
        </p:txBody>
      </p:sp>
      <p:sp>
        <p:nvSpPr>
          <p:cNvPr id="10" name="iS1ide-TextBox 12">
            <a:extLst>
              <a:ext uri="{FF2B5EF4-FFF2-40B4-BE49-F238E27FC236}">
                <a16:creationId xmlns:a16="http://schemas.microsoft.com/office/drawing/2014/main" id="{AD202560-155B-46F4-8BF0-290CC00FD164}"/>
              </a:ext>
            </a:extLst>
          </p:cNvPr>
          <p:cNvSpPr txBox="1"/>
          <p:nvPr/>
        </p:nvSpPr>
        <p:spPr>
          <a:xfrm>
            <a:off x="1194691" y="1647534"/>
            <a:ext cx="287052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Autofit/>
          </a:bodyPr>
          <a:lstStyle/>
          <a:p>
            <a:r>
              <a:rPr lang="en-US" altLang="zh-CN" sz="2000" dirty="0">
                <a:solidFill>
                  <a:srgbClr val="D41F3E"/>
                </a:solidFill>
                <a:latin typeface="印品黑体" panose="00000500000000000000" pitchFamily="2" charset="-122"/>
                <a:ea typeface="印品黑体" panose="00000500000000000000" pitchFamily="2" charset="-122"/>
                <a:sym typeface="Arial" panose="020B0604020202020204" pitchFamily="34" charset="0"/>
              </a:rPr>
              <a:t>TITLE TEXT</a:t>
            </a:r>
            <a:endParaRPr lang="zh-CN" altLang="en-US" sz="2000" dirty="0">
              <a:solidFill>
                <a:srgbClr val="D41F3E"/>
              </a:solidFill>
              <a:latin typeface="印品黑体" panose="00000500000000000000" pitchFamily="2" charset="-122"/>
              <a:ea typeface="印品黑体" panose="00000500000000000000" pitchFamily="2" charset="-122"/>
              <a:sym typeface="Arial" panose="020B0604020202020204" pitchFamily="34" charset="0"/>
            </a:endParaRPr>
          </a:p>
        </p:txBody>
      </p:sp>
      <p:sp>
        <p:nvSpPr>
          <p:cNvPr id="11" name="文本框 10">
            <a:extLst>
              <a:ext uri="{FF2B5EF4-FFF2-40B4-BE49-F238E27FC236}">
                <a16:creationId xmlns:a16="http://schemas.microsoft.com/office/drawing/2014/main" id="{BB9DF3D4-B282-49AC-88F1-E775CDFFB0FF}"/>
              </a:ext>
            </a:extLst>
          </p:cNvPr>
          <p:cNvSpPr txBox="1"/>
          <p:nvPr/>
        </p:nvSpPr>
        <p:spPr>
          <a:xfrm>
            <a:off x="1178093" y="1915188"/>
            <a:ext cx="10069551" cy="336695"/>
          </a:xfrm>
          <a:prstGeom prst="rect">
            <a:avLst/>
          </a:prstGeom>
          <a:noFill/>
        </p:spPr>
        <p:txBody>
          <a:bodyPr wrap="square" rtlCol="0">
            <a:spAutoFit/>
          </a:bodyPr>
          <a:lstStyle/>
          <a:p>
            <a:pPr>
              <a:lnSpc>
                <a:spcPct val="150000"/>
              </a:lnSpc>
            </a:pPr>
            <a:r>
              <a:rPr lang="en-US" altLang="zh-CN" sz="12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grpSp>
        <p:nvGrpSpPr>
          <p:cNvPr id="12" name="组合 11">
            <a:extLst>
              <a:ext uri="{FF2B5EF4-FFF2-40B4-BE49-F238E27FC236}">
                <a16:creationId xmlns:a16="http://schemas.microsoft.com/office/drawing/2014/main" id="{906E7958-B3F9-4C8D-ACDF-03AF4F5ED9F1}"/>
              </a:ext>
            </a:extLst>
          </p:cNvPr>
          <p:cNvGrpSpPr/>
          <p:nvPr/>
        </p:nvGrpSpPr>
        <p:grpSpPr>
          <a:xfrm>
            <a:off x="1160397" y="2799711"/>
            <a:ext cx="2185730" cy="2911063"/>
            <a:chOff x="1160397" y="2982591"/>
            <a:chExt cx="2185730" cy="2911063"/>
          </a:xfrm>
        </p:grpSpPr>
        <p:sp>
          <p:nvSpPr>
            <p:cNvPr id="13" name="矩形 12">
              <a:extLst>
                <a:ext uri="{FF2B5EF4-FFF2-40B4-BE49-F238E27FC236}">
                  <a16:creationId xmlns:a16="http://schemas.microsoft.com/office/drawing/2014/main" id="{F79B8B5A-1B58-42EB-93B7-6353DD140C0B}"/>
                </a:ext>
              </a:extLst>
            </p:cNvPr>
            <p:cNvSpPr/>
            <p:nvPr/>
          </p:nvSpPr>
          <p:spPr>
            <a:xfrm>
              <a:off x="1160397" y="2982591"/>
              <a:ext cx="2185730" cy="2911063"/>
            </a:xfrm>
            <a:prstGeom prst="rect">
              <a:avLst/>
            </a:prstGeom>
            <a:solidFill>
              <a:srgbClr val="D41F3E"/>
            </a:solidFill>
            <a:ln>
              <a:noFill/>
            </a:ln>
            <a:effectLst>
              <a:outerShdw blurRad="381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E4D5EEBF-3CAC-4B42-A5CE-1B942104C2C3}"/>
                </a:ext>
              </a:extLst>
            </p:cNvPr>
            <p:cNvGrpSpPr/>
            <p:nvPr/>
          </p:nvGrpSpPr>
          <p:grpSpPr>
            <a:xfrm>
              <a:off x="1409781" y="3405502"/>
              <a:ext cx="444971" cy="443993"/>
              <a:chOff x="3721100" y="-804863"/>
              <a:chExt cx="722313" cy="720725"/>
            </a:xfrm>
            <a:solidFill>
              <a:srgbClr val="002060"/>
            </a:solidFill>
          </p:grpSpPr>
          <p:sp>
            <p:nvSpPr>
              <p:cNvPr id="17" name="Freeform 5">
                <a:extLst>
                  <a:ext uri="{FF2B5EF4-FFF2-40B4-BE49-F238E27FC236}">
                    <a16:creationId xmlns:a16="http://schemas.microsoft.com/office/drawing/2014/main" id="{130EC6C7-AE07-44D1-B69C-C0BD78BC7C88}"/>
                  </a:ext>
                </a:extLst>
              </p:cNvPr>
              <p:cNvSpPr>
                <a:spLocks noEditPoints="1"/>
              </p:cNvSpPr>
              <p:nvPr/>
            </p:nvSpPr>
            <p:spPr bwMode="auto">
              <a:xfrm>
                <a:off x="4060825" y="-466726"/>
                <a:ext cx="241300" cy="174625"/>
              </a:xfrm>
              <a:custGeom>
                <a:avLst/>
                <a:gdLst>
                  <a:gd name="T0" fmla="*/ 961 w 1104"/>
                  <a:gd name="T1" fmla="*/ 565 h 792"/>
                  <a:gd name="T2" fmla="*/ 121 w 1104"/>
                  <a:gd name="T3" fmla="*/ 565 h 792"/>
                  <a:gd name="T4" fmla="*/ 21 w 1104"/>
                  <a:gd name="T5" fmla="*/ 621 h 792"/>
                  <a:gd name="T6" fmla="*/ 21 w 1104"/>
                  <a:gd name="T7" fmla="*/ 736 h 792"/>
                  <a:gd name="T8" fmla="*/ 121 w 1104"/>
                  <a:gd name="T9" fmla="*/ 792 h 792"/>
                  <a:gd name="T10" fmla="*/ 961 w 1104"/>
                  <a:gd name="T11" fmla="*/ 792 h 792"/>
                  <a:gd name="T12" fmla="*/ 1061 w 1104"/>
                  <a:gd name="T13" fmla="*/ 736 h 792"/>
                  <a:gd name="T14" fmla="*/ 1061 w 1104"/>
                  <a:gd name="T15" fmla="*/ 621 h 792"/>
                  <a:gd name="T16" fmla="*/ 961 w 1104"/>
                  <a:gd name="T17" fmla="*/ 565 h 792"/>
                  <a:gd name="T18" fmla="*/ 984 w 1104"/>
                  <a:gd name="T19" fmla="*/ 1 h 792"/>
                  <a:gd name="T20" fmla="*/ 314 w 1104"/>
                  <a:gd name="T21" fmla="*/ 1 h 792"/>
                  <a:gd name="T22" fmla="*/ 214 w 1104"/>
                  <a:gd name="T23" fmla="*/ 57 h 792"/>
                  <a:gd name="T24" fmla="*/ 214 w 1104"/>
                  <a:gd name="T25" fmla="*/ 171 h 792"/>
                  <a:gd name="T26" fmla="*/ 314 w 1104"/>
                  <a:gd name="T27" fmla="*/ 227 h 792"/>
                  <a:gd name="T28" fmla="*/ 984 w 1104"/>
                  <a:gd name="T29" fmla="*/ 227 h 792"/>
                  <a:gd name="T30" fmla="*/ 1084 w 1104"/>
                  <a:gd name="T31" fmla="*/ 171 h 792"/>
                  <a:gd name="T32" fmla="*/ 1084 w 1104"/>
                  <a:gd name="T33" fmla="*/ 57 h 792"/>
                  <a:gd name="T34" fmla="*/ 984 w 1104"/>
                  <a:gd name="T35" fmla="*/ 1 h 792"/>
                  <a:gd name="T36" fmla="*/ 984 w 1104"/>
                  <a:gd name="T37" fmla="*/ 1 h 792"/>
                  <a:gd name="T38" fmla="*/ 984 w 1104"/>
                  <a:gd name="T3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 h="792">
                    <a:moveTo>
                      <a:pt x="961" y="565"/>
                    </a:moveTo>
                    <a:cubicBezTo>
                      <a:pt x="121" y="565"/>
                      <a:pt x="121" y="565"/>
                      <a:pt x="121" y="565"/>
                    </a:cubicBezTo>
                    <a:cubicBezTo>
                      <a:pt x="80" y="564"/>
                      <a:pt x="42" y="586"/>
                      <a:pt x="21" y="621"/>
                    </a:cubicBezTo>
                    <a:cubicBezTo>
                      <a:pt x="0" y="657"/>
                      <a:pt x="0" y="700"/>
                      <a:pt x="21" y="736"/>
                    </a:cubicBezTo>
                    <a:cubicBezTo>
                      <a:pt x="42" y="771"/>
                      <a:pt x="80" y="792"/>
                      <a:pt x="121" y="792"/>
                    </a:cubicBezTo>
                    <a:cubicBezTo>
                      <a:pt x="961" y="792"/>
                      <a:pt x="961" y="792"/>
                      <a:pt x="961" y="792"/>
                    </a:cubicBezTo>
                    <a:cubicBezTo>
                      <a:pt x="1002" y="792"/>
                      <a:pt x="1040" y="771"/>
                      <a:pt x="1061" y="736"/>
                    </a:cubicBezTo>
                    <a:cubicBezTo>
                      <a:pt x="1082" y="700"/>
                      <a:pt x="1082" y="657"/>
                      <a:pt x="1061" y="621"/>
                    </a:cubicBezTo>
                    <a:cubicBezTo>
                      <a:pt x="1040" y="586"/>
                      <a:pt x="1002" y="564"/>
                      <a:pt x="961" y="565"/>
                    </a:cubicBezTo>
                    <a:close/>
                    <a:moveTo>
                      <a:pt x="984" y="1"/>
                    </a:moveTo>
                    <a:cubicBezTo>
                      <a:pt x="314" y="1"/>
                      <a:pt x="314" y="1"/>
                      <a:pt x="314" y="1"/>
                    </a:cubicBezTo>
                    <a:cubicBezTo>
                      <a:pt x="273" y="0"/>
                      <a:pt x="235" y="21"/>
                      <a:pt x="214" y="57"/>
                    </a:cubicBezTo>
                    <a:cubicBezTo>
                      <a:pt x="194" y="92"/>
                      <a:pt x="194" y="136"/>
                      <a:pt x="214" y="171"/>
                    </a:cubicBezTo>
                    <a:cubicBezTo>
                      <a:pt x="235" y="207"/>
                      <a:pt x="273" y="228"/>
                      <a:pt x="314" y="227"/>
                    </a:cubicBezTo>
                    <a:cubicBezTo>
                      <a:pt x="984" y="227"/>
                      <a:pt x="984" y="227"/>
                      <a:pt x="984" y="227"/>
                    </a:cubicBezTo>
                    <a:cubicBezTo>
                      <a:pt x="1025" y="228"/>
                      <a:pt x="1063" y="207"/>
                      <a:pt x="1084" y="171"/>
                    </a:cubicBezTo>
                    <a:cubicBezTo>
                      <a:pt x="1104" y="136"/>
                      <a:pt x="1104" y="92"/>
                      <a:pt x="1084" y="57"/>
                    </a:cubicBezTo>
                    <a:cubicBezTo>
                      <a:pt x="1063" y="21"/>
                      <a:pt x="1025" y="0"/>
                      <a:pt x="984" y="1"/>
                    </a:cubicBezTo>
                    <a:close/>
                    <a:moveTo>
                      <a:pt x="984" y="1"/>
                    </a:moveTo>
                    <a:cubicBezTo>
                      <a:pt x="984" y="1"/>
                      <a:pt x="984" y="1"/>
                      <a:pt x="984"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
                <a:extLst>
                  <a:ext uri="{FF2B5EF4-FFF2-40B4-BE49-F238E27FC236}">
                    <a16:creationId xmlns:a16="http://schemas.microsoft.com/office/drawing/2014/main" id="{9E3389C4-3D00-49E2-A2B4-D3A86AEC2834}"/>
                  </a:ext>
                </a:extLst>
              </p:cNvPr>
              <p:cNvSpPr>
                <a:spLocks noEditPoints="1"/>
              </p:cNvSpPr>
              <p:nvPr/>
            </p:nvSpPr>
            <p:spPr bwMode="auto">
              <a:xfrm>
                <a:off x="3871913" y="-804863"/>
                <a:ext cx="571500" cy="695325"/>
              </a:xfrm>
              <a:custGeom>
                <a:avLst/>
                <a:gdLst>
                  <a:gd name="T0" fmla="*/ 1812 w 2606"/>
                  <a:gd name="T1" fmla="*/ 0 h 3167"/>
                  <a:gd name="T2" fmla="*/ 451 w 2606"/>
                  <a:gd name="T3" fmla="*/ 0 h 3167"/>
                  <a:gd name="T4" fmla="*/ 0 w 2606"/>
                  <a:gd name="T5" fmla="*/ 409 h 3167"/>
                  <a:gd name="T6" fmla="*/ 0 w 2606"/>
                  <a:gd name="T7" fmla="*/ 664 h 3167"/>
                  <a:gd name="T8" fmla="*/ 0 w 2606"/>
                  <a:gd name="T9" fmla="*/ 664 h 3167"/>
                  <a:gd name="T10" fmla="*/ 0 w 2606"/>
                  <a:gd name="T11" fmla="*/ 818 h 3167"/>
                  <a:gd name="T12" fmla="*/ 243 w 2606"/>
                  <a:gd name="T13" fmla="*/ 692 h 3167"/>
                  <a:gd name="T14" fmla="*/ 243 w 2606"/>
                  <a:gd name="T15" fmla="*/ 449 h 3167"/>
                  <a:gd name="T16" fmla="*/ 452 w 2606"/>
                  <a:gd name="T17" fmla="*/ 226 h 3167"/>
                  <a:gd name="T18" fmla="*/ 1586 w 2606"/>
                  <a:gd name="T19" fmla="*/ 226 h 3167"/>
                  <a:gd name="T20" fmla="*/ 1586 w 2606"/>
                  <a:gd name="T21" fmla="*/ 681 h 3167"/>
                  <a:gd name="T22" fmla="*/ 2040 w 2606"/>
                  <a:gd name="T23" fmla="*/ 1131 h 3167"/>
                  <a:gd name="T24" fmla="*/ 2380 w 2606"/>
                  <a:gd name="T25" fmla="*/ 1131 h 3167"/>
                  <a:gd name="T26" fmla="*/ 2380 w 2606"/>
                  <a:gd name="T27" fmla="*/ 2714 h 3167"/>
                  <a:gd name="T28" fmla="*/ 2153 w 2606"/>
                  <a:gd name="T29" fmla="*/ 2940 h 3167"/>
                  <a:gd name="T30" fmla="*/ 1745 w 2606"/>
                  <a:gd name="T31" fmla="*/ 2940 h 3167"/>
                  <a:gd name="T32" fmla="*/ 1745 w 2606"/>
                  <a:gd name="T33" fmla="*/ 3012 h 3167"/>
                  <a:gd name="T34" fmla="*/ 1745 w 2606"/>
                  <a:gd name="T35" fmla="*/ 3167 h 3167"/>
                  <a:gd name="T36" fmla="*/ 2153 w 2606"/>
                  <a:gd name="T37" fmla="*/ 3167 h 3167"/>
                  <a:gd name="T38" fmla="*/ 2606 w 2606"/>
                  <a:gd name="T39" fmla="*/ 2714 h 3167"/>
                  <a:gd name="T40" fmla="*/ 2606 w 2606"/>
                  <a:gd name="T41" fmla="*/ 908 h 3167"/>
                  <a:gd name="T42" fmla="*/ 1812 w 2606"/>
                  <a:gd name="T43" fmla="*/ 0 h 3167"/>
                  <a:gd name="T44" fmla="*/ 2039 w 2606"/>
                  <a:gd name="T45" fmla="*/ 904 h 3167"/>
                  <a:gd name="T46" fmla="*/ 1813 w 2606"/>
                  <a:gd name="T47" fmla="*/ 567 h 3167"/>
                  <a:gd name="T48" fmla="*/ 1813 w 2606"/>
                  <a:gd name="T49" fmla="*/ 229 h 3167"/>
                  <a:gd name="T50" fmla="*/ 2379 w 2606"/>
                  <a:gd name="T51" fmla="*/ 904 h 3167"/>
                  <a:gd name="T52" fmla="*/ 2039 w 2606"/>
                  <a:gd name="T53" fmla="*/ 904 h 3167"/>
                  <a:gd name="T54" fmla="*/ 2039 w 2606"/>
                  <a:gd name="T55" fmla="*/ 904 h 3167"/>
                  <a:gd name="T56" fmla="*/ 2039 w 2606"/>
                  <a:gd name="T57" fmla="*/ 904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6" h="3167">
                    <a:moveTo>
                      <a:pt x="1812" y="0"/>
                    </a:moveTo>
                    <a:cubicBezTo>
                      <a:pt x="451" y="0"/>
                      <a:pt x="451" y="0"/>
                      <a:pt x="451" y="0"/>
                    </a:cubicBezTo>
                    <a:cubicBezTo>
                      <a:pt x="226" y="0"/>
                      <a:pt x="24" y="193"/>
                      <a:pt x="0" y="409"/>
                    </a:cubicBezTo>
                    <a:cubicBezTo>
                      <a:pt x="0" y="664"/>
                      <a:pt x="0" y="664"/>
                      <a:pt x="0" y="664"/>
                    </a:cubicBezTo>
                    <a:cubicBezTo>
                      <a:pt x="0" y="664"/>
                      <a:pt x="0" y="664"/>
                      <a:pt x="0" y="664"/>
                    </a:cubicBezTo>
                    <a:cubicBezTo>
                      <a:pt x="0" y="818"/>
                      <a:pt x="0" y="818"/>
                      <a:pt x="0" y="818"/>
                    </a:cubicBezTo>
                    <a:cubicBezTo>
                      <a:pt x="75" y="760"/>
                      <a:pt x="148" y="725"/>
                      <a:pt x="243" y="692"/>
                    </a:cubicBezTo>
                    <a:cubicBezTo>
                      <a:pt x="243" y="449"/>
                      <a:pt x="243" y="449"/>
                      <a:pt x="243" y="449"/>
                    </a:cubicBezTo>
                    <a:cubicBezTo>
                      <a:pt x="243" y="333"/>
                      <a:pt x="332" y="226"/>
                      <a:pt x="452" y="226"/>
                    </a:cubicBezTo>
                    <a:cubicBezTo>
                      <a:pt x="1586" y="226"/>
                      <a:pt x="1586" y="226"/>
                      <a:pt x="1586" y="226"/>
                    </a:cubicBezTo>
                    <a:cubicBezTo>
                      <a:pt x="1585" y="486"/>
                      <a:pt x="1586" y="681"/>
                      <a:pt x="1586" y="681"/>
                    </a:cubicBezTo>
                    <a:cubicBezTo>
                      <a:pt x="1586" y="916"/>
                      <a:pt x="1798" y="1131"/>
                      <a:pt x="2040" y="1131"/>
                    </a:cubicBezTo>
                    <a:cubicBezTo>
                      <a:pt x="2380" y="1131"/>
                      <a:pt x="2380" y="1131"/>
                      <a:pt x="2380" y="1131"/>
                    </a:cubicBezTo>
                    <a:cubicBezTo>
                      <a:pt x="2380" y="2714"/>
                      <a:pt x="2380" y="2714"/>
                      <a:pt x="2380" y="2714"/>
                    </a:cubicBezTo>
                    <a:cubicBezTo>
                      <a:pt x="2380" y="2829"/>
                      <a:pt x="2272" y="2940"/>
                      <a:pt x="2153" y="2940"/>
                    </a:cubicBezTo>
                    <a:cubicBezTo>
                      <a:pt x="1745" y="2940"/>
                      <a:pt x="1745" y="2940"/>
                      <a:pt x="1745" y="2940"/>
                    </a:cubicBezTo>
                    <a:cubicBezTo>
                      <a:pt x="1745" y="2986"/>
                      <a:pt x="1745" y="2985"/>
                      <a:pt x="1745" y="3012"/>
                    </a:cubicBezTo>
                    <a:cubicBezTo>
                      <a:pt x="1745" y="3167"/>
                      <a:pt x="1745" y="3167"/>
                      <a:pt x="1745" y="3167"/>
                    </a:cubicBezTo>
                    <a:cubicBezTo>
                      <a:pt x="2153" y="3167"/>
                      <a:pt x="2153" y="3167"/>
                      <a:pt x="2153" y="3167"/>
                    </a:cubicBezTo>
                    <a:cubicBezTo>
                      <a:pt x="2392" y="3167"/>
                      <a:pt x="2606" y="2947"/>
                      <a:pt x="2606" y="2714"/>
                    </a:cubicBezTo>
                    <a:cubicBezTo>
                      <a:pt x="2606" y="908"/>
                      <a:pt x="2606" y="908"/>
                      <a:pt x="2606" y="908"/>
                    </a:cubicBezTo>
                    <a:lnTo>
                      <a:pt x="1812" y="0"/>
                    </a:lnTo>
                    <a:close/>
                    <a:moveTo>
                      <a:pt x="2039" y="904"/>
                    </a:moveTo>
                    <a:cubicBezTo>
                      <a:pt x="1919" y="904"/>
                      <a:pt x="1813" y="685"/>
                      <a:pt x="1813" y="567"/>
                    </a:cubicBezTo>
                    <a:cubicBezTo>
                      <a:pt x="1813" y="229"/>
                      <a:pt x="1813" y="229"/>
                      <a:pt x="1813" y="229"/>
                    </a:cubicBezTo>
                    <a:cubicBezTo>
                      <a:pt x="2379" y="904"/>
                      <a:pt x="2379" y="904"/>
                      <a:pt x="2379" y="904"/>
                    </a:cubicBezTo>
                    <a:lnTo>
                      <a:pt x="2039" y="904"/>
                    </a:lnTo>
                    <a:close/>
                    <a:moveTo>
                      <a:pt x="2039" y="904"/>
                    </a:moveTo>
                    <a:cubicBezTo>
                      <a:pt x="2039" y="904"/>
                      <a:pt x="2039" y="904"/>
                      <a:pt x="2039" y="90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7">
                <a:extLst>
                  <a:ext uri="{FF2B5EF4-FFF2-40B4-BE49-F238E27FC236}">
                    <a16:creationId xmlns:a16="http://schemas.microsoft.com/office/drawing/2014/main" id="{4A6C8D4B-50EE-463B-80B0-69F3F1473FFF}"/>
                  </a:ext>
                </a:extLst>
              </p:cNvPr>
              <p:cNvSpPr>
                <a:spLocks noEditPoints="1"/>
              </p:cNvSpPr>
              <p:nvPr/>
            </p:nvSpPr>
            <p:spPr bwMode="auto">
              <a:xfrm>
                <a:off x="3721100" y="-644526"/>
                <a:ext cx="517525" cy="560388"/>
              </a:xfrm>
              <a:custGeom>
                <a:avLst/>
                <a:gdLst>
                  <a:gd name="T0" fmla="*/ 2201 w 2361"/>
                  <a:gd name="T1" fmla="*/ 1991 h 2549"/>
                  <a:gd name="T2" fmla="*/ 1607 w 2361"/>
                  <a:gd name="T3" fmla="*/ 1662 h 2549"/>
                  <a:gd name="T4" fmla="*/ 1888 w 2361"/>
                  <a:gd name="T5" fmla="*/ 956 h 2549"/>
                  <a:gd name="T6" fmla="*/ 1888 w 2361"/>
                  <a:gd name="T7" fmla="*/ 558 h 2549"/>
                  <a:gd name="T8" fmla="*/ 1185 w 2361"/>
                  <a:gd name="T9" fmla="*/ 0 h 2549"/>
                  <a:gd name="T10" fmla="*/ 473 w 2361"/>
                  <a:gd name="T11" fmla="*/ 558 h 2549"/>
                  <a:gd name="T12" fmla="*/ 473 w 2361"/>
                  <a:gd name="T13" fmla="*/ 956 h 2549"/>
                  <a:gd name="T14" fmla="*/ 770 w 2361"/>
                  <a:gd name="T15" fmla="*/ 1661 h 2549"/>
                  <a:gd name="T16" fmla="*/ 160 w 2361"/>
                  <a:gd name="T17" fmla="*/ 1991 h 2549"/>
                  <a:gd name="T18" fmla="*/ 1 w 2361"/>
                  <a:gd name="T19" fmla="*/ 2150 h 2549"/>
                  <a:gd name="T20" fmla="*/ 1 w 2361"/>
                  <a:gd name="T21" fmla="*/ 2390 h 2549"/>
                  <a:gd name="T22" fmla="*/ 47 w 2361"/>
                  <a:gd name="T23" fmla="*/ 2502 h 2549"/>
                  <a:gd name="T24" fmla="*/ 160 w 2361"/>
                  <a:gd name="T25" fmla="*/ 2549 h 2549"/>
                  <a:gd name="T26" fmla="*/ 2201 w 2361"/>
                  <a:gd name="T27" fmla="*/ 2549 h 2549"/>
                  <a:gd name="T28" fmla="*/ 2314 w 2361"/>
                  <a:gd name="T29" fmla="*/ 2502 h 2549"/>
                  <a:gd name="T30" fmla="*/ 2361 w 2361"/>
                  <a:gd name="T31" fmla="*/ 2390 h 2549"/>
                  <a:gd name="T32" fmla="*/ 2361 w 2361"/>
                  <a:gd name="T33" fmla="*/ 2150 h 2549"/>
                  <a:gd name="T34" fmla="*/ 2201 w 2361"/>
                  <a:gd name="T35" fmla="*/ 1991 h 2549"/>
                  <a:gd name="T36" fmla="*/ 189 w 2361"/>
                  <a:gd name="T37" fmla="*/ 2360 h 2549"/>
                  <a:gd name="T38" fmla="*/ 189 w 2361"/>
                  <a:gd name="T39" fmla="*/ 2192 h 2549"/>
                  <a:gd name="T40" fmla="*/ 237 w 2361"/>
                  <a:gd name="T41" fmla="*/ 2163 h 2549"/>
                  <a:gd name="T42" fmla="*/ 250 w 2361"/>
                  <a:gd name="T43" fmla="*/ 2157 h 2549"/>
                  <a:gd name="T44" fmla="*/ 859 w 2361"/>
                  <a:gd name="T45" fmla="*/ 1826 h 2549"/>
                  <a:gd name="T46" fmla="*/ 958 w 2361"/>
                  <a:gd name="T47" fmla="*/ 1678 h 2549"/>
                  <a:gd name="T48" fmla="*/ 888 w 2361"/>
                  <a:gd name="T49" fmla="*/ 1514 h 2549"/>
                  <a:gd name="T50" fmla="*/ 661 w 2361"/>
                  <a:gd name="T51" fmla="*/ 956 h 2549"/>
                  <a:gd name="T52" fmla="*/ 661 w 2361"/>
                  <a:gd name="T53" fmla="*/ 558 h 2549"/>
                  <a:gd name="T54" fmla="*/ 1185 w 2361"/>
                  <a:gd name="T55" fmla="*/ 189 h 2549"/>
                  <a:gd name="T56" fmla="*/ 1699 w 2361"/>
                  <a:gd name="T57" fmla="*/ 558 h 2549"/>
                  <a:gd name="T58" fmla="*/ 1699 w 2361"/>
                  <a:gd name="T59" fmla="*/ 956 h 2549"/>
                  <a:gd name="T60" fmla="*/ 1490 w 2361"/>
                  <a:gd name="T61" fmla="*/ 1514 h 2549"/>
                  <a:gd name="T62" fmla="*/ 1419 w 2361"/>
                  <a:gd name="T63" fmla="*/ 1678 h 2549"/>
                  <a:gd name="T64" fmla="*/ 1517 w 2361"/>
                  <a:gd name="T65" fmla="*/ 1828 h 2549"/>
                  <a:gd name="T66" fmla="*/ 2111 w 2361"/>
                  <a:gd name="T67" fmla="*/ 2157 h 2549"/>
                  <a:gd name="T68" fmla="*/ 2128 w 2361"/>
                  <a:gd name="T69" fmla="*/ 2165 h 2549"/>
                  <a:gd name="T70" fmla="*/ 2172 w 2361"/>
                  <a:gd name="T71" fmla="*/ 2189 h 2549"/>
                  <a:gd name="T72" fmla="*/ 2172 w 2361"/>
                  <a:gd name="T73" fmla="*/ 2360 h 2549"/>
                  <a:gd name="T74" fmla="*/ 189 w 2361"/>
                  <a:gd name="T75" fmla="*/ 2360 h 2549"/>
                  <a:gd name="T76" fmla="*/ 189 w 2361"/>
                  <a:gd name="T77" fmla="*/ 2360 h 2549"/>
                  <a:gd name="T78" fmla="*/ 189 w 2361"/>
                  <a:gd name="T79" fmla="*/ 236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1" h="2549">
                    <a:moveTo>
                      <a:pt x="2201" y="1991"/>
                    </a:moveTo>
                    <a:cubicBezTo>
                      <a:pt x="1607" y="1662"/>
                      <a:pt x="1607" y="1662"/>
                      <a:pt x="1607" y="1662"/>
                    </a:cubicBezTo>
                    <a:cubicBezTo>
                      <a:pt x="1828" y="1489"/>
                      <a:pt x="1888" y="1147"/>
                      <a:pt x="1888" y="956"/>
                    </a:cubicBezTo>
                    <a:cubicBezTo>
                      <a:pt x="1888" y="558"/>
                      <a:pt x="1888" y="558"/>
                      <a:pt x="1888" y="558"/>
                    </a:cubicBezTo>
                    <a:cubicBezTo>
                      <a:pt x="1888" y="294"/>
                      <a:pt x="1537" y="0"/>
                      <a:pt x="1185" y="0"/>
                    </a:cubicBezTo>
                    <a:cubicBezTo>
                      <a:pt x="832" y="0"/>
                      <a:pt x="473" y="294"/>
                      <a:pt x="473" y="558"/>
                    </a:cubicBezTo>
                    <a:cubicBezTo>
                      <a:pt x="473" y="956"/>
                      <a:pt x="473" y="956"/>
                      <a:pt x="473" y="956"/>
                    </a:cubicBezTo>
                    <a:cubicBezTo>
                      <a:pt x="473" y="1130"/>
                      <a:pt x="546" y="1482"/>
                      <a:pt x="770" y="1661"/>
                    </a:cubicBezTo>
                    <a:cubicBezTo>
                      <a:pt x="160" y="1991"/>
                      <a:pt x="160" y="1991"/>
                      <a:pt x="160" y="1991"/>
                    </a:cubicBezTo>
                    <a:cubicBezTo>
                      <a:pt x="160" y="1991"/>
                      <a:pt x="1" y="2062"/>
                      <a:pt x="1" y="2150"/>
                    </a:cubicBezTo>
                    <a:cubicBezTo>
                      <a:pt x="1" y="2390"/>
                      <a:pt x="1" y="2390"/>
                      <a:pt x="1" y="2390"/>
                    </a:cubicBezTo>
                    <a:cubicBezTo>
                      <a:pt x="0" y="2432"/>
                      <a:pt x="17" y="2472"/>
                      <a:pt x="47" y="2502"/>
                    </a:cubicBezTo>
                    <a:cubicBezTo>
                      <a:pt x="77" y="2532"/>
                      <a:pt x="117" y="2549"/>
                      <a:pt x="160" y="2549"/>
                    </a:cubicBezTo>
                    <a:cubicBezTo>
                      <a:pt x="2201" y="2549"/>
                      <a:pt x="2201" y="2549"/>
                      <a:pt x="2201" y="2549"/>
                    </a:cubicBezTo>
                    <a:cubicBezTo>
                      <a:pt x="2244" y="2549"/>
                      <a:pt x="2284" y="2532"/>
                      <a:pt x="2314" y="2502"/>
                    </a:cubicBezTo>
                    <a:cubicBezTo>
                      <a:pt x="2344" y="2472"/>
                      <a:pt x="2361" y="2432"/>
                      <a:pt x="2361" y="2390"/>
                    </a:cubicBezTo>
                    <a:cubicBezTo>
                      <a:pt x="2361" y="2150"/>
                      <a:pt x="2361" y="2150"/>
                      <a:pt x="2361" y="2150"/>
                    </a:cubicBezTo>
                    <a:cubicBezTo>
                      <a:pt x="2361" y="2057"/>
                      <a:pt x="2201" y="1991"/>
                      <a:pt x="2201" y="1991"/>
                    </a:cubicBezTo>
                    <a:close/>
                    <a:moveTo>
                      <a:pt x="189" y="2360"/>
                    </a:moveTo>
                    <a:cubicBezTo>
                      <a:pt x="189" y="2192"/>
                      <a:pt x="189" y="2192"/>
                      <a:pt x="189" y="2192"/>
                    </a:cubicBezTo>
                    <a:cubicBezTo>
                      <a:pt x="204" y="2181"/>
                      <a:pt x="220" y="2171"/>
                      <a:pt x="237" y="2163"/>
                    </a:cubicBezTo>
                    <a:cubicBezTo>
                      <a:pt x="241" y="2161"/>
                      <a:pt x="245" y="2159"/>
                      <a:pt x="250" y="2157"/>
                    </a:cubicBezTo>
                    <a:cubicBezTo>
                      <a:pt x="859" y="1826"/>
                      <a:pt x="859" y="1826"/>
                      <a:pt x="859" y="1826"/>
                    </a:cubicBezTo>
                    <a:cubicBezTo>
                      <a:pt x="915" y="1796"/>
                      <a:pt x="952" y="1741"/>
                      <a:pt x="958" y="1678"/>
                    </a:cubicBezTo>
                    <a:cubicBezTo>
                      <a:pt x="963" y="1615"/>
                      <a:pt x="937" y="1553"/>
                      <a:pt x="888" y="1514"/>
                    </a:cubicBezTo>
                    <a:cubicBezTo>
                      <a:pt x="729" y="1387"/>
                      <a:pt x="661" y="1106"/>
                      <a:pt x="661" y="956"/>
                    </a:cubicBezTo>
                    <a:cubicBezTo>
                      <a:pt x="661" y="558"/>
                      <a:pt x="661" y="558"/>
                      <a:pt x="661" y="558"/>
                    </a:cubicBezTo>
                    <a:cubicBezTo>
                      <a:pt x="661" y="422"/>
                      <a:pt x="917" y="189"/>
                      <a:pt x="1185" y="189"/>
                    </a:cubicBezTo>
                    <a:cubicBezTo>
                      <a:pt x="1457" y="189"/>
                      <a:pt x="1699" y="419"/>
                      <a:pt x="1699" y="558"/>
                    </a:cubicBezTo>
                    <a:cubicBezTo>
                      <a:pt x="1699" y="956"/>
                      <a:pt x="1699" y="956"/>
                      <a:pt x="1699" y="956"/>
                    </a:cubicBezTo>
                    <a:cubicBezTo>
                      <a:pt x="1699" y="1104"/>
                      <a:pt x="1653" y="1386"/>
                      <a:pt x="1490" y="1514"/>
                    </a:cubicBezTo>
                    <a:cubicBezTo>
                      <a:pt x="1440" y="1553"/>
                      <a:pt x="1414" y="1615"/>
                      <a:pt x="1419" y="1678"/>
                    </a:cubicBezTo>
                    <a:cubicBezTo>
                      <a:pt x="1424" y="1741"/>
                      <a:pt x="1461" y="1797"/>
                      <a:pt x="1517" y="1828"/>
                    </a:cubicBezTo>
                    <a:cubicBezTo>
                      <a:pt x="2111" y="2157"/>
                      <a:pt x="2111" y="2157"/>
                      <a:pt x="2111" y="2157"/>
                    </a:cubicBezTo>
                    <a:cubicBezTo>
                      <a:pt x="2116" y="2160"/>
                      <a:pt x="2123" y="2163"/>
                      <a:pt x="2128" y="2165"/>
                    </a:cubicBezTo>
                    <a:cubicBezTo>
                      <a:pt x="2144" y="2172"/>
                      <a:pt x="2158" y="2180"/>
                      <a:pt x="2172" y="2189"/>
                    </a:cubicBezTo>
                    <a:cubicBezTo>
                      <a:pt x="2172" y="2360"/>
                      <a:pt x="2172" y="2360"/>
                      <a:pt x="2172" y="2360"/>
                    </a:cubicBezTo>
                    <a:cubicBezTo>
                      <a:pt x="189" y="2360"/>
                      <a:pt x="189" y="2360"/>
                      <a:pt x="189" y="2360"/>
                    </a:cubicBezTo>
                    <a:close/>
                    <a:moveTo>
                      <a:pt x="189" y="2360"/>
                    </a:moveTo>
                    <a:cubicBezTo>
                      <a:pt x="189" y="2360"/>
                      <a:pt x="189" y="2360"/>
                      <a:pt x="189" y="236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C95104B2-7615-4414-BC58-073A7F1F015C}"/>
                </a:ext>
              </a:extLst>
            </p:cNvPr>
            <p:cNvSpPr txBox="1"/>
            <p:nvPr/>
          </p:nvSpPr>
          <p:spPr>
            <a:xfrm>
              <a:off x="1319421" y="3929687"/>
              <a:ext cx="1996174" cy="338554"/>
            </a:xfrm>
            <a:prstGeom prst="rect">
              <a:avLst/>
            </a:prstGeom>
            <a:noFill/>
          </p:spPr>
          <p:txBody>
            <a:bodyPr wrap="square" rtlCol="0">
              <a:spAutoFit/>
            </a:bodyPr>
            <a:lstStyle/>
            <a:p>
              <a:r>
                <a:rPr lang="en-US" altLang="zh-CN" sz="1600" dirty="0">
                  <a:solidFill>
                    <a:schemeClr val="bg1"/>
                  </a:solidFill>
                  <a:latin typeface="印品黑体" panose="00000500000000000000" pitchFamily="2" charset="-122"/>
                  <a:ea typeface="印品黑体" panose="00000500000000000000" pitchFamily="2" charset="-122"/>
                </a:rPr>
                <a:t>TITLE TEXT</a:t>
              </a:r>
              <a:endParaRPr lang="zh-CN" altLang="en-US" sz="1600" dirty="0">
                <a:solidFill>
                  <a:schemeClr val="bg1"/>
                </a:solidFill>
                <a:latin typeface="印品黑体" panose="00000500000000000000" pitchFamily="2" charset="-122"/>
                <a:ea typeface="印品黑体" panose="00000500000000000000" pitchFamily="2" charset="-122"/>
              </a:endParaRPr>
            </a:p>
          </p:txBody>
        </p:sp>
        <p:sp>
          <p:nvSpPr>
            <p:cNvPr id="16" name="文本框 15">
              <a:extLst>
                <a:ext uri="{FF2B5EF4-FFF2-40B4-BE49-F238E27FC236}">
                  <a16:creationId xmlns:a16="http://schemas.microsoft.com/office/drawing/2014/main" id="{25CCD993-2872-4450-8C07-8CFB939CABB6}"/>
                </a:ext>
              </a:extLst>
            </p:cNvPr>
            <p:cNvSpPr txBox="1"/>
            <p:nvPr/>
          </p:nvSpPr>
          <p:spPr>
            <a:xfrm>
              <a:off x="1329950" y="4491777"/>
              <a:ext cx="1751183" cy="1061829"/>
            </a:xfrm>
            <a:prstGeom prst="rect">
              <a:avLst/>
            </a:prstGeom>
            <a:noFill/>
          </p:spPr>
          <p:txBody>
            <a:bodyPr wrap="square" rtlCol="0">
              <a:spAutoFit/>
            </a:bodyPr>
            <a:lstStyle/>
            <a:p>
              <a:pPr>
                <a:lnSpc>
                  <a:spcPct val="150000"/>
                </a:lnSpc>
              </a:pP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This power point is made by 1ppt.</a:t>
              </a:r>
            </a:p>
            <a:p>
              <a:pPr>
                <a:lnSpc>
                  <a:spcPct val="150000"/>
                </a:lnSpc>
              </a:pP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everything in this template is all </a:t>
              </a:r>
              <a:r>
                <a:rPr lang="en-US" altLang="zh-CN" sz="1050" spc="40" dirty="0" err="1">
                  <a:solidFill>
                    <a:schemeClr val="bg1"/>
                  </a:solidFill>
                  <a:latin typeface="印品黑体" panose="00000500000000000000" pitchFamily="2" charset="-122"/>
                  <a:ea typeface="印品黑体" panose="00000500000000000000" pitchFamily="2" charset="-122"/>
                  <a:cs typeface="Arial" panose="020B0604020202020204" pitchFamily="34" charset="0"/>
                </a:rPr>
                <a:t>orginal</a:t>
              </a: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 </a:t>
              </a:r>
              <a:endParaRPr lang="zh-CN" altLang="en-US"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20" name="组合 19">
            <a:extLst>
              <a:ext uri="{FF2B5EF4-FFF2-40B4-BE49-F238E27FC236}">
                <a16:creationId xmlns:a16="http://schemas.microsoft.com/office/drawing/2014/main" id="{38A03713-ED02-4380-8C25-916F2C96471D}"/>
              </a:ext>
            </a:extLst>
          </p:cNvPr>
          <p:cNvGrpSpPr/>
          <p:nvPr/>
        </p:nvGrpSpPr>
        <p:grpSpPr>
          <a:xfrm>
            <a:off x="3721977" y="2799711"/>
            <a:ext cx="2185730" cy="2911063"/>
            <a:chOff x="3721977" y="2982591"/>
            <a:chExt cx="2185730" cy="2911063"/>
          </a:xfrm>
        </p:grpSpPr>
        <p:sp>
          <p:nvSpPr>
            <p:cNvPr id="21" name="矩形 20">
              <a:extLst>
                <a:ext uri="{FF2B5EF4-FFF2-40B4-BE49-F238E27FC236}">
                  <a16:creationId xmlns:a16="http://schemas.microsoft.com/office/drawing/2014/main" id="{27FF0D8D-FDCD-4D58-AA58-35BE57C2E938}"/>
                </a:ext>
              </a:extLst>
            </p:cNvPr>
            <p:cNvSpPr/>
            <p:nvPr/>
          </p:nvSpPr>
          <p:spPr>
            <a:xfrm>
              <a:off x="3721977" y="2982591"/>
              <a:ext cx="2185730" cy="2911063"/>
            </a:xfrm>
            <a:prstGeom prst="rect">
              <a:avLst/>
            </a:prstGeom>
            <a:solidFill>
              <a:srgbClr val="D41F3E"/>
            </a:solidFill>
            <a:ln>
              <a:noFill/>
            </a:ln>
            <a:effectLst>
              <a:outerShdw blurRad="381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15">
              <a:extLst>
                <a:ext uri="{FF2B5EF4-FFF2-40B4-BE49-F238E27FC236}">
                  <a16:creationId xmlns:a16="http://schemas.microsoft.com/office/drawing/2014/main" id="{0E0F1B84-1928-40C3-95DD-94CBC683A04F}"/>
                </a:ext>
              </a:extLst>
            </p:cNvPr>
            <p:cNvSpPr>
              <a:spLocks noEditPoints="1"/>
            </p:cNvSpPr>
            <p:nvPr/>
          </p:nvSpPr>
          <p:spPr bwMode="auto">
            <a:xfrm>
              <a:off x="3971361" y="3401589"/>
              <a:ext cx="451817" cy="451818"/>
            </a:xfrm>
            <a:custGeom>
              <a:avLst/>
              <a:gdLst>
                <a:gd name="T0" fmla="*/ 2204 w 2599"/>
                <a:gd name="T1" fmla="*/ 392 h 2595"/>
                <a:gd name="T2" fmla="*/ 1893 w 2599"/>
                <a:gd name="T3" fmla="*/ 233 h 2595"/>
                <a:gd name="T4" fmla="*/ 772 w 2599"/>
                <a:gd name="T5" fmla="*/ 165 h 2595"/>
                <a:gd name="T6" fmla="*/ 100 w 2599"/>
                <a:gd name="T7" fmla="*/ 838 h 2595"/>
                <a:gd name="T8" fmla="*/ 100 w 2599"/>
                <a:gd name="T9" fmla="*/ 1822 h 2595"/>
                <a:gd name="T10" fmla="*/ 772 w 2599"/>
                <a:gd name="T11" fmla="*/ 2495 h 2595"/>
                <a:gd name="T12" fmla="*/ 1757 w 2599"/>
                <a:gd name="T13" fmla="*/ 2495 h 2595"/>
                <a:gd name="T14" fmla="*/ 2430 w 2599"/>
                <a:gd name="T15" fmla="*/ 1822 h 2595"/>
                <a:gd name="T16" fmla="*/ 2364 w 2599"/>
                <a:gd name="T17" fmla="*/ 705 h 2595"/>
                <a:gd name="T18" fmla="*/ 1976 w 2599"/>
                <a:gd name="T19" fmla="*/ 1081 h 2595"/>
                <a:gd name="T20" fmla="*/ 2024 w 2599"/>
                <a:gd name="T21" fmla="*/ 1330 h 2595"/>
                <a:gd name="T22" fmla="*/ 1265 w 2599"/>
                <a:gd name="T23" fmla="*/ 2089 h 2595"/>
                <a:gd name="T24" fmla="*/ 506 w 2599"/>
                <a:gd name="T25" fmla="*/ 1330 h 2595"/>
                <a:gd name="T26" fmla="*/ 1265 w 2599"/>
                <a:gd name="T27" fmla="*/ 571 h 2595"/>
                <a:gd name="T28" fmla="*/ 1512 w 2599"/>
                <a:gd name="T29" fmla="*/ 613 h 2595"/>
                <a:gd name="T30" fmla="*/ 1523 w 2599"/>
                <a:gd name="T31" fmla="*/ 970 h 2595"/>
                <a:gd name="T32" fmla="*/ 822 w 2599"/>
                <a:gd name="T33" fmla="*/ 1329 h 2595"/>
                <a:gd name="T34" fmla="*/ 1707 w 2599"/>
                <a:gd name="T35" fmla="*/ 1329 h 2595"/>
                <a:gd name="T36" fmla="*/ 1669 w 2599"/>
                <a:gd name="T37" fmla="*/ 1014 h 2595"/>
                <a:gd name="T38" fmla="*/ 1580 w 2599"/>
                <a:gd name="T39" fmla="*/ 1330 h 2595"/>
                <a:gd name="T40" fmla="*/ 949 w 2599"/>
                <a:gd name="T41" fmla="*/ 1330 h 2595"/>
                <a:gd name="T42" fmla="*/ 1439 w 2599"/>
                <a:gd name="T43" fmla="*/ 1066 h 2595"/>
                <a:gd name="T44" fmla="*/ 1264 w 2599"/>
                <a:gd name="T45" fmla="*/ 1203 h 2595"/>
                <a:gd name="T46" fmla="*/ 1264 w 2599"/>
                <a:gd name="T47" fmla="*/ 1457 h 2595"/>
                <a:gd name="T48" fmla="*/ 1387 w 2599"/>
                <a:gd name="T49" fmla="*/ 1297 h 2595"/>
                <a:gd name="T50" fmla="*/ 1580 w 2599"/>
                <a:gd name="T51" fmla="*/ 1330 h 2595"/>
                <a:gd name="T52" fmla="*/ 1802 w 2599"/>
                <a:gd name="T53" fmla="*/ 502 h 2595"/>
                <a:gd name="T54" fmla="*/ 1916 w 2599"/>
                <a:gd name="T55" fmla="*/ 588 h 2595"/>
                <a:gd name="T56" fmla="*/ 1750 w 2599"/>
                <a:gd name="T57" fmla="*/ 555 h 2595"/>
                <a:gd name="T58" fmla="*/ 1682 w 2599"/>
                <a:gd name="T59" fmla="*/ 816 h 2595"/>
                <a:gd name="T60" fmla="*/ 1750 w 2599"/>
                <a:gd name="T61" fmla="*/ 555 h 2595"/>
                <a:gd name="T62" fmla="*/ 1936 w 2599"/>
                <a:gd name="T63" fmla="*/ 943 h 2595"/>
                <a:gd name="T64" fmla="*/ 1881 w 2599"/>
                <a:gd name="T65" fmla="*/ 802 h 2595"/>
                <a:gd name="T66" fmla="*/ 2021 w 2599"/>
                <a:gd name="T67" fmla="*/ 861 h 2595"/>
                <a:gd name="T68" fmla="*/ 1935 w 2599"/>
                <a:gd name="T69" fmla="*/ 749 h 2595"/>
                <a:gd name="T70" fmla="*/ 2177 w 2599"/>
                <a:gd name="T71" fmla="*/ 710 h 2595"/>
                <a:gd name="T72" fmla="*/ 2232 w 2599"/>
                <a:gd name="T73" fmla="*/ 656 h 2595"/>
                <a:gd name="T74" fmla="*/ 2159 w 2599"/>
                <a:gd name="T75" fmla="*/ 528 h 2595"/>
                <a:gd name="T76" fmla="*/ 2341 w 2599"/>
                <a:gd name="T77" fmla="*/ 551 h 2595"/>
                <a:gd name="T78" fmla="*/ 2081 w 2599"/>
                <a:gd name="T79" fmla="*/ 424 h 2595"/>
                <a:gd name="T80" fmla="*/ 1928 w 2599"/>
                <a:gd name="T81" fmla="*/ 376 h 2595"/>
                <a:gd name="T82" fmla="*/ 2081 w 2599"/>
                <a:gd name="T83" fmla="*/ 424 h 2595"/>
                <a:gd name="T84" fmla="*/ 2069 w 2599"/>
                <a:gd name="T85" fmla="*/ 2134 h 2595"/>
                <a:gd name="T86" fmla="*/ 460 w 2599"/>
                <a:gd name="T87" fmla="*/ 2134 h 2595"/>
                <a:gd name="T88" fmla="*/ 460 w 2599"/>
                <a:gd name="T89" fmla="*/ 525 h 2595"/>
                <a:gd name="T90" fmla="*/ 1800 w 2599"/>
                <a:gd name="T91" fmla="*/ 325 h 2595"/>
                <a:gd name="T92" fmla="*/ 1265 w 2599"/>
                <a:gd name="T93" fmla="*/ 444 h 2595"/>
                <a:gd name="T94" fmla="*/ 380 w 2599"/>
                <a:gd name="T95" fmla="*/ 1329 h 2595"/>
                <a:gd name="T96" fmla="*/ 1265 w 2599"/>
                <a:gd name="T97" fmla="*/ 2214 h 2595"/>
                <a:gd name="T98" fmla="*/ 2150 w 2599"/>
                <a:gd name="T99" fmla="*/ 1329 h 2595"/>
                <a:gd name="T100" fmla="*/ 2269 w 2599"/>
                <a:gd name="T101" fmla="*/ 796 h 2595"/>
                <a:gd name="T102" fmla="*/ 2403 w 2599"/>
                <a:gd name="T103" fmla="*/ 133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9" h="2595">
                  <a:moveTo>
                    <a:pt x="2599" y="477"/>
                  </a:moveTo>
                  <a:cubicBezTo>
                    <a:pt x="2204" y="392"/>
                    <a:pt x="2204" y="392"/>
                    <a:pt x="2204" y="392"/>
                  </a:cubicBezTo>
                  <a:cubicBezTo>
                    <a:pt x="2126" y="0"/>
                    <a:pt x="2126" y="0"/>
                    <a:pt x="2126" y="0"/>
                  </a:cubicBezTo>
                  <a:cubicBezTo>
                    <a:pt x="1893" y="233"/>
                    <a:pt x="1893" y="233"/>
                    <a:pt x="1893" y="233"/>
                  </a:cubicBezTo>
                  <a:cubicBezTo>
                    <a:pt x="1703" y="123"/>
                    <a:pt x="1487" y="65"/>
                    <a:pt x="1265" y="65"/>
                  </a:cubicBezTo>
                  <a:cubicBezTo>
                    <a:pt x="1094" y="65"/>
                    <a:pt x="928" y="99"/>
                    <a:pt x="772" y="165"/>
                  </a:cubicBezTo>
                  <a:cubicBezTo>
                    <a:pt x="622" y="228"/>
                    <a:pt x="487" y="320"/>
                    <a:pt x="371" y="436"/>
                  </a:cubicBezTo>
                  <a:cubicBezTo>
                    <a:pt x="254" y="552"/>
                    <a:pt x="163" y="687"/>
                    <a:pt x="100" y="838"/>
                  </a:cubicBezTo>
                  <a:cubicBezTo>
                    <a:pt x="34" y="994"/>
                    <a:pt x="0" y="1159"/>
                    <a:pt x="0" y="1330"/>
                  </a:cubicBezTo>
                  <a:cubicBezTo>
                    <a:pt x="0" y="1500"/>
                    <a:pt x="34" y="1666"/>
                    <a:pt x="100" y="1822"/>
                  </a:cubicBezTo>
                  <a:cubicBezTo>
                    <a:pt x="163" y="1973"/>
                    <a:pt x="254" y="2108"/>
                    <a:pt x="371" y="2224"/>
                  </a:cubicBezTo>
                  <a:cubicBezTo>
                    <a:pt x="487" y="2340"/>
                    <a:pt x="622" y="2431"/>
                    <a:pt x="772" y="2495"/>
                  </a:cubicBezTo>
                  <a:cubicBezTo>
                    <a:pt x="928" y="2561"/>
                    <a:pt x="1094" y="2595"/>
                    <a:pt x="1265" y="2595"/>
                  </a:cubicBezTo>
                  <a:cubicBezTo>
                    <a:pt x="1435" y="2595"/>
                    <a:pt x="1601" y="2561"/>
                    <a:pt x="1757" y="2495"/>
                  </a:cubicBezTo>
                  <a:cubicBezTo>
                    <a:pt x="1908" y="2431"/>
                    <a:pt x="2043" y="2340"/>
                    <a:pt x="2159" y="2224"/>
                  </a:cubicBezTo>
                  <a:cubicBezTo>
                    <a:pt x="2275" y="2108"/>
                    <a:pt x="2366" y="1973"/>
                    <a:pt x="2430" y="1822"/>
                  </a:cubicBezTo>
                  <a:cubicBezTo>
                    <a:pt x="2496" y="1666"/>
                    <a:pt x="2529" y="1500"/>
                    <a:pt x="2529" y="1330"/>
                  </a:cubicBezTo>
                  <a:cubicBezTo>
                    <a:pt x="2529" y="1109"/>
                    <a:pt x="2472" y="894"/>
                    <a:pt x="2364" y="705"/>
                  </a:cubicBezTo>
                  <a:lnTo>
                    <a:pt x="2599" y="477"/>
                  </a:lnTo>
                  <a:close/>
                  <a:moveTo>
                    <a:pt x="1976" y="1081"/>
                  </a:moveTo>
                  <a:cubicBezTo>
                    <a:pt x="1980" y="1076"/>
                    <a:pt x="1980" y="1076"/>
                    <a:pt x="1980" y="1076"/>
                  </a:cubicBezTo>
                  <a:cubicBezTo>
                    <a:pt x="2009" y="1157"/>
                    <a:pt x="2024" y="1242"/>
                    <a:pt x="2024" y="1330"/>
                  </a:cubicBezTo>
                  <a:cubicBezTo>
                    <a:pt x="2024" y="1532"/>
                    <a:pt x="1945" y="1723"/>
                    <a:pt x="1801" y="1866"/>
                  </a:cubicBezTo>
                  <a:cubicBezTo>
                    <a:pt x="1658" y="2010"/>
                    <a:pt x="1468" y="2089"/>
                    <a:pt x="1265" y="2089"/>
                  </a:cubicBezTo>
                  <a:cubicBezTo>
                    <a:pt x="1062" y="2089"/>
                    <a:pt x="871" y="2010"/>
                    <a:pt x="728" y="1866"/>
                  </a:cubicBezTo>
                  <a:cubicBezTo>
                    <a:pt x="585" y="1723"/>
                    <a:pt x="506" y="1532"/>
                    <a:pt x="506" y="1330"/>
                  </a:cubicBezTo>
                  <a:cubicBezTo>
                    <a:pt x="506" y="1127"/>
                    <a:pt x="585" y="936"/>
                    <a:pt x="728" y="793"/>
                  </a:cubicBezTo>
                  <a:cubicBezTo>
                    <a:pt x="871" y="650"/>
                    <a:pt x="1062" y="571"/>
                    <a:pt x="1265" y="571"/>
                  </a:cubicBezTo>
                  <a:cubicBezTo>
                    <a:pt x="1351" y="571"/>
                    <a:pt x="1434" y="585"/>
                    <a:pt x="1513" y="612"/>
                  </a:cubicBezTo>
                  <a:cubicBezTo>
                    <a:pt x="1512" y="613"/>
                    <a:pt x="1512" y="613"/>
                    <a:pt x="1512" y="613"/>
                  </a:cubicBezTo>
                  <a:cubicBezTo>
                    <a:pt x="1574" y="920"/>
                    <a:pt x="1574" y="920"/>
                    <a:pt x="1574" y="920"/>
                  </a:cubicBezTo>
                  <a:cubicBezTo>
                    <a:pt x="1523" y="970"/>
                    <a:pt x="1523" y="970"/>
                    <a:pt x="1523" y="970"/>
                  </a:cubicBezTo>
                  <a:cubicBezTo>
                    <a:pt x="1450" y="918"/>
                    <a:pt x="1361" y="887"/>
                    <a:pt x="1265" y="887"/>
                  </a:cubicBezTo>
                  <a:cubicBezTo>
                    <a:pt x="1021" y="887"/>
                    <a:pt x="822" y="1085"/>
                    <a:pt x="822" y="1329"/>
                  </a:cubicBezTo>
                  <a:cubicBezTo>
                    <a:pt x="822" y="1573"/>
                    <a:pt x="1020" y="1772"/>
                    <a:pt x="1265" y="1772"/>
                  </a:cubicBezTo>
                  <a:cubicBezTo>
                    <a:pt x="1509" y="1772"/>
                    <a:pt x="1707" y="1573"/>
                    <a:pt x="1707" y="1329"/>
                  </a:cubicBezTo>
                  <a:cubicBezTo>
                    <a:pt x="1707" y="1230"/>
                    <a:pt x="1675" y="1139"/>
                    <a:pt x="1619" y="1065"/>
                  </a:cubicBezTo>
                  <a:cubicBezTo>
                    <a:pt x="1669" y="1014"/>
                    <a:pt x="1669" y="1014"/>
                    <a:pt x="1669" y="1014"/>
                  </a:cubicBezTo>
                  <a:lnTo>
                    <a:pt x="1976" y="1081"/>
                  </a:lnTo>
                  <a:close/>
                  <a:moveTo>
                    <a:pt x="1580" y="1330"/>
                  </a:moveTo>
                  <a:cubicBezTo>
                    <a:pt x="1580" y="1504"/>
                    <a:pt x="1439" y="1645"/>
                    <a:pt x="1265" y="1645"/>
                  </a:cubicBezTo>
                  <a:cubicBezTo>
                    <a:pt x="1091" y="1645"/>
                    <a:pt x="949" y="1504"/>
                    <a:pt x="949" y="1330"/>
                  </a:cubicBezTo>
                  <a:cubicBezTo>
                    <a:pt x="949" y="1156"/>
                    <a:pt x="1091" y="1014"/>
                    <a:pt x="1265" y="1014"/>
                  </a:cubicBezTo>
                  <a:cubicBezTo>
                    <a:pt x="1329" y="1014"/>
                    <a:pt x="1389" y="1033"/>
                    <a:pt x="1439" y="1066"/>
                  </a:cubicBezTo>
                  <a:cubicBezTo>
                    <a:pt x="1297" y="1208"/>
                    <a:pt x="1297" y="1208"/>
                    <a:pt x="1297" y="1208"/>
                  </a:cubicBezTo>
                  <a:cubicBezTo>
                    <a:pt x="1287" y="1205"/>
                    <a:pt x="1276" y="1203"/>
                    <a:pt x="1264" y="1203"/>
                  </a:cubicBezTo>
                  <a:cubicBezTo>
                    <a:pt x="1195" y="1203"/>
                    <a:pt x="1138" y="1260"/>
                    <a:pt x="1138" y="1330"/>
                  </a:cubicBezTo>
                  <a:cubicBezTo>
                    <a:pt x="1138" y="1400"/>
                    <a:pt x="1194" y="1457"/>
                    <a:pt x="1264" y="1457"/>
                  </a:cubicBezTo>
                  <a:cubicBezTo>
                    <a:pt x="1334" y="1457"/>
                    <a:pt x="1391" y="1399"/>
                    <a:pt x="1391" y="1330"/>
                  </a:cubicBezTo>
                  <a:cubicBezTo>
                    <a:pt x="1391" y="1318"/>
                    <a:pt x="1390" y="1307"/>
                    <a:pt x="1387" y="1297"/>
                  </a:cubicBezTo>
                  <a:cubicBezTo>
                    <a:pt x="1528" y="1155"/>
                    <a:pt x="1528" y="1155"/>
                    <a:pt x="1528" y="1155"/>
                  </a:cubicBezTo>
                  <a:cubicBezTo>
                    <a:pt x="1561" y="1205"/>
                    <a:pt x="1580" y="1265"/>
                    <a:pt x="1580" y="1330"/>
                  </a:cubicBezTo>
                  <a:close/>
                  <a:moveTo>
                    <a:pt x="1841" y="661"/>
                  </a:moveTo>
                  <a:cubicBezTo>
                    <a:pt x="1802" y="502"/>
                    <a:pt x="1802" y="502"/>
                    <a:pt x="1802" y="502"/>
                  </a:cubicBezTo>
                  <a:cubicBezTo>
                    <a:pt x="1876" y="428"/>
                    <a:pt x="1876" y="428"/>
                    <a:pt x="1876" y="428"/>
                  </a:cubicBezTo>
                  <a:cubicBezTo>
                    <a:pt x="1916" y="588"/>
                    <a:pt x="1916" y="588"/>
                    <a:pt x="1916" y="588"/>
                  </a:cubicBezTo>
                  <a:lnTo>
                    <a:pt x="1841" y="661"/>
                  </a:lnTo>
                  <a:close/>
                  <a:moveTo>
                    <a:pt x="1750" y="555"/>
                  </a:moveTo>
                  <a:cubicBezTo>
                    <a:pt x="1789" y="712"/>
                    <a:pt x="1789" y="712"/>
                    <a:pt x="1789" y="712"/>
                  </a:cubicBezTo>
                  <a:cubicBezTo>
                    <a:pt x="1682" y="816"/>
                    <a:pt x="1682" y="816"/>
                    <a:pt x="1682" y="816"/>
                  </a:cubicBezTo>
                  <a:cubicBezTo>
                    <a:pt x="1649" y="655"/>
                    <a:pt x="1649" y="655"/>
                    <a:pt x="1649" y="655"/>
                  </a:cubicBezTo>
                  <a:lnTo>
                    <a:pt x="1750" y="555"/>
                  </a:lnTo>
                  <a:close/>
                  <a:moveTo>
                    <a:pt x="2021" y="861"/>
                  </a:moveTo>
                  <a:cubicBezTo>
                    <a:pt x="1936" y="943"/>
                    <a:pt x="1936" y="943"/>
                    <a:pt x="1936" y="943"/>
                  </a:cubicBezTo>
                  <a:cubicBezTo>
                    <a:pt x="1775" y="908"/>
                    <a:pt x="1775" y="908"/>
                    <a:pt x="1775" y="908"/>
                  </a:cubicBezTo>
                  <a:cubicBezTo>
                    <a:pt x="1881" y="802"/>
                    <a:pt x="1881" y="802"/>
                    <a:pt x="1881" y="802"/>
                  </a:cubicBezTo>
                  <a:cubicBezTo>
                    <a:pt x="2047" y="835"/>
                    <a:pt x="2047" y="835"/>
                    <a:pt x="2047" y="835"/>
                  </a:cubicBezTo>
                  <a:lnTo>
                    <a:pt x="2021" y="861"/>
                  </a:lnTo>
                  <a:close/>
                  <a:moveTo>
                    <a:pt x="2102" y="782"/>
                  </a:moveTo>
                  <a:cubicBezTo>
                    <a:pt x="1935" y="749"/>
                    <a:pt x="1935" y="749"/>
                    <a:pt x="1935" y="749"/>
                  </a:cubicBezTo>
                  <a:cubicBezTo>
                    <a:pt x="2008" y="676"/>
                    <a:pt x="2008" y="676"/>
                    <a:pt x="2008" y="676"/>
                  </a:cubicBezTo>
                  <a:cubicBezTo>
                    <a:pt x="2177" y="710"/>
                    <a:pt x="2177" y="710"/>
                    <a:pt x="2177" y="710"/>
                  </a:cubicBezTo>
                  <a:lnTo>
                    <a:pt x="2102" y="782"/>
                  </a:lnTo>
                  <a:close/>
                  <a:moveTo>
                    <a:pt x="2232" y="656"/>
                  </a:moveTo>
                  <a:cubicBezTo>
                    <a:pt x="2062" y="622"/>
                    <a:pt x="2062" y="622"/>
                    <a:pt x="2062" y="622"/>
                  </a:cubicBezTo>
                  <a:cubicBezTo>
                    <a:pt x="2159" y="528"/>
                    <a:pt x="2159" y="528"/>
                    <a:pt x="2159" y="528"/>
                  </a:cubicBezTo>
                  <a:cubicBezTo>
                    <a:pt x="2174" y="515"/>
                    <a:pt x="2174" y="515"/>
                    <a:pt x="2174" y="515"/>
                  </a:cubicBezTo>
                  <a:cubicBezTo>
                    <a:pt x="2341" y="551"/>
                    <a:pt x="2341" y="551"/>
                    <a:pt x="2341" y="551"/>
                  </a:cubicBezTo>
                  <a:lnTo>
                    <a:pt x="2232" y="656"/>
                  </a:lnTo>
                  <a:close/>
                  <a:moveTo>
                    <a:pt x="2081" y="424"/>
                  </a:moveTo>
                  <a:cubicBezTo>
                    <a:pt x="1968" y="537"/>
                    <a:pt x="1968" y="537"/>
                    <a:pt x="1968" y="537"/>
                  </a:cubicBezTo>
                  <a:cubicBezTo>
                    <a:pt x="1928" y="376"/>
                    <a:pt x="1928" y="376"/>
                    <a:pt x="1928" y="376"/>
                  </a:cubicBezTo>
                  <a:cubicBezTo>
                    <a:pt x="2048" y="256"/>
                    <a:pt x="2048" y="256"/>
                    <a:pt x="2048" y="256"/>
                  </a:cubicBezTo>
                  <a:lnTo>
                    <a:pt x="2081" y="424"/>
                  </a:lnTo>
                  <a:close/>
                  <a:moveTo>
                    <a:pt x="2403" y="1330"/>
                  </a:moveTo>
                  <a:cubicBezTo>
                    <a:pt x="2403" y="1634"/>
                    <a:pt x="2284" y="1919"/>
                    <a:pt x="2069" y="2134"/>
                  </a:cubicBezTo>
                  <a:cubicBezTo>
                    <a:pt x="1854" y="2349"/>
                    <a:pt x="1569" y="2468"/>
                    <a:pt x="1265" y="2468"/>
                  </a:cubicBezTo>
                  <a:cubicBezTo>
                    <a:pt x="961" y="2468"/>
                    <a:pt x="675" y="2349"/>
                    <a:pt x="460" y="2134"/>
                  </a:cubicBezTo>
                  <a:cubicBezTo>
                    <a:pt x="245" y="1919"/>
                    <a:pt x="127" y="1634"/>
                    <a:pt x="127" y="1330"/>
                  </a:cubicBezTo>
                  <a:cubicBezTo>
                    <a:pt x="127" y="1026"/>
                    <a:pt x="245" y="740"/>
                    <a:pt x="460" y="525"/>
                  </a:cubicBezTo>
                  <a:cubicBezTo>
                    <a:pt x="675" y="310"/>
                    <a:pt x="961" y="191"/>
                    <a:pt x="1265" y="191"/>
                  </a:cubicBezTo>
                  <a:cubicBezTo>
                    <a:pt x="1454" y="191"/>
                    <a:pt x="1637" y="237"/>
                    <a:pt x="1800" y="325"/>
                  </a:cubicBezTo>
                  <a:cubicBezTo>
                    <a:pt x="1611" y="515"/>
                    <a:pt x="1611" y="515"/>
                    <a:pt x="1611" y="515"/>
                  </a:cubicBezTo>
                  <a:cubicBezTo>
                    <a:pt x="1502" y="468"/>
                    <a:pt x="1386" y="444"/>
                    <a:pt x="1265" y="444"/>
                  </a:cubicBezTo>
                  <a:cubicBezTo>
                    <a:pt x="1028" y="444"/>
                    <a:pt x="806" y="536"/>
                    <a:pt x="639" y="703"/>
                  </a:cubicBezTo>
                  <a:cubicBezTo>
                    <a:pt x="472" y="870"/>
                    <a:pt x="380" y="1093"/>
                    <a:pt x="380" y="1329"/>
                  </a:cubicBezTo>
                  <a:cubicBezTo>
                    <a:pt x="380" y="1566"/>
                    <a:pt x="472" y="1788"/>
                    <a:pt x="639" y="1955"/>
                  </a:cubicBezTo>
                  <a:cubicBezTo>
                    <a:pt x="806" y="2122"/>
                    <a:pt x="1028" y="2214"/>
                    <a:pt x="1265" y="2214"/>
                  </a:cubicBezTo>
                  <a:cubicBezTo>
                    <a:pt x="1501" y="2214"/>
                    <a:pt x="1724" y="2122"/>
                    <a:pt x="1891" y="1955"/>
                  </a:cubicBezTo>
                  <a:cubicBezTo>
                    <a:pt x="2058" y="1788"/>
                    <a:pt x="2150" y="1566"/>
                    <a:pt x="2150" y="1329"/>
                  </a:cubicBezTo>
                  <a:cubicBezTo>
                    <a:pt x="2150" y="1208"/>
                    <a:pt x="2126" y="1091"/>
                    <a:pt x="2078" y="981"/>
                  </a:cubicBezTo>
                  <a:cubicBezTo>
                    <a:pt x="2269" y="796"/>
                    <a:pt x="2269" y="796"/>
                    <a:pt x="2269" y="796"/>
                  </a:cubicBezTo>
                  <a:cubicBezTo>
                    <a:pt x="2357" y="959"/>
                    <a:pt x="2403" y="1142"/>
                    <a:pt x="2403" y="1330"/>
                  </a:cubicBezTo>
                  <a:close/>
                  <a:moveTo>
                    <a:pt x="2403" y="1330"/>
                  </a:moveTo>
                  <a:cubicBezTo>
                    <a:pt x="2403" y="1330"/>
                    <a:pt x="2403" y="1330"/>
                    <a:pt x="2403" y="133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26F07177-1131-45AE-9AFE-4BEC57DAFDB0}"/>
                </a:ext>
              </a:extLst>
            </p:cNvPr>
            <p:cNvSpPr txBox="1"/>
            <p:nvPr/>
          </p:nvSpPr>
          <p:spPr>
            <a:xfrm>
              <a:off x="3880186" y="3929687"/>
              <a:ext cx="1996174" cy="338554"/>
            </a:xfrm>
            <a:prstGeom prst="rect">
              <a:avLst/>
            </a:prstGeom>
            <a:noFill/>
          </p:spPr>
          <p:txBody>
            <a:bodyPr wrap="square" rtlCol="0">
              <a:spAutoFit/>
            </a:bodyPr>
            <a:lstStyle/>
            <a:p>
              <a:r>
                <a:rPr lang="en-US" altLang="zh-CN" sz="1600" dirty="0">
                  <a:solidFill>
                    <a:schemeClr val="bg1"/>
                  </a:solidFill>
                  <a:latin typeface="印品黑体" panose="00000500000000000000" pitchFamily="2" charset="-122"/>
                  <a:ea typeface="印品黑体" panose="00000500000000000000" pitchFamily="2" charset="-122"/>
                </a:rPr>
                <a:t>TITLE TEXT</a:t>
              </a:r>
              <a:endParaRPr lang="zh-CN" altLang="en-US" sz="1600" dirty="0">
                <a:solidFill>
                  <a:schemeClr val="bg1"/>
                </a:solidFill>
                <a:latin typeface="印品黑体" panose="00000500000000000000" pitchFamily="2" charset="-122"/>
                <a:ea typeface="印品黑体" panose="00000500000000000000" pitchFamily="2" charset="-122"/>
              </a:endParaRPr>
            </a:p>
          </p:txBody>
        </p:sp>
        <p:sp>
          <p:nvSpPr>
            <p:cNvPr id="24" name="文本框 23">
              <a:extLst>
                <a:ext uri="{FF2B5EF4-FFF2-40B4-BE49-F238E27FC236}">
                  <a16:creationId xmlns:a16="http://schemas.microsoft.com/office/drawing/2014/main" id="{40A030C7-BD35-470F-B189-184EDE50028A}"/>
                </a:ext>
              </a:extLst>
            </p:cNvPr>
            <p:cNvSpPr txBox="1"/>
            <p:nvPr/>
          </p:nvSpPr>
          <p:spPr>
            <a:xfrm>
              <a:off x="3885175" y="4491777"/>
              <a:ext cx="1751183" cy="1061829"/>
            </a:xfrm>
            <a:prstGeom prst="rect">
              <a:avLst/>
            </a:prstGeom>
            <a:noFill/>
          </p:spPr>
          <p:txBody>
            <a:bodyPr wrap="square" rtlCol="0">
              <a:spAutoFit/>
            </a:bodyPr>
            <a:lstStyle/>
            <a:p>
              <a:pPr>
                <a:lnSpc>
                  <a:spcPct val="150000"/>
                </a:lnSpc>
              </a:pP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This power point is made by 1ppt.</a:t>
              </a:r>
            </a:p>
            <a:p>
              <a:pPr>
                <a:lnSpc>
                  <a:spcPct val="150000"/>
                </a:lnSpc>
              </a:pP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everything in this template is all </a:t>
              </a:r>
              <a:r>
                <a:rPr lang="en-US" altLang="zh-CN" sz="1050" spc="40" dirty="0" err="1">
                  <a:solidFill>
                    <a:schemeClr val="bg1"/>
                  </a:solidFill>
                  <a:latin typeface="印品黑体" panose="00000500000000000000" pitchFamily="2" charset="-122"/>
                  <a:ea typeface="印品黑体" panose="00000500000000000000" pitchFamily="2" charset="-122"/>
                  <a:cs typeface="Arial" panose="020B0604020202020204" pitchFamily="34" charset="0"/>
                </a:rPr>
                <a:t>orginal</a:t>
              </a: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 </a:t>
              </a:r>
              <a:endParaRPr lang="zh-CN" altLang="en-US"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25" name="组合 24">
            <a:extLst>
              <a:ext uri="{FF2B5EF4-FFF2-40B4-BE49-F238E27FC236}">
                <a16:creationId xmlns:a16="http://schemas.microsoft.com/office/drawing/2014/main" id="{0FA884E4-CE61-49B6-9E14-1BC3EB2C70BB}"/>
              </a:ext>
            </a:extLst>
          </p:cNvPr>
          <p:cNvGrpSpPr/>
          <p:nvPr/>
        </p:nvGrpSpPr>
        <p:grpSpPr>
          <a:xfrm>
            <a:off x="6283557" y="2799711"/>
            <a:ext cx="2185730" cy="2911063"/>
            <a:chOff x="6283557" y="2982591"/>
            <a:chExt cx="2185730" cy="2911063"/>
          </a:xfrm>
        </p:grpSpPr>
        <p:sp>
          <p:nvSpPr>
            <p:cNvPr id="26" name="矩形 25">
              <a:extLst>
                <a:ext uri="{FF2B5EF4-FFF2-40B4-BE49-F238E27FC236}">
                  <a16:creationId xmlns:a16="http://schemas.microsoft.com/office/drawing/2014/main" id="{0363C185-FD12-4708-A32B-92D118B53E9E}"/>
                </a:ext>
              </a:extLst>
            </p:cNvPr>
            <p:cNvSpPr/>
            <p:nvPr/>
          </p:nvSpPr>
          <p:spPr>
            <a:xfrm>
              <a:off x="6283557" y="2982591"/>
              <a:ext cx="2185730" cy="2911063"/>
            </a:xfrm>
            <a:prstGeom prst="rect">
              <a:avLst/>
            </a:prstGeom>
            <a:solidFill>
              <a:srgbClr val="D41F3E"/>
            </a:solidFill>
            <a:ln>
              <a:noFill/>
            </a:ln>
            <a:effectLst>
              <a:outerShdw blurRad="381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5">
              <a:extLst>
                <a:ext uri="{FF2B5EF4-FFF2-40B4-BE49-F238E27FC236}">
                  <a16:creationId xmlns:a16="http://schemas.microsoft.com/office/drawing/2014/main" id="{2114651E-AD71-41FA-A892-F8B2BE96A396}"/>
                </a:ext>
              </a:extLst>
            </p:cNvPr>
            <p:cNvSpPr>
              <a:spLocks noEditPoints="1"/>
            </p:cNvSpPr>
            <p:nvPr/>
          </p:nvSpPr>
          <p:spPr bwMode="auto">
            <a:xfrm>
              <a:off x="6532941" y="3449382"/>
              <a:ext cx="413511" cy="356232"/>
            </a:xfrm>
            <a:custGeom>
              <a:avLst/>
              <a:gdLst>
                <a:gd name="T0" fmla="*/ 2494 w 2858"/>
                <a:gd name="T1" fmla="*/ 517 h 2456"/>
                <a:gd name="T2" fmla="*/ 2133 w 2858"/>
                <a:gd name="T3" fmla="*/ 517 h 2456"/>
                <a:gd name="T4" fmla="*/ 1978 w 2858"/>
                <a:gd name="T5" fmla="*/ 143 h 2456"/>
                <a:gd name="T6" fmla="*/ 1764 w 2858"/>
                <a:gd name="T7" fmla="*/ 0 h 2456"/>
                <a:gd name="T8" fmla="*/ 1094 w 2858"/>
                <a:gd name="T9" fmla="*/ 0 h 2456"/>
                <a:gd name="T10" fmla="*/ 880 w 2858"/>
                <a:gd name="T11" fmla="*/ 143 h 2456"/>
                <a:gd name="T12" fmla="*/ 725 w 2858"/>
                <a:gd name="T13" fmla="*/ 517 h 2456"/>
                <a:gd name="T14" fmla="*/ 364 w 2858"/>
                <a:gd name="T15" fmla="*/ 517 h 2456"/>
                <a:gd name="T16" fmla="*/ 0 w 2858"/>
                <a:gd name="T17" fmla="*/ 881 h 2456"/>
                <a:gd name="T18" fmla="*/ 0 w 2858"/>
                <a:gd name="T19" fmla="*/ 2092 h 2456"/>
                <a:gd name="T20" fmla="*/ 364 w 2858"/>
                <a:gd name="T21" fmla="*/ 2456 h 2456"/>
                <a:gd name="T22" fmla="*/ 2494 w 2858"/>
                <a:gd name="T23" fmla="*/ 2456 h 2456"/>
                <a:gd name="T24" fmla="*/ 2858 w 2858"/>
                <a:gd name="T25" fmla="*/ 2092 h 2456"/>
                <a:gd name="T26" fmla="*/ 2858 w 2858"/>
                <a:gd name="T27" fmla="*/ 881 h 2456"/>
                <a:gd name="T28" fmla="*/ 2494 w 2858"/>
                <a:gd name="T29" fmla="*/ 517 h 2456"/>
                <a:gd name="T30" fmla="*/ 2726 w 2858"/>
                <a:gd name="T31" fmla="*/ 2092 h 2456"/>
                <a:gd name="T32" fmla="*/ 2494 w 2858"/>
                <a:gd name="T33" fmla="*/ 2323 h 2456"/>
                <a:gd name="T34" fmla="*/ 364 w 2858"/>
                <a:gd name="T35" fmla="*/ 2323 h 2456"/>
                <a:gd name="T36" fmla="*/ 132 w 2858"/>
                <a:gd name="T37" fmla="*/ 2092 h 2456"/>
                <a:gd name="T38" fmla="*/ 132 w 2858"/>
                <a:gd name="T39" fmla="*/ 881 h 2456"/>
                <a:gd name="T40" fmla="*/ 364 w 2858"/>
                <a:gd name="T41" fmla="*/ 649 h 2456"/>
                <a:gd name="T42" fmla="*/ 769 w 2858"/>
                <a:gd name="T43" fmla="*/ 649 h 2456"/>
                <a:gd name="T44" fmla="*/ 830 w 2858"/>
                <a:gd name="T45" fmla="*/ 608 h 2456"/>
                <a:gd name="T46" fmla="*/ 1002 w 2858"/>
                <a:gd name="T47" fmla="*/ 194 h 2456"/>
                <a:gd name="T48" fmla="*/ 1094 w 2858"/>
                <a:gd name="T49" fmla="*/ 133 h 2456"/>
                <a:gd name="T50" fmla="*/ 1764 w 2858"/>
                <a:gd name="T51" fmla="*/ 133 h 2456"/>
                <a:gd name="T52" fmla="*/ 1856 w 2858"/>
                <a:gd name="T53" fmla="*/ 194 h 2456"/>
                <a:gd name="T54" fmla="*/ 2028 w 2858"/>
                <a:gd name="T55" fmla="*/ 608 h 2456"/>
                <a:gd name="T56" fmla="*/ 2089 w 2858"/>
                <a:gd name="T57" fmla="*/ 649 h 2456"/>
                <a:gd name="T58" fmla="*/ 2494 w 2858"/>
                <a:gd name="T59" fmla="*/ 649 h 2456"/>
                <a:gd name="T60" fmla="*/ 2726 w 2858"/>
                <a:gd name="T61" fmla="*/ 881 h 2456"/>
                <a:gd name="T62" fmla="*/ 2726 w 2858"/>
                <a:gd name="T63" fmla="*/ 2092 h 2456"/>
                <a:gd name="T64" fmla="*/ 1429 w 2858"/>
                <a:gd name="T65" fmla="*/ 712 h 2456"/>
                <a:gd name="T66" fmla="*/ 757 w 2858"/>
                <a:gd name="T67" fmla="*/ 1384 h 2456"/>
                <a:gd name="T68" fmla="*/ 1429 w 2858"/>
                <a:gd name="T69" fmla="*/ 2056 h 2456"/>
                <a:gd name="T70" fmla="*/ 2101 w 2858"/>
                <a:gd name="T71" fmla="*/ 1384 h 2456"/>
                <a:gd name="T72" fmla="*/ 1429 w 2858"/>
                <a:gd name="T73" fmla="*/ 712 h 2456"/>
                <a:gd name="T74" fmla="*/ 1429 w 2858"/>
                <a:gd name="T75" fmla="*/ 1924 h 2456"/>
                <a:gd name="T76" fmla="*/ 889 w 2858"/>
                <a:gd name="T77" fmla="*/ 1384 h 2456"/>
                <a:gd name="T78" fmla="*/ 1429 w 2858"/>
                <a:gd name="T79" fmla="*/ 844 h 2456"/>
                <a:gd name="T80" fmla="*/ 1969 w 2858"/>
                <a:gd name="T81" fmla="*/ 1384 h 2456"/>
                <a:gd name="T82" fmla="*/ 1429 w 2858"/>
                <a:gd name="T83" fmla="*/ 1924 h 2456"/>
                <a:gd name="T84" fmla="*/ 1246 w 2858"/>
                <a:gd name="T85" fmla="*/ 1656 h 2456"/>
                <a:gd name="T86" fmla="*/ 1101 w 2858"/>
                <a:gd name="T87" fmla="*/ 1384 h 2456"/>
                <a:gd name="T88" fmla="*/ 1035 w 2858"/>
                <a:gd name="T89" fmla="*/ 1318 h 2456"/>
                <a:gd name="T90" fmla="*/ 968 w 2858"/>
                <a:gd name="T91" fmla="*/ 1384 h 2456"/>
                <a:gd name="T92" fmla="*/ 1171 w 2858"/>
                <a:gd name="T93" fmla="*/ 1766 h 2456"/>
                <a:gd name="T94" fmla="*/ 1208 w 2858"/>
                <a:gd name="T95" fmla="*/ 1777 h 2456"/>
                <a:gd name="T96" fmla="*/ 1263 w 2858"/>
                <a:gd name="T97" fmla="*/ 1748 h 2456"/>
                <a:gd name="T98" fmla="*/ 1246 w 2858"/>
                <a:gd name="T99" fmla="*/ 1656 h 2456"/>
                <a:gd name="T100" fmla="*/ 630 w 2858"/>
                <a:gd name="T101" fmla="*/ 812 h 2456"/>
                <a:gd name="T102" fmla="*/ 352 w 2858"/>
                <a:gd name="T103" fmla="*/ 812 h 2456"/>
                <a:gd name="T104" fmla="*/ 285 w 2858"/>
                <a:gd name="T105" fmla="*/ 878 h 2456"/>
                <a:gd name="T106" fmla="*/ 352 w 2858"/>
                <a:gd name="T107" fmla="*/ 944 h 2456"/>
                <a:gd name="T108" fmla="*/ 630 w 2858"/>
                <a:gd name="T109" fmla="*/ 944 h 2456"/>
                <a:gd name="T110" fmla="*/ 696 w 2858"/>
                <a:gd name="T111" fmla="*/ 878 h 2456"/>
                <a:gd name="T112" fmla="*/ 630 w 2858"/>
                <a:gd name="T113" fmla="*/ 812 h 2456"/>
                <a:gd name="T114" fmla="*/ 630 w 2858"/>
                <a:gd name="T115" fmla="*/ 812 h 2456"/>
                <a:gd name="T116" fmla="*/ 630 w 2858"/>
                <a:gd name="T117" fmla="*/ 812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8" h="2456">
                  <a:moveTo>
                    <a:pt x="2494" y="517"/>
                  </a:moveTo>
                  <a:cubicBezTo>
                    <a:pt x="2133" y="517"/>
                    <a:pt x="2133" y="517"/>
                    <a:pt x="2133" y="517"/>
                  </a:cubicBezTo>
                  <a:cubicBezTo>
                    <a:pt x="1978" y="143"/>
                    <a:pt x="1978" y="143"/>
                    <a:pt x="1978" y="143"/>
                  </a:cubicBezTo>
                  <a:cubicBezTo>
                    <a:pt x="1942" y="56"/>
                    <a:pt x="1858" y="0"/>
                    <a:pt x="1764" y="0"/>
                  </a:cubicBezTo>
                  <a:cubicBezTo>
                    <a:pt x="1094" y="0"/>
                    <a:pt x="1094" y="0"/>
                    <a:pt x="1094" y="0"/>
                  </a:cubicBezTo>
                  <a:cubicBezTo>
                    <a:pt x="1000" y="0"/>
                    <a:pt x="916" y="56"/>
                    <a:pt x="880" y="143"/>
                  </a:cubicBezTo>
                  <a:cubicBezTo>
                    <a:pt x="725" y="517"/>
                    <a:pt x="725" y="517"/>
                    <a:pt x="725" y="517"/>
                  </a:cubicBezTo>
                  <a:cubicBezTo>
                    <a:pt x="364" y="517"/>
                    <a:pt x="364" y="517"/>
                    <a:pt x="364" y="517"/>
                  </a:cubicBezTo>
                  <a:cubicBezTo>
                    <a:pt x="163" y="517"/>
                    <a:pt x="0" y="680"/>
                    <a:pt x="0" y="881"/>
                  </a:cubicBezTo>
                  <a:cubicBezTo>
                    <a:pt x="0" y="2092"/>
                    <a:pt x="0" y="2092"/>
                    <a:pt x="0" y="2092"/>
                  </a:cubicBezTo>
                  <a:cubicBezTo>
                    <a:pt x="0" y="2292"/>
                    <a:pt x="163" y="2456"/>
                    <a:pt x="364" y="2456"/>
                  </a:cubicBezTo>
                  <a:cubicBezTo>
                    <a:pt x="2494" y="2456"/>
                    <a:pt x="2494" y="2456"/>
                    <a:pt x="2494" y="2456"/>
                  </a:cubicBezTo>
                  <a:cubicBezTo>
                    <a:pt x="2695" y="2456"/>
                    <a:pt x="2858" y="2292"/>
                    <a:pt x="2858" y="2092"/>
                  </a:cubicBezTo>
                  <a:cubicBezTo>
                    <a:pt x="2858" y="881"/>
                    <a:pt x="2858" y="881"/>
                    <a:pt x="2858" y="881"/>
                  </a:cubicBezTo>
                  <a:cubicBezTo>
                    <a:pt x="2858" y="680"/>
                    <a:pt x="2695" y="517"/>
                    <a:pt x="2494" y="517"/>
                  </a:cubicBezTo>
                  <a:close/>
                  <a:moveTo>
                    <a:pt x="2726" y="2092"/>
                  </a:moveTo>
                  <a:cubicBezTo>
                    <a:pt x="2726" y="2219"/>
                    <a:pt x="2622" y="2323"/>
                    <a:pt x="2494" y="2323"/>
                  </a:cubicBezTo>
                  <a:cubicBezTo>
                    <a:pt x="364" y="2323"/>
                    <a:pt x="364" y="2323"/>
                    <a:pt x="364" y="2323"/>
                  </a:cubicBezTo>
                  <a:cubicBezTo>
                    <a:pt x="236" y="2323"/>
                    <a:pt x="132" y="2219"/>
                    <a:pt x="132" y="2092"/>
                  </a:cubicBezTo>
                  <a:cubicBezTo>
                    <a:pt x="132" y="881"/>
                    <a:pt x="132" y="881"/>
                    <a:pt x="132" y="881"/>
                  </a:cubicBezTo>
                  <a:cubicBezTo>
                    <a:pt x="132" y="753"/>
                    <a:pt x="236" y="649"/>
                    <a:pt x="364" y="649"/>
                  </a:cubicBezTo>
                  <a:cubicBezTo>
                    <a:pt x="769" y="649"/>
                    <a:pt x="769" y="649"/>
                    <a:pt x="769" y="649"/>
                  </a:cubicBezTo>
                  <a:cubicBezTo>
                    <a:pt x="796" y="649"/>
                    <a:pt x="820" y="633"/>
                    <a:pt x="830" y="608"/>
                  </a:cubicBezTo>
                  <a:cubicBezTo>
                    <a:pt x="1002" y="194"/>
                    <a:pt x="1002" y="194"/>
                    <a:pt x="1002" y="194"/>
                  </a:cubicBezTo>
                  <a:cubicBezTo>
                    <a:pt x="1017" y="157"/>
                    <a:pt x="1053" y="133"/>
                    <a:pt x="1094" y="133"/>
                  </a:cubicBezTo>
                  <a:cubicBezTo>
                    <a:pt x="1764" y="133"/>
                    <a:pt x="1764" y="133"/>
                    <a:pt x="1764" y="133"/>
                  </a:cubicBezTo>
                  <a:cubicBezTo>
                    <a:pt x="1805" y="133"/>
                    <a:pt x="1841" y="157"/>
                    <a:pt x="1856" y="194"/>
                  </a:cubicBezTo>
                  <a:cubicBezTo>
                    <a:pt x="2028" y="608"/>
                    <a:pt x="2028" y="608"/>
                    <a:pt x="2028" y="608"/>
                  </a:cubicBezTo>
                  <a:cubicBezTo>
                    <a:pt x="2038" y="633"/>
                    <a:pt x="2062" y="649"/>
                    <a:pt x="2089" y="649"/>
                  </a:cubicBezTo>
                  <a:cubicBezTo>
                    <a:pt x="2494" y="649"/>
                    <a:pt x="2494" y="649"/>
                    <a:pt x="2494" y="649"/>
                  </a:cubicBezTo>
                  <a:cubicBezTo>
                    <a:pt x="2622" y="649"/>
                    <a:pt x="2726" y="753"/>
                    <a:pt x="2726" y="881"/>
                  </a:cubicBezTo>
                  <a:cubicBezTo>
                    <a:pt x="2726" y="2092"/>
                    <a:pt x="2726" y="2092"/>
                    <a:pt x="2726" y="2092"/>
                  </a:cubicBezTo>
                  <a:close/>
                  <a:moveTo>
                    <a:pt x="1429" y="712"/>
                  </a:moveTo>
                  <a:cubicBezTo>
                    <a:pt x="1058" y="712"/>
                    <a:pt x="757" y="1013"/>
                    <a:pt x="757" y="1384"/>
                  </a:cubicBezTo>
                  <a:cubicBezTo>
                    <a:pt x="757" y="1755"/>
                    <a:pt x="1058" y="2056"/>
                    <a:pt x="1429" y="2056"/>
                  </a:cubicBezTo>
                  <a:cubicBezTo>
                    <a:pt x="1800" y="2056"/>
                    <a:pt x="2101" y="1755"/>
                    <a:pt x="2101" y="1384"/>
                  </a:cubicBezTo>
                  <a:cubicBezTo>
                    <a:pt x="2101" y="1013"/>
                    <a:pt x="1800" y="712"/>
                    <a:pt x="1429" y="712"/>
                  </a:cubicBezTo>
                  <a:close/>
                  <a:moveTo>
                    <a:pt x="1429" y="1924"/>
                  </a:moveTo>
                  <a:cubicBezTo>
                    <a:pt x="1131" y="1924"/>
                    <a:pt x="889" y="1682"/>
                    <a:pt x="889" y="1384"/>
                  </a:cubicBezTo>
                  <a:cubicBezTo>
                    <a:pt x="889" y="1086"/>
                    <a:pt x="1131" y="844"/>
                    <a:pt x="1429" y="844"/>
                  </a:cubicBezTo>
                  <a:cubicBezTo>
                    <a:pt x="1727" y="844"/>
                    <a:pt x="1969" y="1086"/>
                    <a:pt x="1969" y="1384"/>
                  </a:cubicBezTo>
                  <a:cubicBezTo>
                    <a:pt x="1969" y="1682"/>
                    <a:pt x="1727" y="1924"/>
                    <a:pt x="1429" y="1924"/>
                  </a:cubicBezTo>
                  <a:close/>
                  <a:moveTo>
                    <a:pt x="1246" y="1656"/>
                  </a:moveTo>
                  <a:cubicBezTo>
                    <a:pt x="1155" y="1595"/>
                    <a:pt x="1101" y="1493"/>
                    <a:pt x="1101" y="1384"/>
                  </a:cubicBezTo>
                  <a:cubicBezTo>
                    <a:pt x="1101" y="1348"/>
                    <a:pt x="1071" y="1318"/>
                    <a:pt x="1035" y="1318"/>
                  </a:cubicBezTo>
                  <a:cubicBezTo>
                    <a:pt x="998" y="1318"/>
                    <a:pt x="968" y="1348"/>
                    <a:pt x="968" y="1384"/>
                  </a:cubicBezTo>
                  <a:cubicBezTo>
                    <a:pt x="968" y="1537"/>
                    <a:pt x="1044" y="1680"/>
                    <a:pt x="1171" y="1766"/>
                  </a:cubicBezTo>
                  <a:cubicBezTo>
                    <a:pt x="1182" y="1773"/>
                    <a:pt x="1195" y="1777"/>
                    <a:pt x="1208" y="1777"/>
                  </a:cubicBezTo>
                  <a:cubicBezTo>
                    <a:pt x="1230" y="1777"/>
                    <a:pt x="1251" y="1767"/>
                    <a:pt x="1263" y="1748"/>
                  </a:cubicBezTo>
                  <a:cubicBezTo>
                    <a:pt x="1284" y="1718"/>
                    <a:pt x="1276" y="1677"/>
                    <a:pt x="1246" y="1656"/>
                  </a:cubicBezTo>
                  <a:close/>
                  <a:moveTo>
                    <a:pt x="630" y="812"/>
                  </a:moveTo>
                  <a:cubicBezTo>
                    <a:pt x="352" y="812"/>
                    <a:pt x="352" y="812"/>
                    <a:pt x="352" y="812"/>
                  </a:cubicBezTo>
                  <a:cubicBezTo>
                    <a:pt x="315" y="812"/>
                    <a:pt x="285" y="842"/>
                    <a:pt x="285" y="878"/>
                  </a:cubicBezTo>
                  <a:cubicBezTo>
                    <a:pt x="285" y="915"/>
                    <a:pt x="315" y="944"/>
                    <a:pt x="352" y="944"/>
                  </a:cubicBezTo>
                  <a:cubicBezTo>
                    <a:pt x="630" y="944"/>
                    <a:pt x="630" y="944"/>
                    <a:pt x="630" y="944"/>
                  </a:cubicBezTo>
                  <a:cubicBezTo>
                    <a:pt x="666" y="944"/>
                    <a:pt x="696" y="915"/>
                    <a:pt x="696" y="878"/>
                  </a:cubicBezTo>
                  <a:cubicBezTo>
                    <a:pt x="696" y="842"/>
                    <a:pt x="666" y="812"/>
                    <a:pt x="630" y="812"/>
                  </a:cubicBezTo>
                  <a:close/>
                  <a:moveTo>
                    <a:pt x="630" y="812"/>
                  </a:moveTo>
                  <a:cubicBezTo>
                    <a:pt x="630" y="812"/>
                    <a:pt x="630" y="812"/>
                    <a:pt x="630" y="81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a:extLst>
                <a:ext uri="{FF2B5EF4-FFF2-40B4-BE49-F238E27FC236}">
                  <a16:creationId xmlns:a16="http://schemas.microsoft.com/office/drawing/2014/main" id="{5E31F83A-3FB5-4B75-B45B-5C7CC957E7A6}"/>
                </a:ext>
              </a:extLst>
            </p:cNvPr>
            <p:cNvSpPr txBox="1"/>
            <p:nvPr/>
          </p:nvSpPr>
          <p:spPr>
            <a:xfrm>
              <a:off x="6442580" y="3929687"/>
              <a:ext cx="1996174" cy="338554"/>
            </a:xfrm>
            <a:prstGeom prst="rect">
              <a:avLst/>
            </a:prstGeom>
            <a:noFill/>
          </p:spPr>
          <p:txBody>
            <a:bodyPr wrap="square" rtlCol="0">
              <a:spAutoFit/>
            </a:bodyPr>
            <a:lstStyle/>
            <a:p>
              <a:r>
                <a:rPr lang="en-US" altLang="zh-CN" sz="1600" dirty="0">
                  <a:solidFill>
                    <a:schemeClr val="bg1"/>
                  </a:solidFill>
                  <a:latin typeface="印品黑体" panose="00000500000000000000" pitchFamily="2" charset="-122"/>
                  <a:ea typeface="印品黑体" panose="00000500000000000000" pitchFamily="2" charset="-122"/>
                </a:rPr>
                <a:t>TITLE TEXT</a:t>
              </a:r>
              <a:endParaRPr lang="zh-CN" altLang="en-US" sz="1600" dirty="0">
                <a:solidFill>
                  <a:schemeClr val="bg1"/>
                </a:solidFill>
                <a:latin typeface="印品黑体" panose="00000500000000000000" pitchFamily="2" charset="-122"/>
                <a:ea typeface="印品黑体" panose="00000500000000000000" pitchFamily="2" charset="-122"/>
              </a:endParaRPr>
            </a:p>
          </p:txBody>
        </p:sp>
        <p:sp>
          <p:nvSpPr>
            <p:cNvPr id="29" name="文本框 28">
              <a:extLst>
                <a:ext uri="{FF2B5EF4-FFF2-40B4-BE49-F238E27FC236}">
                  <a16:creationId xmlns:a16="http://schemas.microsoft.com/office/drawing/2014/main" id="{FFCF4CC0-CCC9-440F-8399-90324054D167}"/>
                </a:ext>
              </a:extLst>
            </p:cNvPr>
            <p:cNvSpPr txBox="1"/>
            <p:nvPr/>
          </p:nvSpPr>
          <p:spPr>
            <a:xfrm>
              <a:off x="6446754" y="4491777"/>
              <a:ext cx="1751183" cy="1061829"/>
            </a:xfrm>
            <a:prstGeom prst="rect">
              <a:avLst/>
            </a:prstGeom>
            <a:noFill/>
          </p:spPr>
          <p:txBody>
            <a:bodyPr wrap="square" rtlCol="0">
              <a:spAutoFit/>
            </a:bodyPr>
            <a:lstStyle/>
            <a:p>
              <a:pPr>
                <a:lnSpc>
                  <a:spcPct val="150000"/>
                </a:lnSpc>
              </a:pP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This power point is made by 1ppt.</a:t>
              </a:r>
            </a:p>
            <a:p>
              <a:pPr>
                <a:lnSpc>
                  <a:spcPct val="150000"/>
                </a:lnSpc>
              </a:pP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everything in this template is all </a:t>
              </a:r>
              <a:r>
                <a:rPr lang="en-US" altLang="zh-CN" sz="1050" spc="40" dirty="0" err="1">
                  <a:solidFill>
                    <a:schemeClr val="bg1"/>
                  </a:solidFill>
                  <a:latin typeface="印品黑体" panose="00000500000000000000" pitchFamily="2" charset="-122"/>
                  <a:ea typeface="印品黑体" panose="00000500000000000000" pitchFamily="2" charset="-122"/>
                  <a:cs typeface="Arial" panose="020B0604020202020204" pitchFamily="34" charset="0"/>
                </a:rPr>
                <a:t>orginal</a:t>
              </a: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 </a:t>
              </a:r>
              <a:endParaRPr lang="zh-CN" altLang="en-US"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30" name="组合 29">
            <a:extLst>
              <a:ext uri="{FF2B5EF4-FFF2-40B4-BE49-F238E27FC236}">
                <a16:creationId xmlns:a16="http://schemas.microsoft.com/office/drawing/2014/main" id="{7978DE50-49D2-40D5-B8BC-4AB12033F390}"/>
              </a:ext>
            </a:extLst>
          </p:cNvPr>
          <p:cNvGrpSpPr/>
          <p:nvPr/>
        </p:nvGrpSpPr>
        <p:grpSpPr>
          <a:xfrm>
            <a:off x="8845136" y="2799711"/>
            <a:ext cx="2185730" cy="2911063"/>
            <a:chOff x="8845136" y="2982591"/>
            <a:chExt cx="2185730" cy="2911063"/>
          </a:xfrm>
        </p:grpSpPr>
        <p:sp>
          <p:nvSpPr>
            <p:cNvPr id="31" name="矩形 30">
              <a:extLst>
                <a:ext uri="{FF2B5EF4-FFF2-40B4-BE49-F238E27FC236}">
                  <a16:creationId xmlns:a16="http://schemas.microsoft.com/office/drawing/2014/main" id="{E6D1074D-0EC4-4EAA-AAB4-5D280652D8B4}"/>
                </a:ext>
              </a:extLst>
            </p:cNvPr>
            <p:cNvSpPr/>
            <p:nvPr/>
          </p:nvSpPr>
          <p:spPr>
            <a:xfrm>
              <a:off x="8845136" y="2982591"/>
              <a:ext cx="2185730" cy="2911063"/>
            </a:xfrm>
            <a:prstGeom prst="rect">
              <a:avLst/>
            </a:prstGeom>
            <a:solidFill>
              <a:srgbClr val="D41F3E"/>
            </a:solidFill>
            <a:ln>
              <a:noFill/>
            </a:ln>
            <a:effectLst>
              <a:outerShdw blurRad="381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1">
              <a:extLst>
                <a:ext uri="{FF2B5EF4-FFF2-40B4-BE49-F238E27FC236}">
                  <a16:creationId xmlns:a16="http://schemas.microsoft.com/office/drawing/2014/main" id="{2FAE1E30-A431-4C5D-8D89-3F78FE65E97B}"/>
                </a:ext>
              </a:extLst>
            </p:cNvPr>
            <p:cNvSpPr>
              <a:spLocks noEditPoints="1"/>
            </p:cNvSpPr>
            <p:nvPr/>
          </p:nvSpPr>
          <p:spPr bwMode="auto">
            <a:xfrm>
              <a:off x="9094520" y="3405991"/>
              <a:ext cx="445948" cy="443014"/>
            </a:xfrm>
            <a:custGeom>
              <a:avLst/>
              <a:gdLst>
                <a:gd name="T0" fmla="*/ 1819 w 2881"/>
                <a:gd name="T1" fmla="*/ 1849 h 2857"/>
                <a:gd name="T2" fmla="*/ 1380 w 2881"/>
                <a:gd name="T3" fmla="*/ 1410 h 2857"/>
                <a:gd name="T4" fmla="*/ 2696 w 2881"/>
                <a:gd name="T5" fmla="*/ 446 h 2857"/>
                <a:gd name="T6" fmla="*/ 2784 w 2881"/>
                <a:gd name="T7" fmla="*/ 885 h 2857"/>
                <a:gd name="T8" fmla="*/ 1751 w 2881"/>
                <a:gd name="T9" fmla="*/ 1740 h 2857"/>
                <a:gd name="T10" fmla="*/ 1512 w 2881"/>
                <a:gd name="T11" fmla="*/ 1453 h 2857"/>
                <a:gd name="T12" fmla="*/ 1329 w 2881"/>
                <a:gd name="T13" fmla="*/ 1898 h 2857"/>
                <a:gd name="T14" fmla="*/ 1863 w 2881"/>
                <a:gd name="T15" fmla="*/ 1629 h 2857"/>
                <a:gd name="T16" fmla="*/ 2256 w 2881"/>
                <a:gd name="T17" fmla="*/ 709 h 2857"/>
                <a:gd name="T18" fmla="*/ 2696 w 2881"/>
                <a:gd name="T19" fmla="*/ 620 h 2857"/>
                <a:gd name="T20" fmla="*/ 2433 w 2881"/>
                <a:gd name="T21" fmla="*/ 532 h 2857"/>
                <a:gd name="T22" fmla="*/ 2607 w 2881"/>
                <a:gd name="T23" fmla="*/ 884 h 2857"/>
                <a:gd name="T24" fmla="*/ 2696 w 2881"/>
                <a:gd name="T25" fmla="*/ 620 h 2857"/>
                <a:gd name="T26" fmla="*/ 434 w 2881"/>
                <a:gd name="T27" fmla="*/ 2050 h 2857"/>
                <a:gd name="T28" fmla="*/ 998 w 2881"/>
                <a:gd name="T29" fmla="*/ 2174 h 2857"/>
                <a:gd name="T30" fmla="*/ 1139 w 2881"/>
                <a:gd name="T31" fmla="*/ 1801 h 2857"/>
                <a:gd name="T32" fmla="*/ 434 w 2881"/>
                <a:gd name="T33" fmla="*/ 1677 h 2857"/>
                <a:gd name="T34" fmla="*/ 1139 w 2881"/>
                <a:gd name="T35" fmla="*/ 1801 h 2857"/>
                <a:gd name="T36" fmla="*/ 1055 w 2881"/>
                <a:gd name="T37" fmla="*/ 932 h 2857"/>
                <a:gd name="T38" fmla="*/ 434 w 2881"/>
                <a:gd name="T39" fmla="*/ 1056 h 2857"/>
                <a:gd name="T40" fmla="*/ 1055 w 2881"/>
                <a:gd name="T41" fmla="*/ 1429 h 2857"/>
                <a:gd name="T42" fmla="*/ 434 w 2881"/>
                <a:gd name="T43" fmla="*/ 1304 h 2857"/>
                <a:gd name="T44" fmla="*/ 1055 w 2881"/>
                <a:gd name="T45" fmla="*/ 1429 h 2857"/>
                <a:gd name="T46" fmla="*/ 1800 w 2881"/>
                <a:gd name="T47" fmla="*/ 2174 h 2857"/>
                <a:gd name="T48" fmla="*/ 1530 w 2881"/>
                <a:gd name="T49" fmla="*/ 2050 h 2857"/>
                <a:gd name="T50" fmla="*/ 1490 w 2881"/>
                <a:gd name="T51" fmla="*/ 228 h 2857"/>
                <a:gd name="T52" fmla="*/ 1614 w 2881"/>
                <a:gd name="T53" fmla="*/ 808 h 2857"/>
                <a:gd name="T54" fmla="*/ 1682 w 2881"/>
                <a:gd name="T55" fmla="*/ 932 h 2857"/>
                <a:gd name="T56" fmla="*/ 1366 w 2881"/>
                <a:gd name="T57" fmla="*/ 684 h 2857"/>
                <a:gd name="T58" fmla="*/ 248 w 2881"/>
                <a:gd name="T59" fmla="*/ 125 h 2857"/>
                <a:gd name="T60" fmla="*/ 124 w 2881"/>
                <a:gd name="T61" fmla="*/ 2608 h 2857"/>
                <a:gd name="T62" fmla="*/ 1987 w 2881"/>
                <a:gd name="T63" fmla="*/ 2733 h 2857"/>
                <a:gd name="T64" fmla="*/ 2111 w 2881"/>
                <a:gd name="T65" fmla="*/ 1733 h 2857"/>
                <a:gd name="T66" fmla="*/ 2235 w 2881"/>
                <a:gd name="T67" fmla="*/ 2608 h 2857"/>
                <a:gd name="T68" fmla="*/ 248 w 2881"/>
                <a:gd name="T69" fmla="*/ 2857 h 2857"/>
                <a:gd name="T70" fmla="*/ 0 w 2881"/>
                <a:gd name="T71" fmla="*/ 249 h 2857"/>
                <a:gd name="T72" fmla="*/ 1450 w 2881"/>
                <a:gd name="T73" fmla="*/ 0 h 2857"/>
                <a:gd name="T74" fmla="*/ 1924 w 2881"/>
                <a:gd name="T75" fmla="*/ 691 h 2857"/>
                <a:gd name="T76" fmla="*/ 1490 w 2881"/>
                <a:gd name="T77" fmla="*/ 228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1" h="2857">
                  <a:moveTo>
                    <a:pt x="2784" y="885"/>
                  </a:moveTo>
                  <a:cubicBezTo>
                    <a:pt x="1819" y="1849"/>
                    <a:pt x="1819" y="1849"/>
                    <a:pt x="1819" y="1849"/>
                  </a:cubicBezTo>
                  <a:cubicBezTo>
                    <a:pt x="1116" y="2111"/>
                    <a:pt x="1116" y="2111"/>
                    <a:pt x="1116" y="2111"/>
                  </a:cubicBezTo>
                  <a:cubicBezTo>
                    <a:pt x="1380" y="1410"/>
                    <a:pt x="1380" y="1410"/>
                    <a:pt x="1380" y="1410"/>
                  </a:cubicBezTo>
                  <a:cubicBezTo>
                    <a:pt x="2344" y="446"/>
                    <a:pt x="2344" y="446"/>
                    <a:pt x="2344" y="446"/>
                  </a:cubicBezTo>
                  <a:cubicBezTo>
                    <a:pt x="2442" y="349"/>
                    <a:pt x="2599" y="349"/>
                    <a:pt x="2696" y="446"/>
                  </a:cubicBezTo>
                  <a:cubicBezTo>
                    <a:pt x="2784" y="534"/>
                    <a:pt x="2784" y="534"/>
                    <a:pt x="2784" y="534"/>
                  </a:cubicBezTo>
                  <a:cubicBezTo>
                    <a:pt x="2881" y="631"/>
                    <a:pt x="2881" y="788"/>
                    <a:pt x="2784" y="885"/>
                  </a:cubicBezTo>
                  <a:close/>
                  <a:moveTo>
                    <a:pt x="1329" y="1898"/>
                  </a:moveTo>
                  <a:cubicBezTo>
                    <a:pt x="1751" y="1740"/>
                    <a:pt x="1751" y="1740"/>
                    <a:pt x="1751" y="1740"/>
                  </a:cubicBezTo>
                  <a:cubicBezTo>
                    <a:pt x="1775" y="1717"/>
                    <a:pt x="1775" y="1717"/>
                    <a:pt x="1775" y="1717"/>
                  </a:cubicBezTo>
                  <a:cubicBezTo>
                    <a:pt x="1512" y="1453"/>
                    <a:pt x="1512" y="1453"/>
                    <a:pt x="1512" y="1453"/>
                  </a:cubicBezTo>
                  <a:cubicBezTo>
                    <a:pt x="1488" y="1477"/>
                    <a:pt x="1488" y="1477"/>
                    <a:pt x="1488" y="1477"/>
                  </a:cubicBezTo>
                  <a:lnTo>
                    <a:pt x="1329" y="1898"/>
                  </a:lnTo>
                  <a:close/>
                  <a:moveTo>
                    <a:pt x="1599" y="1365"/>
                  </a:moveTo>
                  <a:cubicBezTo>
                    <a:pt x="1863" y="1629"/>
                    <a:pt x="1863" y="1629"/>
                    <a:pt x="1863" y="1629"/>
                  </a:cubicBezTo>
                  <a:cubicBezTo>
                    <a:pt x="2520" y="972"/>
                    <a:pt x="2520" y="972"/>
                    <a:pt x="2520" y="972"/>
                  </a:cubicBezTo>
                  <a:cubicBezTo>
                    <a:pt x="2256" y="709"/>
                    <a:pt x="2256" y="709"/>
                    <a:pt x="2256" y="709"/>
                  </a:cubicBezTo>
                  <a:lnTo>
                    <a:pt x="1599" y="1365"/>
                  </a:lnTo>
                  <a:close/>
                  <a:moveTo>
                    <a:pt x="2696" y="620"/>
                  </a:moveTo>
                  <a:cubicBezTo>
                    <a:pt x="2609" y="532"/>
                    <a:pt x="2609" y="532"/>
                    <a:pt x="2609" y="532"/>
                  </a:cubicBezTo>
                  <a:cubicBezTo>
                    <a:pt x="2560" y="484"/>
                    <a:pt x="2481" y="484"/>
                    <a:pt x="2433" y="532"/>
                  </a:cubicBezTo>
                  <a:cubicBezTo>
                    <a:pt x="2344" y="621"/>
                    <a:pt x="2344" y="621"/>
                    <a:pt x="2344" y="621"/>
                  </a:cubicBezTo>
                  <a:cubicBezTo>
                    <a:pt x="2607" y="884"/>
                    <a:pt x="2607" y="884"/>
                    <a:pt x="2607" y="884"/>
                  </a:cubicBezTo>
                  <a:cubicBezTo>
                    <a:pt x="2696" y="795"/>
                    <a:pt x="2696" y="795"/>
                    <a:pt x="2696" y="795"/>
                  </a:cubicBezTo>
                  <a:cubicBezTo>
                    <a:pt x="2745" y="747"/>
                    <a:pt x="2745" y="668"/>
                    <a:pt x="2696" y="620"/>
                  </a:cubicBezTo>
                  <a:close/>
                  <a:moveTo>
                    <a:pt x="434" y="2174"/>
                  </a:moveTo>
                  <a:cubicBezTo>
                    <a:pt x="434" y="2050"/>
                    <a:pt x="434" y="2050"/>
                    <a:pt x="434" y="2050"/>
                  </a:cubicBezTo>
                  <a:cubicBezTo>
                    <a:pt x="1045" y="2050"/>
                    <a:pt x="1045" y="2050"/>
                    <a:pt x="1045" y="2050"/>
                  </a:cubicBezTo>
                  <a:cubicBezTo>
                    <a:pt x="998" y="2174"/>
                    <a:pt x="998" y="2174"/>
                    <a:pt x="998" y="2174"/>
                  </a:cubicBezTo>
                  <a:lnTo>
                    <a:pt x="434" y="2174"/>
                  </a:lnTo>
                  <a:close/>
                  <a:moveTo>
                    <a:pt x="1139" y="1801"/>
                  </a:moveTo>
                  <a:cubicBezTo>
                    <a:pt x="434" y="1801"/>
                    <a:pt x="434" y="1801"/>
                    <a:pt x="434" y="1801"/>
                  </a:cubicBezTo>
                  <a:cubicBezTo>
                    <a:pt x="434" y="1677"/>
                    <a:pt x="434" y="1677"/>
                    <a:pt x="434" y="1677"/>
                  </a:cubicBezTo>
                  <a:cubicBezTo>
                    <a:pt x="1185" y="1677"/>
                    <a:pt x="1185" y="1677"/>
                    <a:pt x="1185" y="1677"/>
                  </a:cubicBezTo>
                  <a:lnTo>
                    <a:pt x="1139" y="1801"/>
                  </a:lnTo>
                  <a:close/>
                  <a:moveTo>
                    <a:pt x="434" y="932"/>
                  </a:moveTo>
                  <a:cubicBezTo>
                    <a:pt x="1055" y="932"/>
                    <a:pt x="1055" y="932"/>
                    <a:pt x="1055" y="932"/>
                  </a:cubicBezTo>
                  <a:cubicBezTo>
                    <a:pt x="1055" y="1056"/>
                    <a:pt x="1055" y="1056"/>
                    <a:pt x="1055" y="1056"/>
                  </a:cubicBezTo>
                  <a:cubicBezTo>
                    <a:pt x="434" y="1056"/>
                    <a:pt x="434" y="1056"/>
                    <a:pt x="434" y="1056"/>
                  </a:cubicBezTo>
                  <a:lnTo>
                    <a:pt x="434" y="932"/>
                  </a:lnTo>
                  <a:close/>
                  <a:moveTo>
                    <a:pt x="1055" y="1429"/>
                  </a:moveTo>
                  <a:cubicBezTo>
                    <a:pt x="434" y="1429"/>
                    <a:pt x="434" y="1429"/>
                    <a:pt x="434" y="1429"/>
                  </a:cubicBezTo>
                  <a:cubicBezTo>
                    <a:pt x="434" y="1304"/>
                    <a:pt x="434" y="1304"/>
                    <a:pt x="434" y="1304"/>
                  </a:cubicBezTo>
                  <a:cubicBezTo>
                    <a:pt x="1055" y="1304"/>
                    <a:pt x="1055" y="1304"/>
                    <a:pt x="1055" y="1304"/>
                  </a:cubicBezTo>
                  <a:lnTo>
                    <a:pt x="1055" y="1429"/>
                  </a:lnTo>
                  <a:close/>
                  <a:moveTo>
                    <a:pt x="1800" y="2050"/>
                  </a:moveTo>
                  <a:cubicBezTo>
                    <a:pt x="1800" y="2174"/>
                    <a:pt x="1800" y="2174"/>
                    <a:pt x="1800" y="2174"/>
                  </a:cubicBezTo>
                  <a:cubicBezTo>
                    <a:pt x="1197" y="2174"/>
                    <a:pt x="1197" y="2174"/>
                    <a:pt x="1197" y="2174"/>
                  </a:cubicBezTo>
                  <a:cubicBezTo>
                    <a:pt x="1530" y="2050"/>
                    <a:pt x="1530" y="2050"/>
                    <a:pt x="1530" y="2050"/>
                  </a:cubicBezTo>
                  <a:lnTo>
                    <a:pt x="1800" y="2050"/>
                  </a:lnTo>
                  <a:close/>
                  <a:moveTo>
                    <a:pt x="1490" y="228"/>
                  </a:moveTo>
                  <a:cubicBezTo>
                    <a:pt x="1490" y="684"/>
                    <a:pt x="1490" y="684"/>
                    <a:pt x="1490" y="684"/>
                  </a:cubicBezTo>
                  <a:cubicBezTo>
                    <a:pt x="1490" y="752"/>
                    <a:pt x="1545" y="808"/>
                    <a:pt x="1614" y="808"/>
                  </a:cubicBezTo>
                  <a:cubicBezTo>
                    <a:pt x="1807" y="808"/>
                    <a:pt x="1807" y="808"/>
                    <a:pt x="1807" y="808"/>
                  </a:cubicBezTo>
                  <a:cubicBezTo>
                    <a:pt x="1682" y="932"/>
                    <a:pt x="1682" y="932"/>
                    <a:pt x="1682" y="932"/>
                  </a:cubicBezTo>
                  <a:cubicBezTo>
                    <a:pt x="1614" y="932"/>
                    <a:pt x="1614" y="932"/>
                    <a:pt x="1614" y="932"/>
                  </a:cubicBezTo>
                  <a:cubicBezTo>
                    <a:pt x="1477" y="932"/>
                    <a:pt x="1366" y="821"/>
                    <a:pt x="1366" y="684"/>
                  </a:cubicBezTo>
                  <a:cubicBezTo>
                    <a:pt x="1366" y="125"/>
                    <a:pt x="1366" y="125"/>
                    <a:pt x="1366" y="125"/>
                  </a:cubicBezTo>
                  <a:cubicBezTo>
                    <a:pt x="248" y="125"/>
                    <a:pt x="248" y="125"/>
                    <a:pt x="248" y="125"/>
                  </a:cubicBezTo>
                  <a:cubicBezTo>
                    <a:pt x="179" y="125"/>
                    <a:pt x="124" y="180"/>
                    <a:pt x="124" y="249"/>
                  </a:cubicBezTo>
                  <a:cubicBezTo>
                    <a:pt x="124" y="2608"/>
                    <a:pt x="124" y="2608"/>
                    <a:pt x="124" y="2608"/>
                  </a:cubicBezTo>
                  <a:cubicBezTo>
                    <a:pt x="124" y="2677"/>
                    <a:pt x="179" y="2733"/>
                    <a:pt x="248" y="2733"/>
                  </a:cubicBezTo>
                  <a:cubicBezTo>
                    <a:pt x="1987" y="2733"/>
                    <a:pt x="1987" y="2733"/>
                    <a:pt x="1987" y="2733"/>
                  </a:cubicBezTo>
                  <a:cubicBezTo>
                    <a:pt x="2055" y="2733"/>
                    <a:pt x="2111" y="2677"/>
                    <a:pt x="2111" y="2608"/>
                  </a:cubicBezTo>
                  <a:cubicBezTo>
                    <a:pt x="2111" y="1733"/>
                    <a:pt x="2111" y="1733"/>
                    <a:pt x="2111" y="1733"/>
                  </a:cubicBezTo>
                  <a:cubicBezTo>
                    <a:pt x="2235" y="1609"/>
                    <a:pt x="2235" y="1609"/>
                    <a:pt x="2235" y="1609"/>
                  </a:cubicBezTo>
                  <a:cubicBezTo>
                    <a:pt x="2235" y="2608"/>
                    <a:pt x="2235" y="2608"/>
                    <a:pt x="2235" y="2608"/>
                  </a:cubicBezTo>
                  <a:cubicBezTo>
                    <a:pt x="2235" y="2746"/>
                    <a:pt x="2124" y="2857"/>
                    <a:pt x="1987" y="2857"/>
                  </a:cubicBezTo>
                  <a:cubicBezTo>
                    <a:pt x="248" y="2857"/>
                    <a:pt x="248" y="2857"/>
                    <a:pt x="248" y="2857"/>
                  </a:cubicBezTo>
                  <a:cubicBezTo>
                    <a:pt x="111" y="2857"/>
                    <a:pt x="0" y="2746"/>
                    <a:pt x="0" y="2608"/>
                  </a:cubicBezTo>
                  <a:cubicBezTo>
                    <a:pt x="0" y="249"/>
                    <a:pt x="0" y="249"/>
                    <a:pt x="0" y="249"/>
                  </a:cubicBezTo>
                  <a:cubicBezTo>
                    <a:pt x="0" y="112"/>
                    <a:pt x="111" y="0"/>
                    <a:pt x="248" y="0"/>
                  </a:cubicBezTo>
                  <a:cubicBezTo>
                    <a:pt x="1450" y="0"/>
                    <a:pt x="1450" y="0"/>
                    <a:pt x="1450" y="0"/>
                  </a:cubicBezTo>
                  <a:cubicBezTo>
                    <a:pt x="2010" y="604"/>
                    <a:pt x="2010" y="604"/>
                    <a:pt x="2010" y="604"/>
                  </a:cubicBezTo>
                  <a:cubicBezTo>
                    <a:pt x="1924" y="691"/>
                    <a:pt x="1924" y="691"/>
                    <a:pt x="1924" y="691"/>
                  </a:cubicBezTo>
                  <a:lnTo>
                    <a:pt x="1490" y="228"/>
                  </a:lnTo>
                  <a:close/>
                  <a:moveTo>
                    <a:pt x="1490" y="228"/>
                  </a:moveTo>
                  <a:cubicBezTo>
                    <a:pt x="1490" y="228"/>
                    <a:pt x="1490" y="228"/>
                    <a:pt x="1490" y="22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文本框 32">
              <a:extLst>
                <a:ext uri="{FF2B5EF4-FFF2-40B4-BE49-F238E27FC236}">
                  <a16:creationId xmlns:a16="http://schemas.microsoft.com/office/drawing/2014/main" id="{1EFC2248-24F5-4D8C-862E-AEDB2E49E6BA}"/>
                </a:ext>
              </a:extLst>
            </p:cNvPr>
            <p:cNvSpPr txBox="1"/>
            <p:nvPr/>
          </p:nvSpPr>
          <p:spPr>
            <a:xfrm>
              <a:off x="9004160" y="3929687"/>
              <a:ext cx="1996174" cy="338554"/>
            </a:xfrm>
            <a:prstGeom prst="rect">
              <a:avLst/>
            </a:prstGeom>
            <a:noFill/>
          </p:spPr>
          <p:txBody>
            <a:bodyPr wrap="square" rtlCol="0">
              <a:spAutoFit/>
            </a:bodyPr>
            <a:lstStyle/>
            <a:p>
              <a:r>
                <a:rPr lang="en-US" altLang="zh-CN" sz="1600" dirty="0">
                  <a:solidFill>
                    <a:schemeClr val="bg1"/>
                  </a:solidFill>
                  <a:latin typeface="印品黑体" panose="00000500000000000000" pitchFamily="2" charset="-122"/>
                  <a:ea typeface="印品黑体" panose="00000500000000000000" pitchFamily="2" charset="-122"/>
                </a:rPr>
                <a:t>TITLE TEXT</a:t>
              </a:r>
              <a:endParaRPr lang="zh-CN" altLang="en-US" sz="1600" dirty="0">
                <a:solidFill>
                  <a:schemeClr val="bg1"/>
                </a:solidFill>
                <a:latin typeface="印品黑体" panose="00000500000000000000" pitchFamily="2" charset="-122"/>
                <a:ea typeface="印品黑体" panose="00000500000000000000" pitchFamily="2" charset="-122"/>
              </a:endParaRPr>
            </a:p>
          </p:txBody>
        </p:sp>
        <p:sp>
          <p:nvSpPr>
            <p:cNvPr id="34" name="文本框 33">
              <a:extLst>
                <a:ext uri="{FF2B5EF4-FFF2-40B4-BE49-F238E27FC236}">
                  <a16:creationId xmlns:a16="http://schemas.microsoft.com/office/drawing/2014/main" id="{27C32916-994F-4116-BA13-1F5D70C7A8FF}"/>
                </a:ext>
              </a:extLst>
            </p:cNvPr>
            <p:cNvSpPr txBox="1"/>
            <p:nvPr/>
          </p:nvSpPr>
          <p:spPr>
            <a:xfrm>
              <a:off x="9014099" y="4491777"/>
              <a:ext cx="1751183" cy="1061829"/>
            </a:xfrm>
            <a:prstGeom prst="rect">
              <a:avLst/>
            </a:prstGeom>
            <a:noFill/>
          </p:spPr>
          <p:txBody>
            <a:bodyPr wrap="square" rtlCol="0">
              <a:spAutoFit/>
            </a:bodyPr>
            <a:lstStyle/>
            <a:p>
              <a:pPr>
                <a:lnSpc>
                  <a:spcPct val="150000"/>
                </a:lnSpc>
              </a:pP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This power point is made by 1ppt.</a:t>
              </a:r>
            </a:p>
            <a:p>
              <a:pPr>
                <a:lnSpc>
                  <a:spcPct val="150000"/>
                </a:lnSpc>
              </a:pP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everything in this template is all </a:t>
              </a:r>
              <a:r>
                <a:rPr lang="en-US" altLang="zh-CN" sz="1050" spc="40" dirty="0" err="1">
                  <a:solidFill>
                    <a:schemeClr val="bg1"/>
                  </a:solidFill>
                  <a:latin typeface="印品黑体" panose="00000500000000000000" pitchFamily="2" charset="-122"/>
                  <a:ea typeface="印品黑体" panose="00000500000000000000" pitchFamily="2" charset="-122"/>
                  <a:cs typeface="Arial" panose="020B0604020202020204" pitchFamily="34" charset="0"/>
                </a:rPr>
                <a:t>orginal</a:t>
              </a:r>
              <a:r>
                <a:rPr lang="en-US" altLang="zh-CN"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rPr>
                <a:t>. </a:t>
              </a:r>
              <a:endParaRPr lang="zh-CN" altLang="en-US" sz="1050" spc="40" dirty="0">
                <a:solidFill>
                  <a:schemeClr val="bg1"/>
                </a:solidFill>
                <a:latin typeface="印品黑体" panose="00000500000000000000" pitchFamily="2" charset="-122"/>
                <a:ea typeface="印品黑体" panose="00000500000000000000" pitchFamily="2" charset="-122"/>
                <a:cs typeface="Arial" panose="020B0604020202020204" pitchFamily="34" charset="0"/>
              </a:endParaRPr>
            </a:p>
          </p:txBody>
        </p:sp>
      </p:grpSp>
    </p:spTree>
    <p:extLst>
      <p:ext uri="{BB962C8B-B14F-4D97-AF65-F5344CB8AC3E}">
        <p14:creationId xmlns:p14="http://schemas.microsoft.com/office/powerpoint/2010/main" val="4131002888"/>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par>
                          <p:cTn id="13" fill="hold">
                            <p:stCondLst>
                              <p:cond delay="2000"/>
                            </p:stCondLst>
                            <p:childTnLst>
                              <p:par>
                                <p:cTn id="14" presetID="42" presetClass="entr" presetSubtype="0" fill="hold" nodeType="after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750"/>
                            </p:stCondLst>
                            <p:childTnLst>
                              <p:par>
                                <p:cTn id="20" presetID="42" presetClass="entr" presetSubtype="0" fill="hold" nodeType="after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nodeType="afterEffect">
                                  <p:stCondLst>
                                    <p:cond delay="25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EE862FBC-EC8C-4B3E-AB36-8875D300EB37}"/>
              </a:ext>
            </a:extLst>
          </p:cNvPr>
          <p:cNvSpPr txBox="1"/>
          <p:nvPr/>
        </p:nvSpPr>
        <p:spPr>
          <a:xfrm rot="5400000">
            <a:off x="1730722" y="1466637"/>
            <a:ext cx="3343572" cy="1107996"/>
          </a:xfrm>
          <a:prstGeom prst="rect">
            <a:avLst/>
          </a:prstGeom>
          <a:noFill/>
        </p:spPr>
        <p:txBody>
          <a:bodyPr wrap="square" rtlCol="0">
            <a:spAutoFit/>
          </a:bodyPr>
          <a:lstStyle/>
          <a:p>
            <a:pPr algn="ctr"/>
            <a:r>
              <a:rPr lang="en-US" altLang="zh-CN" sz="6600" spc="-150" dirty="0">
                <a:solidFill>
                  <a:srgbClr val="3F3F3F">
                    <a:alpha val="95000"/>
                  </a:srgbClr>
                </a:solidFill>
                <a:latin typeface="Bahnschrift SemiBold Condensed" panose="020B0502040204020203" pitchFamily="34" charset="0"/>
                <a:ea typeface="印品黑体" panose="00000500000000000000" pitchFamily="2" charset="-122"/>
              </a:rPr>
              <a:t>CONTENTS</a:t>
            </a:r>
            <a:endParaRPr lang="zh-CN" altLang="en-US" sz="6600" spc="-150" dirty="0">
              <a:solidFill>
                <a:srgbClr val="3F3F3F">
                  <a:alpha val="95000"/>
                </a:srgbClr>
              </a:solidFill>
              <a:latin typeface="Bahnschrift SemiBold Condensed" panose="020B0502040204020203" pitchFamily="34" charset="0"/>
              <a:ea typeface="印品黑体" panose="00000500000000000000" pitchFamily="2" charset="-122"/>
            </a:endParaRPr>
          </a:p>
        </p:txBody>
      </p:sp>
      <p:sp>
        <p:nvSpPr>
          <p:cNvPr id="40" name="任意多边形: 形状 39">
            <a:extLst>
              <a:ext uri="{FF2B5EF4-FFF2-40B4-BE49-F238E27FC236}">
                <a16:creationId xmlns:a16="http://schemas.microsoft.com/office/drawing/2014/main" id="{43B0D842-0C18-407F-B90E-913D1BBADCF6}"/>
              </a:ext>
            </a:extLst>
          </p:cNvPr>
          <p:cNvSpPr/>
          <p:nvPr/>
        </p:nvSpPr>
        <p:spPr>
          <a:xfrm>
            <a:off x="24064" y="2204754"/>
            <a:ext cx="4599684" cy="4629182"/>
          </a:xfrm>
          <a:custGeom>
            <a:avLst/>
            <a:gdLst>
              <a:gd name="connsiteX0" fmla="*/ 0 w 4599684"/>
              <a:gd name="connsiteY0" fmla="*/ 0 h 4629182"/>
              <a:gd name="connsiteX1" fmla="*/ 236698 w 4599684"/>
              <a:gd name="connsiteY1" fmla="*/ 5985 h 4629182"/>
              <a:gd name="connsiteX2" fmla="*/ 4599684 w 4599684"/>
              <a:gd name="connsiteY2" fmla="*/ 4599685 h 4629182"/>
              <a:gd name="connsiteX3" fmla="*/ 4598938 w 4599684"/>
              <a:gd name="connsiteY3" fmla="*/ 4629182 h 4629182"/>
              <a:gd name="connsiteX4" fmla="*/ 2330650 w 4599684"/>
              <a:gd name="connsiteY4" fmla="*/ 4629182 h 4629182"/>
              <a:gd name="connsiteX5" fmla="*/ 2332139 w 4599684"/>
              <a:gd name="connsiteY5" fmla="*/ 4599685 h 4629182"/>
              <a:gd name="connsiteX6" fmla="*/ 238447 w 4599684"/>
              <a:gd name="connsiteY6" fmla="*/ 2279586 h 4629182"/>
              <a:gd name="connsiteX7" fmla="*/ 0 w 4599684"/>
              <a:gd name="connsiteY7" fmla="*/ 2267545 h 462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9684" h="4629182">
                <a:moveTo>
                  <a:pt x="0" y="0"/>
                </a:moveTo>
                <a:lnTo>
                  <a:pt x="236698" y="5985"/>
                </a:lnTo>
                <a:cubicBezTo>
                  <a:pt x="2667033" y="129179"/>
                  <a:pt x="4599684" y="2138735"/>
                  <a:pt x="4599684" y="4599685"/>
                </a:cubicBezTo>
                <a:lnTo>
                  <a:pt x="4598938" y="4629182"/>
                </a:lnTo>
                <a:lnTo>
                  <a:pt x="2330650" y="4629182"/>
                </a:lnTo>
                <a:lnTo>
                  <a:pt x="2332139" y="4599685"/>
                </a:lnTo>
                <a:cubicBezTo>
                  <a:pt x="2332139" y="3392181"/>
                  <a:pt x="1414442" y="2399015"/>
                  <a:pt x="238447" y="2279586"/>
                </a:cubicBezTo>
                <a:lnTo>
                  <a:pt x="0" y="226754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18" name="直接连接符 17">
            <a:extLst>
              <a:ext uri="{FF2B5EF4-FFF2-40B4-BE49-F238E27FC236}">
                <a16:creationId xmlns:a16="http://schemas.microsoft.com/office/drawing/2014/main" id="{6686B04D-62E8-4031-9CE3-50A828A06F19}"/>
              </a:ext>
            </a:extLst>
          </p:cNvPr>
          <p:cNvCxnSpPr/>
          <p:nvPr/>
        </p:nvCxnSpPr>
        <p:spPr>
          <a:xfrm>
            <a:off x="4323907" y="0"/>
            <a:ext cx="0" cy="5283200"/>
          </a:xfrm>
          <a:prstGeom prst="line">
            <a:avLst/>
          </a:prstGeom>
          <a:ln w="25400">
            <a:solidFill>
              <a:srgbClr val="D61D3D"/>
            </a:solidFill>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D710E3E2-86E7-47E0-AC05-3E43733BE2C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228818"/>
            <a:ext cx="4599684" cy="4629181"/>
          </a:xfrm>
          <a:custGeom>
            <a:avLst/>
            <a:gdLst>
              <a:gd name="connsiteX0" fmla="*/ 0 w 4599684"/>
              <a:gd name="connsiteY0" fmla="*/ 0 h 4629181"/>
              <a:gd name="connsiteX1" fmla="*/ 236698 w 4599684"/>
              <a:gd name="connsiteY1" fmla="*/ 5985 h 4629181"/>
              <a:gd name="connsiteX2" fmla="*/ 4599684 w 4599684"/>
              <a:gd name="connsiteY2" fmla="*/ 4599685 h 4629181"/>
              <a:gd name="connsiteX3" fmla="*/ 4598938 w 4599684"/>
              <a:gd name="connsiteY3" fmla="*/ 4629181 h 4629181"/>
              <a:gd name="connsiteX4" fmla="*/ 2330650 w 4599684"/>
              <a:gd name="connsiteY4" fmla="*/ 4629181 h 4629181"/>
              <a:gd name="connsiteX5" fmla="*/ 2332139 w 4599684"/>
              <a:gd name="connsiteY5" fmla="*/ 4599685 h 4629181"/>
              <a:gd name="connsiteX6" fmla="*/ 238447 w 4599684"/>
              <a:gd name="connsiteY6" fmla="*/ 2279586 h 4629181"/>
              <a:gd name="connsiteX7" fmla="*/ 0 w 4599684"/>
              <a:gd name="connsiteY7" fmla="*/ 2267545 h 462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9684" h="4629181">
                <a:moveTo>
                  <a:pt x="0" y="0"/>
                </a:moveTo>
                <a:lnTo>
                  <a:pt x="236698" y="5985"/>
                </a:lnTo>
                <a:cubicBezTo>
                  <a:pt x="2667033" y="129179"/>
                  <a:pt x="4599684" y="2138735"/>
                  <a:pt x="4599684" y="4599685"/>
                </a:cubicBezTo>
                <a:lnTo>
                  <a:pt x="4598938" y="4629181"/>
                </a:lnTo>
                <a:lnTo>
                  <a:pt x="2330650" y="4629181"/>
                </a:lnTo>
                <a:lnTo>
                  <a:pt x="2332139" y="4599685"/>
                </a:lnTo>
                <a:cubicBezTo>
                  <a:pt x="2332139" y="3392181"/>
                  <a:pt x="1414442" y="2399015"/>
                  <a:pt x="238447" y="2279586"/>
                </a:cubicBezTo>
                <a:lnTo>
                  <a:pt x="0" y="2267545"/>
                </a:lnTo>
                <a:close/>
              </a:path>
            </a:pathLst>
          </a:custGeom>
        </p:spPr>
      </p:pic>
      <p:sp>
        <p:nvSpPr>
          <p:cNvPr id="12" name="任意多边形: 形状 11">
            <a:extLst>
              <a:ext uri="{FF2B5EF4-FFF2-40B4-BE49-F238E27FC236}">
                <a16:creationId xmlns:a16="http://schemas.microsoft.com/office/drawing/2014/main" id="{1671069B-D6C0-41FF-AAC1-B31D2028C286}"/>
              </a:ext>
            </a:extLst>
          </p:cNvPr>
          <p:cNvSpPr/>
          <p:nvPr/>
        </p:nvSpPr>
        <p:spPr>
          <a:xfrm>
            <a:off x="0" y="2228818"/>
            <a:ext cx="4599684" cy="4629182"/>
          </a:xfrm>
          <a:custGeom>
            <a:avLst/>
            <a:gdLst>
              <a:gd name="connsiteX0" fmla="*/ 0 w 4599684"/>
              <a:gd name="connsiteY0" fmla="*/ 0 h 4629182"/>
              <a:gd name="connsiteX1" fmla="*/ 236698 w 4599684"/>
              <a:gd name="connsiteY1" fmla="*/ 5985 h 4629182"/>
              <a:gd name="connsiteX2" fmla="*/ 4599684 w 4599684"/>
              <a:gd name="connsiteY2" fmla="*/ 4599685 h 4629182"/>
              <a:gd name="connsiteX3" fmla="*/ 4598938 w 4599684"/>
              <a:gd name="connsiteY3" fmla="*/ 4629182 h 4629182"/>
              <a:gd name="connsiteX4" fmla="*/ 2330650 w 4599684"/>
              <a:gd name="connsiteY4" fmla="*/ 4629182 h 4629182"/>
              <a:gd name="connsiteX5" fmla="*/ 2332139 w 4599684"/>
              <a:gd name="connsiteY5" fmla="*/ 4599685 h 4629182"/>
              <a:gd name="connsiteX6" fmla="*/ 238447 w 4599684"/>
              <a:gd name="connsiteY6" fmla="*/ 2279586 h 4629182"/>
              <a:gd name="connsiteX7" fmla="*/ 0 w 4599684"/>
              <a:gd name="connsiteY7" fmla="*/ 2267545 h 462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9684" h="4629182">
                <a:moveTo>
                  <a:pt x="0" y="0"/>
                </a:moveTo>
                <a:lnTo>
                  <a:pt x="236698" y="5985"/>
                </a:lnTo>
                <a:cubicBezTo>
                  <a:pt x="2667033" y="129179"/>
                  <a:pt x="4599684" y="2138735"/>
                  <a:pt x="4599684" y="4599685"/>
                </a:cubicBezTo>
                <a:lnTo>
                  <a:pt x="4598938" y="4629182"/>
                </a:lnTo>
                <a:lnTo>
                  <a:pt x="2330650" y="4629182"/>
                </a:lnTo>
                <a:lnTo>
                  <a:pt x="2332139" y="4599685"/>
                </a:lnTo>
                <a:cubicBezTo>
                  <a:pt x="2332139" y="3392181"/>
                  <a:pt x="1414442" y="2399015"/>
                  <a:pt x="238447" y="2279586"/>
                </a:cubicBezTo>
                <a:lnTo>
                  <a:pt x="0" y="2267545"/>
                </a:lnTo>
                <a:close/>
              </a:path>
            </a:pathLst>
          </a:custGeom>
          <a:gradFill flip="none" rotWithShape="1">
            <a:gsLst>
              <a:gs pos="0">
                <a:srgbClr val="D61D3D">
                  <a:alpha val="85000"/>
                </a:srgbClr>
              </a:gs>
              <a:gs pos="50000">
                <a:srgbClr val="D61D3D">
                  <a:alpha val="80000"/>
                </a:srgbClr>
              </a:gs>
              <a:gs pos="100000">
                <a:srgbClr val="D61D3D">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8" name="组合 7">
            <a:extLst>
              <a:ext uri="{FF2B5EF4-FFF2-40B4-BE49-F238E27FC236}">
                <a16:creationId xmlns:a16="http://schemas.microsoft.com/office/drawing/2014/main" id="{ACA41F2B-AD9B-4212-8CC3-810D580C62A0}"/>
              </a:ext>
            </a:extLst>
          </p:cNvPr>
          <p:cNvGrpSpPr/>
          <p:nvPr/>
        </p:nvGrpSpPr>
        <p:grpSpPr>
          <a:xfrm>
            <a:off x="5702551" y="1401046"/>
            <a:ext cx="4570162" cy="768959"/>
            <a:chOff x="5702551" y="1401046"/>
            <a:chExt cx="4570162" cy="768959"/>
          </a:xfrm>
        </p:grpSpPr>
        <p:sp>
          <p:nvSpPr>
            <p:cNvPr id="20" name="椭圆 19">
              <a:extLst>
                <a:ext uri="{FF2B5EF4-FFF2-40B4-BE49-F238E27FC236}">
                  <a16:creationId xmlns:a16="http://schemas.microsoft.com/office/drawing/2014/main" id="{D1CA4F31-D387-44E0-AC7D-8397538AD80D}"/>
                </a:ext>
              </a:extLst>
            </p:cNvPr>
            <p:cNvSpPr/>
            <p:nvPr/>
          </p:nvSpPr>
          <p:spPr>
            <a:xfrm>
              <a:off x="5718834" y="1410571"/>
              <a:ext cx="759434" cy="759434"/>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6829D436-F5BD-4986-989A-1F6921C8113C}"/>
                </a:ext>
              </a:extLst>
            </p:cNvPr>
            <p:cNvSpPr txBox="1"/>
            <p:nvPr/>
          </p:nvSpPr>
          <p:spPr>
            <a:xfrm>
              <a:off x="5702551" y="1509250"/>
              <a:ext cx="791989"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01</a:t>
              </a:r>
              <a:endParaRPr lang="zh-CN" altLang="en-US" sz="2800" dirty="0">
                <a:solidFill>
                  <a:schemeClr val="bg1"/>
                </a:solidFill>
                <a:latin typeface="Bahnschrift SemiLight Condensed" panose="020B0502040204020203" pitchFamily="34" charset="0"/>
              </a:endParaRPr>
            </a:p>
          </p:txBody>
        </p:sp>
        <p:sp>
          <p:nvSpPr>
            <p:cNvPr id="43" name="文本框 42">
              <a:extLst>
                <a:ext uri="{FF2B5EF4-FFF2-40B4-BE49-F238E27FC236}">
                  <a16:creationId xmlns:a16="http://schemas.microsoft.com/office/drawing/2014/main" id="{12781A33-5883-4CE7-919A-F7E309877DF7}"/>
                </a:ext>
              </a:extLst>
            </p:cNvPr>
            <p:cNvSpPr txBox="1"/>
            <p:nvPr/>
          </p:nvSpPr>
          <p:spPr>
            <a:xfrm>
              <a:off x="6832410" y="1401046"/>
              <a:ext cx="3440303" cy="523220"/>
            </a:xfrm>
            <a:prstGeom prst="rect">
              <a:avLst/>
            </a:prstGeom>
            <a:noFill/>
          </p:spPr>
          <p:txBody>
            <a:bodyPr wrap="square" rtlCol="0">
              <a:spAutoFit/>
            </a:bodyPr>
            <a:lstStyle/>
            <a:p>
              <a:r>
                <a:rPr lang="en-US" altLang="zh-CN" sz="2800" dirty="0">
                  <a:solidFill>
                    <a:srgbClr val="D61D3D"/>
                  </a:solidFill>
                  <a:latin typeface="印品黑体" panose="00000500000000000000" pitchFamily="2" charset="-122"/>
                  <a:ea typeface="印品黑体" panose="00000500000000000000" pitchFamily="2" charset="-122"/>
                </a:rPr>
                <a:t>TITLE TEXT</a:t>
              </a:r>
              <a:endParaRPr lang="zh-CN" altLang="en-US" sz="2800" dirty="0">
                <a:solidFill>
                  <a:srgbClr val="D61D3D"/>
                </a:solidFill>
                <a:latin typeface="印品黑体" panose="00000500000000000000" pitchFamily="2" charset="-122"/>
                <a:ea typeface="印品黑体" panose="00000500000000000000" pitchFamily="2" charset="-122"/>
              </a:endParaRPr>
            </a:p>
          </p:txBody>
        </p:sp>
        <p:sp>
          <p:nvSpPr>
            <p:cNvPr id="44" name="文本框 43">
              <a:extLst>
                <a:ext uri="{FF2B5EF4-FFF2-40B4-BE49-F238E27FC236}">
                  <a16:creationId xmlns:a16="http://schemas.microsoft.com/office/drawing/2014/main" id="{00346C8E-42F9-423E-9A6E-09AD6E6611A1}"/>
                </a:ext>
              </a:extLst>
            </p:cNvPr>
            <p:cNvSpPr txBox="1"/>
            <p:nvPr/>
          </p:nvSpPr>
          <p:spPr>
            <a:xfrm>
              <a:off x="6851460" y="1814803"/>
              <a:ext cx="2798910" cy="307777"/>
            </a:xfrm>
            <a:prstGeom prst="rect">
              <a:avLst/>
            </a:prstGeom>
            <a:noFill/>
          </p:spPr>
          <p:txBody>
            <a:bodyPr wrap="square" rtlCol="0">
              <a:spAutoFit/>
            </a:bodyPr>
            <a:lstStyle/>
            <a:p>
              <a:r>
                <a:rPr lang="en-US" altLang="zh-CN" sz="1400" dirty="0">
                  <a:solidFill>
                    <a:srgbClr val="3F3F3F"/>
                  </a:solidFill>
                  <a:latin typeface="印品黑体" panose="00000500000000000000" pitchFamily="2" charset="-122"/>
                  <a:ea typeface="印品黑体" panose="00000500000000000000" pitchFamily="2" charset="-122"/>
                </a:rPr>
                <a:t>Corporate Culture</a:t>
              </a:r>
              <a:endParaRPr lang="zh-CN" altLang="en-US" sz="1400" dirty="0">
                <a:solidFill>
                  <a:srgbClr val="3F3F3F"/>
                </a:solidFill>
                <a:latin typeface="印品黑体" panose="00000500000000000000" pitchFamily="2" charset="-122"/>
                <a:ea typeface="印品黑体" panose="00000500000000000000" pitchFamily="2" charset="-122"/>
              </a:endParaRPr>
            </a:p>
          </p:txBody>
        </p:sp>
      </p:grpSp>
      <p:grpSp>
        <p:nvGrpSpPr>
          <p:cNvPr id="9" name="组合 8">
            <a:extLst>
              <a:ext uri="{FF2B5EF4-FFF2-40B4-BE49-F238E27FC236}">
                <a16:creationId xmlns:a16="http://schemas.microsoft.com/office/drawing/2014/main" id="{E1A9BC30-AE30-490E-AFF7-B461C9701452}"/>
              </a:ext>
            </a:extLst>
          </p:cNvPr>
          <p:cNvGrpSpPr/>
          <p:nvPr/>
        </p:nvGrpSpPr>
        <p:grpSpPr>
          <a:xfrm>
            <a:off x="5702551" y="2560574"/>
            <a:ext cx="4570162" cy="768959"/>
            <a:chOff x="5702551" y="2560574"/>
            <a:chExt cx="4570162" cy="768959"/>
          </a:xfrm>
        </p:grpSpPr>
        <p:sp>
          <p:nvSpPr>
            <p:cNvPr id="21" name="椭圆 20">
              <a:extLst>
                <a:ext uri="{FF2B5EF4-FFF2-40B4-BE49-F238E27FC236}">
                  <a16:creationId xmlns:a16="http://schemas.microsoft.com/office/drawing/2014/main" id="{42F28C21-50ED-4751-9FB0-1212E3DDA492}"/>
                </a:ext>
              </a:extLst>
            </p:cNvPr>
            <p:cNvSpPr/>
            <p:nvPr/>
          </p:nvSpPr>
          <p:spPr>
            <a:xfrm>
              <a:off x="5718834" y="2570099"/>
              <a:ext cx="759434" cy="759434"/>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1A6C35CA-FA03-4EF4-99BF-076682EF6A43}"/>
                </a:ext>
              </a:extLst>
            </p:cNvPr>
            <p:cNvSpPr txBox="1"/>
            <p:nvPr/>
          </p:nvSpPr>
          <p:spPr>
            <a:xfrm>
              <a:off x="5702551" y="2662510"/>
              <a:ext cx="791989"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02</a:t>
              </a:r>
              <a:endParaRPr lang="zh-CN" altLang="en-US" sz="2800" dirty="0">
                <a:solidFill>
                  <a:schemeClr val="bg1"/>
                </a:solidFill>
                <a:latin typeface="Bahnschrift SemiLight Condensed" panose="020B0502040204020203" pitchFamily="34" charset="0"/>
              </a:endParaRPr>
            </a:p>
          </p:txBody>
        </p:sp>
        <p:sp>
          <p:nvSpPr>
            <p:cNvPr id="49" name="文本框 48">
              <a:extLst>
                <a:ext uri="{FF2B5EF4-FFF2-40B4-BE49-F238E27FC236}">
                  <a16:creationId xmlns:a16="http://schemas.microsoft.com/office/drawing/2014/main" id="{F8FFDC5F-22BB-475F-A76D-785D24CCEB47}"/>
                </a:ext>
              </a:extLst>
            </p:cNvPr>
            <p:cNvSpPr txBox="1"/>
            <p:nvPr/>
          </p:nvSpPr>
          <p:spPr>
            <a:xfrm>
              <a:off x="6832410" y="2560574"/>
              <a:ext cx="3440303" cy="523220"/>
            </a:xfrm>
            <a:prstGeom prst="rect">
              <a:avLst/>
            </a:prstGeom>
            <a:noFill/>
          </p:spPr>
          <p:txBody>
            <a:bodyPr wrap="square" rtlCol="0">
              <a:spAutoFit/>
            </a:bodyPr>
            <a:lstStyle/>
            <a:p>
              <a:r>
                <a:rPr lang="en-US" altLang="zh-CN" sz="2800" dirty="0">
                  <a:solidFill>
                    <a:srgbClr val="D61D3D"/>
                  </a:solidFill>
                  <a:latin typeface="印品黑体" panose="00000500000000000000" pitchFamily="2" charset="-122"/>
                  <a:ea typeface="印品黑体" panose="00000500000000000000" pitchFamily="2" charset="-122"/>
                </a:rPr>
                <a:t>TITLE TEXT</a:t>
              </a:r>
              <a:endParaRPr lang="zh-CN" altLang="en-US" sz="2800" dirty="0">
                <a:solidFill>
                  <a:srgbClr val="D61D3D"/>
                </a:solidFill>
                <a:latin typeface="印品黑体" panose="00000500000000000000" pitchFamily="2" charset="-122"/>
                <a:ea typeface="印品黑体" panose="00000500000000000000" pitchFamily="2" charset="-122"/>
              </a:endParaRPr>
            </a:p>
          </p:txBody>
        </p:sp>
        <p:sp>
          <p:nvSpPr>
            <p:cNvPr id="50" name="文本框 49">
              <a:extLst>
                <a:ext uri="{FF2B5EF4-FFF2-40B4-BE49-F238E27FC236}">
                  <a16:creationId xmlns:a16="http://schemas.microsoft.com/office/drawing/2014/main" id="{941CB627-2E08-4B3A-8120-8AA568AE9280}"/>
                </a:ext>
              </a:extLst>
            </p:cNvPr>
            <p:cNvSpPr txBox="1"/>
            <p:nvPr/>
          </p:nvSpPr>
          <p:spPr>
            <a:xfrm>
              <a:off x="6851460" y="2974331"/>
              <a:ext cx="2798910" cy="307777"/>
            </a:xfrm>
            <a:prstGeom prst="rect">
              <a:avLst/>
            </a:prstGeom>
            <a:noFill/>
          </p:spPr>
          <p:txBody>
            <a:bodyPr wrap="square" rtlCol="0">
              <a:spAutoFit/>
            </a:bodyPr>
            <a:lstStyle/>
            <a:p>
              <a:r>
                <a:rPr lang="en-US" altLang="zh-CN" sz="1400" dirty="0">
                  <a:solidFill>
                    <a:srgbClr val="3F3F3F"/>
                  </a:solidFill>
                  <a:latin typeface="印品黑体" panose="00000500000000000000" pitchFamily="2" charset="-122"/>
                  <a:ea typeface="印品黑体" panose="00000500000000000000" pitchFamily="2" charset="-122"/>
                </a:rPr>
                <a:t>Enterprise Brand</a:t>
              </a:r>
              <a:endParaRPr lang="zh-CN" altLang="en-US" sz="1400" dirty="0">
                <a:solidFill>
                  <a:srgbClr val="3F3F3F"/>
                </a:solidFill>
                <a:latin typeface="印品黑体" panose="00000500000000000000" pitchFamily="2" charset="-122"/>
                <a:ea typeface="印品黑体" panose="00000500000000000000" pitchFamily="2" charset="-122"/>
              </a:endParaRPr>
            </a:p>
          </p:txBody>
        </p:sp>
      </p:grpSp>
      <p:grpSp>
        <p:nvGrpSpPr>
          <p:cNvPr id="10" name="组合 9">
            <a:extLst>
              <a:ext uri="{FF2B5EF4-FFF2-40B4-BE49-F238E27FC236}">
                <a16:creationId xmlns:a16="http://schemas.microsoft.com/office/drawing/2014/main" id="{DF0B2BBA-04F2-4CB3-BC05-90504D73FB04}"/>
              </a:ext>
            </a:extLst>
          </p:cNvPr>
          <p:cNvGrpSpPr/>
          <p:nvPr/>
        </p:nvGrpSpPr>
        <p:grpSpPr>
          <a:xfrm>
            <a:off x="5702551" y="3720102"/>
            <a:ext cx="4572348" cy="768959"/>
            <a:chOff x="5702551" y="3720102"/>
            <a:chExt cx="4572348" cy="768959"/>
          </a:xfrm>
        </p:grpSpPr>
        <p:sp>
          <p:nvSpPr>
            <p:cNvPr id="22" name="椭圆 21">
              <a:extLst>
                <a:ext uri="{FF2B5EF4-FFF2-40B4-BE49-F238E27FC236}">
                  <a16:creationId xmlns:a16="http://schemas.microsoft.com/office/drawing/2014/main" id="{B9DC2759-62A0-417E-8F88-D6DF19D25D10}"/>
                </a:ext>
              </a:extLst>
            </p:cNvPr>
            <p:cNvSpPr/>
            <p:nvPr/>
          </p:nvSpPr>
          <p:spPr>
            <a:xfrm>
              <a:off x="5718834" y="3729627"/>
              <a:ext cx="759434" cy="759434"/>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D67F01EF-8BCA-435C-B1C4-1CC426183AEB}"/>
                </a:ext>
              </a:extLst>
            </p:cNvPr>
            <p:cNvSpPr txBox="1"/>
            <p:nvPr/>
          </p:nvSpPr>
          <p:spPr>
            <a:xfrm>
              <a:off x="5702551" y="3822038"/>
              <a:ext cx="791989"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03</a:t>
              </a:r>
              <a:endParaRPr lang="zh-CN" altLang="en-US" sz="2800" dirty="0">
                <a:solidFill>
                  <a:schemeClr val="bg1"/>
                </a:solidFill>
                <a:latin typeface="Bahnschrift SemiLight Condensed" panose="020B0502040204020203" pitchFamily="34" charset="0"/>
              </a:endParaRPr>
            </a:p>
          </p:txBody>
        </p:sp>
        <p:sp>
          <p:nvSpPr>
            <p:cNvPr id="55" name="文本框 54">
              <a:extLst>
                <a:ext uri="{FF2B5EF4-FFF2-40B4-BE49-F238E27FC236}">
                  <a16:creationId xmlns:a16="http://schemas.microsoft.com/office/drawing/2014/main" id="{E5F4D933-E117-4525-BF26-D7720A5A78F0}"/>
                </a:ext>
              </a:extLst>
            </p:cNvPr>
            <p:cNvSpPr txBox="1"/>
            <p:nvPr/>
          </p:nvSpPr>
          <p:spPr>
            <a:xfrm>
              <a:off x="6832410" y="3720102"/>
              <a:ext cx="3442489" cy="523220"/>
            </a:xfrm>
            <a:prstGeom prst="rect">
              <a:avLst/>
            </a:prstGeom>
            <a:noFill/>
          </p:spPr>
          <p:txBody>
            <a:bodyPr wrap="square" rtlCol="0">
              <a:spAutoFit/>
            </a:bodyPr>
            <a:lstStyle/>
            <a:p>
              <a:r>
                <a:rPr lang="en-US" altLang="zh-CN" sz="2800" dirty="0">
                  <a:solidFill>
                    <a:srgbClr val="D61D3D"/>
                  </a:solidFill>
                  <a:latin typeface="印品黑体" panose="00000500000000000000" pitchFamily="2" charset="-122"/>
                  <a:ea typeface="印品黑体" panose="00000500000000000000" pitchFamily="2" charset="-122"/>
                </a:rPr>
                <a:t>TITLE TEXT</a:t>
              </a:r>
              <a:endParaRPr lang="zh-CN" altLang="en-US" sz="2800" dirty="0">
                <a:solidFill>
                  <a:srgbClr val="D61D3D"/>
                </a:solidFill>
                <a:latin typeface="印品黑体" panose="00000500000000000000" pitchFamily="2" charset="-122"/>
                <a:ea typeface="印品黑体" panose="00000500000000000000" pitchFamily="2" charset="-122"/>
              </a:endParaRPr>
            </a:p>
          </p:txBody>
        </p:sp>
        <p:sp>
          <p:nvSpPr>
            <p:cNvPr id="56" name="文本框 55">
              <a:extLst>
                <a:ext uri="{FF2B5EF4-FFF2-40B4-BE49-F238E27FC236}">
                  <a16:creationId xmlns:a16="http://schemas.microsoft.com/office/drawing/2014/main" id="{B42E7514-2E6B-4BC5-BF64-54278D340BD1}"/>
                </a:ext>
              </a:extLst>
            </p:cNvPr>
            <p:cNvSpPr txBox="1"/>
            <p:nvPr/>
          </p:nvSpPr>
          <p:spPr>
            <a:xfrm>
              <a:off x="6851459" y="4133859"/>
              <a:ext cx="2801097" cy="307777"/>
            </a:xfrm>
            <a:prstGeom prst="rect">
              <a:avLst/>
            </a:prstGeom>
            <a:noFill/>
          </p:spPr>
          <p:txBody>
            <a:bodyPr wrap="square" rtlCol="0">
              <a:spAutoFit/>
            </a:bodyPr>
            <a:lstStyle/>
            <a:p>
              <a:r>
                <a:rPr lang="en-US" altLang="zh-CN" sz="1400" dirty="0">
                  <a:solidFill>
                    <a:srgbClr val="3F3F3F"/>
                  </a:solidFill>
                  <a:latin typeface="印品黑体" panose="00000500000000000000" pitchFamily="2" charset="-122"/>
                  <a:ea typeface="印品黑体" panose="00000500000000000000" pitchFamily="2" charset="-122"/>
                </a:rPr>
                <a:t>Development History</a:t>
              </a:r>
              <a:endParaRPr lang="zh-CN" altLang="en-US" sz="1400" dirty="0">
                <a:solidFill>
                  <a:srgbClr val="3F3F3F"/>
                </a:solidFill>
                <a:latin typeface="印品黑体" panose="00000500000000000000" pitchFamily="2" charset="-122"/>
                <a:ea typeface="印品黑体" panose="00000500000000000000" pitchFamily="2" charset="-122"/>
              </a:endParaRPr>
            </a:p>
          </p:txBody>
        </p:sp>
      </p:grpSp>
      <p:grpSp>
        <p:nvGrpSpPr>
          <p:cNvPr id="11" name="组合 10">
            <a:extLst>
              <a:ext uri="{FF2B5EF4-FFF2-40B4-BE49-F238E27FC236}">
                <a16:creationId xmlns:a16="http://schemas.microsoft.com/office/drawing/2014/main" id="{6BC16128-AA48-4F61-8C11-EF6683A8CBA6}"/>
              </a:ext>
            </a:extLst>
          </p:cNvPr>
          <p:cNvGrpSpPr/>
          <p:nvPr/>
        </p:nvGrpSpPr>
        <p:grpSpPr>
          <a:xfrm>
            <a:off x="5702551" y="4879629"/>
            <a:ext cx="4572348" cy="768959"/>
            <a:chOff x="5702551" y="4879629"/>
            <a:chExt cx="4572348" cy="768959"/>
          </a:xfrm>
        </p:grpSpPr>
        <p:sp>
          <p:nvSpPr>
            <p:cNvPr id="23" name="椭圆 22">
              <a:extLst>
                <a:ext uri="{FF2B5EF4-FFF2-40B4-BE49-F238E27FC236}">
                  <a16:creationId xmlns:a16="http://schemas.microsoft.com/office/drawing/2014/main" id="{F93E6799-D812-43FF-9F18-FED14B516DEA}"/>
                </a:ext>
              </a:extLst>
            </p:cNvPr>
            <p:cNvSpPr/>
            <p:nvPr/>
          </p:nvSpPr>
          <p:spPr>
            <a:xfrm>
              <a:off x="5718834" y="4889154"/>
              <a:ext cx="759434" cy="759434"/>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EC2E6FA3-F6DD-4E70-B9B1-F7FBCD58789B}"/>
                </a:ext>
              </a:extLst>
            </p:cNvPr>
            <p:cNvSpPr txBox="1"/>
            <p:nvPr/>
          </p:nvSpPr>
          <p:spPr>
            <a:xfrm>
              <a:off x="5702551" y="4995894"/>
              <a:ext cx="791989"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04</a:t>
              </a:r>
              <a:endParaRPr lang="zh-CN" altLang="en-US" sz="2800" dirty="0">
                <a:solidFill>
                  <a:schemeClr val="bg1"/>
                </a:solidFill>
                <a:latin typeface="Bahnschrift SemiLight Condensed" panose="020B0502040204020203" pitchFamily="34" charset="0"/>
              </a:endParaRPr>
            </a:p>
          </p:txBody>
        </p:sp>
        <p:sp>
          <p:nvSpPr>
            <p:cNvPr id="61" name="文本框 60">
              <a:extLst>
                <a:ext uri="{FF2B5EF4-FFF2-40B4-BE49-F238E27FC236}">
                  <a16:creationId xmlns:a16="http://schemas.microsoft.com/office/drawing/2014/main" id="{803E35EC-EE37-467F-99DF-E6D8A06E9529}"/>
                </a:ext>
              </a:extLst>
            </p:cNvPr>
            <p:cNvSpPr txBox="1"/>
            <p:nvPr/>
          </p:nvSpPr>
          <p:spPr>
            <a:xfrm>
              <a:off x="6832410" y="4879629"/>
              <a:ext cx="3442489" cy="523220"/>
            </a:xfrm>
            <a:prstGeom prst="rect">
              <a:avLst/>
            </a:prstGeom>
            <a:noFill/>
          </p:spPr>
          <p:txBody>
            <a:bodyPr wrap="square" rtlCol="0">
              <a:spAutoFit/>
            </a:bodyPr>
            <a:lstStyle/>
            <a:p>
              <a:r>
                <a:rPr lang="en-US" altLang="zh-CN" sz="2800" dirty="0">
                  <a:solidFill>
                    <a:srgbClr val="D61D3D"/>
                  </a:solidFill>
                  <a:latin typeface="印品黑体" panose="00000500000000000000" pitchFamily="2" charset="-122"/>
                  <a:ea typeface="印品黑体" panose="00000500000000000000" pitchFamily="2" charset="-122"/>
                </a:rPr>
                <a:t>TITLE TEXT</a:t>
              </a:r>
              <a:endParaRPr lang="zh-CN" altLang="en-US" sz="2800" dirty="0">
                <a:solidFill>
                  <a:srgbClr val="D61D3D"/>
                </a:solidFill>
                <a:latin typeface="印品黑体" panose="00000500000000000000" pitchFamily="2" charset="-122"/>
                <a:ea typeface="印品黑体" panose="00000500000000000000" pitchFamily="2" charset="-122"/>
              </a:endParaRPr>
            </a:p>
          </p:txBody>
        </p:sp>
        <p:sp>
          <p:nvSpPr>
            <p:cNvPr id="62" name="文本框 61">
              <a:extLst>
                <a:ext uri="{FF2B5EF4-FFF2-40B4-BE49-F238E27FC236}">
                  <a16:creationId xmlns:a16="http://schemas.microsoft.com/office/drawing/2014/main" id="{9E0E761F-9AAF-47AD-A10D-9E22AD23C709}"/>
                </a:ext>
              </a:extLst>
            </p:cNvPr>
            <p:cNvSpPr txBox="1"/>
            <p:nvPr/>
          </p:nvSpPr>
          <p:spPr>
            <a:xfrm>
              <a:off x="6851460" y="5293386"/>
              <a:ext cx="2801096" cy="307777"/>
            </a:xfrm>
            <a:prstGeom prst="rect">
              <a:avLst/>
            </a:prstGeom>
            <a:noFill/>
          </p:spPr>
          <p:txBody>
            <a:bodyPr wrap="square" rtlCol="0">
              <a:spAutoFit/>
            </a:bodyPr>
            <a:lstStyle/>
            <a:p>
              <a:r>
                <a:rPr lang="en-US" altLang="zh-CN" sz="1400" dirty="0">
                  <a:solidFill>
                    <a:srgbClr val="3F3F3F"/>
                  </a:solidFill>
                  <a:latin typeface="印品黑体" panose="00000500000000000000" pitchFamily="2" charset="-122"/>
                  <a:ea typeface="印品黑体" panose="00000500000000000000" pitchFamily="2" charset="-122"/>
                </a:rPr>
                <a:t>Future Planning</a:t>
              </a:r>
              <a:endParaRPr lang="zh-CN" altLang="en-US" sz="1400" dirty="0">
                <a:solidFill>
                  <a:srgbClr val="3F3F3F"/>
                </a:solidFill>
                <a:latin typeface="印品黑体" panose="00000500000000000000" pitchFamily="2" charset="-122"/>
                <a:ea typeface="印品黑体" panose="00000500000000000000" pitchFamily="2" charset="-122"/>
              </a:endParaRPr>
            </a:p>
          </p:txBody>
        </p:sp>
      </p:grpSp>
    </p:spTree>
    <p:extLst>
      <p:ext uri="{BB962C8B-B14F-4D97-AF65-F5344CB8AC3E}">
        <p14:creationId xmlns:p14="http://schemas.microsoft.com/office/powerpoint/2010/main" val="883629062"/>
      </p:ext>
    </p:extLst>
  </p:cSld>
  <p:clrMapOvr>
    <a:masterClrMapping/>
  </p:clrMapOvr>
  <mc:AlternateContent xmlns:mc="http://schemas.openxmlformats.org/markup-compatibility/2006" xmlns:p14="http://schemas.microsoft.com/office/powerpoint/2010/main">
    <mc:Choice Requires="p14">
      <p:transition spd="slow" p14:dur="25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FUTURE PLANNING</a:t>
            </a:r>
          </a:p>
        </p:txBody>
      </p:sp>
      <p:pic>
        <p:nvPicPr>
          <p:cNvPr id="10" name="图片 9">
            <a:extLst>
              <a:ext uri="{FF2B5EF4-FFF2-40B4-BE49-F238E27FC236}">
                <a16:creationId xmlns:a16="http://schemas.microsoft.com/office/drawing/2014/main" id="{AA2E52B1-6528-4DB1-B982-8FE2AA6367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4940" y="1893215"/>
            <a:ext cx="1455322" cy="1455322"/>
          </a:xfrm>
          <a:prstGeom prst="ellipse">
            <a:avLst/>
          </a:prstGeom>
          <a:ln w="57150">
            <a:solidFill>
              <a:schemeClr val="bg1"/>
            </a:solidFill>
          </a:ln>
          <a:effectLst>
            <a:outerShdw blurRad="63500" sx="102000" sy="102000" algn="ctr" rotWithShape="0">
              <a:prstClr val="black">
                <a:alpha val="40000"/>
              </a:prstClr>
            </a:outerShdw>
          </a:effectLst>
        </p:spPr>
      </p:pic>
      <p:pic>
        <p:nvPicPr>
          <p:cNvPr id="11" name="图片 10">
            <a:extLst>
              <a:ext uri="{FF2B5EF4-FFF2-40B4-BE49-F238E27FC236}">
                <a16:creationId xmlns:a16="http://schemas.microsoft.com/office/drawing/2014/main" id="{8A879705-32FF-44FC-8C53-0E0FE1F96C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809" y="1893215"/>
            <a:ext cx="1455322" cy="1455322"/>
          </a:xfrm>
          <a:prstGeom prst="ellipse">
            <a:avLst/>
          </a:prstGeom>
          <a:ln w="57150">
            <a:solidFill>
              <a:schemeClr val="bg1"/>
            </a:solidFill>
          </a:ln>
          <a:effectLst>
            <a:outerShdw blurRad="63500" sx="102000" sy="102000" algn="ctr" rotWithShape="0">
              <a:prstClr val="black">
                <a:alpha val="40000"/>
              </a:prstClr>
            </a:outerShdw>
          </a:effectLst>
        </p:spPr>
      </p:pic>
      <p:pic>
        <p:nvPicPr>
          <p:cNvPr id="12" name="图片 11">
            <a:extLst>
              <a:ext uri="{FF2B5EF4-FFF2-40B4-BE49-F238E27FC236}">
                <a16:creationId xmlns:a16="http://schemas.microsoft.com/office/drawing/2014/main" id="{BE87D722-54BF-4E63-959F-EA43C9F92A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071" y="1893215"/>
            <a:ext cx="1455322" cy="1455322"/>
          </a:xfrm>
          <a:prstGeom prst="ellipse">
            <a:avLst/>
          </a:prstGeom>
          <a:ln w="57150">
            <a:solidFill>
              <a:schemeClr val="bg1"/>
            </a:solidFill>
          </a:ln>
          <a:effectLst>
            <a:outerShdw blurRad="63500" sx="102000" sy="102000" algn="ctr" rotWithShape="0">
              <a:prstClr val="black">
                <a:alpha val="40000"/>
              </a:prstClr>
            </a:outerShdw>
          </a:effectLst>
        </p:spPr>
      </p:pic>
      <p:grpSp>
        <p:nvGrpSpPr>
          <p:cNvPr id="13" name="组合 12">
            <a:extLst>
              <a:ext uri="{FF2B5EF4-FFF2-40B4-BE49-F238E27FC236}">
                <a16:creationId xmlns:a16="http://schemas.microsoft.com/office/drawing/2014/main" id="{8C03D6A5-93BA-41DC-8A14-2C63623B5C63}"/>
              </a:ext>
            </a:extLst>
          </p:cNvPr>
          <p:cNvGrpSpPr/>
          <p:nvPr/>
        </p:nvGrpSpPr>
        <p:grpSpPr>
          <a:xfrm>
            <a:off x="2398098" y="2317683"/>
            <a:ext cx="1996174" cy="739870"/>
            <a:chOff x="2398098" y="2397893"/>
            <a:chExt cx="1996174" cy="739870"/>
          </a:xfrm>
        </p:grpSpPr>
        <p:sp>
          <p:nvSpPr>
            <p:cNvPr id="14" name="文本框 13">
              <a:extLst>
                <a:ext uri="{FF2B5EF4-FFF2-40B4-BE49-F238E27FC236}">
                  <a16:creationId xmlns:a16="http://schemas.microsoft.com/office/drawing/2014/main" id="{4D633555-F157-4651-888D-1596387ADAA1}"/>
                </a:ext>
              </a:extLst>
            </p:cNvPr>
            <p:cNvSpPr txBox="1"/>
            <p:nvPr/>
          </p:nvSpPr>
          <p:spPr>
            <a:xfrm>
              <a:off x="2398098" y="2397893"/>
              <a:ext cx="1996174" cy="400110"/>
            </a:xfrm>
            <a:prstGeom prst="rect">
              <a:avLst/>
            </a:prstGeom>
            <a:noFill/>
          </p:spPr>
          <p:txBody>
            <a:bodyPr wrap="square" rtlCol="0">
              <a:spAutoFit/>
            </a:bodyPr>
            <a:lstStyle/>
            <a:p>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15" name="文本框 14">
              <a:extLst>
                <a:ext uri="{FF2B5EF4-FFF2-40B4-BE49-F238E27FC236}">
                  <a16:creationId xmlns:a16="http://schemas.microsoft.com/office/drawing/2014/main" id="{C148BAAE-077D-4398-ACEF-B489A2D7C9CC}"/>
                </a:ext>
              </a:extLst>
            </p:cNvPr>
            <p:cNvSpPr txBox="1"/>
            <p:nvPr/>
          </p:nvSpPr>
          <p:spPr>
            <a:xfrm>
              <a:off x="2398098" y="2799209"/>
              <a:ext cx="1996174" cy="338554"/>
            </a:xfrm>
            <a:prstGeom prst="rect">
              <a:avLst/>
            </a:prstGeom>
            <a:noFill/>
          </p:spPr>
          <p:txBody>
            <a:bodyPr wrap="square" rtlCol="0">
              <a:spAutoFit/>
            </a:bodyPr>
            <a:lstStyle/>
            <a:p>
              <a:r>
                <a:rPr lang="en-US" altLang="zh-CN" sz="1600" dirty="0">
                  <a:solidFill>
                    <a:srgbClr val="D41F3E"/>
                  </a:solidFill>
                  <a:latin typeface="印品黑体" panose="00000500000000000000" pitchFamily="2" charset="-122"/>
                  <a:ea typeface="印品黑体" panose="00000500000000000000" pitchFamily="2" charset="-122"/>
                </a:rPr>
                <a:t>ENTER TITLE</a:t>
              </a:r>
              <a:endParaRPr lang="zh-CN" altLang="en-US" sz="1600" dirty="0">
                <a:solidFill>
                  <a:srgbClr val="D41F3E"/>
                </a:solidFill>
                <a:latin typeface="印品黑体" panose="00000500000000000000" pitchFamily="2" charset="-122"/>
                <a:ea typeface="印品黑体" panose="00000500000000000000" pitchFamily="2" charset="-122"/>
              </a:endParaRPr>
            </a:p>
          </p:txBody>
        </p:sp>
      </p:grpSp>
      <p:grpSp>
        <p:nvGrpSpPr>
          <p:cNvPr id="16" name="组合 15">
            <a:extLst>
              <a:ext uri="{FF2B5EF4-FFF2-40B4-BE49-F238E27FC236}">
                <a16:creationId xmlns:a16="http://schemas.microsoft.com/office/drawing/2014/main" id="{BD6D8E52-1258-4DC1-AF9C-37E9328A620E}"/>
              </a:ext>
            </a:extLst>
          </p:cNvPr>
          <p:cNvGrpSpPr/>
          <p:nvPr/>
        </p:nvGrpSpPr>
        <p:grpSpPr>
          <a:xfrm>
            <a:off x="6123894" y="2317683"/>
            <a:ext cx="1996174" cy="739870"/>
            <a:chOff x="6123894" y="2397893"/>
            <a:chExt cx="1996174" cy="739870"/>
          </a:xfrm>
        </p:grpSpPr>
        <p:sp>
          <p:nvSpPr>
            <p:cNvPr id="17" name="文本框 16">
              <a:extLst>
                <a:ext uri="{FF2B5EF4-FFF2-40B4-BE49-F238E27FC236}">
                  <a16:creationId xmlns:a16="http://schemas.microsoft.com/office/drawing/2014/main" id="{0D82F8D9-FFDD-4D0E-9928-7C1067027B8C}"/>
                </a:ext>
              </a:extLst>
            </p:cNvPr>
            <p:cNvSpPr txBox="1"/>
            <p:nvPr/>
          </p:nvSpPr>
          <p:spPr>
            <a:xfrm>
              <a:off x="6123894" y="2397893"/>
              <a:ext cx="1996174" cy="400110"/>
            </a:xfrm>
            <a:prstGeom prst="rect">
              <a:avLst/>
            </a:prstGeom>
            <a:noFill/>
          </p:spPr>
          <p:txBody>
            <a:bodyPr wrap="square" rtlCol="0">
              <a:spAutoFit/>
            </a:bodyPr>
            <a:lstStyle/>
            <a:p>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18" name="文本框 17">
              <a:extLst>
                <a:ext uri="{FF2B5EF4-FFF2-40B4-BE49-F238E27FC236}">
                  <a16:creationId xmlns:a16="http://schemas.microsoft.com/office/drawing/2014/main" id="{A37C6166-A662-4AF5-AA1E-09CCF52F81EB}"/>
                </a:ext>
              </a:extLst>
            </p:cNvPr>
            <p:cNvSpPr txBox="1"/>
            <p:nvPr/>
          </p:nvSpPr>
          <p:spPr>
            <a:xfrm>
              <a:off x="6123894" y="2799209"/>
              <a:ext cx="1996174" cy="338554"/>
            </a:xfrm>
            <a:prstGeom prst="rect">
              <a:avLst/>
            </a:prstGeom>
            <a:noFill/>
          </p:spPr>
          <p:txBody>
            <a:bodyPr wrap="square" rtlCol="0">
              <a:spAutoFit/>
            </a:bodyPr>
            <a:lstStyle/>
            <a:p>
              <a:r>
                <a:rPr lang="en-US" altLang="zh-CN" sz="1600" dirty="0">
                  <a:solidFill>
                    <a:srgbClr val="D41F3E"/>
                  </a:solidFill>
                  <a:latin typeface="印品黑体" panose="00000500000000000000" pitchFamily="2" charset="-122"/>
                  <a:ea typeface="印品黑体" panose="00000500000000000000" pitchFamily="2" charset="-122"/>
                </a:rPr>
                <a:t>ENTER TITLE</a:t>
              </a:r>
              <a:endParaRPr lang="zh-CN" altLang="en-US" sz="1600" dirty="0">
                <a:solidFill>
                  <a:srgbClr val="D41F3E"/>
                </a:solidFill>
                <a:latin typeface="印品黑体" panose="00000500000000000000" pitchFamily="2" charset="-122"/>
                <a:ea typeface="印品黑体" panose="00000500000000000000" pitchFamily="2" charset="-122"/>
              </a:endParaRPr>
            </a:p>
          </p:txBody>
        </p:sp>
      </p:grpSp>
      <p:grpSp>
        <p:nvGrpSpPr>
          <p:cNvPr id="19" name="组合 18">
            <a:extLst>
              <a:ext uri="{FF2B5EF4-FFF2-40B4-BE49-F238E27FC236}">
                <a16:creationId xmlns:a16="http://schemas.microsoft.com/office/drawing/2014/main" id="{610FC2BA-5D82-4224-B07F-C82913E67993}"/>
              </a:ext>
            </a:extLst>
          </p:cNvPr>
          <p:cNvGrpSpPr/>
          <p:nvPr/>
        </p:nvGrpSpPr>
        <p:grpSpPr>
          <a:xfrm>
            <a:off x="9853360" y="2317683"/>
            <a:ext cx="1996174" cy="739870"/>
            <a:chOff x="9853360" y="2397893"/>
            <a:chExt cx="1996174" cy="739870"/>
          </a:xfrm>
        </p:grpSpPr>
        <p:sp>
          <p:nvSpPr>
            <p:cNvPr id="20" name="文本框 19">
              <a:extLst>
                <a:ext uri="{FF2B5EF4-FFF2-40B4-BE49-F238E27FC236}">
                  <a16:creationId xmlns:a16="http://schemas.microsoft.com/office/drawing/2014/main" id="{D1831D56-7096-4D74-8A01-89CEAFD9F2B3}"/>
                </a:ext>
              </a:extLst>
            </p:cNvPr>
            <p:cNvSpPr txBox="1"/>
            <p:nvPr/>
          </p:nvSpPr>
          <p:spPr>
            <a:xfrm>
              <a:off x="9853360" y="2397893"/>
              <a:ext cx="1996174" cy="400110"/>
            </a:xfrm>
            <a:prstGeom prst="rect">
              <a:avLst/>
            </a:prstGeom>
            <a:noFill/>
          </p:spPr>
          <p:txBody>
            <a:bodyPr wrap="square" rtlCol="0">
              <a:spAutoFit/>
            </a:bodyPr>
            <a:lstStyle/>
            <a:p>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21" name="文本框 20">
              <a:extLst>
                <a:ext uri="{FF2B5EF4-FFF2-40B4-BE49-F238E27FC236}">
                  <a16:creationId xmlns:a16="http://schemas.microsoft.com/office/drawing/2014/main" id="{85A53170-2A11-4D9B-B80C-AE460778F7B2}"/>
                </a:ext>
              </a:extLst>
            </p:cNvPr>
            <p:cNvSpPr txBox="1"/>
            <p:nvPr/>
          </p:nvSpPr>
          <p:spPr>
            <a:xfrm>
              <a:off x="9853360" y="2799209"/>
              <a:ext cx="1996174" cy="338554"/>
            </a:xfrm>
            <a:prstGeom prst="rect">
              <a:avLst/>
            </a:prstGeom>
            <a:noFill/>
          </p:spPr>
          <p:txBody>
            <a:bodyPr wrap="square" rtlCol="0">
              <a:spAutoFit/>
            </a:bodyPr>
            <a:lstStyle/>
            <a:p>
              <a:r>
                <a:rPr lang="en-US" altLang="zh-CN" sz="1600" dirty="0">
                  <a:solidFill>
                    <a:srgbClr val="D41F3E"/>
                  </a:solidFill>
                  <a:latin typeface="印品黑体" panose="00000500000000000000" pitchFamily="2" charset="-122"/>
                  <a:ea typeface="印品黑体" panose="00000500000000000000" pitchFamily="2" charset="-122"/>
                </a:rPr>
                <a:t>ENTER TITLE</a:t>
              </a:r>
              <a:endParaRPr lang="zh-CN" altLang="en-US" sz="1600" dirty="0">
                <a:solidFill>
                  <a:srgbClr val="D41F3E"/>
                </a:solidFill>
                <a:latin typeface="印品黑体" panose="00000500000000000000" pitchFamily="2" charset="-122"/>
                <a:ea typeface="印品黑体" panose="00000500000000000000" pitchFamily="2" charset="-122"/>
              </a:endParaRPr>
            </a:p>
          </p:txBody>
        </p:sp>
      </p:grpSp>
      <p:sp>
        <p:nvSpPr>
          <p:cNvPr id="22" name="文本框 21">
            <a:extLst>
              <a:ext uri="{FF2B5EF4-FFF2-40B4-BE49-F238E27FC236}">
                <a16:creationId xmlns:a16="http://schemas.microsoft.com/office/drawing/2014/main" id="{F5431323-372F-42A5-9C81-C68A9BB27B00}"/>
              </a:ext>
            </a:extLst>
          </p:cNvPr>
          <p:cNvSpPr txBox="1"/>
          <p:nvPr/>
        </p:nvSpPr>
        <p:spPr>
          <a:xfrm>
            <a:off x="785071" y="3673852"/>
            <a:ext cx="2962864" cy="1107996"/>
          </a:xfrm>
          <a:prstGeom prst="rect">
            <a:avLst/>
          </a:prstGeom>
          <a:noFill/>
        </p:spPr>
        <p:txBody>
          <a:bodyPr wrap="square" rtlCol="0">
            <a:spAutoFit/>
          </a:bodyPr>
          <a:lstStyle/>
          <a:p>
            <a:pP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sp>
        <p:nvSpPr>
          <p:cNvPr id="23" name="文本框 22">
            <a:extLst>
              <a:ext uri="{FF2B5EF4-FFF2-40B4-BE49-F238E27FC236}">
                <a16:creationId xmlns:a16="http://schemas.microsoft.com/office/drawing/2014/main" id="{D7441B76-D76A-4BE7-877C-AAAAD041D1E0}"/>
              </a:ext>
            </a:extLst>
          </p:cNvPr>
          <p:cNvSpPr txBox="1"/>
          <p:nvPr/>
        </p:nvSpPr>
        <p:spPr>
          <a:xfrm>
            <a:off x="785071" y="4911228"/>
            <a:ext cx="2962864" cy="1078116"/>
          </a:xfrm>
          <a:prstGeom prst="rect">
            <a:avLst/>
          </a:prstGeom>
          <a:noFill/>
        </p:spPr>
        <p:txBody>
          <a:bodyPr wrap="square" rtlCol="0">
            <a:spAutoFit/>
          </a:bodyPr>
          <a:lstStyle/>
          <a:p>
            <a:pP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sp>
        <p:nvSpPr>
          <p:cNvPr id="24" name="文本框 23">
            <a:extLst>
              <a:ext uri="{FF2B5EF4-FFF2-40B4-BE49-F238E27FC236}">
                <a16:creationId xmlns:a16="http://schemas.microsoft.com/office/drawing/2014/main" id="{3FCA7874-116B-4600-A02F-C7D6D0AB1119}"/>
              </a:ext>
            </a:extLst>
          </p:cNvPr>
          <p:cNvSpPr txBox="1"/>
          <p:nvPr/>
        </p:nvSpPr>
        <p:spPr>
          <a:xfrm>
            <a:off x="4514940" y="3673852"/>
            <a:ext cx="2962864" cy="1107996"/>
          </a:xfrm>
          <a:prstGeom prst="rect">
            <a:avLst/>
          </a:prstGeom>
          <a:noFill/>
        </p:spPr>
        <p:txBody>
          <a:bodyPr wrap="square" rtlCol="0">
            <a:spAutoFit/>
          </a:bodyPr>
          <a:lstStyle/>
          <a:p>
            <a:pP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sp>
        <p:nvSpPr>
          <p:cNvPr id="25" name="文本框 24">
            <a:extLst>
              <a:ext uri="{FF2B5EF4-FFF2-40B4-BE49-F238E27FC236}">
                <a16:creationId xmlns:a16="http://schemas.microsoft.com/office/drawing/2014/main" id="{847CE512-6A39-436E-90D8-33BB32EB6B74}"/>
              </a:ext>
            </a:extLst>
          </p:cNvPr>
          <p:cNvSpPr txBox="1"/>
          <p:nvPr/>
        </p:nvSpPr>
        <p:spPr>
          <a:xfrm>
            <a:off x="4514940" y="4911228"/>
            <a:ext cx="2962864" cy="1078116"/>
          </a:xfrm>
          <a:prstGeom prst="rect">
            <a:avLst/>
          </a:prstGeom>
          <a:noFill/>
        </p:spPr>
        <p:txBody>
          <a:bodyPr wrap="square" rtlCol="0">
            <a:spAutoFit/>
          </a:bodyPr>
          <a:lstStyle/>
          <a:p>
            <a:pP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sp>
        <p:nvSpPr>
          <p:cNvPr id="26" name="文本框 25">
            <a:extLst>
              <a:ext uri="{FF2B5EF4-FFF2-40B4-BE49-F238E27FC236}">
                <a16:creationId xmlns:a16="http://schemas.microsoft.com/office/drawing/2014/main" id="{712AE5A4-5300-4908-A0EB-98E59D195603}"/>
              </a:ext>
            </a:extLst>
          </p:cNvPr>
          <p:cNvSpPr txBox="1"/>
          <p:nvPr/>
        </p:nvSpPr>
        <p:spPr>
          <a:xfrm>
            <a:off x="8244809" y="3673852"/>
            <a:ext cx="2962864" cy="1107996"/>
          </a:xfrm>
          <a:prstGeom prst="rect">
            <a:avLst/>
          </a:prstGeom>
          <a:noFill/>
        </p:spPr>
        <p:txBody>
          <a:bodyPr wrap="square" rtlCol="0">
            <a:spAutoFit/>
          </a:bodyPr>
          <a:lstStyle/>
          <a:p>
            <a:pP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sp>
        <p:nvSpPr>
          <p:cNvPr id="27" name="文本框 26">
            <a:extLst>
              <a:ext uri="{FF2B5EF4-FFF2-40B4-BE49-F238E27FC236}">
                <a16:creationId xmlns:a16="http://schemas.microsoft.com/office/drawing/2014/main" id="{6A88759C-0967-4019-AA7B-29A2F1864B8C}"/>
              </a:ext>
            </a:extLst>
          </p:cNvPr>
          <p:cNvSpPr txBox="1"/>
          <p:nvPr/>
        </p:nvSpPr>
        <p:spPr>
          <a:xfrm>
            <a:off x="8244809" y="4911228"/>
            <a:ext cx="2962864" cy="1078116"/>
          </a:xfrm>
          <a:prstGeom prst="rect">
            <a:avLst/>
          </a:prstGeom>
          <a:noFill/>
        </p:spPr>
        <p:txBody>
          <a:bodyPr wrap="square" rtlCol="0">
            <a:spAutoFit/>
          </a:bodyPr>
          <a:lstStyle/>
          <a:p>
            <a:pP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spTree>
    <p:extLst>
      <p:ext uri="{BB962C8B-B14F-4D97-AF65-F5344CB8AC3E}">
        <p14:creationId xmlns:p14="http://schemas.microsoft.com/office/powerpoint/2010/main" val="3118301188"/>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FUTURE PLANNING</a:t>
            </a:r>
          </a:p>
        </p:txBody>
      </p:sp>
      <p:grpSp>
        <p:nvGrpSpPr>
          <p:cNvPr id="3" name="组合 2">
            <a:extLst>
              <a:ext uri="{FF2B5EF4-FFF2-40B4-BE49-F238E27FC236}">
                <a16:creationId xmlns:a16="http://schemas.microsoft.com/office/drawing/2014/main" id="{A647BE4A-9E06-4003-AC69-ABB565081A36}"/>
              </a:ext>
            </a:extLst>
          </p:cNvPr>
          <p:cNvGrpSpPr/>
          <p:nvPr/>
        </p:nvGrpSpPr>
        <p:grpSpPr>
          <a:xfrm>
            <a:off x="1181559" y="1718503"/>
            <a:ext cx="2010191" cy="4098278"/>
            <a:chOff x="1181559" y="1718503"/>
            <a:chExt cx="2010191" cy="4098278"/>
          </a:xfrm>
        </p:grpSpPr>
        <p:sp>
          <p:nvSpPr>
            <p:cNvPr id="10" name="矩形: 圆角 9">
              <a:extLst>
                <a:ext uri="{FF2B5EF4-FFF2-40B4-BE49-F238E27FC236}">
                  <a16:creationId xmlns:a16="http://schemas.microsoft.com/office/drawing/2014/main" id="{91AA235A-EBAA-4EFC-A0A5-7157EDD94C3A}"/>
                </a:ext>
              </a:extLst>
            </p:cNvPr>
            <p:cNvSpPr/>
            <p:nvPr/>
          </p:nvSpPr>
          <p:spPr>
            <a:xfrm>
              <a:off x="1219335" y="1718503"/>
              <a:ext cx="1934387" cy="4098278"/>
            </a:xfrm>
            <a:prstGeom prst="roundRect">
              <a:avLst>
                <a:gd name="adj" fmla="val 50000"/>
              </a:avLst>
            </a:prstGeom>
            <a:noFill/>
            <a:ln w="6350">
              <a:solidFill>
                <a:srgbClr val="D41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4" name="组合 13">
              <a:extLst>
                <a:ext uri="{FF2B5EF4-FFF2-40B4-BE49-F238E27FC236}">
                  <a16:creationId xmlns:a16="http://schemas.microsoft.com/office/drawing/2014/main" id="{336E9848-9673-4875-BD0C-28A18363FC92}"/>
                </a:ext>
              </a:extLst>
            </p:cNvPr>
            <p:cNvGrpSpPr/>
            <p:nvPr/>
          </p:nvGrpSpPr>
          <p:grpSpPr>
            <a:xfrm>
              <a:off x="1181559" y="3441745"/>
              <a:ext cx="2010191" cy="1314348"/>
              <a:chOff x="699923" y="3409801"/>
              <a:chExt cx="2207234" cy="1443184"/>
            </a:xfrm>
          </p:grpSpPr>
          <p:sp>
            <p:nvSpPr>
              <p:cNvPr id="15" name="文本框 14">
                <a:extLst>
                  <a:ext uri="{FF2B5EF4-FFF2-40B4-BE49-F238E27FC236}">
                    <a16:creationId xmlns:a16="http://schemas.microsoft.com/office/drawing/2014/main" id="{57CD83A9-B612-4CBC-8D6E-A3FC7D018D05}"/>
                  </a:ext>
                </a:extLst>
              </p:cNvPr>
              <p:cNvSpPr txBox="1"/>
              <p:nvPr/>
            </p:nvSpPr>
            <p:spPr>
              <a:xfrm>
                <a:off x="699923" y="3409801"/>
                <a:ext cx="2207234" cy="439330"/>
              </a:xfrm>
              <a:prstGeom prst="rect">
                <a:avLst/>
              </a:prstGeom>
              <a:noFill/>
            </p:spPr>
            <p:txBody>
              <a:bodyPr wrap="square" rtlCol="0">
                <a:spAutoFit/>
              </a:bodyPr>
              <a:lstStyle/>
              <a:p>
                <a:pPr algn="ctr"/>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16" name="矩形 15">
                <a:extLst>
                  <a:ext uri="{FF2B5EF4-FFF2-40B4-BE49-F238E27FC236}">
                    <a16:creationId xmlns:a16="http://schemas.microsoft.com/office/drawing/2014/main" id="{6472F3A6-CB8B-4206-8381-382AF93175A7}"/>
                  </a:ext>
                </a:extLst>
              </p:cNvPr>
              <p:cNvSpPr/>
              <p:nvPr/>
            </p:nvSpPr>
            <p:spPr>
              <a:xfrm>
                <a:off x="1659540" y="3865911"/>
                <a:ext cx="288000"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文本框 16">
                <a:extLst>
                  <a:ext uri="{FF2B5EF4-FFF2-40B4-BE49-F238E27FC236}">
                    <a16:creationId xmlns:a16="http://schemas.microsoft.com/office/drawing/2014/main" id="{C27677EC-B07D-41AD-BB5D-F89507C05A98}"/>
                  </a:ext>
                </a:extLst>
              </p:cNvPr>
              <p:cNvSpPr txBox="1"/>
              <p:nvPr/>
            </p:nvSpPr>
            <p:spPr>
              <a:xfrm>
                <a:off x="1048307" y="4021076"/>
                <a:ext cx="1510465" cy="831909"/>
              </a:xfrm>
              <a:prstGeom prst="rect">
                <a:avLst/>
              </a:prstGeom>
              <a:noFill/>
            </p:spPr>
            <p:txBody>
              <a:bodyPr wrap="square" rtlCol="0">
                <a:spAutoFit/>
              </a:bodyPr>
              <a:lstStyle/>
              <a:p>
                <a:pPr algn="ctr">
                  <a:lnSpc>
                    <a:spcPct val="150000"/>
                  </a:lnSpc>
                </a:pPr>
                <a:r>
                  <a:rPr lang="en-US" altLang="zh-CN" sz="1000" spc="40" dirty="0">
                    <a:solidFill>
                      <a:schemeClr val="tx1">
                        <a:lumMod val="75000"/>
                        <a:lumOff val="2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000" spc="40" dirty="0">
                  <a:solidFill>
                    <a:schemeClr val="tx1">
                      <a:lumMod val="75000"/>
                      <a:lumOff val="2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30" name="组合 29">
              <a:extLst>
                <a:ext uri="{FF2B5EF4-FFF2-40B4-BE49-F238E27FC236}">
                  <a16:creationId xmlns:a16="http://schemas.microsoft.com/office/drawing/2014/main" id="{D1B30BEF-5F30-4C09-A3D1-193DBDCA007C}"/>
                </a:ext>
              </a:extLst>
            </p:cNvPr>
            <p:cNvGrpSpPr/>
            <p:nvPr/>
          </p:nvGrpSpPr>
          <p:grpSpPr>
            <a:xfrm>
              <a:off x="1497445" y="1903523"/>
              <a:ext cx="1377022" cy="1377021"/>
              <a:chOff x="1046773" y="1720798"/>
              <a:chExt cx="1512000" cy="1512000"/>
            </a:xfrm>
          </p:grpSpPr>
          <p:sp>
            <p:nvSpPr>
              <p:cNvPr id="31" name="椭圆 30">
                <a:extLst>
                  <a:ext uri="{FF2B5EF4-FFF2-40B4-BE49-F238E27FC236}">
                    <a16:creationId xmlns:a16="http://schemas.microsoft.com/office/drawing/2014/main" id="{04349D6D-4517-4D40-8359-D83731BE1EA5}"/>
                  </a:ext>
                </a:extLst>
              </p:cNvPr>
              <p:cNvSpPr/>
              <p:nvPr/>
            </p:nvSpPr>
            <p:spPr>
              <a:xfrm>
                <a:off x="1046773" y="1720798"/>
                <a:ext cx="1512000" cy="1512000"/>
              </a:xfrm>
              <a:prstGeom prst="ellipse">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F0927F39-2B4E-4F6F-84A5-7D14A17CC827}"/>
                  </a:ext>
                </a:extLst>
              </p:cNvPr>
              <p:cNvGrpSpPr/>
              <p:nvPr/>
            </p:nvGrpSpPr>
            <p:grpSpPr>
              <a:xfrm>
                <a:off x="1551546" y="2278115"/>
                <a:ext cx="420680" cy="419756"/>
                <a:chOff x="3721100" y="-804863"/>
                <a:chExt cx="722313" cy="720725"/>
              </a:xfrm>
              <a:solidFill>
                <a:schemeClr val="bg1"/>
              </a:solidFill>
            </p:grpSpPr>
            <p:sp>
              <p:nvSpPr>
                <p:cNvPr id="33" name="Freeform 5">
                  <a:extLst>
                    <a:ext uri="{FF2B5EF4-FFF2-40B4-BE49-F238E27FC236}">
                      <a16:creationId xmlns:a16="http://schemas.microsoft.com/office/drawing/2014/main" id="{817253A4-B898-46C3-927D-707A3ECDAEDB}"/>
                    </a:ext>
                  </a:extLst>
                </p:cNvPr>
                <p:cNvSpPr>
                  <a:spLocks noEditPoints="1"/>
                </p:cNvSpPr>
                <p:nvPr/>
              </p:nvSpPr>
              <p:spPr bwMode="auto">
                <a:xfrm>
                  <a:off x="4060825" y="-466726"/>
                  <a:ext cx="241300" cy="174625"/>
                </a:xfrm>
                <a:custGeom>
                  <a:avLst/>
                  <a:gdLst>
                    <a:gd name="T0" fmla="*/ 961 w 1104"/>
                    <a:gd name="T1" fmla="*/ 565 h 792"/>
                    <a:gd name="T2" fmla="*/ 121 w 1104"/>
                    <a:gd name="T3" fmla="*/ 565 h 792"/>
                    <a:gd name="T4" fmla="*/ 21 w 1104"/>
                    <a:gd name="T5" fmla="*/ 621 h 792"/>
                    <a:gd name="T6" fmla="*/ 21 w 1104"/>
                    <a:gd name="T7" fmla="*/ 736 h 792"/>
                    <a:gd name="T8" fmla="*/ 121 w 1104"/>
                    <a:gd name="T9" fmla="*/ 792 h 792"/>
                    <a:gd name="T10" fmla="*/ 961 w 1104"/>
                    <a:gd name="T11" fmla="*/ 792 h 792"/>
                    <a:gd name="T12" fmla="*/ 1061 w 1104"/>
                    <a:gd name="T13" fmla="*/ 736 h 792"/>
                    <a:gd name="T14" fmla="*/ 1061 w 1104"/>
                    <a:gd name="T15" fmla="*/ 621 h 792"/>
                    <a:gd name="T16" fmla="*/ 961 w 1104"/>
                    <a:gd name="T17" fmla="*/ 565 h 792"/>
                    <a:gd name="T18" fmla="*/ 984 w 1104"/>
                    <a:gd name="T19" fmla="*/ 1 h 792"/>
                    <a:gd name="T20" fmla="*/ 314 w 1104"/>
                    <a:gd name="T21" fmla="*/ 1 h 792"/>
                    <a:gd name="T22" fmla="*/ 214 w 1104"/>
                    <a:gd name="T23" fmla="*/ 57 h 792"/>
                    <a:gd name="T24" fmla="*/ 214 w 1104"/>
                    <a:gd name="T25" fmla="*/ 171 h 792"/>
                    <a:gd name="T26" fmla="*/ 314 w 1104"/>
                    <a:gd name="T27" fmla="*/ 227 h 792"/>
                    <a:gd name="T28" fmla="*/ 984 w 1104"/>
                    <a:gd name="T29" fmla="*/ 227 h 792"/>
                    <a:gd name="T30" fmla="*/ 1084 w 1104"/>
                    <a:gd name="T31" fmla="*/ 171 h 792"/>
                    <a:gd name="T32" fmla="*/ 1084 w 1104"/>
                    <a:gd name="T33" fmla="*/ 57 h 792"/>
                    <a:gd name="T34" fmla="*/ 984 w 1104"/>
                    <a:gd name="T35" fmla="*/ 1 h 792"/>
                    <a:gd name="T36" fmla="*/ 984 w 1104"/>
                    <a:gd name="T37" fmla="*/ 1 h 792"/>
                    <a:gd name="T38" fmla="*/ 984 w 1104"/>
                    <a:gd name="T3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 h="792">
                      <a:moveTo>
                        <a:pt x="961" y="565"/>
                      </a:moveTo>
                      <a:cubicBezTo>
                        <a:pt x="121" y="565"/>
                        <a:pt x="121" y="565"/>
                        <a:pt x="121" y="565"/>
                      </a:cubicBezTo>
                      <a:cubicBezTo>
                        <a:pt x="80" y="564"/>
                        <a:pt x="42" y="586"/>
                        <a:pt x="21" y="621"/>
                      </a:cubicBezTo>
                      <a:cubicBezTo>
                        <a:pt x="0" y="657"/>
                        <a:pt x="0" y="700"/>
                        <a:pt x="21" y="736"/>
                      </a:cubicBezTo>
                      <a:cubicBezTo>
                        <a:pt x="42" y="771"/>
                        <a:pt x="80" y="792"/>
                        <a:pt x="121" y="792"/>
                      </a:cubicBezTo>
                      <a:cubicBezTo>
                        <a:pt x="961" y="792"/>
                        <a:pt x="961" y="792"/>
                        <a:pt x="961" y="792"/>
                      </a:cubicBezTo>
                      <a:cubicBezTo>
                        <a:pt x="1002" y="792"/>
                        <a:pt x="1040" y="771"/>
                        <a:pt x="1061" y="736"/>
                      </a:cubicBezTo>
                      <a:cubicBezTo>
                        <a:pt x="1082" y="700"/>
                        <a:pt x="1082" y="657"/>
                        <a:pt x="1061" y="621"/>
                      </a:cubicBezTo>
                      <a:cubicBezTo>
                        <a:pt x="1040" y="586"/>
                        <a:pt x="1002" y="564"/>
                        <a:pt x="961" y="565"/>
                      </a:cubicBezTo>
                      <a:close/>
                      <a:moveTo>
                        <a:pt x="984" y="1"/>
                      </a:moveTo>
                      <a:cubicBezTo>
                        <a:pt x="314" y="1"/>
                        <a:pt x="314" y="1"/>
                        <a:pt x="314" y="1"/>
                      </a:cubicBezTo>
                      <a:cubicBezTo>
                        <a:pt x="273" y="0"/>
                        <a:pt x="235" y="21"/>
                        <a:pt x="214" y="57"/>
                      </a:cubicBezTo>
                      <a:cubicBezTo>
                        <a:pt x="194" y="92"/>
                        <a:pt x="194" y="136"/>
                        <a:pt x="214" y="171"/>
                      </a:cubicBezTo>
                      <a:cubicBezTo>
                        <a:pt x="235" y="207"/>
                        <a:pt x="273" y="228"/>
                        <a:pt x="314" y="227"/>
                      </a:cubicBezTo>
                      <a:cubicBezTo>
                        <a:pt x="984" y="227"/>
                        <a:pt x="984" y="227"/>
                        <a:pt x="984" y="227"/>
                      </a:cubicBezTo>
                      <a:cubicBezTo>
                        <a:pt x="1025" y="228"/>
                        <a:pt x="1063" y="207"/>
                        <a:pt x="1084" y="171"/>
                      </a:cubicBezTo>
                      <a:cubicBezTo>
                        <a:pt x="1104" y="136"/>
                        <a:pt x="1104" y="92"/>
                        <a:pt x="1084" y="57"/>
                      </a:cubicBezTo>
                      <a:cubicBezTo>
                        <a:pt x="1063" y="21"/>
                        <a:pt x="1025" y="0"/>
                        <a:pt x="984" y="1"/>
                      </a:cubicBezTo>
                      <a:close/>
                      <a:moveTo>
                        <a:pt x="984" y="1"/>
                      </a:moveTo>
                      <a:cubicBezTo>
                        <a:pt x="984" y="1"/>
                        <a:pt x="984" y="1"/>
                        <a:pt x="98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6">
                  <a:extLst>
                    <a:ext uri="{FF2B5EF4-FFF2-40B4-BE49-F238E27FC236}">
                      <a16:creationId xmlns:a16="http://schemas.microsoft.com/office/drawing/2014/main" id="{BC589485-8B5A-44B9-B1C3-C298BDBE0493}"/>
                    </a:ext>
                  </a:extLst>
                </p:cNvPr>
                <p:cNvSpPr>
                  <a:spLocks noEditPoints="1"/>
                </p:cNvSpPr>
                <p:nvPr/>
              </p:nvSpPr>
              <p:spPr bwMode="auto">
                <a:xfrm>
                  <a:off x="3871913" y="-804863"/>
                  <a:ext cx="571500" cy="695325"/>
                </a:xfrm>
                <a:custGeom>
                  <a:avLst/>
                  <a:gdLst>
                    <a:gd name="T0" fmla="*/ 1812 w 2606"/>
                    <a:gd name="T1" fmla="*/ 0 h 3167"/>
                    <a:gd name="T2" fmla="*/ 451 w 2606"/>
                    <a:gd name="T3" fmla="*/ 0 h 3167"/>
                    <a:gd name="T4" fmla="*/ 0 w 2606"/>
                    <a:gd name="T5" fmla="*/ 409 h 3167"/>
                    <a:gd name="T6" fmla="*/ 0 w 2606"/>
                    <a:gd name="T7" fmla="*/ 664 h 3167"/>
                    <a:gd name="T8" fmla="*/ 0 w 2606"/>
                    <a:gd name="T9" fmla="*/ 664 h 3167"/>
                    <a:gd name="T10" fmla="*/ 0 w 2606"/>
                    <a:gd name="T11" fmla="*/ 818 h 3167"/>
                    <a:gd name="T12" fmla="*/ 243 w 2606"/>
                    <a:gd name="T13" fmla="*/ 692 h 3167"/>
                    <a:gd name="T14" fmla="*/ 243 w 2606"/>
                    <a:gd name="T15" fmla="*/ 449 h 3167"/>
                    <a:gd name="T16" fmla="*/ 452 w 2606"/>
                    <a:gd name="T17" fmla="*/ 226 h 3167"/>
                    <a:gd name="T18" fmla="*/ 1586 w 2606"/>
                    <a:gd name="T19" fmla="*/ 226 h 3167"/>
                    <a:gd name="T20" fmla="*/ 1586 w 2606"/>
                    <a:gd name="T21" fmla="*/ 681 h 3167"/>
                    <a:gd name="T22" fmla="*/ 2040 w 2606"/>
                    <a:gd name="T23" fmla="*/ 1131 h 3167"/>
                    <a:gd name="T24" fmla="*/ 2380 w 2606"/>
                    <a:gd name="T25" fmla="*/ 1131 h 3167"/>
                    <a:gd name="T26" fmla="*/ 2380 w 2606"/>
                    <a:gd name="T27" fmla="*/ 2714 h 3167"/>
                    <a:gd name="T28" fmla="*/ 2153 w 2606"/>
                    <a:gd name="T29" fmla="*/ 2940 h 3167"/>
                    <a:gd name="T30" fmla="*/ 1745 w 2606"/>
                    <a:gd name="T31" fmla="*/ 2940 h 3167"/>
                    <a:gd name="T32" fmla="*/ 1745 w 2606"/>
                    <a:gd name="T33" fmla="*/ 3012 h 3167"/>
                    <a:gd name="T34" fmla="*/ 1745 w 2606"/>
                    <a:gd name="T35" fmla="*/ 3167 h 3167"/>
                    <a:gd name="T36" fmla="*/ 2153 w 2606"/>
                    <a:gd name="T37" fmla="*/ 3167 h 3167"/>
                    <a:gd name="T38" fmla="*/ 2606 w 2606"/>
                    <a:gd name="T39" fmla="*/ 2714 h 3167"/>
                    <a:gd name="T40" fmla="*/ 2606 w 2606"/>
                    <a:gd name="T41" fmla="*/ 908 h 3167"/>
                    <a:gd name="T42" fmla="*/ 1812 w 2606"/>
                    <a:gd name="T43" fmla="*/ 0 h 3167"/>
                    <a:gd name="T44" fmla="*/ 2039 w 2606"/>
                    <a:gd name="T45" fmla="*/ 904 h 3167"/>
                    <a:gd name="T46" fmla="*/ 1813 w 2606"/>
                    <a:gd name="T47" fmla="*/ 567 h 3167"/>
                    <a:gd name="T48" fmla="*/ 1813 w 2606"/>
                    <a:gd name="T49" fmla="*/ 229 h 3167"/>
                    <a:gd name="T50" fmla="*/ 2379 w 2606"/>
                    <a:gd name="T51" fmla="*/ 904 h 3167"/>
                    <a:gd name="T52" fmla="*/ 2039 w 2606"/>
                    <a:gd name="T53" fmla="*/ 904 h 3167"/>
                    <a:gd name="T54" fmla="*/ 2039 w 2606"/>
                    <a:gd name="T55" fmla="*/ 904 h 3167"/>
                    <a:gd name="T56" fmla="*/ 2039 w 2606"/>
                    <a:gd name="T57" fmla="*/ 904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6" h="3167">
                      <a:moveTo>
                        <a:pt x="1812" y="0"/>
                      </a:moveTo>
                      <a:cubicBezTo>
                        <a:pt x="451" y="0"/>
                        <a:pt x="451" y="0"/>
                        <a:pt x="451" y="0"/>
                      </a:cubicBezTo>
                      <a:cubicBezTo>
                        <a:pt x="226" y="0"/>
                        <a:pt x="24" y="193"/>
                        <a:pt x="0" y="409"/>
                      </a:cubicBezTo>
                      <a:cubicBezTo>
                        <a:pt x="0" y="664"/>
                        <a:pt x="0" y="664"/>
                        <a:pt x="0" y="664"/>
                      </a:cubicBezTo>
                      <a:cubicBezTo>
                        <a:pt x="0" y="664"/>
                        <a:pt x="0" y="664"/>
                        <a:pt x="0" y="664"/>
                      </a:cubicBezTo>
                      <a:cubicBezTo>
                        <a:pt x="0" y="818"/>
                        <a:pt x="0" y="818"/>
                        <a:pt x="0" y="818"/>
                      </a:cubicBezTo>
                      <a:cubicBezTo>
                        <a:pt x="75" y="760"/>
                        <a:pt x="148" y="725"/>
                        <a:pt x="243" y="692"/>
                      </a:cubicBezTo>
                      <a:cubicBezTo>
                        <a:pt x="243" y="449"/>
                        <a:pt x="243" y="449"/>
                        <a:pt x="243" y="449"/>
                      </a:cubicBezTo>
                      <a:cubicBezTo>
                        <a:pt x="243" y="333"/>
                        <a:pt x="332" y="226"/>
                        <a:pt x="452" y="226"/>
                      </a:cubicBezTo>
                      <a:cubicBezTo>
                        <a:pt x="1586" y="226"/>
                        <a:pt x="1586" y="226"/>
                        <a:pt x="1586" y="226"/>
                      </a:cubicBezTo>
                      <a:cubicBezTo>
                        <a:pt x="1585" y="486"/>
                        <a:pt x="1586" y="681"/>
                        <a:pt x="1586" y="681"/>
                      </a:cubicBezTo>
                      <a:cubicBezTo>
                        <a:pt x="1586" y="916"/>
                        <a:pt x="1798" y="1131"/>
                        <a:pt x="2040" y="1131"/>
                      </a:cubicBezTo>
                      <a:cubicBezTo>
                        <a:pt x="2380" y="1131"/>
                        <a:pt x="2380" y="1131"/>
                        <a:pt x="2380" y="1131"/>
                      </a:cubicBezTo>
                      <a:cubicBezTo>
                        <a:pt x="2380" y="2714"/>
                        <a:pt x="2380" y="2714"/>
                        <a:pt x="2380" y="2714"/>
                      </a:cubicBezTo>
                      <a:cubicBezTo>
                        <a:pt x="2380" y="2829"/>
                        <a:pt x="2272" y="2940"/>
                        <a:pt x="2153" y="2940"/>
                      </a:cubicBezTo>
                      <a:cubicBezTo>
                        <a:pt x="1745" y="2940"/>
                        <a:pt x="1745" y="2940"/>
                        <a:pt x="1745" y="2940"/>
                      </a:cubicBezTo>
                      <a:cubicBezTo>
                        <a:pt x="1745" y="2986"/>
                        <a:pt x="1745" y="2985"/>
                        <a:pt x="1745" y="3012"/>
                      </a:cubicBezTo>
                      <a:cubicBezTo>
                        <a:pt x="1745" y="3167"/>
                        <a:pt x="1745" y="3167"/>
                        <a:pt x="1745" y="3167"/>
                      </a:cubicBezTo>
                      <a:cubicBezTo>
                        <a:pt x="2153" y="3167"/>
                        <a:pt x="2153" y="3167"/>
                        <a:pt x="2153" y="3167"/>
                      </a:cubicBezTo>
                      <a:cubicBezTo>
                        <a:pt x="2392" y="3167"/>
                        <a:pt x="2606" y="2947"/>
                        <a:pt x="2606" y="2714"/>
                      </a:cubicBezTo>
                      <a:cubicBezTo>
                        <a:pt x="2606" y="908"/>
                        <a:pt x="2606" y="908"/>
                        <a:pt x="2606" y="908"/>
                      </a:cubicBezTo>
                      <a:lnTo>
                        <a:pt x="1812" y="0"/>
                      </a:lnTo>
                      <a:close/>
                      <a:moveTo>
                        <a:pt x="2039" y="904"/>
                      </a:moveTo>
                      <a:cubicBezTo>
                        <a:pt x="1919" y="904"/>
                        <a:pt x="1813" y="685"/>
                        <a:pt x="1813" y="567"/>
                      </a:cubicBezTo>
                      <a:cubicBezTo>
                        <a:pt x="1813" y="229"/>
                        <a:pt x="1813" y="229"/>
                        <a:pt x="1813" y="229"/>
                      </a:cubicBezTo>
                      <a:cubicBezTo>
                        <a:pt x="2379" y="904"/>
                        <a:pt x="2379" y="904"/>
                        <a:pt x="2379" y="904"/>
                      </a:cubicBezTo>
                      <a:lnTo>
                        <a:pt x="2039" y="904"/>
                      </a:lnTo>
                      <a:close/>
                      <a:moveTo>
                        <a:pt x="2039" y="904"/>
                      </a:moveTo>
                      <a:cubicBezTo>
                        <a:pt x="2039" y="904"/>
                        <a:pt x="2039" y="904"/>
                        <a:pt x="2039" y="9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
                  <a:extLst>
                    <a:ext uri="{FF2B5EF4-FFF2-40B4-BE49-F238E27FC236}">
                      <a16:creationId xmlns:a16="http://schemas.microsoft.com/office/drawing/2014/main" id="{93312B64-6130-4CA6-B485-0912DC8EFC81}"/>
                    </a:ext>
                  </a:extLst>
                </p:cNvPr>
                <p:cNvSpPr>
                  <a:spLocks noEditPoints="1"/>
                </p:cNvSpPr>
                <p:nvPr/>
              </p:nvSpPr>
              <p:spPr bwMode="auto">
                <a:xfrm>
                  <a:off x="3721100" y="-644526"/>
                  <a:ext cx="517525" cy="560388"/>
                </a:xfrm>
                <a:custGeom>
                  <a:avLst/>
                  <a:gdLst>
                    <a:gd name="T0" fmla="*/ 2201 w 2361"/>
                    <a:gd name="T1" fmla="*/ 1991 h 2549"/>
                    <a:gd name="T2" fmla="*/ 1607 w 2361"/>
                    <a:gd name="T3" fmla="*/ 1662 h 2549"/>
                    <a:gd name="T4" fmla="*/ 1888 w 2361"/>
                    <a:gd name="T5" fmla="*/ 956 h 2549"/>
                    <a:gd name="T6" fmla="*/ 1888 w 2361"/>
                    <a:gd name="T7" fmla="*/ 558 h 2549"/>
                    <a:gd name="T8" fmla="*/ 1185 w 2361"/>
                    <a:gd name="T9" fmla="*/ 0 h 2549"/>
                    <a:gd name="T10" fmla="*/ 473 w 2361"/>
                    <a:gd name="T11" fmla="*/ 558 h 2549"/>
                    <a:gd name="T12" fmla="*/ 473 w 2361"/>
                    <a:gd name="T13" fmla="*/ 956 h 2549"/>
                    <a:gd name="T14" fmla="*/ 770 w 2361"/>
                    <a:gd name="T15" fmla="*/ 1661 h 2549"/>
                    <a:gd name="T16" fmla="*/ 160 w 2361"/>
                    <a:gd name="T17" fmla="*/ 1991 h 2549"/>
                    <a:gd name="T18" fmla="*/ 1 w 2361"/>
                    <a:gd name="T19" fmla="*/ 2150 h 2549"/>
                    <a:gd name="T20" fmla="*/ 1 w 2361"/>
                    <a:gd name="T21" fmla="*/ 2390 h 2549"/>
                    <a:gd name="T22" fmla="*/ 47 w 2361"/>
                    <a:gd name="T23" fmla="*/ 2502 h 2549"/>
                    <a:gd name="T24" fmla="*/ 160 w 2361"/>
                    <a:gd name="T25" fmla="*/ 2549 h 2549"/>
                    <a:gd name="T26" fmla="*/ 2201 w 2361"/>
                    <a:gd name="T27" fmla="*/ 2549 h 2549"/>
                    <a:gd name="T28" fmla="*/ 2314 w 2361"/>
                    <a:gd name="T29" fmla="*/ 2502 h 2549"/>
                    <a:gd name="T30" fmla="*/ 2361 w 2361"/>
                    <a:gd name="T31" fmla="*/ 2390 h 2549"/>
                    <a:gd name="T32" fmla="*/ 2361 w 2361"/>
                    <a:gd name="T33" fmla="*/ 2150 h 2549"/>
                    <a:gd name="T34" fmla="*/ 2201 w 2361"/>
                    <a:gd name="T35" fmla="*/ 1991 h 2549"/>
                    <a:gd name="T36" fmla="*/ 189 w 2361"/>
                    <a:gd name="T37" fmla="*/ 2360 h 2549"/>
                    <a:gd name="T38" fmla="*/ 189 w 2361"/>
                    <a:gd name="T39" fmla="*/ 2192 h 2549"/>
                    <a:gd name="T40" fmla="*/ 237 w 2361"/>
                    <a:gd name="T41" fmla="*/ 2163 h 2549"/>
                    <a:gd name="T42" fmla="*/ 250 w 2361"/>
                    <a:gd name="T43" fmla="*/ 2157 h 2549"/>
                    <a:gd name="T44" fmla="*/ 859 w 2361"/>
                    <a:gd name="T45" fmla="*/ 1826 h 2549"/>
                    <a:gd name="T46" fmla="*/ 958 w 2361"/>
                    <a:gd name="T47" fmla="*/ 1678 h 2549"/>
                    <a:gd name="T48" fmla="*/ 888 w 2361"/>
                    <a:gd name="T49" fmla="*/ 1514 h 2549"/>
                    <a:gd name="T50" fmla="*/ 661 w 2361"/>
                    <a:gd name="T51" fmla="*/ 956 h 2549"/>
                    <a:gd name="T52" fmla="*/ 661 w 2361"/>
                    <a:gd name="T53" fmla="*/ 558 h 2549"/>
                    <a:gd name="T54" fmla="*/ 1185 w 2361"/>
                    <a:gd name="T55" fmla="*/ 189 h 2549"/>
                    <a:gd name="T56" fmla="*/ 1699 w 2361"/>
                    <a:gd name="T57" fmla="*/ 558 h 2549"/>
                    <a:gd name="T58" fmla="*/ 1699 w 2361"/>
                    <a:gd name="T59" fmla="*/ 956 h 2549"/>
                    <a:gd name="T60" fmla="*/ 1490 w 2361"/>
                    <a:gd name="T61" fmla="*/ 1514 h 2549"/>
                    <a:gd name="T62" fmla="*/ 1419 w 2361"/>
                    <a:gd name="T63" fmla="*/ 1678 h 2549"/>
                    <a:gd name="T64" fmla="*/ 1517 w 2361"/>
                    <a:gd name="T65" fmla="*/ 1828 h 2549"/>
                    <a:gd name="T66" fmla="*/ 2111 w 2361"/>
                    <a:gd name="T67" fmla="*/ 2157 h 2549"/>
                    <a:gd name="T68" fmla="*/ 2128 w 2361"/>
                    <a:gd name="T69" fmla="*/ 2165 h 2549"/>
                    <a:gd name="T70" fmla="*/ 2172 w 2361"/>
                    <a:gd name="T71" fmla="*/ 2189 h 2549"/>
                    <a:gd name="T72" fmla="*/ 2172 w 2361"/>
                    <a:gd name="T73" fmla="*/ 2360 h 2549"/>
                    <a:gd name="T74" fmla="*/ 189 w 2361"/>
                    <a:gd name="T75" fmla="*/ 2360 h 2549"/>
                    <a:gd name="T76" fmla="*/ 189 w 2361"/>
                    <a:gd name="T77" fmla="*/ 2360 h 2549"/>
                    <a:gd name="T78" fmla="*/ 189 w 2361"/>
                    <a:gd name="T79" fmla="*/ 236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1" h="2549">
                      <a:moveTo>
                        <a:pt x="2201" y="1991"/>
                      </a:moveTo>
                      <a:cubicBezTo>
                        <a:pt x="1607" y="1662"/>
                        <a:pt x="1607" y="1662"/>
                        <a:pt x="1607" y="1662"/>
                      </a:cubicBezTo>
                      <a:cubicBezTo>
                        <a:pt x="1828" y="1489"/>
                        <a:pt x="1888" y="1147"/>
                        <a:pt x="1888" y="956"/>
                      </a:cubicBezTo>
                      <a:cubicBezTo>
                        <a:pt x="1888" y="558"/>
                        <a:pt x="1888" y="558"/>
                        <a:pt x="1888" y="558"/>
                      </a:cubicBezTo>
                      <a:cubicBezTo>
                        <a:pt x="1888" y="294"/>
                        <a:pt x="1537" y="0"/>
                        <a:pt x="1185" y="0"/>
                      </a:cubicBezTo>
                      <a:cubicBezTo>
                        <a:pt x="832" y="0"/>
                        <a:pt x="473" y="294"/>
                        <a:pt x="473" y="558"/>
                      </a:cubicBezTo>
                      <a:cubicBezTo>
                        <a:pt x="473" y="956"/>
                        <a:pt x="473" y="956"/>
                        <a:pt x="473" y="956"/>
                      </a:cubicBezTo>
                      <a:cubicBezTo>
                        <a:pt x="473" y="1130"/>
                        <a:pt x="546" y="1482"/>
                        <a:pt x="770" y="1661"/>
                      </a:cubicBezTo>
                      <a:cubicBezTo>
                        <a:pt x="160" y="1991"/>
                        <a:pt x="160" y="1991"/>
                        <a:pt x="160" y="1991"/>
                      </a:cubicBezTo>
                      <a:cubicBezTo>
                        <a:pt x="160" y="1991"/>
                        <a:pt x="1" y="2062"/>
                        <a:pt x="1" y="2150"/>
                      </a:cubicBezTo>
                      <a:cubicBezTo>
                        <a:pt x="1" y="2390"/>
                        <a:pt x="1" y="2390"/>
                        <a:pt x="1" y="2390"/>
                      </a:cubicBezTo>
                      <a:cubicBezTo>
                        <a:pt x="0" y="2432"/>
                        <a:pt x="17" y="2472"/>
                        <a:pt x="47" y="2502"/>
                      </a:cubicBezTo>
                      <a:cubicBezTo>
                        <a:pt x="77" y="2532"/>
                        <a:pt x="117" y="2549"/>
                        <a:pt x="160" y="2549"/>
                      </a:cubicBezTo>
                      <a:cubicBezTo>
                        <a:pt x="2201" y="2549"/>
                        <a:pt x="2201" y="2549"/>
                        <a:pt x="2201" y="2549"/>
                      </a:cubicBezTo>
                      <a:cubicBezTo>
                        <a:pt x="2244" y="2549"/>
                        <a:pt x="2284" y="2532"/>
                        <a:pt x="2314" y="2502"/>
                      </a:cubicBezTo>
                      <a:cubicBezTo>
                        <a:pt x="2344" y="2472"/>
                        <a:pt x="2361" y="2432"/>
                        <a:pt x="2361" y="2390"/>
                      </a:cubicBezTo>
                      <a:cubicBezTo>
                        <a:pt x="2361" y="2150"/>
                        <a:pt x="2361" y="2150"/>
                        <a:pt x="2361" y="2150"/>
                      </a:cubicBezTo>
                      <a:cubicBezTo>
                        <a:pt x="2361" y="2057"/>
                        <a:pt x="2201" y="1991"/>
                        <a:pt x="2201" y="1991"/>
                      </a:cubicBezTo>
                      <a:close/>
                      <a:moveTo>
                        <a:pt x="189" y="2360"/>
                      </a:moveTo>
                      <a:cubicBezTo>
                        <a:pt x="189" y="2192"/>
                        <a:pt x="189" y="2192"/>
                        <a:pt x="189" y="2192"/>
                      </a:cubicBezTo>
                      <a:cubicBezTo>
                        <a:pt x="204" y="2181"/>
                        <a:pt x="220" y="2171"/>
                        <a:pt x="237" y="2163"/>
                      </a:cubicBezTo>
                      <a:cubicBezTo>
                        <a:pt x="241" y="2161"/>
                        <a:pt x="245" y="2159"/>
                        <a:pt x="250" y="2157"/>
                      </a:cubicBezTo>
                      <a:cubicBezTo>
                        <a:pt x="859" y="1826"/>
                        <a:pt x="859" y="1826"/>
                        <a:pt x="859" y="1826"/>
                      </a:cubicBezTo>
                      <a:cubicBezTo>
                        <a:pt x="915" y="1796"/>
                        <a:pt x="952" y="1741"/>
                        <a:pt x="958" y="1678"/>
                      </a:cubicBezTo>
                      <a:cubicBezTo>
                        <a:pt x="963" y="1615"/>
                        <a:pt x="937" y="1553"/>
                        <a:pt x="888" y="1514"/>
                      </a:cubicBezTo>
                      <a:cubicBezTo>
                        <a:pt x="729" y="1387"/>
                        <a:pt x="661" y="1106"/>
                        <a:pt x="661" y="956"/>
                      </a:cubicBezTo>
                      <a:cubicBezTo>
                        <a:pt x="661" y="558"/>
                        <a:pt x="661" y="558"/>
                        <a:pt x="661" y="558"/>
                      </a:cubicBezTo>
                      <a:cubicBezTo>
                        <a:pt x="661" y="422"/>
                        <a:pt x="917" y="189"/>
                        <a:pt x="1185" y="189"/>
                      </a:cubicBezTo>
                      <a:cubicBezTo>
                        <a:pt x="1457" y="189"/>
                        <a:pt x="1699" y="419"/>
                        <a:pt x="1699" y="558"/>
                      </a:cubicBezTo>
                      <a:cubicBezTo>
                        <a:pt x="1699" y="956"/>
                        <a:pt x="1699" y="956"/>
                        <a:pt x="1699" y="956"/>
                      </a:cubicBezTo>
                      <a:cubicBezTo>
                        <a:pt x="1699" y="1104"/>
                        <a:pt x="1653" y="1386"/>
                        <a:pt x="1490" y="1514"/>
                      </a:cubicBezTo>
                      <a:cubicBezTo>
                        <a:pt x="1440" y="1553"/>
                        <a:pt x="1414" y="1615"/>
                        <a:pt x="1419" y="1678"/>
                      </a:cubicBezTo>
                      <a:cubicBezTo>
                        <a:pt x="1424" y="1741"/>
                        <a:pt x="1461" y="1797"/>
                        <a:pt x="1517" y="1828"/>
                      </a:cubicBezTo>
                      <a:cubicBezTo>
                        <a:pt x="2111" y="2157"/>
                        <a:pt x="2111" y="2157"/>
                        <a:pt x="2111" y="2157"/>
                      </a:cubicBezTo>
                      <a:cubicBezTo>
                        <a:pt x="2116" y="2160"/>
                        <a:pt x="2123" y="2163"/>
                        <a:pt x="2128" y="2165"/>
                      </a:cubicBezTo>
                      <a:cubicBezTo>
                        <a:pt x="2144" y="2172"/>
                        <a:pt x="2158" y="2180"/>
                        <a:pt x="2172" y="2189"/>
                      </a:cubicBezTo>
                      <a:cubicBezTo>
                        <a:pt x="2172" y="2360"/>
                        <a:pt x="2172" y="2360"/>
                        <a:pt x="2172" y="2360"/>
                      </a:cubicBezTo>
                      <a:cubicBezTo>
                        <a:pt x="189" y="2360"/>
                        <a:pt x="189" y="2360"/>
                        <a:pt x="189" y="2360"/>
                      </a:cubicBezTo>
                      <a:close/>
                      <a:moveTo>
                        <a:pt x="189" y="2360"/>
                      </a:moveTo>
                      <a:cubicBezTo>
                        <a:pt x="189" y="2360"/>
                        <a:pt x="189" y="2360"/>
                        <a:pt x="189" y="23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46" name="组合 45">
            <a:extLst>
              <a:ext uri="{FF2B5EF4-FFF2-40B4-BE49-F238E27FC236}">
                <a16:creationId xmlns:a16="http://schemas.microsoft.com/office/drawing/2014/main" id="{0549B880-1483-4ABF-B142-CC1151C3ED73}"/>
              </a:ext>
            </a:extLst>
          </p:cNvPr>
          <p:cNvGrpSpPr/>
          <p:nvPr/>
        </p:nvGrpSpPr>
        <p:grpSpPr>
          <a:xfrm>
            <a:off x="6403514" y="1718503"/>
            <a:ext cx="2010191" cy="4098278"/>
            <a:chOff x="6403514" y="1718503"/>
            <a:chExt cx="2010191" cy="4098278"/>
          </a:xfrm>
        </p:grpSpPr>
        <p:sp>
          <p:nvSpPr>
            <p:cNvPr id="12" name="矩形: 圆角 28">
              <a:extLst>
                <a:ext uri="{FF2B5EF4-FFF2-40B4-BE49-F238E27FC236}">
                  <a16:creationId xmlns:a16="http://schemas.microsoft.com/office/drawing/2014/main" id="{F2D005B2-3D52-4B51-A3E1-964DC7185786}"/>
                </a:ext>
              </a:extLst>
            </p:cNvPr>
            <p:cNvSpPr/>
            <p:nvPr/>
          </p:nvSpPr>
          <p:spPr>
            <a:xfrm>
              <a:off x="6431857" y="1718503"/>
              <a:ext cx="1934387" cy="4098278"/>
            </a:xfrm>
            <a:prstGeom prst="roundRect">
              <a:avLst>
                <a:gd name="adj" fmla="val 50000"/>
              </a:avLst>
            </a:prstGeom>
            <a:noFill/>
            <a:ln w="6350">
              <a:solidFill>
                <a:srgbClr val="D41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2" name="组合 21">
              <a:extLst>
                <a:ext uri="{FF2B5EF4-FFF2-40B4-BE49-F238E27FC236}">
                  <a16:creationId xmlns:a16="http://schemas.microsoft.com/office/drawing/2014/main" id="{E61211A9-85FB-4D83-8BC8-9FF534C4789C}"/>
                </a:ext>
              </a:extLst>
            </p:cNvPr>
            <p:cNvGrpSpPr/>
            <p:nvPr/>
          </p:nvGrpSpPr>
          <p:grpSpPr>
            <a:xfrm>
              <a:off x="6403514" y="3441745"/>
              <a:ext cx="2010191" cy="1314348"/>
              <a:chOff x="6433744" y="3409801"/>
              <a:chExt cx="2207234" cy="1443184"/>
            </a:xfrm>
          </p:grpSpPr>
          <p:sp>
            <p:nvSpPr>
              <p:cNvPr id="23" name="文本框 22">
                <a:extLst>
                  <a:ext uri="{FF2B5EF4-FFF2-40B4-BE49-F238E27FC236}">
                    <a16:creationId xmlns:a16="http://schemas.microsoft.com/office/drawing/2014/main" id="{3552C39B-49C4-4C7A-9C8F-369C34C03634}"/>
                  </a:ext>
                </a:extLst>
              </p:cNvPr>
              <p:cNvSpPr txBox="1"/>
              <p:nvPr/>
            </p:nvSpPr>
            <p:spPr>
              <a:xfrm>
                <a:off x="6433744" y="3409801"/>
                <a:ext cx="2207234" cy="439330"/>
              </a:xfrm>
              <a:prstGeom prst="rect">
                <a:avLst/>
              </a:prstGeom>
              <a:noFill/>
            </p:spPr>
            <p:txBody>
              <a:bodyPr wrap="square" rtlCol="0">
                <a:spAutoFit/>
              </a:bodyPr>
              <a:lstStyle/>
              <a:p>
                <a:pPr algn="ctr"/>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24" name="矩形 23">
                <a:extLst>
                  <a:ext uri="{FF2B5EF4-FFF2-40B4-BE49-F238E27FC236}">
                    <a16:creationId xmlns:a16="http://schemas.microsoft.com/office/drawing/2014/main" id="{366FC171-381B-4581-89D5-BA4E4BAE0A88}"/>
                  </a:ext>
                </a:extLst>
              </p:cNvPr>
              <p:cNvSpPr/>
              <p:nvPr/>
            </p:nvSpPr>
            <p:spPr>
              <a:xfrm>
                <a:off x="7393361" y="3865911"/>
                <a:ext cx="288000"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文本框 24">
                <a:extLst>
                  <a:ext uri="{FF2B5EF4-FFF2-40B4-BE49-F238E27FC236}">
                    <a16:creationId xmlns:a16="http://schemas.microsoft.com/office/drawing/2014/main" id="{02A21905-EC4A-4711-8973-4BE944A19723}"/>
                  </a:ext>
                </a:extLst>
              </p:cNvPr>
              <p:cNvSpPr txBox="1"/>
              <p:nvPr/>
            </p:nvSpPr>
            <p:spPr>
              <a:xfrm>
                <a:off x="6791856" y="4021076"/>
                <a:ext cx="1491010" cy="831909"/>
              </a:xfrm>
              <a:prstGeom prst="rect">
                <a:avLst/>
              </a:prstGeom>
              <a:noFill/>
            </p:spPr>
            <p:txBody>
              <a:bodyPr wrap="square" rtlCol="0">
                <a:spAutoFit/>
              </a:bodyPr>
              <a:lstStyle/>
              <a:p>
                <a:pPr algn="ctr">
                  <a:lnSpc>
                    <a:spcPct val="150000"/>
                  </a:lnSpc>
                </a:pPr>
                <a:r>
                  <a:rPr lang="en-US" altLang="zh-CN" sz="1000" spc="40" dirty="0">
                    <a:solidFill>
                      <a:schemeClr val="tx1">
                        <a:lumMod val="75000"/>
                        <a:lumOff val="2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000" spc="40" dirty="0">
                  <a:solidFill>
                    <a:schemeClr val="tx1">
                      <a:lumMod val="75000"/>
                      <a:lumOff val="2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36" name="组合 35">
              <a:extLst>
                <a:ext uri="{FF2B5EF4-FFF2-40B4-BE49-F238E27FC236}">
                  <a16:creationId xmlns:a16="http://schemas.microsoft.com/office/drawing/2014/main" id="{7443E880-0A3A-40EF-8B08-E27D31E316B7}"/>
                </a:ext>
              </a:extLst>
            </p:cNvPr>
            <p:cNvGrpSpPr/>
            <p:nvPr/>
          </p:nvGrpSpPr>
          <p:grpSpPr>
            <a:xfrm>
              <a:off x="6710540" y="1903523"/>
              <a:ext cx="1377022" cy="1377021"/>
              <a:chOff x="6770866" y="1720798"/>
              <a:chExt cx="1512000" cy="1512000"/>
            </a:xfrm>
          </p:grpSpPr>
          <p:sp>
            <p:nvSpPr>
              <p:cNvPr id="37" name="椭圆 36">
                <a:extLst>
                  <a:ext uri="{FF2B5EF4-FFF2-40B4-BE49-F238E27FC236}">
                    <a16:creationId xmlns:a16="http://schemas.microsoft.com/office/drawing/2014/main" id="{506812F8-6BE6-4F39-A6D5-75398E085990}"/>
                  </a:ext>
                </a:extLst>
              </p:cNvPr>
              <p:cNvSpPr/>
              <p:nvPr/>
            </p:nvSpPr>
            <p:spPr>
              <a:xfrm>
                <a:off x="6770866" y="1720798"/>
                <a:ext cx="1512000" cy="1512000"/>
              </a:xfrm>
              <a:prstGeom prst="ellipse">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11">
                <a:extLst>
                  <a:ext uri="{FF2B5EF4-FFF2-40B4-BE49-F238E27FC236}">
                    <a16:creationId xmlns:a16="http://schemas.microsoft.com/office/drawing/2014/main" id="{BF4521CE-E7F2-41E2-A22C-7473234B9075}"/>
                  </a:ext>
                </a:extLst>
              </p:cNvPr>
              <p:cNvSpPr>
                <a:spLocks noEditPoints="1"/>
              </p:cNvSpPr>
              <p:nvPr/>
            </p:nvSpPr>
            <p:spPr bwMode="auto">
              <a:xfrm>
                <a:off x="7358569" y="2278577"/>
                <a:ext cx="421606" cy="418832"/>
              </a:xfrm>
              <a:custGeom>
                <a:avLst/>
                <a:gdLst>
                  <a:gd name="T0" fmla="*/ 1819 w 2881"/>
                  <a:gd name="T1" fmla="*/ 1849 h 2857"/>
                  <a:gd name="T2" fmla="*/ 1380 w 2881"/>
                  <a:gd name="T3" fmla="*/ 1410 h 2857"/>
                  <a:gd name="T4" fmla="*/ 2696 w 2881"/>
                  <a:gd name="T5" fmla="*/ 446 h 2857"/>
                  <a:gd name="T6" fmla="*/ 2784 w 2881"/>
                  <a:gd name="T7" fmla="*/ 885 h 2857"/>
                  <a:gd name="T8" fmla="*/ 1751 w 2881"/>
                  <a:gd name="T9" fmla="*/ 1740 h 2857"/>
                  <a:gd name="T10" fmla="*/ 1512 w 2881"/>
                  <a:gd name="T11" fmla="*/ 1453 h 2857"/>
                  <a:gd name="T12" fmla="*/ 1329 w 2881"/>
                  <a:gd name="T13" fmla="*/ 1898 h 2857"/>
                  <a:gd name="T14" fmla="*/ 1863 w 2881"/>
                  <a:gd name="T15" fmla="*/ 1629 h 2857"/>
                  <a:gd name="T16" fmla="*/ 2256 w 2881"/>
                  <a:gd name="T17" fmla="*/ 709 h 2857"/>
                  <a:gd name="T18" fmla="*/ 2696 w 2881"/>
                  <a:gd name="T19" fmla="*/ 620 h 2857"/>
                  <a:gd name="T20" fmla="*/ 2433 w 2881"/>
                  <a:gd name="T21" fmla="*/ 532 h 2857"/>
                  <a:gd name="T22" fmla="*/ 2607 w 2881"/>
                  <a:gd name="T23" fmla="*/ 884 h 2857"/>
                  <a:gd name="T24" fmla="*/ 2696 w 2881"/>
                  <a:gd name="T25" fmla="*/ 620 h 2857"/>
                  <a:gd name="T26" fmla="*/ 434 w 2881"/>
                  <a:gd name="T27" fmla="*/ 2050 h 2857"/>
                  <a:gd name="T28" fmla="*/ 998 w 2881"/>
                  <a:gd name="T29" fmla="*/ 2174 h 2857"/>
                  <a:gd name="T30" fmla="*/ 1139 w 2881"/>
                  <a:gd name="T31" fmla="*/ 1801 h 2857"/>
                  <a:gd name="T32" fmla="*/ 434 w 2881"/>
                  <a:gd name="T33" fmla="*/ 1677 h 2857"/>
                  <a:gd name="T34" fmla="*/ 1139 w 2881"/>
                  <a:gd name="T35" fmla="*/ 1801 h 2857"/>
                  <a:gd name="T36" fmla="*/ 1055 w 2881"/>
                  <a:gd name="T37" fmla="*/ 932 h 2857"/>
                  <a:gd name="T38" fmla="*/ 434 w 2881"/>
                  <a:gd name="T39" fmla="*/ 1056 h 2857"/>
                  <a:gd name="T40" fmla="*/ 1055 w 2881"/>
                  <a:gd name="T41" fmla="*/ 1429 h 2857"/>
                  <a:gd name="T42" fmla="*/ 434 w 2881"/>
                  <a:gd name="T43" fmla="*/ 1304 h 2857"/>
                  <a:gd name="T44" fmla="*/ 1055 w 2881"/>
                  <a:gd name="T45" fmla="*/ 1429 h 2857"/>
                  <a:gd name="T46" fmla="*/ 1800 w 2881"/>
                  <a:gd name="T47" fmla="*/ 2174 h 2857"/>
                  <a:gd name="T48" fmla="*/ 1530 w 2881"/>
                  <a:gd name="T49" fmla="*/ 2050 h 2857"/>
                  <a:gd name="T50" fmla="*/ 1490 w 2881"/>
                  <a:gd name="T51" fmla="*/ 228 h 2857"/>
                  <a:gd name="T52" fmla="*/ 1614 w 2881"/>
                  <a:gd name="T53" fmla="*/ 808 h 2857"/>
                  <a:gd name="T54" fmla="*/ 1682 w 2881"/>
                  <a:gd name="T55" fmla="*/ 932 h 2857"/>
                  <a:gd name="T56" fmla="*/ 1366 w 2881"/>
                  <a:gd name="T57" fmla="*/ 684 h 2857"/>
                  <a:gd name="T58" fmla="*/ 248 w 2881"/>
                  <a:gd name="T59" fmla="*/ 125 h 2857"/>
                  <a:gd name="T60" fmla="*/ 124 w 2881"/>
                  <a:gd name="T61" fmla="*/ 2608 h 2857"/>
                  <a:gd name="T62" fmla="*/ 1987 w 2881"/>
                  <a:gd name="T63" fmla="*/ 2733 h 2857"/>
                  <a:gd name="T64" fmla="*/ 2111 w 2881"/>
                  <a:gd name="T65" fmla="*/ 1733 h 2857"/>
                  <a:gd name="T66" fmla="*/ 2235 w 2881"/>
                  <a:gd name="T67" fmla="*/ 2608 h 2857"/>
                  <a:gd name="T68" fmla="*/ 248 w 2881"/>
                  <a:gd name="T69" fmla="*/ 2857 h 2857"/>
                  <a:gd name="T70" fmla="*/ 0 w 2881"/>
                  <a:gd name="T71" fmla="*/ 249 h 2857"/>
                  <a:gd name="T72" fmla="*/ 1450 w 2881"/>
                  <a:gd name="T73" fmla="*/ 0 h 2857"/>
                  <a:gd name="T74" fmla="*/ 1924 w 2881"/>
                  <a:gd name="T75" fmla="*/ 691 h 2857"/>
                  <a:gd name="T76" fmla="*/ 1490 w 2881"/>
                  <a:gd name="T77" fmla="*/ 228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1" h="2857">
                    <a:moveTo>
                      <a:pt x="2784" y="885"/>
                    </a:moveTo>
                    <a:cubicBezTo>
                      <a:pt x="1819" y="1849"/>
                      <a:pt x="1819" y="1849"/>
                      <a:pt x="1819" y="1849"/>
                    </a:cubicBezTo>
                    <a:cubicBezTo>
                      <a:pt x="1116" y="2111"/>
                      <a:pt x="1116" y="2111"/>
                      <a:pt x="1116" y="2111"/>
                    </a:cubicBezTo>
                    <a:cubicBezTo>
                      <a:pt x="1380" y="1410"/>
                      <a:pt x="1380" y="1410"/>
                      <a:pt x="1380" y="1410"/>
                    </a:cubicBezTo>
                    <a:cubicBezTo>
                      <a:pt x="2344" y="446"/>
                      <a:pt x="2344" y="446"/>
                      <a:pt x="2344" y="446"/>
                    </a:cubicBezTo>
                    <a:cubicBezTo>
                      <a:pt x="2442" y="349"/>
                      <a:pt x="2599" y="349"/>
                      <a:pt x="2696" y="446"/>
                    </a:cubicBezTo>
                    <a:cubicBezTo>
                      <a:pt x="2784" y="534"/>
                      <a:pt x="2784" y="534"/>
                      <a:pt x="2784" y="534"/>
                    </a:cubicBezTo>
                    <a:cubicBezTo>
                      <a:pt x="2881" y="631"/>
                      <a:pt x="2881" y="788"/>
                      <a:pt x="2784" y="885"/>
                    </a:cubicBezTo>
                    <a:close/>
                    <a:moveTo>
                      <a:pt x="1329" y="1898"/>
                    </a:moveTo>
                    <a:cubicBezTo>
                      <a:pt x="1751" y="1740"/>
                      <a:pt x="1751" y="1740"/>
                      <a:pt x="1751" y="1740"/>
                    </a:cubicBezTo>
                    <a:cubicBezTo>
                      <a:pt x="1775" y="1717"/>
                      <a:pt x="1775" y="1717"/>
                      <a:pt x="1775" y="1717"/>
                    </a:cubicBezTo>
                    <a:cubicBezTo>
                      <a:pt x="1512" y="1453"/>
                      <a:pt x="1512" y="1453"/>
                      <a:pt x="1512" y="1453"/>
                    </a:cubicBezTo>
                    <a:cubicBezTo>
                      <a:pt x="1488" y="1477"/>
                      <a:pt x="1488" y="1477"/>
                      <a:pt x="1488" y="1477"/>
                    </a:cubicBezTo>
                    <a:lnTo>
                      <a:pt x="1329" y="1898"/>
                    </a:lnTo>
                    <a:close/>
                    <a:moveTo>
                      <a:pt x="1599" y="1365"/>
                    </a:moveTo>
                    <a:cubicBezTo>
                      <a:pt x="1863" y="1629"/>
                      <a:pt x="1863" y="1629"/>
                      <a:pt x="1863" y="1629"/>
                    </a:cubicBezTo>
                    <a:cubicBezTo>
                      <a:pt x="2520" y="972"/>
                      <a:pt x="2520" y="972"/>
                      <a:pt x="2520" y="972"/>
                    </a:cubicBezTo>
                    <a:cubicBezTo>
                      <a:pt x="2256" y="709"/>
                      <a:pt x="2256" y="709"/>
                      <a:pt x="2256" y="709"/>
                    </a:cubicBezTo>
                    <a:lnTo>
                      <a:pt x="1599" y="1365"/>
                    </a:lnTo>
                    <a:close/>
                    <a:moveTo>
                      <a:pt x="2696" y="620"/>
                    </a:moveTo>
                    <a:cubicBezTo>
                      <a:pt x="2609" y="532"/>
                      <a:pt x="2609" y="532"/>
                      <a:pt x="2609" y="532"/>
                    </a:cubicBezTo>
                    <a:cubicBezTo>
                      <a:pt x="2560" y="484"/>
                      <a:pt x="2481" y="484"/>
                      <a:pt x="2433" y="532"/>
                    </a:cubicBezTo>
                    <a:cubicBezTo>
                      <a:pt x="2344" y="621"/>
                      <a:pt x="2344" y="621"/>
                      <a:pt x="2344" y="621"/>
                    </a:cubicBezTo>
                    <a:cubicBezTo>
                      <a:pt x="2607" y="884"/>
                      <a:pt x="2607" y="884"/>
                      <a:pt x="2607" y="884"/>
                    </a:cubicBezTo>
                    <a:cubicBezTo>
                      <a:pt x="2696" y="795"/>
                      <a:pt x="2696" y="795"/>
                      <a:pt x="2696" y="795"/>
                    </a:cubicBezTo>
                    <a:cubicBezTo>
                      <a:pt x="2745" y="747"/>
                      <a:pt x="2745" y="668"/>
                      <a:pt x="2696" y="620"/>
                    </a:cubicBezTo>
                    <a:close/>
                    <a:moveTo>
                      <a:pt x="434" y="2174"/>
                    </a:moveTo>
                    <a:cubicBezTo>
                      <a:pt x="434" y="2050"/>
                      <a:pt x="434" y="2050"/>
                      <a:pt x="434" y="2050"/>
                    </a:cubicBezTo>
                    <a:cubicBezTo>
                      <a:pt x="1045" y="2050"/>
                      <a:pt x="1045" y="2050"/>
                      <a:pt x="1045" y="2050"/>
                    </a:cubicBezTo>
                    <a:cubicBezTo>
                      <a:pt x="998" y="2174"/>
                      <a:pt x="998" y="2174"/>
                      <a:pt x="998" y="2174"/>
                    </a:cubicBezTo>
                    <a:lnTo>
                      <a:pt x="434" y="2174"/>
                    </a:lnTo>
                    <a:close/>
                    <a:moveTo>
                      <a:pt x="1139" y="1801"/>
                    </a:moveTo>
                    <a:cubicBezTo>
                      <a:pt x="434" y="1801"/>
                      <a:pt x="434" y="1801"/>
                      <a:pt x="434" y="1801"/>
                    </a:cubicBezTo>
                    <a:cubicBezTo>
                      <a:pt x="434" y="1677"/>
                      <a:pt x="434" y="1677"/>
                      <a:pt x="434" y="1677"/>
                    </a:cubicBezTo>
                    <a:cubicBezTo>
                      <a:pt x="1185" y="1677"/>
                      <a:pt x="1185" y="1677"/>
                      <a:pt x="1185" y="1677"/>
                    </a:cubicBezTo>
                    <a:lnTo>
                      <a:pt x="1139" y="1801"/>
                    </a:lnTo>
                    <a:close/>
                    <a:moveTo>
                      <a:pt x="434" y="932"/>
                    </a:moveTo>
                    <a:cubicBezTo>
                      <a:pt x="1055" y="932"/>
                      <a:pt x="1055" y="932"/>
                      <a:pt x="1055" y="932"/>
                    </a:cubicBezTo>
                    <a:cubicBezTo>
                      <a:pt x="1055" y="1056"/>
                      <a:pt x="1055" y="1056"/>
                      <a:pt x="1055" y="1056"/>
                    </a:cubicBezTo>
                    <a:cubicBezTo>
                      <a:pt x="434" y="1056"/>
                      <a:pt x="434" y="1056"/>
                      <a:pt x="434" y="1056"/>
                    </a:cubicBezTo>
                    <a:lnTo>
                      <a:pt x="434" y="932"/>
                    </a:lnTo>
                    <a:close/>
                    <a:moveTo>
                      <a:pt x="1055" y="1429"/>
                    </a:moveTo>
                    <a:cubicBezTo>
                      <a:pt x="434" y="1429"/>
                      <a:pt x="434" y="1429"/>
                      <a:pt x="434" y="1429"/>
                    </a:cubicBezTo>
                    <a:cubicBezTo>
                      <a:pt x="434" y="1304"/>
                      <a:pt x="434" y="1304"/>
                      <a:pt x="434" y="1304"/>
                    </a:cubicBezTo>
                    <a:cubicBezTo>
                      <a:pt x="1055" y="1304"/>
                      <a:pt x="1055" y="1304"/>
                      <a:pt x="1055" y="1304"/>
                    </a:cubicBezTo>
                    <a:lnTo>
                      <a:pt x="1055" y="1429"/>
                    </a:lnTo>
                    <a:close/>
                    <a:moveTo>
                      <a:pt x="1800" y="2050"/>
                    </a:moveTo>
                    <a:cubicBezTo>
                      <a:pt x="1800" y="2174"/>
                      <a:pt x="1800" y="2174"/>
                      <a:pt x="1800" y="2174"/>
                    </a:cubicBezTo>
                    <a:cubicBezTo>
                      <a:pt x="1197" y="2174"/>
                      <a:pt x="1197" y="2174"/>
                      <a:pt x="1197" y="2174"/>
                    </a:cubicBezTo>
                    <a:cubicBezTo>
                      <a:pt x="1530" y="2050"/>
                      <a:pt x="1530" y="2050"/>
                      <a:pt x="1530" y="2050"/>
                    </a:cubicBezTo>
                    <a:lnTo>
                      <a:pt x="1800" y="2050"/>
                    </a:lnTo>
                    <a:close/>
                    <a:moveTo>
                      <a:pt x="1490" y="228"/>
                    </a:moveTo>
                    <a:cubicBezTo>
                      <a:pt x="1490" y="684"/>
                      <a:pt x="1490" y="684"/>
                      <a:pt x="1490" y="684"/>
                    </a:cubicBezTo>
                    <a:cubicBezTo>
                      <a:pt x="1490" y="752"/>
                      <a:pt x="1545" y="808"/>
                      <a:pt x="1614" y="808"/>
                    </a:cubicBezTo>
                    <a:cubicBezTo>
                      <a:pt x="1807" y="808"/>
                      <a:pt x="1807" y="808"/>
                      <a:pt x="1807" y="808"/>
                    </a:cubicBezTo>
                    <a:cubicBezTo>
                      <a:pt x="1682" y="932"/>
                      <a:pt x="1682" y="932"/>
                      <a:pt x="1682" y="932"/>
                    </a:cubicBezTo>
                    <a:cubicBezTo>
                      <a:pt x="1614" y="932"/>
                      <a:pt x="1614" y="932"/>
                      <a:pt x="1614" y="932"/>
                    </a:cubicBezTo>
                    <a:cubicBezTo>
                      <a:pt x="1477" y="932"/>
                      <a:pt x="1366" y="821"/>
                      <a:pt x="1366" y="684"/>
                    </a:cubicBezTo>
                    <a:cubicBezTo>
                      <a:pt x="1366" y="125"/>
                      <a:pt x="1366" y="125"/>
                      <a:pt x="1366" y="125"/>
                    </a:cubicBezTo>
                    <a:cubicBezTo>
                      <a:pt x="248" y="125"/>
                      <a:pt x="248" y="125"/>
                      <a:pt x="248" y="125"/>
                    </a:cubicBezTo>
                    <a:cubicBezTo>
                      <a:pt x="179" y="125"/>
                      <a:pt x="124" y="180"/>
                      <a:pt x="124" y="249"/>
                    </a:cubicBezTo>
                    <a:cubicBezTo>
                      <a:pt x="124" y="2608"/>
                      <a:pt x="124" y="2608"/>
                      <a:pt x="124" y="2608"/>
                    </a:cubicBezTo>
                    <a:cubicBezTo>
                      <a:pt x="124" y="2677"/>
                      <a:pt x="179" y="2733"/>
                      <a:pt x="248" y="2733"/>
                    </a:cubicBezTo>
                    <a:cubicBezTo>
                      <a:pt x="1987" y="2733"/>
                      <a:pt x="1987" y="2733"/>
                      <a:pt x="1987" y="2733"/>
                    </a:cubicBezTo>
                    <a:cubicBezTo>
                      <a:pt x="2055" y="2733"/>
                      <a:pt x="2111" y="2677"/>
                      <a:pt x="2111" y="2608"/>
                    </a:cubicBezTo>
                    <a:cubicBezTo>
                      <a:pt x="2111" y="1733"/>
                      <a:pt x="2111" y="1733"/>
                      <a:pt x="2111" y="1733"/>
                    </a:cubicBezTo>
                    <a:cubicBezTo>
                      <a:pt x="2235" y="1609"/>
                      <a:pt x="2235" y="1609"/>
                      <a:pt x="2235" y="1609"/>
                    </a:cubicBezTo>
                    <a:cubicBezTo>
                      <a:pt x="2235" y="2608"/>
                      <a:pt x="2235" y="2608"/>
                      <a:pt x="2235" y="2608"/>
                    </a:cubicBezTo>
                    <a:cubicBezTo>
                      <a:pt x="2235" y="2746"/>
                      <a:pt x="2124" y="2857"/>
                      <a:pt x="1987" y="2857"/>
                    </a:cubicBezTo>
                    <a:cubicBezTo>
                      <a:pt x="248" y="2857"/>
                      <a:pt x="248" y="2857"/>
                      <a:pt x="248" y="2857"/>
                    </a:cubicBezTo>
                    <a:cubicBezTo>
                      <a:pt x="111" y="2857"/>
                      <a:pt x="0" y="2746"/>
                      <a:pt x="0" y="2608"/>
                    </a:cubicBezTo>
                    <a:cubicBezTo>
                      <a:pt x="0" y="249"/>
                      <a:pt x="0" y="249"/>
                      <a:pt x="0" y="249"/>
                    </a:cubicBezTo>
                    <a:cubicBezTo>
                      <a:pt x="0" y="112"/>
                      <a:pt x="111" y="0"/>
                      <a:pt x="248" y="0"/>
                    </a:cubicBezTo>
                    <a:cubicBezTo>
                      <a:pt x="1450" y="0"/>
                      <a:pt x="1450" y="0"/>
                      <a:pt x="1450" y="0"/>
                    </a:cubicBezTo>
                    <a:cubicBezTo>
                      <a:pt x="2010" y="604"/>
                      <a:pt x="2010" y="604"/>
                      <a:pt x="2010" y="604"/>
                    </a:cubicBezTo>
                    <a:cubicBezTo>
                      <a:pt x="1924" y="691"/>
                      <a:pt x="1924" y="691"/>
                      <a:pt x="1924" y="691"/>
                    </a:cubicBezTo>
                    <a:lnTo>
                      <a:pt x="1490" y="228"/>
                    </a:lnTo>
                    <a:close/>
                    <a:moveTo>
                      <a:pt x="1490" y="228"/>
                    </a:moveTo>
                    <a:cubicBezTo>
                      <a:pt x="1490" y="228"/>
                      <a:pt x="1490" y="228"/>
                      <a:pt x="1490" y="22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a:extLst>
              <a:ext uri="{FF2B5EF4-FFF2-40B4-BE49-F238E27FC236}">
                <a16:creationId xmlns:a16="http://schemas.microsoft.com/office/drawing/2014/main" id="{45ABBD9B-7AC9-4FF1-B0CC-BBA808DAF046}"/>
              </a:ext>
            </a:extLst>
          </p:cNvPr>
          <p:cNvGrpSpPr/>
          <p:nvPr/>
        </p:nvGrpSpPr>
        <p:grpSpPr>
          <a:xfrm>
            <a:off x="3799127" y="1718503"/>
            <a:ext cx="2010191" cy="4098278"/>
            <a:chOff x="3799127" y="1718503"/>
            <a:chExt cx="2010191" cy="4098278"/>
          </a:xfrm>
        </p:grpSpPr>
        <p:sp>
          <p:nvSpPr>
            <p:cNvPr id="11" name="矩形: 圆角 27">
              <a:extLst>
                <a:ext uri="{FF2B5EF4-FFF2-40B4-BE49-F238E27FC236}">
                  <a16:creationId xmlns:a16="http://schemas.microsoft.com/office/drawing/2014/main" id="{20594660-26B1-43BD-A567-03338792ED05}"/>
                </a:ext>
              </a:extLst>
            </p:cNvPr>
            <p:cNvSpPr/>
            <p:nvPr/>
          </p:nvSpPr>
          <p:spPr>
            <a:xfrm>
              <a:off x="3825596" y="1718503"/>
              <a:ext cx="1934387" cy="4098278"/>
            </a:xfrm>
            <a:prstGeom prst="roundRect">
              <a:avLst>
                <a:gd name="adj" fmla="val 50000"/>
              </a:avLst>
            </a:prstGeom>
            <a:noFill/>
            <a:ln w="6350">
              <a:solidFill>
                <a:srgbClr val="D41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8" name="组合 17">
              <a:extLst>
                <a:ext uri="{FF2B5EF4-FFF2-40B4-BE49-F238E27FC236}">
                  <a16:creationId xmlns:a16="http://schemas.microsoft.com/office/drawing/2014/main" id="{3E19F22A-B83A-40A5-BFCE-D5DCA1586512}"/>
                </a:ext>
              </a:extLst>
            </p:cNvPr>
            <p:cNvGrpSpPr/>
            <p:nvPr/>
          </p:nvGrpSpPr>
          <p:grpSpPr>
            <a:xfrm>
              <a:off x="3799127" y="3441745"/>
              <a:ext cx="2010191" cy="1314348"/>
              <a:chOff x="3574070" y="3409801"/>
              <a:chExt cx="2207234" cy="1443184"/>
            </a:xfrm>
          </p:grpSpPr>
          <p:sp>
            <p:nvSpPr>
              <p:cNvPr id="19" name="文本框 18">
                <a:extLst>
                  <a:ext uri="{FF2B5EF4-FFF2-40B4-BE49-F238E27FC236}">
                    <a16:creationId xmlns:a16="http://schemas.microsoft.com/office/drawing/2014/main" id="{80F3DEDC-6B34-42B6-AB9E-495C71D25203}"/>
                  </a:ext>
                </a:extLst>
              </p:cNvPr>
              <p:cNvSpPr txBox="1"/>
              <p:nvPr/>
            </p:nvSpPr>
            <p:spPr>
              <a:xfrm>
                <a:off x="3574070" y="3409801"/>
                <a:ext cx="2207234" cy="439330"/>
              </a:xfrm>
              <a:prstGeom prst="rect">
                <a:avLst/>
              </a:prstGeom>
              <a:noFill/>
            </p:spPr>
            <p:txBody>
              <a:bodyPr wrap="square" rtlCol="0">
                <a:spAutoFit/>
              </a:bodyPr>
              <a:lstStyle/>
              <a:p>
                <a:pPr algn="ctr"/>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20" name="矩形 19">
                <a:extLst>
                  <a:ext uri="{FF2B5EF4-FFF2-40B4-BE49-F238E27FC236}">
                    <a16:creationId xmlns:a16="http://schemas.microsoft.com/office/drawing/2014/main" id="{254FD1BA-6076-4B5A-AA04-1EA306B1DF65}"/>
                  </a:ext>
                </a:extLst>
              </p:cNvPr>
              <p:cNvSpPr/>
              <p:nvPr/>
            </p:nvSpPr>
            <p:spPr>
              <a:xfrm>
                <a:off x="4533687" y="3865911"/>
                <a:ext cx="288000"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1" name="文本框 20">
                <a:extLst>
                  <a:ext uri="{FF2B5EF4-FFF2-40B4-BE49-F238E27FC236}">
                    <a16:creationId xmlns:a16="http://schemas.microsoft.com/office/drawing/2014/main" id="{1E04B2BE-10E1-401D-84F2-C36B3628B904}"/>
                  </a:ext>
                </a:extLst>
              </p:cNvPr>
              <p:cNvSpPr txBox="1"/>
              <p:nvPr/>
            </p:nvSpPr>
            <p:spPr>
              <a:xfrm>
                <a:off x="3934240" y="4021076"/>
                <a:ext cx="1486894" cy="831909"/>
              </a:xfrm>
              <a:prstGeom prst="rect">
                <a:avLst/>
              </a:prstGeom>
              <a:noFill/>
            </p:spPr>
            <p:txBody>
              <a:bodyPr wrap="square" rtlCol="0">
                <a:spAutoFit/>
              </a:bodyPr>
              <a:lstStyle/>
              <a:p>
                <a:pPr algn="ctr">
                  <a:lnSpc>
                    <a:spcPct val="150000"/>
                  </a:lnSpc>
                </a:pPr>
                <a:r>
                  <a:rPr lang="en-US" altLang="zh-CN" sz="1000" spc="40" dirty="0">
                    <a:solidFill>
                      <a:schemeClr val="tx1">
                        <a:lumMod val="75000"/>
                        <a:lumOff val="2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000" spc="40" dirty="0">
                  <a:solidFill>
                    <a:schemeClr val="tx1">
                      <a:lumMod val="75000"/>
                      <a:lumOff val="2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39" name="组合 38">
              <a:extLst>
                <a:ext uri="{FF2B5EF4-FFF2-40B4-BE49-F238E27FC236}">
                  <a16:creationId xmlns:a16="http://schemas.microsoft.com/office/drawing/2014/main" id="{EFA84245-D902-48B2-836C-AE87FEC070A1}"/>
                </a:ext>
              </a:extLst>
            </p:cNvPr>
            <p:cNvGrpSpPr/>
            <p:nvPr/>
          </p:nvGrpSpPr>
          <p:grpSpPr>
            <a:xfrm>
              <a:off x="4104279" y="1903523"/>
              <a:ext cx="1377022" cy="1377021"/>
              <a:chOff x="3909134" y="1720798"/>
              <a:chExt cx="1512000" cy="1512000"/>
            </a:xfrm>
          </p:grpSpPr>
          <p:sp>
            <p:nvSpPr>
              <p:cNvPr id="40" name="椭圆 39">
                <a:extLst>
                  <a:ext uri="{FF2B5EF4-FFF2-40B4-BE49-F238E27FC236}">
                    <a16:creationId xmlns:a16="http://schemas.microsoft.com/office/drawing/2014/main" id="{F38B0732-B54B-4C35-997F-DBFBF6E2456F}"/>
                  </a:ext>
                </a:extLst>
              </p:cNvPr>
              <p:cNvSpPr/>
              <p:nvPr/>
            </p:nvSpPr>
            <p:spPr>
              <a:xfrm>
                <a:off x="3909134" y="1720798"/>
                <a:ext cx="1512000" cy="1512000"/>
              </a:xfrm>
              <a:prstGeom prst="ellipse">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15">
                <a:extLst>
                  <a:ext uri="{FF2B5EF4-FFF2-40B4-BE49-F238E27FC236}">
                    <a16:creationId xmlns:a16="http://schemas.microsoft.com/office/drawing/2014/main" id="{E7C4AC35-23DC-49F9-9556-DB7FE76D6CEE}"/>
                  </a:ext>
                </a:extLst>
              </p:cNvPr>
              <p:cNvSpPr>
                <a:spLocks noEditPoints="1"/>
              </p:cNvSpPr>
              <p:nvPr/>
            </p:nvSpPr>
            <p:spPr bwMode="auto">
              <a:xfrm>
                <a:off x="4435579" y="2258438"/>
                <a:ext cx="459110" cy="459110"/>
              </a:xfrm>
              <a:custGeom>
                <a:avLst/>
                <a:gdLst>
                  <a:gd name="T0" fmla="*/ 2204 w 2599"/>
                  <a:gd name="T1" fmla="*/ 392 h 2595"/>
                  <a:gd name="T2" fmla="*/ 1893 w 2599"/>
                  <a:gd name="T3" fmla="*/ 233 h 2595"/>
                  <a:gd name="T4" fmla="*/ 772 w 2599"/>
                  <a:gd name="T5" fmla="*/ 165 h 2595"/>
                  <a:gd name="T6" fmla="*/ 100 w 2599"/>
                  <a:gd name="T7" fmla="*/ 838 h 2595"/>
                  <a:gd name="T8" fmla="*/ 100 w 2599"/>
                  <a:gd name="T9" fmla="*/ 1822 h 2595"/>
                  <a:gd name="T10" fmla="*/ 772 w 2599"/>
                  <a:gd name="T11" fmla="*/ 2495 h 2595"/>
                  <a:gd name="T12" fmla="*/ 1757 w 2599"/>
                  <a:gd name="T13" fmla="*/ 2495 h 2595"/>
                  <a:gd name="T14" fmla="*/ 2430 w 2599"/>
                  <a:gd name="T15" fmla="*/ 1822 h 2595"/>
                  <a:gd name="T16" fmla="*/ 2364 w 2599"/>
                  <a:gd name="T17" fmla="*/ 705 h 2595"/>
                  <a:gd name="T18" fmla="*/ 1976 w 2599"/>
                  <a:gd name="T19" fmla="*/ 1081 h 2595"/>
                  <a:gd name="T20" fmla="*/ 2024 w 2599"/>
                  <a:gd name="T21" fmla="*/ 1330 h 2595"/>
                  <a:gd name="T22" fmla="*/ 1265 w 2599"/>
                  <a:gd name="T23" fmla="*/ 2089 h 2595"/>
                  <a:gd name="T24" fmla="*/ 506 w 2599"/>
                  <a:gd name="T25" fmla="*/ 1330 h 2595"/>
                  <a:gd name="T26" fmla="*/ 1265 w 2599"/>
                  <a:gd name="T27" fmla="*/ 571 h 2595"/>
                  <a:gd name="T28" fmla="*/ 1512 w 2599"/>
                  <a:gd name="T29" fmla="*/ 613 h 2595"/>
                  <a:gd name="T30" fmla="*/ 1523 w 2599"/>
                  <a:gd name="T31" fmla="*/ 970 h 2595"/>
                  <a:gd name="T32" fmla="*/ 822 w 2599"/>
                  <a:gd name="T33" fmla="*/ 1329 h 2595"/>
                  <a:gd name="T34" fmla="*/ 1707 w 2599"/>
                  <a:gd name="T35" fmla="*/ 1329 h 2595"/>
                  <a:gd name="T36" fmla="*/ 1669 w 2599"/>
                  <a:gd name="T37" fmla="*/ 1014 h 2595"/>
                  <a:gd name="T38" fmla="*/ 1580 w 2599"/>
                  <a:gd name="T39" fmla="*/ 1330 h 2595"/>
                  <a:gd name="T40" fmla="*/ 949 w 2599"/>
                  <a:gd name="T41" fmla="*/ 1330 h 2595"/>
                  <a:gd name="T42" fmla="*/ 1439 w 2599"/>
                  <a:gd name="T43" fmla="*/ 1066 h 2595"/>
                  <a:gd name="T44" fmla="*/ 1264 w 2599"/>
                  <a:gd name="T45" fmla="*/ 1203 h 2595"/>
                  <a:gd name="T46" fmla="*/ 1264 w 2599"/>
                  <a:gd name="T47" fmla="*/ 1457 h 2595"/>
                  <a:gd name="T48" fmla="*/ 1387 w 2599"/>
                  <a:gd name="T49" fmla="*/ 1297 h 2595"/>
                  <a:gd name="T50" fmla="*/ 1580 w 2599"/>
                  <a:gd name="T51" fmla="*/ 1330 h 2595"/>
                  <a:gd name="T52" fmla="*/ 1802 w 2599"/>
                  <a:gd name="T53" fmla="*/ 502 h 2595"/>
                  <a:gd name="T54" fmla="*/ 1916 w 2599"/>
                  <a:gd name="T55" fmla="*/ 588 h 2595"/>
                  <a:gd name="T56" fmla="*/ 1750 w 2599"/>
                  <a:gd name="T57" fmla="*/ 555 h 2595"/>
                  <a:gd name="T58" fmla="*/ 1682 w 2599"/>
                  <a:gd name="T59" fmla="*/ 816 h 2595"/>
                  <a:gd name="T60" fmla="*/ 1750 w 2599"/>
                  <a:gd name="T61" fmla="*/ 555 h 2595"/>
                  <a:gd name="T62" fmla="*/ 1936 w 2599"/>
                  <a:gd name="T63" fmla="*/ 943 h 2595"/>
                  <a:gd name="T64" fmla="*/ 1881 w 2599"/>
                  <a:gd name="T65" fmla="*/ 802 h 2595"/>
                  <a:gd name="T66" fmla="*/ 2021 w 2599"/>
                  <a:gd name="T67" fmla="*/ 861 h 2595"/>
                  <a:gd name="T68" fmla="*/ 1935 w 2599"/>
                  <a:gd name="T69" fmla="*/ 749 h 2595"/>
                  <a:gd name="T70" fmla="*/ 2177 w 2599"/>
                  <a:gd name="T71" fmla="*/ 710 h 2595"/>
                  <a:gd name="T72" fmla="*/ 2232 w 2599"/>
                  <a:gd name="T73" fmla="*/ 656 h 2595"/>
                  <a:gd name="T74" fmla="*/ 2159 w 2599"/>
                  <a:gd name="T75" fmla="*/ 528 h 2595"/>
                  <a:gd name="T76" fmla="*/ 2341 w 2599"/>
                  <a:gd name="T77" fmla="*/ 551 h 2595"/>
                  <a:gd name="T78" fmla="*/ 2081 w 2599"/>
                  <a:gd name="T79" fmla="*/ 424 h 2595"/>
                  <a:gd name="T80" fmla="*/ 1928 w 2599"/>
                  <a:gd name="T81" fmla="*/ 376 h 2595"/>
                  <a:gd name="T82" fmla="*/ 2081 w 2599"/>
                  <a:gd name="T83" fmla="*/ 424 h 2595"/>
                  <a:gd name="T84" fmla="*/ 2069 w 2599"/>
                  <a:gd name="T85" fmla="*/ 2134 h 2595"/>
                  <a:gd name="T86" fmla="*/ 460 w 2599"/>
                  <a:gd name="T87" fmla="*/ 2134 h 2595"/>
                  <a:gd name="T88" fmla="*/ 460 w 2599"/>
                  <a:gd name="T89" fmla="*/ 525 h 2595"/>
                  <a:gd name="T90" fmla="*/ 1800 w 2599"/>
                  <a:gd name="T91" fmla="*/ 325 h 2595"/>
                  <a:gd name="T92" fmla="*/ 1265 w 2599"/>
                  <a:gd name="T93" fmla="*/ 444 h 2595"/>
                  <a:gd name="T94" fmla="*/ 380 w 2599"/>
                  <a:gd name="T95" fmla="*/ 1329 h 2595"/>
                  <a:gd name="T96" fmla="*/ 1265 w 2599"/>
                  <a:gd name="T97" fmla="*/ 2214 h 2595"/>
                  <a:gd name="T98" fmla="*/ 2150 w 2599"/>
                  <a:gd name="T99" fmla="*/ 1329 h 2595"/>
                  <a:gd name="T100" fmla="*/ 2269 w 2599"/>
                  <a:gd name="T101" fmla="*/ 796 h 2595"/>
                  <a:gd name="T102" fmla="*/ 2403 w 2599"/>
                  <a:gd name="T103" fmla="*/ 133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9" h="2595">
                    <a:moveTo>
                      <a:pt x="2599" y="477"/>
                    </a:moveTo>
                    <a:cubicBezTo>
                      <a:pt x="2204" y="392"/>
                      <a:pt x="2204" y="392"/>
                      <a:pt x="2204" y="392"/>
                    </a:cubicBezTo>
                    <a:cubicBezTo>
                      <a:pt x="2126" y="0"/>
                      <a:pt x="2126" y="0"/>
                      <a:pt x="2126" y="0"/>
                    </a:cubicBezTo>
                    <a:cubicBezTo>
                      <a:pt x="1893" y="233"/>
                      <a:pt x="1893" y="233"/>
                      <a:pt x="1893" y="233"/>
                    </a:cubicBezTo>
                    <a:cubicBezTo>
                      <a:pt x="1703" y="123"/>
                      <a:pt x="1487" y="65"/>
                      <a:pt x="1265" y="65"/>
                    </a:cubicBezTo>
                    <a:cubicBezTo>
                      <a:pt x="1094" y="65"/>
                      <a:pt x="928" y="99"/>
                      <a:pt x="772" y="165"/>
                    </a:cubicBezTo>
                    <a:cubicBezTo>
                      <a:pt x="622" y="228"/>
                      <a:pt x="487" y="320"/>
                      <a:pt x="371" y="436"/>
                    </a:cubicBezTo>
                    <a:cubicBezTo>
                      <a:pt x="254" y="552"/>
                      <a:pt x="163" y="687"/>
                      <a:pt x="100" y="838"/>
                    </a:cubicBezTo>
                    <a:cubicBezTo>
                      <a:pt x="34" y="994"/>
                      <a:pt x="0" y="1159"/>
                      <a:pt x="0" y="1330"/>
                    </a:cubicBezTo>
                    <a:cubicBezTo>
                      <a:pt x="0" y="1500"/>
                      <a:pt x="34" y="1666"/>
                      <a:pt x="100" y="1822"/>
                    </a:cubicBezTo>
                    <a:cubicBezTo>
                      <a:pt x="163" y="1973"/>
                      <a:pt x="254" y="2108"/>
                      <a:pt x="371" y="2224"/>
                    </a:cubicBezTo>
                    <a:cubicBezTo>
                      <a:pt x="487" y="2340"/>
                      <a:pt x="622" y="2431"/>
                      <a:pt x="772" y="2495"/>
                    </a:cubicBezTo>
                    <a:cubicBezTo>
                      <a:pt x="928" y="2561"/>
                      <a:pt x="1094" y="2595"/>
                      <a:pt x="1265" y="2595"/>
                    </a:cubicBezTo>
                    <a:cubicBezTo>
                      <a:pt x="1435" y="2595"/>
                      <a:pt x="1601" y="2561"/>
                      <a:pt x="1757" y="2495"/>
                    </a:cubicBezTo>
                    <a:cubicBezTo>
                      <a:pt x="1908" y="2431"/>
                      <a:pt x="2043" y="2340"/>
                      <a:pt x="2159" y="2224"/>
                    </a:cubicBezTo>
                    <a:cubicBezTo>
                      <a:pt x="2275" y="2108"/>
                      <a:pt x="2366" y="1973"/>
                      <a:pt x="2430" y="1822"/>
                    </a:cubicBezTo>
                    <a:cubicBezTo>
                      <a:pt x="2496" y="1666"/>
                      <a:pt x="2529" y="1500"/>
                      <a:pt x="2529" y="1330"/>
                    </a:cubicBezTo>
                    <a:cubicBezTo>
                      <a:pt x="2529" y="1109"/>
                      <a:pt x="2472" y="894"/>
                      <a:pt x="2364" y="705"/>
                    </a:cubicBezTo>
                    <a:lnTo>
                      <a:pt x="2599" y="477"/>
                    </a:lnTo>
                    <a:close/>
                    <a:moveTo>
                      <a:pt x="1976" y="1081"/>
                    </a:moveTo>
                    <a:cubicBezTo>
                      <a:pt x="1980" y="1076"/>
                      <a:pt x="1980" y="1076"/>
                      <a:pt x="1980" y="1076"/>
                    </a:cubicBezTo>
                    <a:cubicBezTo>
                      <a:pt x="2009" y="1157"/>
                      <a:pt x="2024" y="1242"/>
                      <a:pt x="2024" y="1330"/>
                    </a:cubicBezTo>
                    <a:cubicBezTo>
                      <a:pt x="2024" y="1532"/>
                      <a:pt x="1945" y="1723"/>
                      <a:pt x="1801" y="1866"/>
                    </a:cubicBezTo>
                    <a:cubicBezTo>
                      <a:pt x="1658" y="2010"/>
                      <a:pt x="1468" y="2089"/>
                      <a:pt x="1265" y="2089"/>
                    </a:cubicBezTo>
                    <a:cubicBezTo>
                      <a:pt x="1062" y="2089"/>
                      <a:pt x="871" y="2010"/>
                      <a:pt x="728" y="1866"/>
                    </a:cubicBezTo>
                    <a:cubicBezTo>
                      <a:pt x="585" y="1723"/>
                      <a:pt x="506" y="1532"/>
                      <a:pt x="506" y="1330"/>
                    </a:cubicBezTo>
                    <a:cubicBezTo>
                      <a:pt x="506" y="1127"/>
                      <a:pt x="585" y="936"/>
                      <a:pt x="728" y="793"/>
                    </a:cubicBezTo>
                    <a:cubicBezTo>
                      <a:pt x="871" y="650"/>
                      <a:pt x="1062" y="571"/>
                      <a:pt x="1265" y="571"/>
                    </a:cubicBezTo>
                    <a:cubicBezTo>
                      <a:pt x="1351" y="571"/>
                      <a:pt x="1434" y="585"/>
                      <a:pt x="1513" y="612"/>
                    </a:cubicBezTo>
                    <a:cubicBezTo>
                      <a:pt x="1512" y="613"/>
                      <a:pt x="1512" y="613"/>
                      <a:pt x="1512" y="613"/>
                    </a:cubicBezTo>
                    <a:cubicBezTo>
                      <a:pt x="1574" y="920"/>
                      <a:pt x="1574" y="920"/>
                      <a:pt x="1574" y="920"/>
                    </a:cubicBezTo>
                    <a:cubicBezTo>
                      <a:pt x="1523" y="970"/>
                      <a:pt x="1523" y="970"/>
                      <a:pt x="1523" y="970"/>
                    </a:cubicBezTo>
                    <a:cubicBezTo>
                      <a:pt x="1450" y="918"/>
                      <a:pt x="1361" y="887"/>
                      <a:pt x="1265" y="887"/>
                    </a:cubicBezTo>
                    <a:cubicBezTo>
                      <a:pt x="1021" y="887"/>
                      <a:pt x="822" y="1085"/>
                      <a:pt x="822" y="1329"/>
                    </a:cubicBezTo>
                    <a:cubicBezTo>
                      <a:pt x="822" y="1573"/>
                      <a:pt x="1020" y="1772"/>
                      <a:pt x="1265" y="1772"/>
                    </a:cubicBezTo>
                    <a:cubicBezTo>
                      <a:pt x="1509" y="1772"/>
                      <a:pt x="1707" y="1573"/>
                      <a:pt x="1707" y="1329"/>
                    </a:cubicBezTo>
                    <a:cubicBezTo>
                      <a:pt x="1707" y="1230"/>
                      <a:pt x="1675" y="1139"/>
                      <a:pt x="1619" y="1065"/>
                    </a:cubicBezTo>
                    <a:cubicBezTo>
                      <a:pt x="1669" y="1014"/>
                      <a:pt x="1669" y="1014"/>
                      <a:pt x="1669" y="1014"/>
                    </a:cubicBezTo>
                    <a:lnTo>
                      <a:pt x="1976" y="1081"/>
                    </a:lnTo>
                    <a:close/>
                    <a:moveTo>
                      <a:pt x="1580" y="1330"/>
                    </a:moveTo>
                    <a:cubicBezTo>
                      <a:pt x="1580" y="1504"/>
                      <a:pt x="1439" y="1645"/>
                      <a:pt x="1265" y="1645"/>
                    </a:cubicBezTo>
                    <a:cubicBezTo>
                      <a:pt x="1091" y="1645"/>
                      <a:pt x="949" y="1504"/>
                      <a:pt x="949" y="1330"/>
                    </a:cubicBezTo>
                    <a:cubicBezTo>
                      <a:pt x="949" y="1156"/>
                      <a:pt x="1091" y="1014"/>
                      <a:pt x="1265" y="1014"/>
                    </a:cubicBezTo>
                    <a:cubicBezTo>
                      <a:pt x="1329" y="1014"/>
                      <a:pt x="1389" y="1033"/>
                      <a:pt x="1439" y="1066"/>
                    </a:cubicBezTo>
                    <a:cubicBezTo>
                      <a:pt x="1297" y="1208"/>
                      <a:pt x="1297" y="1208"/>
                      <a:pt x="1297" y="1208"/>
                    </a:cubicBezTo>
                    <a:cubicBezTo>
                      <a:pt x="1287" y="1205"/>
                      <a:pt x="1276" y="1203"/>
                      <a:pt x="1264" y="1203"/>
                    </a:cubicBezTo>
                    <a:cubicBezTo>
                      <a:pt x="1195" y="1203"/>
                      <a:pt x="1138" y="1260"/>
                      <a:pt x="1138" y="1330"/>
                    </a:cubicBezTo>
                    <a:cubicBezTo>
                      <a:pt x="1138" y="1400"/>
                      <a:pt x="1194" y="1457"/>
                      <a:pt x="1264" y="1457"/>
                    </a:cubicBezTo>
                    <a:cubicBezTo>
                      <a:pt x="1334" y="1457"/>
                      <a:pt x="1391" y="1399"/>
                      <a:pt x="1391" y="1330"/>
                    </a:cubicBezTo>
                    <a:cubicBezTo>
                      <a:pt x="1391" y="1318"/>
                      <a:pt x="1390" y="1307"/>
                      <a:pt x="1387" y="1297"/>
                    </a:cubicBezTo>
                    <a:cubicBezTo>
                      <a:pt x="1528" y="1155"/>
                      <a:pt x="1528" y="1155"/>
                      <a:pt x="1528" y="1155"/>
                    </a:cubicBezTo>
                    <a:cubicBezTo>
                      <a:pt x="1561" y="1205"/>
                      <a:pt x="1580" y="1265"/>
                      <a:pt x="1580" y="1330"/>
                    </a:cubicBezTo>
                    <a:close/>
                    <a:moveTo>
                      <a:pt x="1841" y="661"/>
                    </a:moveTo>
                    <a:cubicBezTo>
                      <a:pt x="1802" y="502"/>
                      <a:pt x="1802" y="502"/>
                      <a:pt x="1802" y="502"/>
                    </a:cubicBezTo>
                    <a:cubicBezTo>
                      <a:pt x="1876" y="428"/>
                      <a:pt x="1876" y="428"/>
                      <a:pt x="1876" y="428"/>
                    </a:cubicBezTo>
                    <a:cubicBezTo>
                      <a:pt x="1916" y="588"/>
                      <a:pt x="1916" y="588"/>
                      <a:pt x="1916" y="588"/>
                    </a:cubicBezTo>
                    <a:lnTo>
                      <a:pt x="1841" y="661"/>
                    </a:lnTo>
                    <a:close/>
                    <a:moveTo>
                      <a:pt x="1750" y="555"/>
                    </a:moveTo>
                    <a:cubicBezTo>
                      <a:pt x="1789" y="712"/>
                      <a:pt x="1789" y="712"/>
                      <a:pt x="1789" y="712"/>
                    </a:cubicBezTo>
                    <a:cubicBezTo>
                      <a:pt x="1682" y="816"/>
                      <a:pt x="1682" y="816"/>
                      <a:pt x="1682" y="816"/>
                    </a:cubicBezTo>
                    <a:cubicBezTo>
                      <a:pt x="1649" y="655"/>
                      <a:pt x="1649" y="655"/>
                      <a:pt x="1649" y="655"/>
                    </a:cubicBezTo>
                    <a:lnTo>
                      <a:pt x="1750" y="555"/>
                    </a:lnTo>
                    <a:close/>
                    <a:moveTo>
                      <a:pt x="2021" y="861"/>
                    </a:moveTo>
                    <a:cubicBezTo>
                      <a:pt x="1936" y="943"/>
                      <a:pt x="1936" y="943"/>
                      <a:pt x="1936" y="943"/>
                    </a:cubicBezTo>
                    <a:cubicBezTo>
                      <a:pt x="1775" y="908"/>
                      <a:pt x="1775" y="908"/>
                      <a:pt x="1775" y="908"/>
                    </a:cubicBezTo>
                    <a:cubicBezTo>
                      <a:pt x="1881" y="802"/>
                      <a:pt x="1881" y="802"/>
                      <a:pt x="1881" y="802"/>
                    </a:cubicBezTo>
                    <a:cubicBezTo>
                      <a:pt x="2047" y="835"/>
                      <a:pt x="2047" y="835"/>
                      <a:pt x="2047" y="835"/>
                    </a:cubicBezTo>
                    <a:lnTo>
                      <a:pt x="2021" y="861"/>
                    </a:lnTo>
                    <a:close/>
                    <a:moveTo>
                      <a:pt x="2102" y="782"/>
                    </a:moveTo>
                    <a:cubicBezTo>
                      <a:pt x="1935" y="749"/>
                      <a:pt x="1935" y="749"/>
                      <a:pt x="1935" y="749"/>
                    </a:cubicBezTo>
                    <a:cubicBezTo>
                      <a:pt x="2008" y="676"/>
                      <a:pt x="2008" y="676"/>
                      <a:pt x="2008" y="676"/>
                    </a:cubicBezTo>
                    <a:cubicBezTo>
                      <a:pt x="2177" y="710"/>
                      <a:pt x="2177" y="710"/>
                      <a:pt x="2177" y="710"/>
                    </a:cubicBezTo>
                    <a:lnTo>
                      <a:pt x="2102" y="782"/>
                    </a:lnTo>
                    <a:close/>
                    <a:moveTo>
                      <a:pt x="2232" y="656"/>
                    </a:moveTo>
                    <a:cubicBezTo>
                      <a:pt x="2062" y="622"/>
                      <a:pt x="2062" y="622"/>
                      <a:pt x="2062" y="622"/>
                    </a:cubicBezTo>
                    <a:cubicBezTo>
                      <a:pt x="2159" y="528"/>
                      <a:pt x="2159" y="528"/>
                      <a:pt x="2159" y="528"/>
                    </a:cubicBezTo>
                    <a:cubicBezTo>
                      <a:pt x="2174" y="515"/>
                      <a:pt x="2174" y="515"/>
                      <a:pt x="2174" y="515"/>
                    </a:cubicBezTo>
                    <a:cubicBezTo>
                      <a:pt x="2341" y="551"/>
                      <a:pt x="2341" y="551"/>
                      <a:pt x="2341" y="551"/>
                    </a:cubicBezTo>
                    <a:lnTo>
                      <a:pt x="2232" y="656"/>
                    </a:lnTo>
                    <a:close/>
                    <a:moveTo>
                      <a:pt x="2081" y="424"/>
                    </a:moveTo>
                    <a:cubicBezTo>
                      <a:pt x="1968" y="537"/>
                      <a:pt x="1968" y="537"/>
                      <a:pt x="1968" y="537"/>
                    </a:cubicBezTo>
                    <a:cubicBezTo>
                      <a:pt x="1928" y="376"/>
                      <a:pt x="1928" y="376"/>
                      <a:pt x="1928" y="376"/>
                    </a:cubicBezTo>
                    <a:cubicBezTo>
                      <a:pt x="2048" y="256"/>
                      <a:pt x="2048" y="256"/>
                      <a:pt x="2048" y="256"/>
                    </a:cubicBezTo>
                    <a:lnTo>
                      <a:pt x="2081" y="424"/>
                    </a:lnTo>
                    <a:close/>
                    <a:moveTo>
                      <a:pt x="2403" y="1330"/>
                    </a:moveTo>
                    <a:cubicBezTo>
                      <a:pt x="2403" y="1634"/>
                      <a:pt x="2284" y="1919"/>
                      <a:pt x="2069" y="2134"/>
                    </a:cubicBezTo>
                    <a:cubicBezTo>
                      <a:pt x="1854" y="2349"/>
                      <a:pt x="1569" y="2468"/>
                      <a:pt x="1265" y="2468"/>
                    </a:cubicBezTo>
                    <a:cubicBezTo>
                      <a:pt x="961" y="2468"/>
                      <a:pt x="675" y="2349"/>
                      <a:pt x="460" y="2134"/>
                    </a:cubicBezTo>
                    <a:cubicBezTo>
                      <a:pt x="245" y="1919"/>
                      <a:pt x="127" y="1634"/>
                      <a:pt x="127" y="1330"/>
                    </a:cubicBezTo>
                    <a:cubicBezTo>
                      <a:pt x="127" y="1026"/>
                      <a:pt x="245" y="740"/>
                      <a:pt x="460" y="525"/>
                    </a:cubicBezTo>
                    <a:cubicBezTo>
                      <a:pt x="675" y="310"/>
                      <a:pt x="961" y="191"/>
                      <a:pt x="1265" y="191"/>
                    </a:cubicBezTo>
                    <a:cubicBezTo>
                      <a:pt x="1454" y="191"/>
                      <a:pt x="1637" y="237"/>
                      <a:pt x="1800" y="325"/>
                    </a:cubicBezTo>
                    <a:cubicBezTo>
                      <a:pt x="1611" y="515"/>
                      <a:pt x="1611" y="515"/>
                      <a:pt x="1611" y="515"/>
                    </a:cubicBezTo>
                    <a:cubicBezTo>
                      <a:pt x="1502" y="468"/>
                      <a:pt x="1386" y="444"/>
                      <a:pt x="1265" y="444"/>
                    </a:cubicBezTo>
                    <a:cubicBezTo>
                      <a:pt x="1028" y="444"/>
                      <a:pt x="806" y="536"/>
                      <a:pt x="639" y="703"/>
                    </a:cubicBezTo>
                    <a:cubicBezTo>
                      <a:pt x="472" y="870"/>
                      <a:pt x="380" y="1093"/>
                      <a:pt x="380" y="1329"/>
                    </a:cubicBezTo>
                    <a:cubicBezTo>
                      <a:pt x="380" y="1566"/>
                      <a:pt x="472" y="1788"/>
                      <a:pt x="639" y="1955"/>
                    </a:cubicBezTo>
                    <a:cubicBezTo>
                      <a:pt x="806" y="2122"/>
                      <a:pt x="1028" y="2214"/>
                      <a:pt x="1265" y="2214"/>
                    </a:cubicBezTo>
                    <a:cubicBezTo>
                      <a:pt x="1501" y="2214"/>
                      <a:pt x="1724" y="2122"/>
                      <a:pt x="1891" y="1955"/>
                    </a:cubicBezTo>
                    <a:cubicBezTo>
                      <a:pt x="2058" y="1788"/>
                      <a:pt x="2150" y="1566"/>
                      <a:pt x="2150" y="1329"/>
                    </a:cubicBezTo>
                    <a:cubicBezTo>
                      <a:pt x="2150" y="1208"/>
                      <a:pt x="2126" y="1091"/>
                      <a:pt x="2078" y="981"/>
                    </a:cubicBezTo>
                    <a:cubicBezTo>
                      <a:pt x="2269" y="796"/>
                      <a:pt x="2269" y="796"/>
                      <a:pt x="2269" y="796"/>
                    </a:cubicBezTo>
                    <a:cubicBezTo>
                      <a:pt x="2357" y="959"/>
                      <a:pt x="2403" y="1142"/>
                      <a:pt x="2403" y="1330"/>
                    </a:cubicBezTo>
                    <a:close/>
                    <a:moveTo>
                      <a:pt x="2403" y="1330"/>
                    </a:moveTo>
                    <a:cubicBezTo>
                      <a:pt x="2403" y="1330"/>
                      <a:pt x="2403" y="1330"/>
                      <a:pt x="2403" y="133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7" name="组合 46">
            <a:extLst>
              <a:ext uri="{FF2B5EF4-FFF2-40B4-BE49-F238E27FC236}">
                <a16:creationId xmlns:a16="http://schemas.microsoft.com/office/drawing/2014/main" id="{C8E79991-B5C8-42B5-AD0C-473AAB850F96}"/>
              </a:ext>
            </a:extLst>
          </p:cNvPr>
          <p:cNvGrpSpPr/>
          <p:nvPr/>
        </p:nvGrpSpPr>
        <p:grpSpPr>
          <a:xfrm>
            <a:off x="8998468" y="1718503"/>
            <a:ext cx="2010191" cy="4098278"/>
            <a:chOff x="8998468" y="1718503"/>
            <a:chExt cx="2010191" cy="4098278"/>
          </a:xfrm>
        </p:grpSpPr>
        <p:sp>
          <p:nvSpPr>
            <p:cNvPr id="13" name="矩形: 圆角 29">
              <a:extLst>
                <a:ext uri="{FF2B5EF4-FFF2-40B4-BE49-F238E27FC236}">
                  <a16:creationId xmlns:a16="http://schemas.microsoft.com/office/drawing/2014/main" id="{5DB52DFA-99B6-4703-9B58-9B49DFA96892}"/>
                </a:ext>
              </a:extLst>
            </p:cNvPr>
            <p:cNvSpPr/>
            <p:nvPr/>
          </p:nvSpPr>
          <p:spPr>
            <a:xfrm>
              <a:off x="9038118" y="1718503"/>
              <a:ext cx="1934387" cy="4098278"/>
            </a:xfrm>
            <a:prstGeom prst="roundRect">
              <a:avLst>
                <a:gd name="adj" fmla="val 50000"/>
              </a:avLst>
            </a:prstGeom>
            <a:noFill/>
            <a:ln w="6350">
              <a:solidFill>
                <a:srgbClr val="D41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6" name="组合 25">
              <a:extLst>
                <a:ext uri="{FF2B5EF4-FFF2-40B4-BE49-F238E27FC236}">
                  <a16:creationId xmlns:a16="http://schemas.microsoft.com/office/drawing/2014/main" id="{578CD544-2529-4292-8B8E-F5965F87CFFB}"/>
                </a:ext>
              </a:extLst>
            </p:cNvPr>
            <p:cNvGrpSpPr/>
            <p:nvPr/>
          </p:nvGrpSpPr>
          <p:grpSpPr>
            <a:xfrm>
              <a:off x="8998468" y="3491464"/>
              <a:ext cx="2010191" cy="1264630"/>
              <a:chOff x="9283061" y="3464393"/>
              <a:chExt cx="2207234" cy="1388592"/>
            </a:xfrm>
          </p:grpSpPr>
          <p:sp>
            <p:nvSpPr>
              <p:cNvPr id="27" name="文本框 26">
                <a:extLst>
                  <a:ext uri="{FF2B5EF4-FFF2-40B4-BE49-F238E27FC236}">
                    <a16:creationId xmlns:a16="http://schemas.microsoft.com/office/drawing/2014/main" id="{524DA6DB-0E3C-4C92-8047-4A92F872B0C9}"/>
                  </a:ext>
                </a:extLst>
              </p:cNvPr>
              <p:cNvSpPr txBox="1"/>
              <p:nvPr/>
            </p:nvSpPr>
            <p:spPr>
              <a:xfrm>
                <a:off x="9283061" y="3464393"/>
                <a:ext cx="2207234" cy="439330"/>
              </a:xfrm>
              <a:prstGeom prst="rect">
                <a:avLst/>
              </a:prstGeom>
              <a:noFill/>
            </p:spPr>
            <p:txBody>
              <a:bodyPr wrap="square" rtlCol="0">
                <a:spAutoFit/>
              </a:bodyPr>
              <a:lstStyle/>
              <a:p>
                <a:pPr algn="ctr"/>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28" name="矩形 27">
                <a:extLst>
                  <a:ext uri="{FF2B5EF4-FFF2-40B4-BE49-F238E27FC236}">
                    <a16:creationId xmlns:a16="http://schemas.microsoft.com/office/drawing/2014/main" id="{C3277DE7-A1E7-46A5-AEED-D26F1CCD16D4}"/>
                  </a:ext>
                </a:extLst>
              </p:cNvPr>
              <p:cNvSpPr/>
              <p:nvPr/>
            </p:nvSpPr>
            <p:spPr>
              <a:xfrm>
                <a:off x="10242678" y="3865911"/>
                <a:ext cx="288000"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 name="文本框 28">
                <a:extLst>
                  <a:ext uri="{FF2B5EF4-FFF2-40B4-BE49-F238E27FC236}">
                    <a16:creationId xmlns:a16="http://schemas.microsoft.com/office/drawing/2014/main" id="{D3223BD4-4B44-4697-B160-0556A27D229D}"/>
                  </a:ext>
                </a:extLst>
              </p:cNvPr>
              <p:cNvSpPr txBox="1"/>
              <p:nvPr/>
            </p:nvSpPr>
            <p:spPr>
              <a:xfrm>
                <a:off x="9628129" y="4021076"/>
                <a:ext cx="1517098" cy="831909"/>
              </a:xfrm>
              <a:prstGeom prst="rect">
                <a:avLst/>
              </a:prstGeom>
              <a:noFill/>
            </p:spPr>
            <p:txBody>
              <a:bodyPr wrap="square" rtlCol="0">
                <a:spAutoFit/>
              </a:bodyPr>
              <a:lstStyle/>
              <a:p>
                <a:pPr algn="ctr">
                  <a:lnSpc>
                    <a:spcPct val="150000"/>
                  </a:lnSpc>
                </a:pPr>
                <a:r>
                  <a:rPr lang="en-US" altLang="zh-CN" sz="1000" spc="40" dirty="0">
                    <a:solidFill>
                      <a:schemeClr val="tx1">
                        <a:lumMod val="75000"/>
                        <a:lumOff val="2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000" spc="40" dirty="0">
                  <a:solidFill>
                    <a:schemeClr val="tx1">
                      <a:lumMod val="75000"/>
                      <a:lumOff val="2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42" name="组合 41">
              <a:extLst>
                <a:ext uri="{FF2B5EF4-FFF2-40B4-BE49-F238E27FC236}">
                  <a16:creationId xmlns:a16="http://schemas.microsoft.com/office/drawing/2014/main" id="{240B98EF-B7BE-416F-ABB3-9F2334C7F987}"/>
                </a:ext>
              </a:extLst>
            </p:cNvPr>
            <p:cNvGrpSpPr/>
            <p:nvPr/>
          </p:nvGrpSpPr>
          <p:grpSpPr>
            <a:xfrm>
              <a:off x="9317374" y="1903523"/>
              <a:ext cx="1377022" cy="1377021"/>
              <a:chOff x="9633227" y="1720798"/>
              <a:chExt cx="1512000" cy="1512000"/>
            </a:xfrm>
          </p:grpSpPr>
          <p:sp>
            <p:nvSpPr>
              <p:cNvPr id="43" name="椭圆 42">
                <a:extLst>
                  <a:ext uri="{FF2B5EF4-FFF2-40B4-BE49-F238E27FC236}">
                    <a16:creationId xmlns:a16="http://schemas.microsoft.com/office/drawing/2014/main" id="{FDF6AD71-17DE-4105-8DBF-A05865FCDCAC}"/>
                  </a:ext>
                </a:extLst>
              </p:cNvPr>
              <p:cNvSpPr/>
              <p:nvPr/>
            </p:nvSpPr>
            <p:spPr>
              <a:xfrm>
                <a:off x="9633227" y="1720798"/>
                <a:ext cx="1512000" cy="1512000"/>
              </a:xfrm>
              <a:prstGeom prst="ellipse">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5">
                <a:extLst>
                  <a:ext uri="{FF2B5EF4-FFF2-40B4-BE49-F238E27FC236}">
                    <a16:creationId xmlns:a16="http://schemas.microsoft.com/office/drawing/2014/main" id="{2219F37F-5AC7-47E5-B446-59C420A29BA5}"/>
                  </a:ext>
                </a:extLst>
              </p:cNvPr>
              <p:cNvSpPr>
                <a:spLocks noEditPoints="1"/>
              </p:cNvSpPr>
              <p:nvPr/>
            </p:nvSpPr>
            <p:spPr bwMode="auto">
              <a:xfrm>
                <a:off x="10179922" y="2309877"/>
                <a:ext cx="413511" cy="356232"/>
              </a:xfrm>
              <a:custGeom>
                <a:avLst/>
                <a:gdLst>
                  <a:gd name="T0" fmla="*/ 2494 w 2858"/>
                  <a:gd name="T1" fmla="*/ 517 h 2456"/>
                  <a:gd name="T2" fmla="*/ 2133 w 2858"/>
                  <a:gd name="T3" fmla="*/ 517 h 2456"/>
                  <a:gd name="T4" fmla="*/ 1978 w 2858"/>
                  <a:gd name="T5" fmla="*/ 143 h 2456"/>
                  <a:gd name="T6" fmla="*/ 1764 w 2858"/>
                  <a:gd name="T7" fmla="*/ 0 h 2456"/>
                  <a:gd name="T8" fmla="*/ 1094 w 2858"/>
                  <a:gd name="T9" fmla="*/ 0 h 2456"/>
                  <a:gd name="T10" fmla="*/ 880 w 2858"/>
                  <a:gd name="T11" fmla="*/ 143 h 2456"/>
                  <a:gd name="T12" fmla="*/ 725 w 2858"/>
                  <a:gd name="T13" fmla="*/ 517 h 2456"/>
                  <a:gd name="T14" fmla="*/ 364 w 2858"/>
                  <a:gd name="T15" fmla="*/ 517 h 2456"/>
                  <a:gd name="T16" fmla="*/ 0 w 2858"/>
                  <a:gd name="T17" fmla="*/ 881 h 2456"/>
                  <a:gd name="T18" fmla="*/ 0 w 2858"/>
                  <a:gd name="T19" fmla="*/ 2092 h 2456"/>
                  <a:gd name="T20" fmla="*/ 364 w 2858"/>
                  <a:gd name="T21" fmla="*/ 2456 h 2456"/>
                  <a:gd name="T22" fmla="*/ 2494 w 2858"/>
                  <a:gd name="T23" fmla="*/ 2456 h 2456"/>
                  <a:gd name="T24" fmla="*/ 2858 w 2858"/>
                  <a:gd name="T25" fmla="*/ 2092 h 2456"/>
                  <a:gd name="T26" fmla="*/ 2858 w 2858"/>
                  <a:gd name="T27" fmla="*/ 881 h 2456"/>
                  <a:gd name="T28" fmla="*/ 2494 w 2858"/>
                  <a:gd name="T29" fmla="*/ 517 h 2456"/>
                  <a:gd name="T30" fmla="*/ 2726 w 2858"/>
                  <a:gd name="T31" fmla="*/ 2092 h 2456"/>
                  <a:gd name="T32" fmla="*/ 2494 w 2858"/>
                  <a:gd name="T33" fmla="*/ 2323 h 2456"/>
                  <a:gd name="T34" fmla="*/ 364 w 2858"/>
                  <a:gd name="T35" fmla="*/ 2323 h 2456"/>
                  <a:gd name="T36" fmla="*/ 132 w 2858"/>
                  <a:gd name="T37" fmla="*/ 2092 h 2456"/>
                  <a:gd name="T38" fmla="*/ 132 w 2858"/>
                  <a:gd name="T39" fmla="*/ 881 h 2456"/>
                  <a:gd name="T40" fmla="*/ 364 w 2858"/>
                  <a:gd name="T41" fmla="*/ 649 h 2456"/>
                  <a:gd name="T42" fmla="*/ 769 w 2858"/>
                  <a:gd name="T43" fmla="*/ 649 h 2456"/>
                  <a:gd name="T44" fmla="*/ 830 w 2858"/>
                  <a:gd name="T45" fmla="*/ 608 h 2456"/>
                  <a:gd name="T46" fmla="*/ 1002 w 2858"/>
                  <a:gd name="T47" fmla="*/ 194 h 2456"/>
                  <a:gd name="T48" fmla="*/ 1094 w 2858"/>
                  <a:gd name="T49" fmla="*/ 133 h 2456"/>
                  <a:gd name="T50" fmla="*/ 1764 w 2858"/>
                  <a:gd name="T51" fmla="*/ 133 h 2456"/>
                  <a:gd name="T52" fmla="*/ 1856 w 2858"/>
                  <a:gd name="T53" fmla="*/ 194 h 2456"/>
                  <a:gd name="T54" fmla="*/ 2028 w 2858"/>
                  <a:gd name="T55" fmla="*/ 608 h 2456"/>
                  <a:gd name="T56" fmla="*/ 2089 w 2858"/>
                  <a:gd name="T57" fmla="*/ 649 h 2456"/>
                  <a:gd name="T58" fmla="*/ 2494 w 2858"/>
                  <a:gd name="T59" fmla="*/ 649 h 2456"/>
                  <a:gd name="T60" fmla="*/ 2726 w 2858"/>
                  <a:gd name="T61" fmla="*/ 881 h 2456"/>
                  <a:gd name="T62" fmla="*/ 2726 w 2858"/>
                  <a:gd name="T63" fmla="*/ 2092 h 2456"/>
                  <a:gd name="T64" fmla="*/ 1429 w 2858"/>
                  <a:gd name="T65" fmla="*/ 712 h 2456"/>
                  <a:gd name="T66" fmla="*/ 757 w 2858"/>
                  <a:gd name="T67" fmla="*/ 1384 h 2456"/>
                  <a:gd name="T68" fmla="*/ 1429 w 2858"/>
                  <a:gd name="T69" fmla="*/ 2056 h 2456"/>
                  <a:gd name="T70" fmla="*/ 2101 w 2858"/>
                  <a:gd name="T71" fmla="*/ 1384 h 2456"/>
                  <a:gd name="T72" fmla="*/ 1429 w 2858"/>
                  <a:gd name="T73" fmla="*/ 712 h 2456"/>
                  <a:gd name="T74" fmla="*/ 1429 w 2858"/>
                  <a:gd name="T75" fmla="*/ 1924 h 2456"/>
                  <a:gd name="T76" fmla="*/ 889 w 2858"/>
                  <a:gd name="T77" fmla="*/ 1384 h 2456"/>
                  <a:gd name="T78" fmla="*/ 1429 w 2858"/>
                  <a:gd name="T79" fmla="*/ 844 h 2456"/>
                  <a:gd name="T80" fmla="*/ 1969 w 2858"/>
                  <a:gd name="T81" fmla="*/ 1384 h 2456"/>
                  <a:gd name="T82" fmla="*/ 1429 w 2858"/>
                  <a:gd name="T83" fmla="*/ 1924 h 2456"/>
                  <a:gd name="T84" fmla="*/ 1246 w 2858"/>
                  <a:gd name="T85" fmla="*/ 1656 h 2456"/>
                  <a:gd name="T86" fmla="*/ 1101 w 2858"/>
                  <a:gd name="T87" fmla="*/ 1384 h 2456"/>
                  <a:gd name="T88" fmla="*/ 1035 w 2858"/>
                  <a:gd name="T89" fmla="*/ 1318 h 2456"/>
                  <a:gd name="T90" fmla="*/ 968 w 2858"/>
                  <a:gd name="T91" fmla="*/ 1384 h 2456"/>
                  <a:gd name="T92" fmla="*/ 1171 w 2858"/>
                  <a:gd name="T93" fmla="*/ 1766 h 2456"/>
                  <a:gd name="T94" fmla="*/ 1208 w 2858"/>
                  <a:gd name="T95" fmla="*/ 1777 h 2456"/>
                  <a:gd name="T96" fmla="*/ 1263 w 2858"/>
                  <a:gd name="T97" fmla="*/ 1748 h 2456"/>
                  <a:gd name="T98" fmla="*/ 1246 w 2858"/>
                  <a:gd name="T99" fmla="*/ 1656 h 2456"/>
                  <a:gd name="T100" fmla="*/ 630 w 2858"/>
                  <a:gd name="T101" fmla="*/ 812 h 2456"/>
                  <a:gd name="T102" fmla="*/ 352 w 2858"/>
                  <a:gd name="T103" fmla="*/ 812 h 2456"/>
                  <a:gd name="T104" fmla="*/ 285 w 2858"/>
                  <a:gd name="T105" fmla="*/ 878 h 2456"/>
                  <a:gd name="T106" fmla="*/ 352 w 2858"/>
                  <a:gd name="T107" fmla="*/ 944 h 2456"/>
                  <a:gd name="T108" fmla="*/ 630 w 2858"/>
                  <a:gd name="T109" fmla="*/ 944 h 2456"/>
                  <a:gd name="T110" fmla="*/ 696 w 2858"/>
                  <a:gd name="T111" fmla="*/ 878 h 2456"/>
                  <a:gd name="T112" fmla="*/ 630 w 2858"/>
                  <a:gd name="T113" fmla="*/ 812 h 2456"/>
                  <a:gd name="T114" fmla="*/ 630 w 2858"/>
                  <a:gd name="T115" fmla="*/ 812 h 2456"/>
                  <a:gd name="T116" fmla="*/ 630 w 2858"/>
                  <a:gd name="T117" fmla="*/ 812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8" h="2456">
                    <a:moveTo>
                      <a:pt x="2494" y="517"/>
                    </a:moveTo>
                    <a:cubicBezTo>
                      <a:pt x="2133" y="517"/>
                      <a:pt x="2133" y="517"/>
                      <a:pt x="2133" y="517"/>
                    </a:cubicBezTo>
                    <a:cubicBezTo>
                      <a:pt x="1978" y="143"/>
                      <a:pt x="1978" y="143"/>
                      <a:pt x="1978" y="143"/>
                    </a:cubicBezTo>
                    <a:cubicBezTo>
                      <a:pt x="1942" y="56"/>
                      <a:pt x="1858" y="0"/>
                      <a:pt x="1764" y="0"/>
                    </a:cubicBezTo>
                    <a:cubicBezTo>
                      <a:pt x="1094" y="0"/>
                      <a:pt x="1094" y="0"/>
                      <a:pt x="1094" y="0"/>
                    </a:cubicBezTo>
                    <a:cubicBezTo>
                      <a:pt x="1000" y="0"/>
                      <a:pt x="916" y="56"/>
                      <a:pt x="880" y="143"/>
                    </a:cubicBezTo>
                    <a:cubicBezTo>
                      <a:pt x="725" y="517"/>
                      <a:pt x="725" y="517"/>
                      <a:pt x="725" y="517"/>
                    </a:cubicBezTo>
                    <a:cubicBezTo>
                      <a:pt x="364" y="517"/>
                      <a:pt x="364" y="517"/>
                      <a:pt x="364" y="517"/>
                    </a:cubicBezTo>
                    <a:cubicBezTo>
                      <a:pt x="163" y="517"/>
                      <a:pt x="0" y="680"/>
                      <a:pt x="0" y="881"/>
                    </a:cubicBezTo>
                    <a:cubicBezTo>
                      <a:pt x="0" y="2092"/>
                      <a:pt x="0" y="2092"/>
                      <a:pt x="0" y="2092"/>
                    </a:cubicBezTo>
                    <a:cubicBezTo>
                      <a:pt x="0" y="2292"/>
                      <a:pt x="163" y="2456"/>
                      <a:pt x="364" y="2456"/>
                    </a:cubicBezTo>
                    <a:cubicBezTo>
                      <a:pt x="2494" y="2456"/>
                      <a:pt x="2494" y="2456"/>
                      <a:pt x="2494" y="2456"/>
                    </a:cubicBezTo>
                    <a:cubicBezTo>
                      <a:pt x="2695" y="2456"/>
                      <a:pt x="2858" y="2292"/>
                      <a:pt x="2858" y="2092"/>
                    </a:cubicBezTo>
                    <a:cubicBezTo>
                      <a:pt x="2858" y="881"/>
                      <a:pt x="2858" y="881"/>
                      <a:pt x="2858" y="881"/>
                    </a:cubicBezTo>
                    <a:cubicBezTo>
                      <a:pt x="2858" y="680"/>
                      <a:pt x="2695" y="517"/>
                      <a:pt x="2494" y="517"/>
                    </a:cubicBezTo>
                    <a:close/>
                    <a:moveTo>
                      <a:pt x="2726" y="2092"/>
                    </a:moveTo>
                    <a:cubicBezTo>
                      <a:pt x="2726" y="2219"/>
                      <a:pt x="2622" y="2323"/>
                      <a:pt x="2494" y="2323"/>
                    </a:cubicBezTo>
                    <a:cubicBezTo>
                      <a:pt x="364" y="2323"/>
                      <a:pt x="364" y="2323"/>
                      <a:pt x="364" y="2323"/>
                    </a:cubicBezTo>
                    <a:cubicBezTo>
                      <a:pt x="236" y="2323"/>
                      <a:pt x="132" y="2219"/>
                      <a:pt x="132" y="2092"/>
                    </a:cubicBezTo>
                    <a:cubicBezTo>
                      <a:pt x="132" y="881"/>
                      <a:pt x="132" y="881"/>
                      <a:pt x="132" y="881"/>
                    </a:cubicBezTo>
                    <a:cubicBezTo>
                      <a:pt x="132" y="753"/>
                      <a:pt x="236" y="649"/>
                      <a:pt x="364" y="649"/>
                    </a:cubicBezTo>
                    <a:cubicBezTo>
                      <a:pt x="769" y="649"/>
                      <a:pt x="769" y="649"/>
                      <a:pt x="769" y="649"/>
                    </a:cubicBezTo>
                    <a:cubicBezTo>
                      <a:pt x="796" y="649"/>
                      <a:pt x="820" y="633"/>
                      <a:pt x="830" y="608"/>
                    </a:cubicBezTo>
                    <a:cubicBezTo>
                      <a:pt x="1002" y="194"/>
                      <a:pt x="1002" y="194"/>
                      <a:pt x="1002" y="194"/>
                    </a:cubicBezTo>
                    <a:cubicBezTo>
                      <a:pt x="1017" y="157"/>
                      <a:pt x="1053" y="133"/>
                      <a:pt x="1094" y="133"/>
                    </a:cubicBezTo>
                    <a:cubicBezTo>
                      <a:pt x="1764" y="133"/>
                      <a:pt x="1764" y="133"/>
                      <a:pt x="1764" y="133"/>
                    </a:cubicBezTo>
                    <a:cubicBezTo>
                      <a:pt x="1805" y="133"/>
                      <a:pt x="1841" y="157"/>
                      <a:pt x="1856" y="194"/>
                    </a:cubicBezTo>
                    <a:cubicBezTo>
                      <a:pt x="2028" y="608"/>
                      <a:pt x="2028" y="608"/>
                      <a:pt x="2028" y="608"/>
                    </a:cubicBezTo>
                    <a:cubicBezTo>
                      <a:pt x="2038" y="633"/>
                      <a:pt x="2062" y="649"/>
                      <a:pt x="2089" y="649"/>
                    </a:cubicBezTo>
                    <a:cubicBezTo>
                      <a:pt x="2494" y="649"/>
                      <a:pt x="2494" y="649"/>
                      <a:pt x="2494" y="649"/>
                    </a:cubicBezTo>
                    <a:cubicBezTo>
                      <a:pt x="2622" y="649"/>
                      <a:pt x="2726" y="753"/>
                      <a:pt x="2726" y="881"/>
                    </a:cubicBezTo>
                    <a:cubicBezTo>
                      <a:pt x="2726" y="2092"/>
                      <a:pt x="2726" y="2092"/>
                      <a:pt x="2726" y="2092"/>
                    </a:cubicBezTo>
                    <a:close/>
                    <a:moveTo>
                      <a:pt x="1429" y="712"/>
                    </a:moveTo>
                    <a:cubicBezTo>
                      <a:pt x="1058" y="712"/>
                      <a:pt x="757" y="1013"/>
                      <a:pt x="757" y="1384"/>
                    </a:cubicBezTo>
                    <a:cubicBezTo>
                      <a:pt x="757" y="1755"/>
                      <a:pt x="1058" y="2056"/>
                      <a:pt x="1429" y="2056"/>
                    </a:cubicBezTo>
                    <a:cubicBezTo>
                      <a:pt x="1800" y="2056"/>
                      <a:pt x="2101" y="1755"/>
                      <a:pt x="2101" y="1384"/>
                    </a:cubicBezTo>
                    <a:cubicBezTo>
                      <a:pt x="2101" y="1013"/>
                      <a:pt x="1800" y="712"/>
                      <a:pt x="1429" y="712"/>
                    </a:cubicBezTo>
                    <a:close/>
                    <a:moveTo>
                      <a:pt x="1429" y="1924"/>
                    </a:moveTo>
                    <a:cubicBezTo>
                      <a:pt x="1131" y="1924"/>
                      <a:pt x="889" y="1682"/>
                      <a:pt x="889" y="1384"/>
                    </a:cubicBezTo>
                    <a:cubicBezTo>
                      <a:pt x="889" y="1086"/>
                      <a:pt x="1131" y="844"/>
                      <a:pt x="1429" y="844"/>
                    </a:cubicBezTo>
                    <a:cubicBezTo>
                      <a:pt x="1727" y="844"/>
                      <a:pt x="1969" y="1086"/>
                      <a:pt x="1969" y="1384"/>
                    </a:cubicBezTo>
                    <a:cubicBezTo>
                      <a:pt x="1969" y="1682"/>
                      <a:pt x="1727" y="1924"/>
                      <a:pt x="1429" y="1924"/>
                    </a:cubicBezTo>
                    <a:close/>
                    <a:moveTo>
                      <a:pt x="1246" y="1656"/>
                    </a:moveTo>
                    <a:cubicBezTo>
                      <a:pt x="1155" y="1595"/>
                      <a:pt x="1101" y="1493"/>
                      <a:pt x="1101" y="1384"/>
                    </a:cubicBezTo>
                    <a:cubicBezTo>
                      <a:pt x="1101" y="1348"/>
                      <a:pt x="1071" y="1318"/>
                      <a:pt x="1035" y="1318"/>
                    </a:cubicBezTo>
                    <a:cubicBezTo>
                      <a:pt x="998" y="1318"/>
                      <a:pt x="968" y="1348"/>
                      <a:pt x="968" y="1384"/>
                    </a:cubicBezTo>
                    <a:cubicBezTo>
                      <a:pt x="968" y="1537"/>
                      <a:pt x="1044" y="1680"/>
                      <a:pt x="1171" y="1766"/>
                    </a:cubicBezTo>
                    <a:cubicBezTo>
                      <a:pt x="1182" y="1773"/>
                      <a:pt x="1195" y="1777"/>
                      <a:pt x="1208" y="1777"/>
                    </a:cubicBezTo>
                    <a:cubicBezTo>
                      <a:pt x="1230" y="1777"/>
                      <a:pt x="1251" y="1767"/>
                      <a:pt x="1263" y="1748"/>
                    </a:cubicBezTo>
                    <a:cubicBezTo>
                      <a:pt x="1284" y="1718"/>
                      <a:pt x="1276" y="1677"/>
                      <a:pt x="1246" y="1656"/>
                    </a:cubicBezTo>
                    <a:close/>
                    <a:moveTo>
                      <a:pt x="630" y="812"/>
                    </a:moveTo>
                    <a:cubicBezTo>
                      <a:pt x="352" y="812"/>
                      <a:pt x="352" y="812"/>
                      <a:pt x="352" y="812"/>
                    </a:cubicBezTo>
                    <a:cubicBezTo>
                      <a:pt x="315" y="812"/>
                      <a:pt x="285" y="842"/>
                      <a:pt x="285" y="878"/>
                    </a:cubicBezTo>
                    <a:cubicBezTo>
                      <a:pt x="285" y="915"/>
                      <a:pt x="315" y="944"/>
                      <a:pt x="352" y="944"/>
                    </a:cubicBezTo>
                    <a:cubicBezTo>
                      <a:pt x="630" y="944"/>
                      <a:pt x="630" y="944"/>
                      <a:pt x="630" y="944"/>
                    </a:cubicBezTo>
                    <a:cubicBezTo>
                      <a:pt x="666" y="944"/>
                      <a:pt x="696" y="915"/>
                      <a:pt x="696" y="878"/>
                    </a:cubicBezTo>
                    <a:cubicBezTo>
                      <a:pt x="696" y="842"/>
                      <a:pt x="666" y="812"/>
                      <a:pt x="630" y="812"/>
                    </a:cubicBezTo>
                    <a:close/>
                    <a:moveTo>
                      <a:pt x="630" y="812"/>
                    </a:moveTo>
                    <a:cubicBezTo>
                      <a:pt x="630" y="812"/>
                      <a:pt x="630" y="812"/>
                      <a:pt x="630" y="81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90996136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FUTURE PLANNING</a:t>
            </a:r>
          </a:p>
        </p:txBody>
      </p:sp>
      <p:grpSp>
        <p:nvGrpSpPr>
          <p:cNvPr id="10" name="组合 9">
            <a:extLst>
              <a:ext uri="{FF2B5EF4-FFF2-40B4-BE49-F238E27FC236}">
                <a16:creationId xmlns:a16="http://schemas.microsoft.com/office/drawing/2014/main" id="{5164378C-E525-4C28-8456-CC3018D2A887}"/>
              </a:ext>
            </a:extLst>
          </p:cNvPr>
          <p:cNvGrpSpPr/>
          <p:nvPr/>
        </p:nvGrpSpPr>
        <p:grpSpPr>
          <a:xfrm>
            <a:off x="865119" y="2282334"/>
            <a:ext cx="2196185" cy="2284500"/>
            <a:chOff x="560743" y="2282334"/>
            <a:chExt cx="2196185" cy="2284500"/>
          </a:xfrm>
        </p:grpSpPr>
        <p:sp>
          <p:nvSpPr>
            <p:cNvPr id="11" name="Freeform 5">
              <a:extLst>
                <a:ext uri="{FF2B5EF4-FFF2-40B4-BE49-F238E27FC236}">
                  <a16:creationId xmlns:a16="http://schemas.microsoft.com/office/drawing/2014/main" id="{95FFA5CD-B766-4E88-BB4D-E567EF5206BE}"/>
                </a:ext>
              </a:extLst>
            </p:cNvPr>
            <p:cNvSpPr>
              <a:spLocks noEditPoints="1"/>
            </p:cNvSpPr>
            <p:nvPr/>
          </p:nvSpPr>
          <p:spPr bwMode="auto">
            <a:xfrm>
              <a:off x="1581584" y="2552082"/>
              <a:ext cx="192496" cy="139307"/>
            </a:xfrm>
            <a:custGeom>
              <a:avLst/>
              <a:gdLst>
                <a:gd name="T0" fmla="*/ 961 w 1104"/>
                <a:gd name="T1" fmla="*/ 565 h 792"/>
                <a:gd name="T2" fmla="*/ 121 w 1104"/>
                <a:gd name="T3" fmla="*/ 565 h 792"/>
                <a:gd name="T4" fmla="*/ 21 w 1104"/>
                <a:gd name="T5" fmla="*/ 621 h 792"/>
                <a:gd name="T6" fmla="*/ 21 w 1104"/>
                <a:gd name="T7" fmla="*/ 736 h 792"/>
                <a:gd name="T8" fmla="*/ 121 w 1104"/>
                <a:gd name="T9" fmla="*/ 792 h 792"/>
                <a:gd name="T10" fmla="*/ 961 w 1104"/>
                <a:gd name="T11" fmla="*/ 792 h 792"/>
                <a:gd name="T12" fmla="*/ 1061 w 1104"/>
                <a:gd name="T13" fmla="*/ 736 h 792"/>
                <a:gd name="T14" fmla="*/ 1061 w 1104"/>
                <a:gd name="T15" fmla="*/ 621 h 792"/>
                <a:gd name="T16" fmla="*/ 961 w 1104"/>
                <a:gd name="T17" fmla="*/ 565 h 792"/>
                <a:gd name="T18" fmla="*/ 984 w 1104"/>
                <a:gd name="T19" fmla="*/ 1 h 792"/>
                <a:gd name="T20" fmla="*/ 314 w 1104"/>
                <a:gd name="T21" fmla="*/ 1 h 792"/>
                <a:gd name="T22" fmla="*/ 214 w 1104"/>
                <a:gd name="T23" fmla="*/ 57 h 792"/>
                <a:gd name="T24" fmla="*/ 214 w 1104"/>
                <a:gd name="T25" fmla="*/ 171 h 792"/>
                <a:gd name="T26" fmla="*/ 314 w 1104"/>
                <a:gd name="T27" fmla="*/ 227 h 792"/>
                <a:gd name="T28" fmla="*/ 984 w 1104"/>
                <a:gd name="T29" fmla="*/ 227 h 792"/>
                <a:gd name="T30" fmla="*/ 1084 w 1104"/>
                <a:gd name="T31" fmla="*/ 171 h 792"/>
                <a:gd name="T32" fmla="*/ 1084 w 1104"/>
                <a:gd name="T33" fmla="*/ 57 h 792"/>
                <a:gd name="T34" fmla="*/ 984 w 1104"/>
                <a:gd name="T35" fmla="*/ 1 h 792"/>
                <a:gd name="T36" fmla="*/ 984 w 1104"/>
                <a:gd name="T37" fmla="*/ 1 h 792"/>
                <a:gd name="T38" fmla="*/ 984 w 1104"/>
                <a:gd name="T3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 h="792">
                  <a:moveTo>
                    <a:pt x="961" y="565"/>
                  </a:moveTo>
                  <a:cubicBezTo>
                    <a:pt x="121" y="565"/>
                    <a:pt x="121" y="565"/>
                    <a:pt x="121" y="565"/>
                  </a:cubicBezTo>
                  <a:cubicBezTo>
                    <a:pt x="80" y="564"/>
                    <a:pt x="42" y="586"/>
                    <a:pt x="21" y="621"/>
                  </a:cubicBezTo>
                  <a:cubicBezTo>
                    <a:pt x="0" y="657"/>
                    <a:pt x="0" y="700"/>
                    <a:pt x="21" y="736"/>
                  </a:cubicBezTo>
                  <a:cubicBezTo>
                    <a:pt x="42" y="771"/>
                    <a:pt x="80" y="792"/>
                    <a:pt x="121" y="792"/>
                  </a:cubicBezTo>
                  <a:cubicBezTo>
                    <a:pt x="961" y="792"/>
                    <a:pt x="961" y="792"/>
                    <a:pt x="961" y="792"/>
                  </a:cubicBezTo>
                  <a:cubicBezTo>
                    <a:pt x="1002" y="792"/>
                    <a:pt x="1040" y="771"/>
                    <a:pt x="1061" y="736"/>
                  </a:cubicBezTo>
                  <a:cubicBezTo>
                    <a:pt x="1082" y="700"/>
                    <a:pt x="1082" y="657"/>
                    <a:pt x="1061" y="621"/>
                  </a:cubicBezTo>
                  <a:cubicBezTo>
                    <a:pt x="1040" y="586"/>
                    <a:pt x="1002" y="564"/>
                    <a:pt x="961" y="565"/>
                  </a:cubicBezTo>
                  <a:close/>
                  <a:moveTo>
                    <a:pt x="984" y="1"/>
                  </a:moveTo>
                  <a:cubicBezTo>
                    <a:pt x="314" y="1"/>
                    <a:pt x="314" y="1"/>
                    <a:pt x="314" y="1"/>
                  </a:cubicBezTo>
                  <a:cubicBezTo>
                    <a:pt x="273" y="0"/>
                    <a:pt x="235" y="21"/>
                    <a:pt x="214" y="57"/>
                  </a:cubicBezTo>
                  <a:cubicBezTo>
                    <a:pt x="194" y="92"/>
                    <a:pt x="194" y="136"/>
                    <a:pt x="214" y="171"/>
                  </a:cubicBezTo>
                  <a:cubicBezTo>
                    <a:pt x="235" y="207"/>
                    <a:pt x="273" y="228"/>
                    <a:pt x="314" y="227"/>
                  </a:cubicBezTo>
                  <a:cubicBezTo>
                    <a:pt x="984" y="227"/>
                    <a:pt x="984" y="227"/>
                    <a:pt x="984" y="227"/>
                  </a:cubicBezTo>
                  <a:cubicBezTo>
                    <a:pt x="1025" y="228"/>
                    <a:pt x="1063" y="207"/>
                    <a:pt x="1084" y="171"/>
                  </a:cubicBezTo>
                  <a:cubicBezTo>
                    <a:pt x="1104" y="136"/>
                    <a:pt x="1104" y="92"/>
                    <a:pt x="1084" y="57"/>
                  </a:cubicBezTo>
                  <a:cubicBezTo>
                    <a:pt x="1063" y="21"/>
                    <a:pt x="1025" y="0"/>
                    <a:pt x="984" y="1"/>
                  </a:cubicBezTo>
                  <a:close/>
                  <a:moveTo>
                    <a:pt x="984" y="1"/>
                  </a:moveTo>
                  <a:cubicBezTo>
                    <a:pt x="984" y="1"/>
                    <a:pt x="984" y="1"/>
                    <a:pt x="984" y="1"/>
                  </a:cubicBezTo>
                </a:path>
              </a:pathLst>
            </a:custGeom>
            <a:solidFill>
              <a:srgbClr val="D41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6">
              <a:extLst>
                <a:ext uri="{FF2B5EF4-FFF2-40B4-BE49-F238E27FC236}">
                  <a16:creationId xmlns:a16="http://schemas.microsoft.com/office/drawing/2014/main" id="{FB4DF5C9-F85C-421C-9A25-F5203CBA809D}"/>
                </a:ext>
              </a:extLst>
            </p:cNvPr>
            <p:cNvSpPr>
              <a:spLocks noEditPoints="1"/>
            </p:cNvSpPr>
            <p:nvPr/>
          </p:nvSpPr>
          <p:spPr bwMode="auto">
            <a:xfrm>
              <a:off x="1430880" y="2282334"/>
              <a:ext cx="455912" cy="554693"/>
            </a:xfrm>
            <a:custGeom>
              <a:avLst/>
              <a:gdLst>
                <a:gd name="T0" fmla="*/ 1812 w 2606"/>
                <a:gd name="T1" fmla="*/ 0 h 3167"/>
                <a:gd name="T2" fmla="*/ 451 w 2606"/>
                <a:gd name="T3" fmla="*/ 0 h 3167"/>
                <a:gd name="T4" fmla="*/ 0 w 2606"/>
                <a:gd name="T5" fmla="*/ 409 h 3167"/>
                <a:gd name="T6" fmla="*/ 0 w 2606"/>
                <a:gd name="T7" fmla="*/ 664 h 3167"/>
                <a:gd name="T8" fmla="*/ 0 w 2606"/>
                <a:gd name="T9" fmla="*/ 664 h 3167"/>
                <a:gd name="T10" fmla="*/ 0 w 2606"/>
                <a:gd name="T11" fmla="*/ 818 h 3167"/>
                <a:gd name="T12" fmla="*/ 243 w 2606"/>
                <a:gd name="T13" fmla="*/ 692 h 3167"/>
                <a:gd name="T14" fmla="*/ 243 w 2606"/>
                <a:gd name="T15" fmla="*/ 449 h 3167"/>
                <a:gd name="T16" fmla="*/ 452 w 2606"/>
                <a:gd name="T17" fmla="*/ 226 h 3167"/>
                <a:gd name="T18" fmla="*/ 1586 w 2606"/>
                <a:gd name="T19" fmla="*/ 226 h 3167"/>
                <a:gd name="T20" fmla="*/ 1586 w 2606"/>
                <a:gd name="T21" fmla="*/ 681 h 3167"/>
                <a:gd name="T22" fmla="*/ 2040 w 2606"/>
                <a:gd name="T23" fmla="*/ 1131 h 3167"/>
                <a:gd name="T24" fmla="*/ 2380 w 2606"/>
                <a:gd name="T25" fmla="*/ 1131 h 3167"/>
                <a:gd name="T26" fmla="*/ 2380 w 2606"/>
                <a:gd name="T27" fmla="*/ 2714 h 3167"/>
                <a:gd name="T28" fmla="*/ 2153 w 2606"/>
                <a:gd name="T29" fmla="*/ 2940 h 3167"/>
                <a:gd name="T30" fmla="*/ 1745 w 2606"/>
                <a:gd name="T31" fmla="*/ 2940 h 3167"/>
                <a:gd name="T32" fmla="*/ 1745 w 2606"/>
                <a:gd name="T33" fmla="*/ 3012 h 3167"/>
                <a:gd name="T34" fmla="*/ 1745 w 2606"/>
                <a:gd name="T35" fmla="*/ 3167 h 3167"/>
                <a:gd name="T36" fmla="*/ 2153 w 2606"/>
                <a:gd name="T37" fmla="*/ 3167 h 3167"/>
                <a:gd name="T38" fmla="*/ 2606 w 2606"/>
                <a:gd name="T39" fmla="*/ 2714 h 3167"/>
                <a:gd name="T40" fmla="*/ 2606 w 2606"/>
                <a:gd name="T41" fmla="*/ 908 h 3167"/>
                <a:gd name="T42" fmla="*/ 1812 w 2606"/>
                <a:gd name="T43" fmla="*/ 0 h 3167"/>
                <a:gd name="T44" fmla="*/ 2039 w 2606"/>
                <a:gd name="T45" fmla="*/ 904 h 3167"/>
                <a:gd name="T46" fmla="*/ 1813 w 2606"/>
                <a:gd name="T47" fmla="*/ 567 h 3167"/>
                <a:gd name="T48" fmla="*/ 1813 w 2606"/>
                <a:gd name="T49" fmla="*/ 229 h 3167"/>
                <a:gd name="T50" fmla="*/ 2379 w 2606"/>
                <a:gd name="T51" fmla="*/ 904 h 3167"/>
                <a:gd name="T52" fmla="*/ 2039 w 2606"/>
                <a:gd name="T53" fmla="*/ 904 h 3167"/>
                <a:gd name="T54" fmla="*/ 2039 w 2606"/>
                <a:gd name="T55" fmla="*/ 904 h 3167"/>
                <a:gd name="T56" fmla="*/ 2039 w 2606"/>
                <a:gd name="T57" fmla="*/ 904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6" h="3167">
                  <a:moveTo>
                    <a:pt x="1812" y="0"/>
                  </a:moveTo>
                  <a:cubicBezTo>
                    <a:pt x="451" y="0"/>
                    <a:pt x="451" y="0"/>
                    <a:pt x="451" y="0"/>
                  </a:cubicBezTo>
                  <a:cubicBezTo>
                    <a:pt x="226" y="0"/>
                    <a:pt x="24" y="193"/>
                    <a:pt x="0" y="409"/>
                  </a:cubicBezTo>
                  <a:cubicBezTo>
                    <a:pt x="0" y="664"/>
                    <a:pt x="0" y="664"/>
                    <a:pt x="0" y="664"/>
                  </a:cubicBezTo>
                  <a:cubicBezTo>
                    <a:pt x="0" y="664"/>
                    <a:pt x="0" y="664"/>
                    <a:pt x="0" y="664"/>
                  </a:cubicBezTo>
                  <a:cubicBezTo>
                    <a:pt x="0" y="818"/>
                    <a:pt x="0" y="818"/>
                    <a:pt x="0" y="818"/>
                  </a:cubicBezTo>
                  <a:cubicBezTo>
                    <a:pt x="75" y="760"/>
                    <a:pt x="148" y="725"/>
                    <a:pt x="243" y="692"/>
                  </a:cubicBezTo>
                  <a:cubicBezTo>
                    <a:pt x="243" y="449"/>
                    <a:pt x="243" y="449"/>
                    <a:pt x="243" y="449"/>
                  </a:cubicBezTo>
                  <a:cubicBezTo>
                    <a:pt x="243" y="333"/>
                    <a:pt x="332" y="226"/>
                    <a:pt x="452" y="226"/>
                  </a:cubicBezTo>
                  <a:cubicBezTo>
                    <a:pt x="1586" y="226"/>
                    <a:pt x="1586" y="226"/>
                    <a:pt x="1586" y="226"/>
                  </a:cubicBezTo>
                  <a:cubicBezTo>
                    <a:pt x="1585" y="486"/>
                    <a:pt x="1586" y="681"/>
                    <a:pt x="1586" y="681"/>
                  </a:cubicBezTo>
                  <a:cubicBezTo>
                    <a:pt x="1586" y="916"/>
                    <a:pt x="1798" y="1131"/>
                    <a:pt x="2040" y="1131"/>
                  </a:cubicBezTo>
                  <a:cubicBezTo>
                    <a:pt x="2380" y="1131"/>
                    <a:pt x="2380" y="1131"/>
                    <a:pt x="2380" y="1131"/>
                  </a:cubicBezTo>
                  <a:cubicBezTo>
                    <a:pt x="2380" y="2714"/>
                    <a:pt x="2380" y="2714"/>
                    <a:pt x="2380" y="2714"/>
                  </a:cubicBezTo>
                  <a:cubicBezTo>
                    <a:pt x="2380" y="2829"/>
                    <a:pt x="2272" y="2940"/>
                    <a:pt x="2153" y="2940"/>
                  </a:cubicBezTo>
                  <a:cubicBezTo>
                    <a:pt x="1745" y="2940"/>
                    <a:pt x="1745" y="2940"/>
                    <a:pt x="1745" y="2940"/>
                  </a:cubicBezTo>
                  <a:cubicBezTo>
                    <a:pt x="1745" y="2986"/>
                    <a:pt x="1745" y="2985"/>
                    <a:pt x="1745" y="3012"/>
                  </a:cubicBezTo>
                  <a:cubicBezTo>
                    <a:pt x="1745" y="3167"/>
                    <a:pt x="1745" y="3167"/>
                    <a:pt x="1745" y="3167"/>
                  </a:cubicBezTo>
                  <a:cubicBezTo>
                    <a:pt x="2153" y="3167"/>
                    <a:pt x="2153" y="3167"/>
                    <a:pt x="2153" y="3167"/>
                  </a:cubicBezTo>
                  <a:cubicBezTo>
                    <a:pt x="2392" y="3167"/>
                    <a:pt x="2606" y="2947"/>
                    <a:pt x="2606" y="2714"/>
                  </a:cubicBezTo>
                  <a:cubicBezTo>
                    <a:pt x="2606" y="908"/>
                    <a:pt x="2606" y="908"/>
                    <a:pt x="2606" y="908"/>
                  </a:cubicBezTo>
                  <a:lnTo>
                    <a:pt x="1812" y="0"/>
                  </a:lnTo>
                  <a:close/>
                  <a:moveTo>
                    <a:pt x="2039" y="904"/>
                  </a:moveTo>
                  <a:cubicBezTo>
                    <a:pt x="1919" y="904"/>
                    <a:pt x="1813" y="685"/>
                    <a:pt x="1813" y="567"/>
                  </a:cubicBezTo>
                  <a:cubicBezTo>
                    <a:pt x="1813" y="229"/>
                    <a:pt x="1813" y="229"/>
                    <a:pt x="1813" y="229"/>
                  </a:cubicBezTo>
                  <a:cubicBezTo>
                    <a:pt x="2379" y="904"/>
                    <a:pt x="2379" y="904"/>
                    <a:pt x="2379" y="904"/>
                  </a:cubicBezTo>
                  <a:lnTo>
                    <a:pt x="2039" y="904"/>
                  </a:lnTo>
                  <a:close/>
                  <a:moveTo>
                    <a:pt x="2039" y="904"/>
                  </a:moveTo>
                  <a:cubicBezTo>
                    <a:pt x="2039" y="904"/>
                    <a:pt x="2039" y="904"/>
                    <a:pt x="2039" y="904"/>
                  </a:cubicBezTo>
                </a:path>
              </a:pathLst>
            </a:custGeom>
            <a:solidFill>
              <a:srgbClr val="D41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7">
              <a:extLst>
                <a:ext uri="{FF2B5EF4-FFF2-40B4-BE49-F238E27FC236}">
                  <a16:creationId xmlns:a16="http://schemas.microsoft.com/office/drawing/2014/main" id="{A7965C9D-8E1F-4F2A-B765-F7B6EC9375CE}"/>
                </a:ext>
              </a:extLst>
            </p:cNvPr>
            <p:cNvSpPr>
              <a:spLocks noEditPoints="1"/>
            </p:cNvSpPr>
            <p:nvPr/>
          </p:nvSpPr>
          <p:spPr bwMode="auto">
            <a:xfrm>
              <a:off x="1310570" y="2410242"/>
              <a:ext cx="412853" cy="447048"/>
            </a:xfrm>
            <a:custGeom>
              <a:avLst/>
              <a:gdLst>
                <a:gd name="T0" fmla="*/ 2201 w 2361"/>
                <a:gd name="T1" fmla="*/ 1991 h 2549"/>
                <a:gd name="T2" fmla="*/ 1607 w 2361"/>
                <a:gd name="T3" fmla="*/ 1662 h 2549"/>
                <a:gd name="T4" fmla="*/ 1888 w 2361"/>
                <a:gd name="T5" fmla="*/ 956 h 2549"/>
                <a:gd name="T6" fmla="*/ 1888 w 2361"/>
                <a:gd name="T7" fmla="*/ 558 h 2549"/>
                <a:gd name="T8" fmla="*/ 1185 w 2361"/>
                <a:gd name="T9" fmla="*/ 0 h 2549"/>
                <a:gd name="T10" fmla="*/ 473 w 2361"/>
                <a:gd name="T11" fmla="*/ 558 h 2549"/>
                <a:gd name="T12" fmla="*/ 473 w 2361"/>
                <a:gd name="T13" fmla="*/ 956 h 2549"/>
                <a:gd name="T14" fmla="*/ 770 w 2361"/>
                <a:gd name="T15" fmla="*/ 1661 h 2549"/>
                <a:gd name="T16" fmla="*/ 160 w 2361"/>
                <a:gd name="T17" fmla="*/ 1991 h 2549"/>
                <a:gd name="T18" fmla="*/ 1 w 2361"/>
                <a:gd name="T19" fmla="*/ 2150 h 2549"/>
                <a:gd name="T20" fmla="*/ 1 w 2361"/>
                <a:gd name="T21" fmla="*/ 2390 h 2549"/>
                <a:gd name="T22" fmla="*/ 47 w 2361"/>
                <a:gd name="T23" fmla="*/ 2502 h 2549"/>
                <a:gd name="T24" fmla="*/ 160 w 2361"/>
                <a:gd name="T25" fmla="*/ 2549 h 2549"/>
                <a:gd name="T26" fmla="*/ 2201 w 2361"/>
                <a:gd name="T27" fmla="*/ 2549 h 2549"/>
                <a:gd name="T28" fmla="*/ 2314 w 2361"/>
                <a:gd name="T29" fmla="*/ 2502 h 2549"/>
                <a:gd name="T30" fmla="*/ 2361 w 2361"/>
                <a:gd name="T31" fmla="*/ 2390 h 2549"/>
                <a:gd name="T32" fmla="*/ 2361 w 2361"/>
                <a:gd name="T33" fmla="*/ 2150 h 2549"/>
                <a:gd name="T34" fmla="*/ 2201 w 2361"/>
                <a:gd name="T35" fmla="*/ 1991 h 2549"/>
                <a:gd name="T36" fmla="*/ 189 w 2361"/>
                <a:gd name="T37" fmla="*/ 2360 h 2549"/>
                <a:gd name="T38" fmla="*/ 189 w 2361"/>
                <a:gd name="T39" fmla="*/ 2192 h 2549"/>
                <a:gd name="T40" fmla="*/ 237 w 2361"/>
                <a:gd name="T41" fmla="*/ 2163 h 2549"/>
                <a:gd name="T42" fmla="*/ 250 w 2361"/>
                <a:gd name="T43" fmla="*/ 2157 h 2549"/>
                <a:gd name="T44" fmla="*/ 859 w 2361"/>
                <a:gd name="T45" fmla="*/ 1826 h 2549"/>
                <a:gd name="T46" fmla="*/ 958 w 2361"/>
                <a:gd name="T47" fmla="*/ 1678 h 2549"/>
                <a:gd name="T48" fmla="*/ 888 w 2361"/>
                <a:gd name="T49" fmla="*/ 1514 h 2549"/>
                <a:gd name="T50" fmla="*/ 661 w 2361"/>
                <a:gd name="T51" fmla="*/ 956 h 2549"/>
                <a:gd name="T52" fmla="*/ 661 w 2361"/>
                <a:gd name="T53" fmla="*/ 558 h 2549"/>
                <a:gd name="T54" fmla="*/ 1185 w 2361"/>
                <a:gd name="T55" fmla="*/ 189 h 2549"/>
                <a:gd name="T56" fmla="*/ 1699 w 2361"/>
                <a:gd name="T57" fmla="*/ 558 h 2549"/>
                <a:gd name="T58" fmla="*/ 1699 w 2361"/>
                <a:gd name="T59" fmla="*/ 956 h 2549"/>
                <a:gd name="T60" fmla="*/ 1490 w 2361"/>
                <a:gd name="T61" fmla="*/ 1514 h 2549"/>
                <a:gd name="T62" fmla="*/ 1419 w 2361"/>
                <a:gd name="T63" fmla="*/ 1678 h 2549"/>
                <a:gd name="T64" fmla="*/ 1517 w 2361"/>
                <a:gd name="T65" fmla="*/ 1828 h 2549"/>
                <a:gd name="T66" fmla="*/ 2111 w 2361"/>
                <a:gd name="T67" fmla="*/ 2157 h 2549"/>
                <a:gd name="T68" fmla="*/ 2128 w 2361"/>
                <a:gd name="T69" fmla="*/ 2165 h 2549"/>
                <a:gd name="T70" fmla="*/ 2172 w 2361"/>
                <a:gd name="T71" fmla="*/ 2189 h 2549"/>
                <a:gd name="T72" fmla="*/ 2172 w 2361"/>
                <a:gd name="T73" fmla="*/ 2360 h 2549"/>
                <a:gd name="T74" fmla="*/ 189 w 2361"/>
                <a:gd name="T75" fmla="*/ 2360 h 2549"/>
                <a:gd name="T76" fmla="*/ 189 w 2361"/>
                <a:gd name="T77" fmla="*/ 2360 h 2549"/>
                <a:gd name="T78" fmla="*/ 189 w 2361"/>
                <a:gd name="T79" fmla="*/ 236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1" h="2549">
                  <a:moveTo>
                    <a:pt x="2201" y="1991"/>
                  </a:moveTo>
                  <a:cubicBezTo>
                    <a:pt x="1607" y="1662"/>
                    <a:pt x="1607" y="1662"/>
                    <a:pt x="1607" y="1662"/>
                  </a:cubicBezTo>
                  <a:cubicBezTo>
                    <a:pt x="1828" y="1489"/>
                    <a:pt x="1888" y="1147"/>
                    <a:pt x="1888" y="956"/>
                  </a:cubicBezTo>
                  <a:cubicBezTo>
                    <a:pt x="1888" y="558"/>
                    <a:pt x="1888" y="558"/>
                    <a:pt x="1888" y="558"/>
                  </a:cubicBezTo>
                  <a:cubicBezTo>
                    <a:pt x="1888" y="294"/>
                    <a:pt x="1537" y="0"/>
                    <a:pt x="1185" y="0"/>
                  </a:cubicBezTo>
                  <a:cubicBezTo>
                    <a:pt x="832" y="0"/>
                    <a:pt x="473" y="294"/>
                    <a:pt x="473" y="558"/>
                  </a:cubicBezTo>
                  <a:cubicBezTo>
                    <a:pt x="473" y="956"/>
                    <a:pt x="473" y="956"/>
                    <a:pt x="473" y="956"/>
                  </a:cubicBezTo>
                  <a:cubicBezTo>
                    <a:pt x="473" y="1130"/>
                    <a:pt x="546" y="1482"/>
                    <a:pt x="770" y="1661"/>
                  </a:cubicBezTo>
                  <a:cubicBezTo>
                    <a:pt x="160" y="1991"/>
                    <a:pt x="160" y="1991"/>
                    <a:pt x="160" y="1991"/>
                  </a:cubicBezTo>
                  <a:cubicBezTo>
                    <a:pt x="160" y="1991"/>
                    <a:pt x="1" y="2062"/>
                    <a:pt x="1" y="2150"/>
                  </a:cubicBezTo>
                  <a:cubicBezTo>
                    <a:pt x="1" y="2390"/>
                    <a:pt x="1" y="2390"/>
                    <a:pt x="1" y="2390"/>
                  </a:cubicBezTo>
                  <a:cubicBezTo>
                    <a:pt x="0" y="2432"/>
                    <a:pt x="17" y="2472"/>
                    <a:pt x="47" y="2502"/>
                  </a:cubicBezTo>
                  <a:cubicBezTo>
                    <a:pt x="77" y="2532"/>
                    <a:pt x="117" y="2549"/>
                    <a:pt x="160" y="2549"/>
                  </a:cubicBezTo>
                  <a:cubicBezTo>
                    <a:pt x="2201" y="2549"/>
                    <a:pt x="2201" y="2549"/>
                    <a:pt x="2201" y="2549"/>
                  </a:cubicBezTo>
                  <a:cubicBezTo>
                    <a:pt x="2244" y="2549"/>
                    <a:pt x="2284" y="2532"/>
                    <a:pt x="2314" y="2502"/>
                  </a:cubicBezTo>
                  <a:cubicBezTo>
                    <a:pt x="2344" y="2472"/>
                    <a:pt x="2361" y="2432"/>
                    <a:pt x="2361" y="2390"/>
                  </a:cubicBezTo>
                  <a:cubicBezTo>
                    <a:pt x="2361" y="2150"/>
                    <a:pt x="2361" y="2150"/>
                    <a:pt x="2361" y="2150"/>
                  </a:cubicBezTo>
                  <a:cubicBezTo>
                    <a:pt x="2361" y="2057"/>
                    <a:pt x="2201" y="1991"/>
                    <a:pt x="2201" y="1991"/>
                  </a:cubicBezTo>
                  <a:close/>
                  <a:moveTo>
                    <a:pt x="189" y="2360"/>
                  </a:moveTo>
                  <a:cubicBezTo>
                    <a:pt x="189" y="2192"/>
                    <a:pt x="189" y="2192"/>
                    <a:pt x="189" y="2192"/>
                  </a:cubicBezTo>
                  <a:cubicBezTo>
                    <a:pt x="204" y="2181"/>
                    <a:pt x="220" y="2171"/>
                    <a:pt x="237" y="2163"/>
                  </a:cubicBezTo>
                  <a:cubicBezTo>
                    <a:pt x="241" y="2161"/>
                    <a:pt x="245" y="2159"/>
                    <a:pt x="250" y="2157"/>
                  </a:cubicBezTo>
                  <a:cubicBezTo>
                    <a:pt x="859" y="1826"/>
                    <a:pt x="859" y="1826"/>
                    <a:pt x="859" y="1826"/>
                  </a:cubicBezTo>
                  <a:cubicBezTo>
                    <a:pt x="915" y="1796"/>
                    <a:pt x="952" y="1741"/>
                    <a:pt x="958" y="1678"/>
                  </a:cubicBezTo>
                  <a:cubicBezTo>
                    <a:pt x="963" y="1615"/>
                    <a:pt x="937" y="1553"/>
                    <a:pt x="888" y="1514"/>
                  </a:cubicBezTo>
                  <a:cubicBezTo>
                    <a:pt x="729" y="1387"/>
                    <a:pt x="661" y="1106"/>
                    <a:pt x="661" y="956"/>
                  </a:cubicBezTo>
                  <a:cubicBezTo>
                    <a:pt x="661" y="558"/>
                    <a:pt x="661" y="558"/>
                    <a:pt x="661" y="558"/>
                  </a:cubicBezTo>
                  <a:cubicBezTo>
                    <a:pt x="661" y="422"/>
                    <a:pt x="917" y="189"/>
                    <a:pt x="1185" y="189"/>
                  </a:cubicBezTo>
                  <a:cubicBezTo>
                    <a:pt x="1457" y="189"/>
                    <a:pt x="1699" y="419"/>
                    <a:pt x="1699" y="558"/>
                  </a:cubicBezTo>
                  <a:cubicBezTo>
                    <a:pt x="1699" y="956"/>
                    <a:pt x="1699" y="956"/>
                    <a:pt x="1699" y="956"/>
                  </a:cubicBezTo>
                  <a:cubicBezTo>
                    <a:pt x="1699" y="1104"/>
                    <a:pt x="1653" y="1386"/>
                    <a:pt x="1490" y="1514"/>
                  </a:cubicBezTo>
                  <a:cubicBezTo>
                    <a:pt x="1440" y="1553"/>
                    <a:pt x="1414" y="1615"/>
                    <a:pt x="1419" y="1678"/>
                  </a:cubicBezTo>
                  <a:cubicBezTo>
                    <a:pt x="1424" y="1741"/>
                    <a:pt x="1461" y="1797"/>
                    <a:pt x="1517" y="1828"/>
                  </a:cubicBezTo>
                  <a:cubicBezTo>
                    <a:pt x="2111" y="2157"/>
                    <a:pt x="2111" y="2157"/>
                    <a:pt x="2111" y="2157"/>
                  </a:cubicBezTo>
                  <a:cubicBezTo>
                    <a:pt x="2116" y="2160"/>
                    <a:pt x="2123" y="2163"/>
                    <a:pt x="2128" y="2165"/>
                  </a:cubicBezTo>
                  <a:cubicBezTo>
                    <a:pt x="2144" y="2172"/>
                    <a:pt x="2158" y="2180"/>
                    <a:pt x="2172" y="2189"/>
                  </a:cubicBezTo>
                  <a:cubicBezTo>
                    <a:pt x="2172" y="2360"/>
                    <a:pt x="2172" y="2360"/>
                    <a:pt x="2172" y="2360"/>
                  </a:cubicBezTo>
                  <a:cubicBezTo>
                    <a:pt x="189" y="2360"/>
                    <a:pt x="189" y="2360"/>
                    <a:pt x="189" y="2360"/>
                  </a:cubicBezTo>
                  <a:close/>
                  <a:moveTo>
                    <a:pt x="189" y="2360"/>
                  </a:moveTo>
                  <a:cubicBezTo>
                    <a:pt x="189" y="2360"/>
                    <a:pt x="189" y="2360"/>
                    <a:pt x="189" y="2360"/>
                  </a:cubicBezTo>
                </a:path>
              </a:pathLst>
            </a:custGeom>
            <a:solidFill>
              <a:srgbClr val="D41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矩形 13">
              <a:extLst>
                <a:ext uri="{FF2B5EF4-FFF2-40B4-BE49-F238E27FC236}">
                  <a16:creationId xmlns:a16="http://schemas.microsoft.com/office/drawing/2014/main" id="{661C42DA-D8DA-4AB9-948D-A09B23E9E599}"/>
                </a:ext>
              </a:extLst>
            </p:cNvPr>
            <p:cNvSpPr/>
            <p:nvPr/>
          </p:nvSpPr>
          <p:spPr>
            <a:xfrm>
              <a:off x="1544180" y="3758069"/>
              <a:ext cx="229311"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9CB5"/>
                </a:solidFill>
              </a:endParaRPr>
            </a:p>
          </p:txBody>
        </p:sp>
        <p:sp>
          <p:nvSpPr>
            <p:cNvPr id="15" name="文本框 14">
              <a:extLst>
                <a:ext uri="{FF2B5EF4-FFF2-40B4-BE49-F238E27FC236}">
                  <a16:creationId xmlns:a16="http://schemas.microsoft.com/office/drawing/2014/main" id="{85B7BBD1-0F78-498D-A229-82BB51E62E0C}"/>
                </a:ext>
              </a:extLst>
            </p:cNvPr>
            <p:cNvSpPr txBox="1"/>
            <p:nvPr/>
          </p:nvSpPr>
          <p:spPr>
            <a:xfrm>
              <a:off x="560743" y="3285645"/>
              <a:ext cx="2196185" cy="400110"/>
            </a:xfrm>
            <a:prstGeom prst="rect">
              <a:avLst/>
            </a:prstGeom>
            <a:noFill/>
          </p:spPr>
          <p:txBody>
            <a:bodyPr wrap="square" rtlCol="0">
              <a:spAutoFit/>
            </a:bodyPr>
            <a:lstStyle/>
            <a:p>
              <a:pPr algn="ctr"/>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16" name="文本框 15">
              <a:extLst>
                <a:ext uri="{FF2B5EF4-FFF2-40B4-BE49-F238E27FC236}">
                  <a16:creationId xmlns:a16="http://schemas.microsoft.com/office/drawing/2014/main" id="{26E95367-1353-4E7B-B825-D52CF8FAE638}"/>
                </a:ext>
              </a:extLst>
            </p:cNvPr>
            <p:cNvSpPr txBox="1"/>
            <p:nvPr/>
          </p:nvSpPr>
          <p:spPr>
            <a:xfrm>
              <a:off x="560743" y="3848432"/>
              <a:ext cx="2196185" cy="718402"/>
            </a:xfrm>
            <a:prstGeom prst="rect">
              <a:avLst/>
            </a:prstGeom>
            <a:noFill/>
          </p:spPr>
          <p:txBody>
            <a:bodyPr wrap="square" rtlCol="0">
              <a:spAutoFit/>
            </a:bodyPr>
            <a:lstStyle/>
            <a:p>
              <a:pPr algn="ctr">
                <a:lnSpc>
                  <a:spcPct val="20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17" name="组合 16">
            <a:extLst>
              <a:ext uri="{FF2B5EF4-FFF2-40B4-BE49-F238E27FC236}">
                <a16:creationId xmlns:a16="http://schemas.microsoft.com/office/drawing/2014/main" id="{7F999473-8A50-47C3-9F59-15BFF2F6CD49}"/>
              </a:ext>
            </a:extLst>
          </p:cNvPr>
          <p:cNvGrpSpPr/>
          <p:nvPr/>
        </p:nvGrpSpPr>
        <p:grpSpPr>
          <a:xfrm>
            <a:off x="3625785" y="2255382"/>
            <a:ext cx="2196185" cy="2311452"/>
            <a:chOff x="3529761" y="2255382"/>
            <a:chExt cx="2196185" cy="2311452"/>
          </a:xfrm>
        </p:grpSpPr>
        <p:sp>
          <p:nvSpPr>
            <p:cNvPr id="18" name="Freeform 15">
              <a:extLst>
                <a:ext uri="{FF2B5EF4-FFF2-40B4-BE49-F238E27FC236}">
                  <a16:creationId xmlns:a16="http://schemas.microsoft.com/office/drawing/2014/main" id="{4E4F60BC-A2E0-4884-A792-5A8B7B058924}"/>
                </a:ext>
              </a:extLst>
            </p:cNvPr>
            <p:cNvSpPr>
              <a:spLocks noEditPoints="1"/>
            </p:cNvSpPr>
            <p:nvPr/>
          </p:nvSpPr>
          <p:spPr bwMode="auto">
            <a:xfrm>
              <a:off x="4313424" y="2255382"/>
              <a:ext cx="628861" cy="628861"/>
            </a:xfrm>
            <a:custGeom>
              <a:avLst/>
              <a:gdLst>
                <a:gd name="T0" fmla="*/ 2204 w 2599"/>
                <a:gd name="T1" fmla="*/ 392 h 2595"/>
                <a:gd name="T2" fmla="*/ 1893 w 2599"/>
                <a:gd name="T3" fmla="*/ 233 h 2595"/>
                <a:gd name="T4" fmla="*/ 772 w 2599"/>
                <a:gd name="T5" fmla="*/ 165 h 2595"/>
                <a:gd name="T6" fmla="*/ 100 w 2599"/>
                <a:gd name="T7" fmla="*/ 838 h 2595"/>
                <a:gd name="T8" fmla="*/ 100 w 2599"/>
                <a:gd name="T9" fmla="*/ 1822 h 2595"/>
                <a:gd name="T10" fmla="*/ 772 w 2599"/>
                <a:gd name="T11" fmla="*/ 2495 h 2595"/>
                <a:gd name="T12" fmla="*/ 1757 w 2599"/>
                <a:gd name="T13" fmla="*/ 2495 h 2595"/>
                <a:gd name="T14" fmla="*/ 2430 w 2599"/>
                <a:gd name="T15" fmla="*/ 1822 h 2595"/>
                <a:gd name="T16" fmla="*/ 2364 w 2599"/>
                <a:gd name="T17" fmla="*/ 705 h 2595"/>
                <a:gd name="T18" fmla="*/ 1976 w 2599"/>
                <a:gd name="T19" fmla="*/ 1081 h 2595"/>
                <a:gd name="T20" fmla="*/ 2024 w 2599"/>
                <a:gd name="T21" fmla="*/ 1330 h 2595"/>
                <a:gd name="T22" fmla="*/ 1265 w 2599"/>
                <a:gd name="T23" fmla="*/ 2089 h 2595"/>
                <a:gd name="T24" fmla="*/ 506 w 2599"/>
                <a:gd name="T25" fmla="*/ 1330 h 2595"/>
                <a:gd name="T26" fmla="*/ 1265 w 2599"/>
                <a:gd name="T27" fmla="*/ 571 h 2595"/>
                <a:gd name="T28" fmla="*/ 1512 w 2599"/>
                <a:gd name="T29" fmla="*/ 613 h 2595"/>
                <a:gd name="T30" fmla="*/ 1523 w 2599"/>
                <a:gd name="T31" fmla="*/ 970 h 2595"/>
                <a:gd name="T32" fmla="*/ 822 w 2599"/>
                <a:gd name="T33" fmla="*/ 1329 h 2595"/>
                <a:gd name="T34" fmla="*/ 1707 w 2599"/>
                <a:gd name="T35" fmla="*/ 1329 h 2595"/>
                <a:gd name="T36" fmla="*/ 1669 w 2599"/>
                <a:gd name="T37" fmla="*/ 1014 h 2595"/>
                <a:gd name="T38" fmla="*/ 1580 w 2599"/>
                <a:gd name="T39" fmla="*/ 1330 h 2595"/>
                <a:gd name="T40" fmla="*/ 949 w 2599"/>
                <a:gd name="T41" fmla="*/ 1330 h 2595"/>
                <a:gd name="T42" fmla="*/ 1439 w 2599"/>
                <a:gd name="T43" fmla="*/ 1066 h 2595"/>
                <a:gd name="T44" fmla="*/ 1264 w 2599"/>
                <a:gd name="T45" fmla="*/ 1203 h 2595"/>
                <a:gd name="T46" fmla="*/ 1264 w 2599"/>
                <a:gd name="T47" fmla="*/ 1457 h 2595"/>
                <a:gd name="T48" fmla="*/ 1387 w 2599"/>
                <a:gd name="T49" fmla="*/ 1297 h 2595"/>
                <a:gd name="T50" fmla="*/ 1580 w 2599"/>
                <a:gd name="T51" fmla="*/ 1330 h 2595"/>
                <a:gd name="T52" fmla="*/ 1802 w 2599"/>
                <a:gd name="T53" fmla="*/ 502 h 2595"/>
                <a:gd name="T54" fmla="*/ 1916 w 2599"/>
                <a:gd name="T55" fmla="*/ 588 h 2595"/>
                <a:gd name="T56" fmla="*/ 1750 w 2599"/>
                <a:gd name="T57" fmla="*/ 555 h 2595"/>
                <a:gd name="T58" fmla="*/ 1682 w 2599"/>
                <a:gd name="T59" fmla="*/ 816 h 2595"/>
                <a:gd name="T60" fmla="*/ 1750 w 2599"/>
                <a:gd name="T61" fmla="*/ 555 h 2595"/>
                <a:gd name="T62" fmla="*/ 1936 w 2599"/>
                <a:gd name="T63" fmla="*/ 943 h 2595"/>
                <a:gd name="T64" fmla="*/ 1881 w 2599"/>
                <a:gd name="T65" fmla="*/ 802 h 2595"/>
                <a:gd name="T66" fmla="*/ 2021 w 2599"/>
                <a:gd name="T67" fmla="*/ 861 h 2595"/>
                <a:gd name="T68" fmla="*/ 1935 w 2599"/>
                <a:gd name="T69" fmla="*/ 749 h 2595"/>
                <a:gd name="T70" fmla="*/ 2177 w 2599"/>
                <a:gd name="T71" fmla="*/ 710 h 2595"/>
                <a:gd name="T72" fmla="*/ 2232 w 2599"/>
                <a:gd name="T73" fmla="*/ 656 h 2595"/>
                <a:gd name="T74" fmla="*/ 2159 w 2599"/>
                <a:gd name="T75" fmla="*/ 528 h 2595"/>
                <a:gd name="T76" fmla="*/ 2341 w 2599"/>
                <a:gd name="T77" fmla="*/ 551 h 2595"/>
                <a:gd name="T78" fmla="*/ 2081 w 2599"/>
                <a:gd name="T79" fmla="*/ 424 h 2595"/>
                <a:gd name="T80" fmla="*/ 1928 w 2599"/>
                <a:gd name="T81" fmla="*/ 376 h 2595"/>
                <a:gd name="T82" fmla="*/ 2081 w 2599"/>
                <a:gd name="T83" fmla="*/ 424 h 2595"/>
                <a:gd name="T84" fmla="*/ 2069 w 2599"/>
                <a:gd name="T85" fmla="*/ 2134 h 2595"/>
                <a:gd name="T86" fmla="*/ 460 w 2599"/>
                <a:gd name="T87" fmla="*/ 2134 h 2595"/>
                <a:gd name="T88" fmla="*/ 460 w 2599"/>
                <a:gd name="T89" fmla="*/ 525 h 2595"/>
                <a:gd name="T90" fmla="*/ 1800 w 2599"/>
                <a:gd name="T91" fmla="*/ 325 h 2595"/>
                <a:gd name="T92" fmla="*/ 1265 w 2599"/>
                <a:gd name="T93" fmla="*/ 444 h 2595"/>
                <a:gd name="T94" fmla="*/ 380 w 2599"/>
                <a:gd name="T95" fmla="*/ 1329 h 2595"/>
                <a:gd name="T96" fmla="*/ 1265 w 2599"/>
                <a:gd name="T97" fmla="*/ 2214 h 2595"/>
                <a:gd name="T98" fmla="*/ 2150 w 2599"/>
                <a:gd name="T99" fmla="*/ 1329 h 2595"/>
                <a:gd name="T100" fmla="*/ 2269 w 2599"/>
                <a:gd name="T101" fmla="*/ 796 h 2595"/>
                <a:gd name="T102" fmla="*/ 2403 w 2599"/>
                <a:gd name="T103" fmla="*/ 133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9" h="2595">
                  <a:moveTo>
                    <a:pt x="2599" y="477"/>
                  </a:moveTo>
                  <a:cubicBezTo>
                    <a:pt x="2204" y="392"/>
                    <a:pt x="2204" y="392"/>
                    <a:pt x="2204" y="392"/>
                  </a:cubicBezTo>
                  <a:cubicBezTo>
                    <a:pt x="2126" y="0"/>
                    <a:pt x="2126" y="0"/>
                    <a:pt x="2126" y="0"/>
                  </a:cubicBezTo>
                  <a:cubicBezTo>
                    <a:pt x="1893" y="233"/>
                    <a:pt x="1893" y="233"/>
                    <a:pt x="1893" y="233"/>
                  </a:cubicBezTo>
                  <a:cubicBezTo>
                    <a:pt x="1703" y="123"/>
                    <a:pt x="1487" y="65"/>
                    <a:pt x="1265" y="65"/>
                  </a:cubicBezTo>
                  <a:cubicBezTo>
                    <a:pt x="1094" y="65"/>
                    <a:pt x="928" y="99"/>
                    <a:pt x="772" y="165"/>
                  </a:cubicBezTo>
                  <a:cubicBezTo>
                    <a:pt x="622" y="228"/>
                    <a:pt x="487" y="320"/>
                    <a:pt x="371" y="436"/>
                  </a:cubicBezTo>
                  <a:cubicBezTo>
                    <a:pt x="254" y="552"/>
                    <a:pt x="163" y="687"/>
                    <a:pt x="100" y="838"/>
                  </a:cubicBezTo>
                  <a:cubicBezTo>
                    <a:pt x="34" y="994"/>
                    <a:pt x="0" y="1159"/>
                    <a:pt x="0" y="1330"/>
                  </a:cubicBezTo>
                  <a:cubicBezTo>
                    <a:pt x="0" y="1500"/>
                    <a:pt x="34" y="1666"/>
                    <a:pt x="100" y="1822"/>
                  </a:cubicBezTo>
                  <a:cubicBezTo>
                    <a:pt x="163" y="1973"/>
                    <a:pt x="254" y="2108"/>
                    <a:pt x="371" y="2224"/>
                  </a:cubicBezTo>
                  <a:cubicBezTo>
                    <a:pt x="487" y="2340"/>
                    <a:pt x="622" y="2431"/>
                    <a:pt x="772" y="2495"/>
                  </a:cubicBezTo>
                  <a:cubicBezTo>
                    <a:pt x="928" y="2561"/>
                    <a:pt x="1094" y="2595"/>
                    <a:pt x="1265" y="2595"/>
                  </a:cubicBezTo>
                  <a:cubicBezTo>
                    <a:pt x="1435" y="2595"/>
                    <a:pt x="1601" y="2561"/>
                    <a:pt x="1757" y="2495"/>
                  </a:cubicBezTo>
                  <a:cubicBezTo>
                    <a:pt x="1908" y="2431"/>
                    <a:pt x="2043" y="2340"/>
                    <a:pt x="2159" y="2224"/>
                  </a:cubicBezTo>
                  <a:cubicBezTo>
                    <a:pt x="2275" y="2108"/>
                    <a:pt x="2366" y="1973"/>
                    <a:pt x="2430" y="1822"/>
                  </a:cubicBezTo>
                  <a:cubicBezTo>
                    <a:pt x="2496" y="1666"/>
                    <a:pt x="2529" y="1500"/>
                    <a:pt x="2529" y="1330"/>
                  </a:cubicBezTo>
                  <a:cubicBezTo>
                    <a:pt x="2529" y="1109"/>
                    <a:pt x="2472" y="894"/>
                    <a:pt x="2364" y="705"/>
                  </a:cubicBezTo>
                  <a:lnTo>
                    <a:pt x="2599" y="477"/>
                  </a:lnTo>
                  <a:close/>
                  <a:moveTo>
                    <a:pt x="1976" y="1081"/>
                  </a:moveTo>
                  <a:cubicBezTo>
                    <a:pt x="1980" y="1076"/>
                    <a:pt x="1980" y="1076"/>
                    <a:pt x="1980" y="1076"/>
                  </a:cubicBezTo>
                  <a:cubicBezTo>
                    <a:pt x="2009" y="1157"/>
                    <a:pt x="2024" y="1242"/>
                    <a:pt x="2024" y="1330"/>
                  </a:cubicBezTo>
                  <a:cubicBezTo>
                    <a:pt x="2024" y="1532"/>
                    <a:pt x="1945" y="1723"/>
                    <a:pt x="1801" y="1866"/>
                  </a:cubicBezTo>
                  <a:cubicBezTo>
                    <a:pt x="1658" y="2010"/>
                    <a:pt x="1468" y="2089"/>
                    <a:pt x="1265" y="2089"/>
                  </a:cubicBezTo>
                  <a:cubicBezTo>
                    <a:pt x="1062" y="2089"/>
                    <a:pt x="871" y="2010"/>
                    <a:pt x="728" y="1866"/>
                  </a:cubicBezTo>
                  <a:cubicBezTo>
                    <a:pt x="585" y="1723"/>
                    <a:pt x="506" y="1532"/>
                    <a:pt x="506" y="1330"/>
                  </a:cubicBezTo>
                  <a:cubicBezTo>
                    <a:pt x="506" y="1127"/>
                    <a:pt x="585" y="936"/>
                    <a:pt x="728" y="793"/>
                  </a:cubicBezTo>
                  <a:cubicBezTo>
                    <a:pt x="871" y="650"/>
                    <a:pt x="1062" y="571"/>
                    <a:pt x="1265" y="571"/>
                  </a:cubicBezTo>
                  <a:cubicBezTo>
                    <a:pt x="1351" y="571"/>
                    <a:pt x="1434" y="585"/>
                    <a:pt x="1513" y="612"/>
                  </a:cubicBezTo>
                  <a:cubicBezTo>
                    <a:pt x="1512" y="613"/>
                    <a:pt x="1512" y="613"/>
                    <a:pt x="1512" y="613"/>
                  </a:cubicBezTo>
                  <a:cubicBezTo>
                    <a:pt x="1574" y="920"/>
                    <a:pt x="1574" y="920"/>
                    <a:pt x="1574" y="920"/>
                  </a:cubicBezTo>
                  <a:cubicBezTo>
                    <a:pt x="1523" y="970"/>
                    <a:pt x="1523" y="970"/>
                    <a:pt x="1523" y="970"/>
                  </a:cubicBezTo>
                  <a:cubicBezTo>
                    <a:pt x="1450" y="918"/>
                    <a:pt x="1361" y="887"/>
                    <a:pt x="1265" y="887"/>
                  </a:cubicBezTo>
                  <a:cubicBezTo>
                    <a:pt x="1021" y="887"/>
                    <a:pt x="822" y="1085"/>
                    <a:pt x="822" y="1329"/>
                  </a:cubicBezTo>
                  <a:cubicBezTo>
                    <a:pt x="822" y="1573"/>
                    <a:pt x="1020" y="1772"/>
                    <a:pt x="1265" y="1772"/>
                  </a:cubicBezTo>
                  <a:cubicBezTo>
                    <a:pt x="1509" y="1772"/>
                    <a:pt x="1707" y="1573"/>
                    <a:pt x="1707" y="1329"/>
                  </a:cubicBezTo>
                  <a:cubicBezTo>
                    <a:pt x="1707" y="1230"/>
                    <a:pt x="1675" y="1139"/>
                    <a:pt x="1619" y="1065"/>
                  </a:cubicBezTo>
                  <a:cubicBezTo>
                    <a:pt x="1669" y="1014"/>
                    <a:pt x="1669" y="1014"/>
                    <a:pt x="1669" y="1014"/>
                  </a:cubicBezTo>
                  <a:lnTo>
                    <a:pt x="1976" y="1081"/>
                  </a:lnTo>
                  <a:close/>
                  <a:moveTo>
                    <a:pt x="1580" y="1330"/>
                  </a:moveTo>
                  <a:cubicBezTo>
                    <a:pt x="1580" y="1504"/>
                    <a:pt x="1439" y="1645"/>
                    <a:pt x="1265" y="1645"/>
                  </a:cubicBezTo>
                  <a:cubicBezTo>
                    <a:pt x="1091" y="1645"/>
                    <a:pt x="949" y="1504"/>
                    <a:pt x="949" y="1330"/>
                  </a:cubicBezTo>
                  <a:cubicBezTo>
                    <a:pt x="949" y="1156"/>
                    <a:pt x="1091" y="1014"/>
                    <a:pt x="1265" y="1014"/>
                  </a:cubicBezTo>
                  <a:cubicBezTo>
                    <a:pt x="1329" y="1014"/>
                    <a:pt x="1389" y="1033"/>
                    <a:pt x="1439" y="1066"/>
                  </a:cubicBezTo>
                  <a:cubicBezTo>
                    <a:pt x="1297" y="1208"/>
                    <a:pt x="1297" y="1208"/>
                    <a:pt x="1297" y="1208"/>
                  </a:cubicBezTo>
                  <a:cubicBezTo>
                    <a:pt x="1287" y="1205"/>
                    <a:pt x="1276" y="1203"/>
                    <a:pt x="1264" y="1203"/>
                  </a:cubicBezTo>
                  <a:cubicBezTo>
                    <a:pt x="1195" y="1203"/>
                    <a:pt x="1138" y="1260"/>
                    <a:pt x="1138" y="1330"/>
                  </a:cubicBezTo>
                  <a:cubicBezTo>
                    <a:pt x="1138" y="1400"/>
                    <a:pt x="1194" y="1457"/>
                    <a:pt x="1264" y="1457"/>
                  </a:cubicBezTo>
                  <a:cubicBezTo>
                    <a:pt x="1334" y="1457"/>
                    <a:pt x="1391" y="1399"/>
                    <a:pt x="1391" y="1330"/>
                  </a:cubicBezTo>
                  <a:cubicBezTo>
                    <a:pt x="1391" y="1318"/>
                    <a:pt x="1390" y="1307"/>
                    <a:pt x="1387" y="1297"/>
                  </a:cubicBezTo>
                  <a:cubicBezTo>
                    <a:pt x="1528" y="1155"/>
                    <a:pt x="1528" y="1155"/>
                    <a:pt x="1528" y="1155"/>
                  </a:cubicBezTo>
                  <a:cubicBezTo>
                    <a:pt x="1561" y="1205"/>
                    <a:pt x="1580" y="1265"/>
                    <a:pt x="1580" y="1330"/>
                  </a:cubicBezTo>
                  <a:close/>
                  <a:moveTo>
                    <a:pt x="1841" y="661"/>
                  </a:moveTo>
                  <a:cubicBezTo>
                    <a:pt x="1802" y="502"/>
                    <a:pt x="1802" y="502"/>
                    <a:pt x="1802" y="502"/>
                  </a:cubicBezTo>
                  <a:cubicBezTo>
                    <a:pt x="1876" y="428"/>
                    <a:pt x="1876" y="428"/>
                    <a:pt x="1876" y="428"/>
                  </a:cubicBezTo>
                  <a:cubicBezTo>
                    <a:pt x="1916" y="588"/>
                    <a:pt x="1916" y="588"/>
                    <a:pt x="1916" y="588"/>
                  </a:cubicBezTo>
                  <a:lnTo>
                    <a:pt x="1841" y="661"/>
                  </a:lnTo>
                  <a:close/>
                  <a:moveTo>
                    <a:pt x="1750" y="555"/>
                  </a:moveTo>
                  <a:cubicBezTo>
                    <a:pt x="1789" y="712"/>
                    <a:pt x="1789" y="712"/>
                    <a:pt x="1789" y="712"/>
                  </a:cubicBezTo>
                  <a:cubicBezTo>
                    <a:pt x="1682" y="816"/>
                    <a:pt x="1682" y="816"/>
                    <a:pt x="1682" y="816"/>
                  </a:cubicBezTo>
                  <a:cubicBezTo>
                    <a:pt x="1649" y="655"/>
                    <a:pt x="1649" y="655"/>
                    <a:pt x="1649" y="655"/>
                  </a:cubicBezTo>
                  <a:lnTo>
                    <a:pt x="1750" y="555"/>
                  </a:lnTo>
                  <a:close/>
                  <a:moveTo>
                    <a:pt x="2021" y="861"/>
                  </a:moveTo>
                  <a:cubicBezTo>
                    <a:pt x="1936" y="943"/>
                    <a:pt x="1936" y="943"/>
                    <a:pt x="1936" y="943"/>
                  </a:cubicBezTo>
                  <a:cubicBezTo>
                    <a:pt x="1775" y="908"/>
                    <a:pt x="1775" y="908"/>
                    <a:pt x="1775" y="908"/>
                  </a:cubicBezTo>
                  <a:cubicBezTo>
                    <a:pt x="1881" y="802"/>
                    <a:pt x="1881" y="802"/>
                    <a:pt x="1881" y="802"/>
                  </a:cubicBezTo>
                  <a:cubicBezTo>
                    <a:pt x="2047" y="835"/>
                    <a:pt x="2047" y="835"/>
                    <a:pt x="2047" y="835"/>
                  </a:cubicBezTo>
                  <a:lnTo>
                    <a:pt x="2021" y="861"/>
                  </a:lnTo>
                  <a:close/>
                  <a:moveTo>
                    <a:pt x="2102" y="782"/>
                  </a:moveTo>
                  <a:cubicBezTo>
                    <a:pt x="1935" y="749"/>
                    <a:pt x="1935" y="749"/>
                    <a:pt x="1935" y="749"/>
                  </a:cubicBezTo>
                  <a:cubicBezTo>
                    <a:pt x="2008" y="676"/>
                    <a:pt x="2008" y="676"/>
                    <a:pt x="2008" y="676"/>
                  </a:cubicBezTo>
                  <a:cubicBezTo>
                    <a:pt x="2177" y="710"/>
                    <a:pt x="2177" y="710"/>
                    <a:pt x="2177" y="710"/>
                  </a:cubicBezTo>
                  <a:lnTo>
                    <a:pt x="2102" y="782"/>
                  </a:lnTo>
                  <a:close/>
                  <a:moveTo>
                    <a:pt x="2232" y="656"/>
                  </a:moveTo>
                  <a:cubicBezTo>
                    <a:pt x="2062" y="622"/>
                    <a:pt x="2062" y="622"/>
                    <a:pt x="2062" y="622"/>
                  </a:cubicBezTo>
                  <a:cubicBezTo>
                    <a:pt x="2159" y="528"/>
                    <a:pt x="2159" y="528"/>
                    <a:pt x="2159" y="528"/>
                  </a:cubicBezTo>
                  <a:cubicBezTo>
                    <a:pt x="2174" y="515"/>
                    <a:pt x="2174" y="515"/>
                    <a:pt x="2174" y="515"/>
                  </a:cubicBezTo>
                  <a:cubicBezTo>
                    <a:pt x="2341" y="551"/>
                    <a:pt x="2341" y="551"/>
                    <a:pt x="2341" y="551"/>
                  </a:cubicBezTo>
                  <a:lnTo>
                    <a:pt x="2232" y="656"/>
                  </a:lnTo>
                  <a:close/>
                  <a:moveTo>
                    <a:pt x="2081" y="424"/>
                  </a:moveTo>
                  <a:cubicBezTo>
                    <a:pt x="1968" y="537"/>
                    <a:pt x="1968" y="537"/>
                    <a:pt x="1968" y="537"/>
                  </a:cubicBezTo>
                  <a:cubicBezTo>
                    <a:pt x="1928" y="376"/>
                    <a:pt x="1928" y="376"/>
                    <a:pt x="1928" y="376"/>
                  </a:cubicBezTo>
                  <a:cubicBezTo>
                    <a:pt x="2048" y="256"/>
                    <a:pt x="2048" y="256"/>
                    <a:pt x="2048" y="256"/>
                  </a:cubicBezTo>
                  <a:lnTo>
                    <a:pt x="2081" y="424"/>
                  </a:lnTo>
                  <a:close/>
                  <a:moveTo>
                    <a:pt x="2403" y="1330"/>
                  </a:moveTo>
                  <a:cubicBezTo>
                    <a:pt x="2403" y="1634"/>
                    <a:pt x="2284" y="1919"/>
                    <a:pt x="2069" y="2134"/>
                  </a:cubicBezTo>
                  <a:cubicBezTo>
                    <a:pt x="1854" y="2349"/>
                    <a:pt x="1569" y="2468"/>
                    <a:pt x="1265" y="2468"/>
                  </a:cubicBezTo>
                  <a:cubicBezTo>
                    <a:pt x="961" y="2468"/>
                    <a:pt x="675" y="2349"/>
                    <a:pt x="460" y="2134"/>
                  </a:cubicBezTo>
                  <a:cubicBezTo>
                    <a:pt x="245" y="1919"/>
                    <a:pt x="127" y="1634"/>
                    <a:pt x="127" y="1330"/>
                  </a:cubicBezTo>
                  <a:cubicBezTo>
                    <a:pt x="127" y="1026"/>
                    <a:pt x="245" y="740"/>
                    <a:pt x="460" y="525"/>
                  </a:cubicBezTo>
                  <a:cubicBezTo>
                    <a:pt x="675" y="310"/>
                    <a:pt x="961" y="191"/>
                    <a:pt x="1265" y="191"/>
                  </a:cubicBezTo>
                  <a:cubicBezTo>
                    <a:pt x="1454" y="191"/>
                    <a:pt x="1637" y="237"/>
                    <a:pt x="1800" y="325"/>
                  </a:cubicBezTo>
                  <a:cubicBezTo>
                    <a:pt x="1611" y="515"/>
                    <a:pt x="1611" y="515"/>
                    <a:pt x="1611" y="515"/>
                  </a:cubicBezTo>
                  <a:cubicBezTo>
                    <a:pt x="1502" y="468"/>
                    <a:pt x="1386" y="444"/>
                    <a:pt x="1265" y="444"/>
                  </a:cubicBezTo>
                  <a:cubicBezTo>
                    <a:pt x="1028" y="444"/>
                    <a:pt x="806" y="536"/>
                    <a:pt x="639" y="703"/>
                  </a:cubicBezTo>
                  <a:cubicBezTo>
                    <a:pt x="472" y="870"/>
                    <a:pt x="380" y="1093"/>
                    <a:pt x="380" y="1329"/>
                  </a:cubicBezTo>
                  <a:cubicBezTo>
                    <a:pt x="380" y="1566"/>
                    <a:pt x="472" y="1788"/>
                    <a:pt x="639" y="1955"/>
                  </a:cubicBezTo>
                  <a:cubicBezTo>
                    <a:pt x="806" y="2122"/>
                    <a:pt x="1028" y="2214"/>
                    <a:pt x="1265" y="2214"/>
                  </a:cubicBezTo>
                  <a:cubicBezTo>
                    <a:pt x="1501" y="2214"/>
                    <a:pt x="1724" y="2122"/>
                    <a:pt x="1891" y="1955"/>
                  </a:cubicBezTo>
                  <a:cubicBezTo>
                    <a:pt x="2058" y="1788"/>
                    <a:pt x="2150" y="1566"/>
                    <a:pt x="2150" y="1329"/>
                  </a:cubicBezTo>
                  <a:cubicBezTo>
                    <a:pt x="2150" y="1208"/>
                    <a:pt x="2126" y="1091"/>
                    <a:pt x="2078" y="981"/>
                  </a:cubicBezTo>
                  <a:cubicBezTo>
                    <a:pt x="2269" y="796"/>
                    <a:pt x="2269" y="796"/>
                    <a:pt x="2269" y="796"/>
                  </a:cubicBezTo>
                  <a:cubicBezTo>
                    <a:pt x="2357" y="959"/>
                    <a:pt x="2403" y="1142"/>
                    <a:pt x="2403" y="1330"/>
                  </a:cubicBezTo>
                  <a:close/>
                  <a:moveTo>
                    <a:pt x="2403" y="1330"/>
                  </a:moveTo>
                  <a:cubicBezTo>
                    <a:pt x="2403" y="1330"/>
                    <a:pt x="2403" y="1330"/>
                    <a:pt x="2403" y="1330"/>
                  </a:cubicBezTo>
                </a:path>
              </a:pathLst>
            </a:custGeom>
            <a:solidFill>
              <a:srgbClr val="D41F3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矩形 18">
              <a:extLst>
                <a:ext uri="{FF2B5EF4-FFF2-40B4-BE49-F238E27FC236}">
                  <a16:creationId xmlns:a16="http://schemas.microsoft.com/office/drawing/2014/main" id="{86871CF7-BA53-48ED-B610-B667BA26FF62}"/>
                </a:ext>
              </a:extLst>
            </p:cNvPr>
            <p:cNvSpPr/>
            <p:nvPr/>
          </p:nvSpPr>
          <p:spPr>
            <a:xfrm>
              <a:off x="4513198" y="3758069"/>
              <a:ext cx="229311"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9CB5"/>
                </a:solidFill>
              </a:endParaRPr>
            </a:p>
          </p:txBody>
        </p:sp>
        <p:sp>
          <p:nvSpPr>
            <p:cNvPr id="20" name="文本框 19">
              <a:extLst>
                <a:ext uri="{FF2B5EF4-FFF2-40B4-BE49-F238E27FC236}">
                  <a16:creationId xmlns:a16="http://schemas.microsoft.com/office/drawing/2014/main" id="{A81F62B3-3DF0-4434-AC73-0D216D95294F}"/>
                </a:ext>
              </a:extLst>
            </p:cNvPr>
            <p:cNvSpPr txBox="1"/>
            <p:nvPr/>
          </p:nvSpPr>
          <p:spPr>
            <a:xfrm>
              <a:off x="3529761" y="3285645"/>
              <a:ext cx="2196185" cy="400110"/>
            </a:xfrm>
            <a:prstGeom prst="rect">
              <a:avLst/>
            </a:prstGeom>
            <a:noFill/>
          </p:spPr>
          <p:txBody>
            <a:bodyPr wrap="square" rtlCol="0">
              <a:spAutoFit/>
            </a:bodyPr>
            <a:lstStyle/>
            <a:p>
              <a:pPr algn="ctr"/>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21" name="文本框 20">
              <a:extLst>
                <a:ext uri="{FF2B5EF4-FFF2-40B4-BE49-F238E27FC236}">
                  <a16:creationId xmlns:a16="http://schemas.microsoft.com/office/drawing/2014/main" id="{8568B40A-5FCD-4EC1-BE06-4F6E9C0BEA8E}"/>
                </a:ext>
              </a:extLst>
            </p:cNvPr>
            <p:cNvSpPr txBox="1"/>
            <p:nvPr/>
          </p:nvSpPr>
          <p:spPr>
            <a:xfrm>
              <a:off x="3529761" y="3848432"/>
              <a:ext cx="2196185" cy="718402"/>
            </a:xfrm>
            <a:prstGeom prst="rect">
              <a:avLst/>
            </a:prstGeom>
            <a:noFill/>
          </p:spPr>
          <p:txBody>
            <a:bodyPr wrap="square" rtlCol="0">
              <a:spAutoFit/>
            </a:bodyPr>
            <a:lstStyle/>
            <a:p>
              <a:pPr algn="ctr">
                <a:lnSpc>
                  <a:spcPct val="20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22" name="组合 21">
            <a:extLst>
              <a:ext uri="{FF2B5EF4-FFF2-40B4-BE49-F238E27FC236}">
                <a16:creationId xmlns:a16="http://schemas.microsoft.com/office/drawing/2014/main" id="{4F1433DE-C949-4E7C-BA02-A83E0D8FD353}"/>
              </a:ext>
            </a:extLst>
          </p:cNvPr>
          <p:cNvGrpSpPr/>
          <p:nvPr/>
        </p:nvGrpSpPr>
        <p:grpSpPr>
          <a:xfrm>
            <a:off x="6386451" y="2325840"/>
            <a:ext cx="2196185" cy="2240994"/>
            <a:chOff x="6498779" y="2325840"/>
            <a:chExt cx="2196185" cy="2240994"/>
          </a:xfrm>
        </p:grpSpPr>
        <p:sp>
          <p:nvSpPr>
            <p:cNvPr id="23" name="Freeform 5">
              <a:extLst>
                <a:ext uri="{FF2B5EF4-FFF2-40B4-BE49-F238E27FC236}">
                  <a16:creationId xmlns:a16="http://schemas.microsoft.com/office/drawing/2014/main" id="{991C651B-56B4-41A7-9550-DB70412C96EB}"/>
                </a:ext>
              </a:extLst>
            </p:cNvPr>
            <p:cNvSpPr>
              <a:spLocks noEditPoints="1"/>
            </p:cNvSpPr>
            <p:nvPr/>
          </p:nvSpPr>
          <p:spPr bwMode="auto">
            <a:xfrm>
              <a:off x="7313671" y="2325840"/>
              <a:ext cx="566402" cy="487945"/>
            </a:xfrm>
            <a:custGeom>
              <a:avLst/>
              <a:gdLst>
                <a:gd name="T0" fmla="*/ 2494 w 2858"/>
                <a:gd name="T1" fmla="*/ 517 h 2456"/>
                <a:gd name="T2" fmla="*/ 2133 w 2858"/>
                <a:gd name="T3" fmla="*/ 517 h 2456"/>
                <a:gd name="T4" fmla="*/ 1978 w 2858"/>
                <a:gd name="T5" fmla="*/ 143 h 2456"/>
                <a:gd name="T6" fmla="*/ 1764 w 2858"/>
                <a:gd name="T7" fmla="*/ 0 h 2456"/>
                <a:gd name="T8" fmla="*/ 1094 w 2858"/>
                <a:gd name="T9" fmla="*/ 0 h 2456"/>
                <a:gd name="T10" fmla="*/ 880 w 2858"/>
                <a:gd name="T11" fmla="*/ 143 h 2456"/>
                <a:gd name="T12" fmla="*/ 725 w 2858"/>
                <a:gd name="T13" fmla="*/ 517 h 2456"/>
                <a:gd name="T14" fmla="*/ 364 w 2858"/>
                <a:gd name="T15" fmla="*/ 517 h 2456"/>
                <a:gd name="T16" fmla="*/ 0 w 2858"/>
                <a:gd name="T17" fmla="*/ 881 h 2456"/>
                <a:gd name="T18" fmla="*/ 0 w 2858"/>
                <a:gd name="T19" fmla="*/ 2092 h 2456"/>
                <a:gd name="T20" fmla="*/ 364 w 2858"/>
                <a:gd name="T21" fmla="*/ 2456 h 2456"/>
                <a:gd name="T22" fmla="*/ 2494 w 2858"/>
                <a:gd name="T23" fmla="*/ 2456 h 2456"/>
                <a:gd name="T24" fmla="*/ 2858 w 2858"/>
                <a:gd name="T25" fmla="*/ 2092 h 2456"/>
                <a:gd name="T26" fmla="*/ 2858 w 2858"/>
                <a:gd name="T27" fmla="*/ 881 h 2456"/>
                <a:gd name="T28" fmla="*/ 2494 w 2858"/>
                <a:gd name="T29" fmla="*/ 517 h 2456"/>
                <a:gd name="T30" fmla="*/ 2726 w 2858"/>
                <a:gd name="T31" fmla="*/ 2092 h 2456"/>
                <a:gd name="T32" fmla="*/ 2494 w 2858"/>
                <a:gd name="T33" fmla="*/ 2323 h 2456"/>
                <a:gd name="T34" fmla="*/ 364 w 2858"/>
                <a:gd name="T35" fmla="*/ 2323 h 2456"/>
                <a:gd name="T36" fmla="*/ 132 w 2858"/>
                <a:gd name="T37" fmla="*/ 2092 h 2456"/>
                <a:gd name="T38" fmla="*/ 132 w 2858"/>
                <a:gd name="T39" fmla="*/ 881 h 2456"/>
                <a:gd name="T40" fmla="*/ 364 w 2858"/>
                <a:gd name="T41" fmla="*/ 649 h 2456"/>
                <a:gd name="T42" fmla="*/ 769 w 2858"/>
                <a:gd name="T43" fmla="*/ 649 h 2456"/>
                <a:gd name="T44" fmla="*/ 830 w 2858"/>
                <a:gd name="T45" fmla="*/ 608 h 2456"/>
                <a:gd name="T46" fmla="*/ 1002 w 2858"/>
                <a:gd name="T47" fmla="*/ 194 h 2456"/>
                <a:gd name="T48" fmla="*/ 1094 w 2858"/>
                <a:gd name="T49" fmla="*/ 133 h 2456"/>
                <a:gd name="T50" fmla="*/ 1764 w 2858"/>
                <a:gd name="T51" fmla="*/ 133 h 2456"/>
                <a:gd name="T52" fmla="*/ 1856 w 2858"/>
                <a:gd name="T53" fmla="*/ 194 h 2456"/>
                <a:gd name="T54" fmla="*/ 2028 w 2858"/>
                <a:gd name="T55" fmla="*/ 608 h 2456"/>
                <a:gd name="T56" fmla="*/ 2089 w 2858"/>
                <a:gd name="T57" fmla="*/ 649 h 2456"/>
                <a:gd name="T58" fmla="*/ 2494 w 2858"/>
                <a:gd name="T59" fmla="*/ 649 h 2456"/>
                <a:gd name="T60" fmla="*/ 2726 w 2858"/>
                <a:gd name="T61" fmla="*/ 881 h 2456"/>
                <a:gd name="T62" fmla="*/ 2726 w 2858"/>
                <a:gd name="T63" fmla="*/ 2092 h 2456"/>
                <a:gd name="T64" fmla="*/ 1429 w 2858"/>
                <a:gd name="T65" fmla="*/ 712 h 2456"/>
                <a:gd name="T66" fmla="*/ 757 w 2858"/>
                <a:gd name="T67" fmla="*/ 1384 h 2456"/>
                <a:gd name="T68" fmla="*/ 1429 w 2858"/>
                <a:gd name="T69" fmla="*/ 2056 h 2456"/>
                <a:gd name="T70" fmla="*/ 2101 w 2858"/>
                <a:gd name="T71" fmla="*/ 1384 h 2456"/>
                <a:gd name="T72" fmla="*/ 1429 w 2858"/>
                <a:gd name="T73" fmla="*/ 712 h 2456"/>
                <a:gd name="T74" fmla="*/ 1429 w 2858"/>
                <a:gd name="T75" fmla="*/ 1924 h 2456"/>
                <a:gd name="T76" fmla="*/ 889 w 2858"/>
                <a:gd name="T77" fmla="*/ 1384 h 2456"/>
                <a:gd name="T78" fmla="*/ 1429 w 2858"/>
                <a:gd name="T79" fmla="*/ 844 h 2456"/>
                <a:gd name="T80" fmla="*/ 1969 w 2858"/>
                <a:gd name="T81" fmla="*/ 1384 h 2456"/>
                <a:gd name="T82" fmla="*/ 1429 w 2858"/>
                <a:gd name="T83" fmla="*/ 1924 h 2456"/>
                <a:gd name="T84" fmla="*/ 1246 w 2858"/>
                <a:gd name="T85" fmla="*/ 1656 h 2456"/>
                <a:gd name="T86" fmla="*/ 1101 w 2858"/>
                <a:gd name="T87" fmla="*/ 1384 h 2456"/>
                <a:gd name="T88" fmla="*/ 1035 w 2858"/>
                <a:gd name="T89" fmla="*/ 1318 h 2456"/>
                <a:gd name="T90" fmla="*/ 968 w 2858"/>
                <a:gd name="T91" fmla="*/ 1384 h 2456"/>
                <a:gd name="T92" fmla="*/ 1171 w 2858"/>
                <a:gd name="T93" fmla="*/ 1766 h 2456"/>
                <a:gd name="T94" fmla="*/ 1208 w 2858"/>
                <a:gd name="T95" fmla="*/ 1777 h 2456"/>
                <a:gd name="T96" fmla="*/ 1263 w 2858"/>
                <a:gd name="T97" fmla="*/ 1748 h 2456"/>
                <a:gd name="T98" fmla="*/ 1246 w 2858"/>
                <a:gd name="T99" fmla="*/ 1656 h 2456"/>
                <a:gd name="T100" fmla="*/ 630 w 2858"/>
                <a:gd name="T101" fmla="*/ 812 h 2456"/>
                <a:gd name="T102" fmla="*/ 352 w 2858"/>
                <a:gd name="T103" fmla="*/ 812 h 2456"/>
                <a:gd name="T104" fmla="*/ 285 w 2858"/>
                <a:gd name="T105" fmla="*/ 878 h 2456"/>
                <a:gd name="T106" fmla="*/ 352 w 2858"/>
                <a:gd name="T107" fmla="*/ 944 h 2456"/>
                <a:gd name="T108" fmla="*/ 630 w 2858"/>
                <a:gd name="T109" fmla="*/ 944 h 2456"/>
                <a:gd name="T110" fmla="*/ 696 w 2858"/>
                <a:gd name="T111" fmla="*/ 878 h 2456"/>
                <a:gd name="T112" fmla="*/ 630 w 2858"/>
                <a:gd name="T113" fmla="*/ 812 h 2456"/>
                <a:gd name="T114" fmla="*/ 630 w 2858"/>
                <a:gd name="T115" fmla="*/ 812 h 2456"/>
                <a:gd name="T116" fmla="*/ 630 w 2858"/>
                <a:gd name="T117" fmla="*/ 812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8" h="2456">
                  <a:moveTo>
                    <a:pt x="2494" y="517"/>
                  </a:moveTo>
                  <a:cubicBezTo>
                    <a:pt x="2133" y="517"/>
                    <a:pt x="2133" y="517"/>
                    <a:pt x="2133" y="517"/>
                  </a:cubicBezTo>
                  <a:cubicBezTo>
                    <a:pt x="1978" y="143"/>
                    <a:pt x="1978" y="143"/>
                    <a:pt x="1978" y="143"/>
                  </a:cubicBezTo>
                  <a:cubicBezTo>
                    <a:pt x="1942" y="56"/>
                    <a:pt x="1858" y="0"/>
                    <a:pt x="1764" y="0"/>
                  </a:cubicBezTo>
                  <a:cubicBezTo>
                    <a:pt x="1094" y="0"/>
                    <a:pt x="1094" y="0"/>
                    <a:pt x="1094" y="0"/>
                  </a:cubicBezTo>
                  <a:cubicBezTo>
                    <a:pt x="1000" y="0"/>
                    <a:pt x="916" y="56"/>
                    <a:pt x="880" y="143"/>
                  </a:cubicBezTo>
                  <a:cubicBezTo>
                    <a:pt x="725" y="517"/>
                    <a:pt x="725" y="517"/>
                    <a:pt x="725" y="517"/>
                  </a:cubicBezTo>
                  <a:cubicBezTo>
                    <a:pt x="364" y="517"/>
                    <a:pt x="364" y="517"/>
                    <a:pt x="364" y="517"/>
                  </a:cubicBezTo>
                  <a:cubicBezTo>
                    <a:pt x="163" y="517"/>
                    <a:pt x="0" y="680"/>
                    <a:pt x="0" y="881"/>
                  </a:cubicBezTo>
                  <a:cubicBezTo>
                    <a:pt x="0" y="2092"/>
                    <a:pt x="0" y="2092"/>
                    <a:pt x="0" y="2092"/>
                  </a:cubicBezTo>
                  <a:cubicBezTo>
                    <a:pt x="0" y="2292"/>
                    <a:pt x="163" y="2456"/>
                    <a:pt x="364" y="2456"/>
                  </a:cubicBezTo>
                  <a:cubicBezTo>
                    <a:pt x="2494" y="2456"/>
                    <a:pt x="2494" y="2456"/>
                    <a:pt x="2494" y="2456"/>
                  </a:cubicBezTo>
                  <a:cubicBezTo>
                    <a:pt x="2695" y="2456"/>
                    <a:pt x="2858" y="2292"/>
                    <a:pt x="2858" y="2092"/>
                  </a:cubicBezTo>
                  <a:cubicBezTo>
                    <a:pt x="2858" y="881"/>
                    <a:pt x="2858" y="881"/>
                    <a:pt x="2858" y="881"/>
                  </a:cubicBezTo>
                  <a:cubicBezTo>
                    <a:pt x="2858" y="680"/>
                    <a:pt x="2695" y="517"/>
                    <a:pt x="2494" y="517"/>
                  </a:cubicBezTo>
                  <a:close/>
                  <a:moveTo>
                    <a:pt x="2726" y="2092"/>
                  </a:moveTo>
                  <a:cubicBezTo>
                    <a:pt x="2726" y="2219"/>
                    <a:pt x="2622" y="2323"/>
                    <a:pt x="2494" y="2323"/>
                  </a:cubicBezTo>
                  <a:cubicBezTo>
                    <a:pt x="364" y="2323"/>
                    <a:pt x="364" y="2323"/>
                    <a:pt x="364" y="2323"/>
                  </a:cubicBezTo>
                  <a:cubicBezTo>
                    <a:pt x="236" y="2323"/>
                    <a:pt x="132" y="2219"/>
                    <a:pt x="132" y="2092"/>
                  </a:cubicBezTo>
                  <a:cubicBezTo>
                    <a:pt x="132" y="881"/>
                    <a:pt x="132" y="881"/>
                    <a:pt x="132" y="881"/>
                  </a:cubicBezTo>
                  <a:cubicBezTo>
                    <a:pt x="132" y="753"/>
                    <a:pt x="236" y="649"/>
                    <a:pt x="364" y="649"/>
                  </a:cubicBezTo>
                  <a:cubicBezTo>
                    <a:pt x="769" y="649"/>
                    <a:pt x="769" y="649"/>
                    <a:pt x="769" y="649"/>
                  </a:cubicBezTo>
                  <a:cubicBezTo>
                    <a:pt x="796" y="649"/>
                    <a:pt x="820" y="633"/>
                    <a:pt x="830" y="608"/>
                  </a:cubicBezTo>
                  <a:cubicBezTo>
                    <a:pt x="1002" y="194"/>
                    <a:pt x="1002" y="194"/>
                    <a:pt x="1002" y="194"/>
                  </a:cubicBezTo>
                  <a:cubicBezTo>
                    <a:pt x="1017" y="157"/>
                    <a:pt x="1053" y="133"/>
                    <a:pt x="1094" y="133"/>
                  </a:cubicBezTo>
                  <a:cubicBezTo>
                    <a:pt x="1764" y="133"/>
                    <a:pt x="1764" y="133"/>
                    <a:pt x="1764" y="133"/>
                  </a:cubicBezTo>
                  <a:cubicBezTo>
                    <a:pt x="1805" y="133"/>
                    <a:pt x="1841" y="157"/>
                    <a:pt x="1856" y="194"/>
                  </a:cubicBezTo>
                  <a:cubicBezTo>
                    <a:pt x="2028" y="608"/>
                    <a:pt x="2028" y="608"/>
                    <a:pt x="2028" y="608"/>
                  </a:cubicBezTo>
                  <a:cubicBezTo>
                    <a:pt x="2038" y="633"/>
                    <a:pt x="2062" y="649"/>
                    <a:pt x="2089" y="649"/>
                  </a:cubicBezTo>
                  <a:cubicBezTo>
                    <a:pt x="2494" y="649"/>
                    <a:pt x="2494" y="649"/>
                    <a:pt x="2494" y="649"/>
                  </a:cubicBezTo>
                  <a:cubicBezTo>
                    <a:pt x="2622" y="649"/>
                    <a:pt x="2726" y="753"/>
                    <a:pt x="2726" y="881"/>
                  </a:cubicBezTo>
                  <a:cubicBezTo>
                    <a:pt x="2726" y="2092"/>
                    <a:pt x="2726" y="2092"/>
                    <a:pt x="2726" y="2092"/>
                  </a:cubicBezTo>
                  <a:close/>
                  <a:moveTo>
                    <a:pt x="1429" y="712"/>
                  </a:moveTo>
                  <a:cubicBezTo>
                    <a:pt x="1058" y="712"/>
                    <a:pt x="757" y="1013"/>
                    <a:pt x="757" y="1384"/>
                  </a:cubicBezTo>
                  <a:cubicBezTo>
                    <a:pt x="757" y="1755"/>
                    <a:pt x="1058" y="2056"/>
                    <a:pt x="1429" y="2056"/>
                  </a:cubicBezTo>
                  <a:cubicBezTo>
                    <a:pt x="1800" y="2056"/>
                    <a:pt x="2101" y="1755"/>
                    <a:pt x="2101" y="1384"/>
                  </a:cubicBezTo>
                  <a:cubicBezTo>
                    <a:pt x="2101" y="1013"/>
                    <a:pt x="1800" y="712"/>
                    <a:pt x="1429" y="712"/>
                  </a:cubicBezTo>
                  <a:close/>
                  <a:moveTo>
                    <a:pt x="1429" y="1924"/>
                  </a:moveTo>
                  <a:cubicBezTo>
                    <a:pt x="1131" y="1924"/>
                    <a:pt x="889" y="1682"/>
                    <a:pt x="889" y="1384"/>
                  </a:cubicBezTo>
                  <a:cubicBezTo>
                    <a:pt x="889" y="1086"/>
                    <a:pt x="1131" y="844"/>
                    <a:pt x="1429" y="844"/>
                  </a:cubicBezTo>
                  <a:cubicBezTo>
                    <a:pt x="1727" y="844"/>
                    <a:pt x="1969" y="1086"/>
                    <a:pt x="1969" y="1384"/>
                  </a:cubicBezTo>
                  <a:cubicBezTo>
                    <a:pt x="1969" y="1682"/>
                    <a:pt x="1727" y="1924"/>
                    <a:pt x="1429" y="1924"/>
                  </a:cubicBezTo>
                  <a:close/>
                  <a:moveTo>
                    <a:pt x="1246" y="1656"/>
                  </a:moveTo>
                  <a:cubicBezTo>
                    <a:pt x="1155" y="1595"/>
                    <a:pt x="1101" y="1493"/>
                    <a:pt x="1101" y="1384"/>
                  </a:cubicBezTo>
                  <a:cubicBezTo>
                    <a:pt x="1101" y="1348"/>
                    <a:pt x="1071" y="1318"/>
                    <a:pt x="1035" y="1318"/>
                  </a:cubicBezTo>
                  <a:cubicBezTo>
                    <a:pt x="998" y="1318"/>
                    <a:pt x="968" y="1348"/>
                    <a:pt x="968" y="1384"/>
                  </a:cubicBezTo>
                  <a:cubicBezTo>
                    <a:pt x="968" y="1537"/>
                    <a:pt x="1044" y="1680"/>
                    <a:pt x="1171" y="1766"/>
                  </a:cubicBezTo>
                  <a:cubicBezTo>
                    <a:pt x="1182" y="1773"/>
                    <a:pt x="1195" y="1777"/>
                    <a:pt x="1208" y="1777"/>
                  </a:cubicBezTo>
                  <a:cubicBezTo>
                    <a:pt x="1230" y="1777"/>
                    <a:pt x="1251" y="1767"/>
                    <a:pt x="1263" y="1748"/>
                  </a:cubicBezTo>
                  <a:cubicBezTo>
                    <a:pt x="1284" y="1718"/>
                    <a:pt x="1276" y="1677"/>
                    <a:pt x="1246" y="1656"/>
                  </a:cubicBezTo>
                  <a:close/>
                  <a:moveTo>
                    <a:pt x="630" y="812"/>
                  </a:moveTo>
                  <a:cubicBezTo>
                    <a:pt x="352" y="812"/>
                    <a:pt x="352" y="812"/>
                    <a:pt x="352" y="812"/>
                  </a:cubicBezTo>
                  <a:cubicBezTo>
                    <a:pt x="315" y="812"/>
                    <a:pt x="285" y="842"/>
                    <a:pt x="285" y="878"/>
                  </a:cubicBezTo>
                  <a:cubicBezTo>
                    <a:pt x="285" y="915"/>
                    <a:pt x="315" y="944"/>
                    <a:pt x="352" y="944"/>
                  </a:cubicBezTo>
                  <a:cubicBezTo>
                    <a:pt x="630" y="944"/>
                    <a:pt x="630" y="944"/>
                    <a:pt x="630" y="944"/>
                  </a:cubicBezTo>
                  <a:cubicBezTo>
                    <a:pt x="666" y="944"/>
                    <a:pt x="696" y="915"/>
                    <a:pt x="696" y="878"/>
                  </a:cubicBezTo>
                  <a:cubicBezTo>
                    <a:pt x="696" y="842"/>
                    <a:pt x="666" y="812"/>
                    <a:pt x="630" y="812"/>
                  </a:cubicBezTo>
                  <a:close/>
                  <a:moveTo>
                    <a:pt x="630" y="812"/>
                  </a:moveTo>
                  <a:cubicBezTo>
                    <a:pt x="630" y="812"/>
                    <a:pt x="630" y="812"/>
                    <a:pt x="630" y="812"/>
                  </a:cubicBezTo>
                </a:path>
              </a:pathLst>
            </a:custGeom>
            <a:solidFill>
              <a:srgbClr val="D41F3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矩形 23">
              <a:extLst>
                <a:ext uri="{FF2B5EF4-FFF2-40B4-BE49-F238E27FC236}">
                  <a16:creationId xmlns:a16="http://schemas.microsoft.com/office/drawing/2014/main" id="{5C31AC2F-BCE7-477A-A319-75B976309457}"/>
                </a:ext>
              </a:extLst>
            </p:cNvPr>
            <p:cNvSpPr/>
            <p:nvPr/>
          </p:nvSpPr>
          <p:spPr>
            <a:xfrm>
              <a:off x="7482216" y="3758069"/>
              <a:ext cx="229311"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9CB5"/>
                </a:solidFill>
              </a:endParaRPr>
            </a:p>
          </p:txBody>
        </p:sp>
        <p:sp>
          <p:nvSpPr>
            <p:cNvPr id="25" name="文本框 24">
              <a:extLst>
                <a:ext uri="{FF2B5EF4-FFF2-40B4-BE49-F238E27FC236}">
                  <a16:creationId xmlns:a16="http://schemas.microsoft.com/office/drawing/2014/main" id="{02B298CF-05D5-4650-B34C-3D140D5B3CE2}"/>
                </a:ext>
              </a:extLst>
            </p:cNvPr>
            <p:cNvSpPr txBox="1"/>
            <p:nvPr/>
          </p:nvSpPr>
          <p:spPr>
            <a:xfrm>
              <a:off x="6498779" y="3285645"/>
              <a:ext cx="2196185" cy="400110"/>
            </a:xfrm>
            <a:prstGeom prst="rect">
              <a:avLst/>
            </a:prstGeom>
            <a:noFill/>
          </p:spPr>
          <p:txBody>
            <a:bodyPr wrap="square" rtlCol="0">
              <a:spAutoFit/>
            </a:bodyPr>
            <a:lstStyle/>
            <a:p>
              <a:pPr algn="ctr"/>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26" name="文本框 25">
              <a:extLst>
                <a:ext uri="{FF2B5EF4-FFF2-40B4-BE49-F238E27FC236}">
                  <a16:creationId xmlns:a16="http://schemas.microsoft.com/office/drawing/2014/main" id="{10CEFAE9-8B06-4B03-AD78-5F0459662090}"/>
                </a:ext>
              </a:extLst>
            </p:cNvPr>
            <p:cNvSpPr txBox="1"/>
            <p:nvPr/>
          </p:nvSpPr>
          <p:spPr>
            <a:xfrm>
              <a:off x="6498779" y="3848432"/>
              <a:ext cx="2196185" cy="718402"/>
            </a:xfrm>
            <a:prstGeom prst="rect">
              <a:avLst/>
            </a:prstGeom>
            <a:noFill/>
          </p:spPr>
          <p:txBody>
            <a:bodyPr wrap="square" rtlCol="0">
              <a:spAutoFit/>
            </a:bodyPr>
            <a:lstStyle/>
            <a:p>
              <a:pPr algn="ctr">
                <a:lnSpc>
                  <a:spcPct val="20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27" name="组合 26">
            <a:extLst>
              <a:ext uri="{FF2B5EF4-FFF2-40B4-BE49-F238E27FC236}">
                <a16:creationId xmlns:a16="http://schemas.microsoft.com/office/drawing/2014/main" id="{457BD52F-F22A-401D-86A7-24D75A03B559}"/>
              </a:ext>
            </a:extLst>
          </p:cNvPr>
          <p:cNvGrpSpPr/>
          <p:nvPr/>
        </p:nvGrpSpPr>
        <p:grpSpPr>
          <a:xfrm>
            <a:off x="9147116" y="2282967"/>
            <a:ext cx="2196185" cy="2283867"/>
            <a:chOff x="9467796" y="2282967"/>
            <a:chExt cx="2196185" cy="2283867"/>
          </a:xfrm>
        </p:grpSpPr>
        <p:sp>
          <p:nvSpPr>
            <p:cNvPr id="28" name="Freeform 11">
              <a:extLst>
                <a:ext uri="{FF2B5EF4-FFF2-40B4-BE49-F238E27FC236}">
                  <a16:creationId xmlns:a16="http://schemas.microsoft.com/office/drawing/2014/main" id="{D167D29E-3C3F-4EC4-B58F-C38D7438C88C}"/>
                </a:ext>
              </a:extLst>
            </p:cNvPr>
            <p:cNvSpPr>
              <a:spLocks noEditPoints="1"/>
            </p:cNvSpPr>
            <p:nvPr/>
          </p:nvSpPr>
          <p:spPr bwMode="auto">
            <a:xfrm>
              <a:off x="10277144" y="2282967"/>
              <a:ext cx="577490" cy="573690"/>
            </a:xfrm>
            <a:custGeom>
              <a:avLst/>
              <a:gdLst>
                <a:gd name="T0" fmla="*/ 1819 w 2881"/>
                <a:gd name="T1" fmla="*/ 1849 h 2857"/>
                <a:gd name="T2" fmla="*/ 1380 w 2881"/>
                <a:gd name="T3" fmla="*/ 1410 h 2857"/>
                <a:gd name="T4" fmla="*/ 2696 w 2881"/>
                <a:gd name="T5" fmla="*/ 446 h 2857"/>
                <a:gd name="T6" fmla="*/ 2784 w 2881"/>
                <a:gd name="T7" fmla="*/ 885 h 2857"/>
                <a:gd name="T8" fmla="*/ 1751 w 2881"/>
                <a:gd name="T9" fmla="*/ 1740 h 2857"/>
                <a:gd name="T10" fmla="*/ 1512 w 2881"/>
                <a:gd name="T11" fmla="*/ 1453 h 2857"/>
                <a:gd name="T12" fmla="*/ 1329 w 2881"/>
                <a:gd name="T13" fmla="*/ 1898 h 2857"/>
                <a:gd name="T14" fmla="*/ 1863 w 2881"/>
                <a:gd name="T15" fmla="*/ 1629 h 2857"/>
                <a:gd name="T16" fmla="*/ 2256 w 2881"/>
                <a:gd name="T17" fmla="*/ 709 h 2857"/>
                <a:gd name="T18" fmla="*/ 2696 w 2881"/>
                <a:gd name="T19" fmla="*/ 620 h 2857"/>
                <a:gd name="T20" fmla="*/ 2433 w 2881"/>
                <a:gd name="T21" fmla="*/ 532 h 2857"/>
                <a:gd name="T22" fmla="*/ 2607 w 2881"/>
                <a:gd name="T23" fmla="*/ 884 h 2857"/>
                <a:gd name="T24" fmla="*/ 2696 w 2881"/>
                <a:gd name="T25" fmla="*/ 620 h 2857"/>
                <a:gd name="T26" fmla="*/ 434 w 2881"/>
                <a:gd name="T27" fmla="*/ 2050 h 2857"/>
                <a:gd name="T28" fmla="*/ 998 w 2881"/>
                <a:gd name="T29" fmla="*/ 2174 h 2857"/>
                <a:gd name="T30" fmla="*/ 1139 w 2881"/>
                <a:gd name="T31" fmla="*/ 1801 h 2857"/>
                <a:gd name="T32" fmla="*/ 434 w 2881"/>
                <a:gd name="T33" fmla="*/ 1677 h 2857"/>
                <a:gd name="T34" fmla="*/ 1139 w 2881"/>
                <a:gd name="T35" fmla="*/ 1801 h 2857"/>
                <a:gd name="T36" fmla="*/ 1055 w 2881"/>
                <a:gd name="T37" fmla="*/ 932 h 2857"/>
                <a:gd name="T38" fmla="*/ 434 w 2881"/>
                <a:gd name="T39" fmla="*/ 1056 h 2857"/>
                <a:gd name="T40" fmla="*/ 1055 w 2881"/>
                <a:gd name="T41" fmla="*/ 1429 h 2857"/>
                <a:gd name="T42" fmla="*/ 434 w 2881"/>
                <a:gd name="T43" fmla="*/ 1304 h 2857"/>
                <a:gd name="T44" fmla="*/ 1055 w 2881"/>
                <a:gd name="T45" fmla="*/ 1429 h 2857"/>
                <a:gd name="T46" fmla="*/ 1800 w 2881"/>
                <a:gd name="T47" fmla="*/ 2174 h 2857"/>
                <a:gd name="T48" fmla="*/ 1530 w 2881"/>
                <a:gd name="T49" fmla="*/ 2050 h 2857"/>
                <a:gd name="T50" fmla="*/ 1490 w 2881"/>
                <a:gd name="T51" fmla="*/ 228 h 2857"/>
                <a:gd name="T52" fmla="*/ 1614 w 2881"/>
                <a:gd name="T53" fmla="*/ 808 h 2857"/>
                <a:gd name="T54" fmla="*/ 1682 w 2881"/>
                <a:gd name="T55" fmla="*/ 932 h 2857"/>
                <a:gd name="T56" fmla="*/ 1366 w 2881"/>
                <a:gd name="T57" fmla="*/ 684 h 2857"/>
                <a:gd name="T58" fmla="*/ 248 w 2881"/>
                <a:gd name="T59" fmla="*/ 125 h 2857"/>
                <a:gd name="T60" fmla="*/ 124 w 2881"/>
                <a:gd name="T61" fmla="*/ 2608 h 2857"/>
                <a:gd name="T62" fmla="*/ 1987 w 2881"/>
                <a:gd name="T63" fmla="*/ 2733 h 2857"/>
                <a:gd name="T64" fmla="*/ 2111 w 2881"/>
                <a:gd name="T65" fmla="*/ 1733 h 2857"/>
                <a:gd name="T66" fmla="*/ 2235 w 2881"/>
                <a:gd name="T67" fmla="*/ 2608 h 2857"/>
                <a:gd name="T68" fmla="*/ 248 w 2881"/>
                <a:gd name="T69" fmla="*/ 2857 h 2857"/>
                <a:gd name="T70" fmla="*/ 0 w 2881"/>
                <a:gd name="T71" fmla="*/ 249 h 2857"/>
                <a:gd name="T72" fmla="*/ 1450 w 2881"/>
                <a:gd name="T73" fmla="*/ 0 h 2857"/>
                <a:gd name="T74" fmla="*/ 1924 w 2881"/>
                <a:gd name="T75" fmla="*/ 691 h 2857"/>
                <a:gd name="T76" fmla="*/ 1490 w 2881"/>
                <a:gd name="T77" fmla="*/ 228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1" h="2857">
                  <a:moveTo>
                    <a:pt x="2784" y="885"/>
                  </a:moveTo>
                  <a:cubicBezTo>
                    <a:pt x="1819" y="1849"/>
                    <a:pt x="1819" y="1849"/>
                    <a:pt x="1819" y="1849"/>
                  </a:cubicBezTo>
                  <a:cubicBezTo>
                    <a:pt x="1116" y="2111"/>
                    <a:pt x="1116" y="2111"/>
                    <a:pt x="1116" y="2111"/>
                  </a:cubicBezTo>
                  <a:cubicBezTo>
                    <a:pt x="1380" y="1410"/>
                    <a:pt x="1380" y="1410"/>
                    <a:pt x="1380" y="1410"/>
                  </a:cubicBezTo>
                  <a:cubicBezTo>
                    <a:pt x="2344" y="446"/>
                    <a:pt x="2344" y="446"/>
                    <a:pt x="2344" y="446"/>
                  </a:cubicBezTo>
                  <a:cubicBezTo>
                    <a:pt x="2442" y="349"/>
                    <a:pt x="2599" y="349"/>
                    <a:pt x="2696" y="446"/>
                  </a:cubicBezTo>
                  <a:cubicBezTo>
                    <a:pt x="2784" y="534"/>
                    <a:pt x="2784" y="534"/>
                    <a:pt x="2784" y="534"/>
                  </a:cubicBezTo>
                  <a:cubicBezTo>
                    <a:pt x="2881" y="631"/>
                    <a:pt x="2881" y="788"/>
                    <a:pt x="2784" y="885"/>
                  </a:cubicBezTo>
                  <a:close/>
                  <a:moveTo>
                    <a:pt x="1329" y="1898"/>
                  </a:moveTo>
                  <a:cubicBezTo>
                    <a:pt x="1751" y="1740"/>
                    <a:pt x="1751" y="1740"/>
                    <a:pt x="1751" y="1740"/>
                  </a:cubicBezTo>
                  <a:cubicBezTo>
                    <a:pt x="1775" y="1717"/>
                    <a:pt x="1775" y="1717"/>
                    <a:pt x="1775" y="1717"/>
                  </a:cubicBezTo>
                  <a:cubicBezTo>
                    <a:pt x="1512" y="1453"/>
                    <a:pt x="1512" y="1453"/>
                    <a:pt x="1512" y="1453"/>
                  </a:cubicBezTo>
                  <a:cubicBezTo>
                    <a:pt x="1488" y="1477"/>
                    <a:pt x="1488" y="1477"/>
                    <a:pt x="1488" y="1477"/>
                  </a:cubicBezTo>
                  <a:lnTo>
                    <a:pt x="1329" y="1898"/>
                  </a:lnTo>
                  <a:close/>
                  <a:moveTo>
                    <a:pt x="1599" y="1365"/>
                  </a:moveTo>
                  <a:cubicBezTo>
                    <a:pt x="1863" y="1629"/>
                    <a:pt x="1863" y="1629"/>
                    <a:pt x="1863" y="1629"/>
                  </a:cubicBezTo>
                  <a:cubicBezTo>
                    <a:pt x="2520" y="972"/>
                    <a:pt x="2520" y="972"/>
                    <a:pt x="2520" y="972"/>
                  </a:cubicBezTo>
                  <a:cubicBezTo>
                    <a:pt x="2256" y="709"/>
                    <a:pt x="2256" y="709"/>
                    <a:pt x="2256" y="709"/>
                  </a:cubicBezTo>
                  <a:lnTo>
                    <a:pt x="1599" y="1365"/>
                  </a:lnTo>
                  <a:close/>
                  <a:moveTo>
                    <a:pt x="2696" y="620"/>
                  </a:moveTo>
                  <a:cubicBezTo>
                    <a:pt x="2609" y="532"/>
                    <a:pt x="2609" y="532"/>
                    <a:pt x="2609" y="532"/>
                  </a:cubicBezTo>
                  <a:cubicBezTo>
                    <a:pt x="2560" y="484"/>
                    <a:pt x="2481" y="484"/>
                    <a:pt x="2433" y="532"/>
                  </a:cubicBezTo>
                  <a:cubicBezTo>
                    <a:pt x="2344" y="621"/>
                    <a:pt x="2344" y="621"/>
                    <a:pt x="2344" y="621"/>
                  </a:cubicBezTo>
                  <a:cubicBezTo>
                    <a:pt x="2607" y="884"/>
                    <a:pt x="2607" y="884"/>
                    <a:pt x="2607" y="884"/>
                  </a:cubicBezTo>
                  <a:cubicBezTo>
                    <a:pt x="2696" y="795"/>
                    <a:pt x="2696" y="795"/>
                    <a:pt x="2696" y="795"/>
                  </a:cubicBezTo>
                  <a:cubicBezTo>
                    <a:pt x="2745" y="747"/>
                    <a:pt x="2745" y="668"/>
                    <a:pt x="2696" y="620"/>
                  </a:cubicBezTo>
                  <a:close/>
                  <a:moveTo>
                    <a:pt x="434" y="2174"/>
                  </a:moveTo>
                  <a:cubicBezTo>
                    <a:pt x="434" y="2050"/>
                    <a:pt x="434" y="2050"/>
                    <a:pt x="434" y="2050"/>
                  </a:cubicBezTo>
                  <a:cubicBezTo>
                    <a:pt x="1045" y="2050"/>
                    <a:pt x="1045" y="2050"/>
                    <a:pt x="1045" y="2050"/>
                  </a:cubicBezTo>
                  <a:cubicBezTo>
                    <a:pt x="998" y="2174"/>
                    <a:pt x="998" y="2174"/>
                    <a:pt x="998" y="2174"/>
                  </a:cubicBezTo>
                  <a:lnTo>
                    <a:pt x="434" y="2174"/>
                  </a:lnTo>
                  <a:close/>
                  <a:moveTo>
                    <a:pt x="1139" y="1801"/>
                  </a:moveTo>
                  <a:cubicBezTo>
                    <a:pt x="434" y="1801"/>
                    <a:pt x="434" y="1801"/>
                    <a:pt x="434" y="1801"/>
                  </a:cubicBezTo>
                  <a:cubicBezTo>
                    <a:pt x="434" y="1677"/>
                    <a:pt x="434" y="1677"/>
                    <a:pt x="434" y="1677"/>
                  </a:cubicBezTo>
                  <a:cubicBezTo>
                    <a:pt x="1185" y="1677"/>
                    <a:pt x="1185" y="1677"/>
                    <a:pt x="1185" y="1677"/>
                  </a:cubicBezTo>
                  <a:lnTo>
                    <a:pt x="1139" y="1801"/>
                  </a:lnTo>
                  <a:close/>
                  <a:moveTo>
                    <a:pt x="434" y="932"/>
                  </a:moveTo>
                  <a:cubicBezTo>
                    <a:pt x="1055" y="932"/>
                    <a:pt x="1055" y="932"/>
                    <a:pt x="1055" y="932"/>
                  </a:cubicBezTo>
                  <a:cubicBezTo>
                    <a:pt x="1055" y="1056"/>
                    <a:pt x="1055" y="1056"/>
                    <a:pt x="1055" y="1056"/>
                  </a:cubicBezTo>
                  <a:cubicBezTo>
                    <a:pt x="434" y="1056"/>
                    <a:pt x="434" y="1056"/>
                    <a:pt x="434" y="1056"/>
                  </a:cubicBezTo>
                  <a:lnTo>
                    <a:pt x="434" y="932"/>
                  </a:lnTo>
                  <a:close/>
                  <a:moveTo>
                    <a:pt x="1055" y="1429"/>
                  </a:moveTo>
                  <a:cubicBezTo>
                    <a:pt x="434" y="1429"/>
                    <a:pt x="434" y="1429"/>
                    <a:pt x="434" y="1429"/>
                  </a:cubicBezTo>
                  <a:cubicBezTo>
                    <a:pt x="434" y="1304"/>
                    <a:pt x="434" y="1304"/>
                    <a:pt x="434" y="1304"/>
                  </a:cubicBezTo>
                  <a:cubicBezTo>
                    <a:pt x="1055" y="1304"/>
                    <a:pt x="1055" y="1304"/>
                    <a:pt x="1055" y="1304"/>
                  </a:cubicBezTo>
                  <a:lnTo>
                    <a:pt x="1055" y="1429"/>
                  </a:lnTo>
                  <a:close/>
                  <a:moveTo>
                    <a:pt x="1800" y="2050"/>
                  </a:moveTo>
                  <a:cubicBezTo>
                    <a:pt x="1800" y="2174"/>
                    <a:pt x="1800" y="2174"/>
                    <a:pt x="1800" y="2174"/>
                  </a:cubicBezTo>
                  <a:cubicBezTo>
                    <a:pt x="1197" y="2174"/>
                    <a:pt x="1197" y="2174"/>
                    <a:pt x="1197" y="2174"/>
                  </a:cubicBezTo>
                  <a:cubicBezTo>
                    <a:pt x="1530" y="2050"/>
                    <a:pt x="1530" y="2050"/>
                    <a:pt x="1530" y="2050"/>
                  </a:cubicBezTo>
                  <a:lnTo>
                    <a:pt x="1800" y="2050"/>
                  </a:lnTo>
                  <a:close/>
                  <a:moveTo>
                    <a:pt x="1490" y="228"/>
                  </a:moveTo>
                  <a:cubicBezTo>
                    <a:pt x="1490" y="684"/>
                    <a:pt x="1490" y="684"/>
                    <a:pt x="1490" y="684"/>
                  </a:cubicBezTo>
                  <a:cubicBezTo>
                    <a:pt x="1490" y="752"/>
                    <a:pt x="1545" y="808"/>
                    <a:pt x="1614" y="808"/>
                  </a:cubicBezTo>
                  <a:cubicBezTo>
                    <a:pt x="1807" y="808"/>
                    <a:pt x="1807" y="808"/>
                    <a:pt x="1807" y="808"/>
                  </a:cubicBezTo>
                  <a:cubicBezTo>
                    <a:pt x="1682" y="932"/>
                    <a:pt x="1682" y="932"/>
                    <a:pt x="1682" y="932"/>
                  </a:cubicBezTo>
                  <a:cubicBezTo>
                    <a:pt x="1614" y="932"/>
                    <a:pt x="1614" y="932"/>
                    <a:pt x="1614" y="932"/>
                  </a:cubicBezTo>
                  <a:cubicBezTo>
                    <a:pt x="1477" y="932"/>
                    <a:pt x="1366" y="821"/>
                    <a:pt x="1366" y="684"/>
                  </a:cubicBezTo>
                  <a:cubicBezTo>
                    <a:pt x="1366" y="125"/>
                    <a:pt x="1366" y="125"/>
                    <a:pt x="1366" y="125"/>
                  </a:cubicBezTo>
                  <a:cubicBezTo>
                    <a:pt x="248" y="125"/>
                    <a:pt x="248" y="125"/>
                    <a:pt x="248" y="125"/>
                  </a:cubicBezTo>
                  <a:cubicBezTo>
                    <a:pt x="179" y="125"/>
                    <a:pt x="124" y="180"/>
                    <a:pt x="124" y="249"/>
                  </a:cubicBezTo>
                  <a:cubicBezTo>
                    <a:pt x="124" y="2608"/>
                    <a:pt x="124" y="2608"/>
                    <a:pt x="124" y="2608"/>
                  </a:cubicBezTo>
                  <a:cubicBezTo>
                    <a:pt x="124" y="2677"/>
                    <a:pt x="179" y="2733"/>
                    <a:pt x="248" y="2733"/>
                  </a:cubicBezTo>
                  <a:cubicBezTo>
                    <a:pt x="1987" y="2733"/>
                    <a:pt x="1987" y="2733"/>
                    <a:pt x="1987" y="2733"/>
                  </a:cubicBezTo>
                  <a:cubicBezTo>
                    <a:pt x="2055" y="2733"/>
                    <a:pt x="2111" y="2677"/>
                    <a:pt x="2111" y="2608"/>
                  </a:cubicBezTo>
                  <a:cubicBezTo>
                    <a:pt x="2111" y="1733"/>
                    <a:pt x="2111" y="1733"/>
                    <a:pt x="2111" y="1733"/>
                  </a:cubicBezTo>
                  <a:cubicBezTo>
                    <a:pt x="2235" y="1609"/>
                    <a:pt x="2235" y="1609"/>
                    <a:pt x="2235" y="1609"/>
                  </a:cubicBezTo>
                  <a:cubicBezTo>
                    <a:pt x="2235" y="2608"/>
                    <a:pt x="2235" y="2608"/>
                    <a:pt x="2235" y="2608"/>
                  </a:cubicBezTo>
                  <a:cubicBezTo>
                    <a:pt x="2235" y="2746"/>
                    <a:pt x="2124" y="2857"/>
                    <a:pt x="1987" y="2857"/>
                  </a:cubicBezTo>
                  <a:cubicBezTo>
                    <a:pt x="248" y="2857"/>
                    <a:pt x="248" y="2857"/>
                    <a:pt x="248" y="2857"/>
                  </a:cubicBezTo>
                  <a:cubicBezTo>
                    <a:pt x="111" y="2857"/>
                    <a:pt x="0" y="2746"/>
                    <a:pt x="0" y="2608"/>
                  </a:cubicBezTo>
                  <a:cubicBezTo>
                    <a:pt x="0" y="249"/>
                    <a:pt x="0" y="249"/>
                    <a:pt x="0" y="249"/>
                  </a:cubicBezTo>
                  <a:cubicBezTo>
                    <a:pt x="0" y="112"/>
                    <a:pt x="111" y="0"/>
                    <a:pt x="248" y="0"/>
                  </a:cubicBezTo>
                  <a:cubicBezTo>
                    <a:pt x="1450" y="0"/>
                    <a:pt x="1450" y="0"/>
                    <a:pt x="1450" y="0"/>
                  </a:cubicBezTo>
                  <a:cubicBezTo>
                    <a:pt x="2010" y="604"/>
                    <a:pt x="2010" y="604"/>
                    <a:pt x="2010" y="604"/>
                  </a:cubicBezTo>
                  <a:cubicBezTo>
                    <a:pt x="1924" y="691"/>
                    <a:pt x="1924" y="691"/>
                    <a:pt x="1924" y="691"/>
                  </a:cubicBezTo>
                  <a:lnTo>
                    <a:pt x="1490" y="228"/>
                  </a:lnTo>
                  <a:close/>
                  <a:moveTo>
                    <a:pt x="1490" y="228"/>
                  </a:moveTo>
                  <a:cubicBezTo>
                    <a:pt x="1490" y="228"/>
                    <a:pt x="1490" y="228"/>
                    <a:pt x="1490" y="228"/>
                  </a:cubicBezTo>
                </a:path>
              </a:pathLst>
            </a:custGeom>
            <a:solidFill>
              <a:srgbClr val="D41F3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矩形 28">
              <a:extLst>
                <a:ext uri="{FF2B5EF4-FFF2-40B4-BE49-F238E27FC236}">
                  <a16:creationId xmlns:a16="http://schemas.microsoft.com/office/drawing/2014/main" id="{780AB019-EE5E-4179-BC1C-C16541F2FFB9}"/>
                </a:ext>
              </a:extLst>
            </p:cNvPr>
            <p:cNvSpPr/>
            <p:nvPr/>
          </p:nvSpPr>
          <p:spPr>
            <a:xfrm>
              <a:off x="10451233" y="3758069"/>
              <a:ext cx="229311"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9CB5"/>
                </a:solidFill>
              </a:endParaRPr>
            </a:p>
          </p:txBody>
        </p:sp>
        <p:sp>
          <p:nvSpPr>
            <p:cNvPr id="30" name="文本框 29">
              <a:extLst>
                <a:ext uri="{FF2B5EF4-FFF2-40B4-BE49-F238E27FC236}">
                  <a16:creationId xmlns:a16="http://schemas.microsoft.com/office/drawing/2014/main" id="{1532A38B-FCCE-4831-B8C3-0CA738444EA1}"/>
                </a:ext>
              </a:extLst>
            </p:cNvPr>
            <p:cNvSpPr txBox="1"/>
            <p:nvPr/>
          </p:nvSpPr>
          <p:spPr>
            <a:xfrm>
              <a:off x="9467796" y="3285645"/>
              <a:ext cx="2196185" cy="400110"/>
            </a:xfrm>
            <a:prstGeom prst="rect">
              <a:avLst/>
            </a:prstGeom>
            <a:noFill/>
          </p:spPr>
          <p:txBody>
            <a:bodyPr wrap="square" rtlCol="0">
              <a:spAutoFit/>
            </a:bodyPr>
            <a:lstStyle/>
            <a:p>
              <a:pPr algn="ctr"/>
              <a:r>
                <a:rPr lang="en-US" altLang="zh-CN" sz="2000" dirty="0">
                  <a:solidFill>
                    <a:srgbClr val="D41F3E"/>
                  </a:solidFill>
                  <a:latin typeface="印品黑体" panose="00000500000000000000" pitchFamily="2" charset="-122"/>
                  <a:ea typeface="印品黑体" panose="00000500000000000000" pitchFamily="2" charset="-122"/>
                </a:rPr>
                <a:t>TITLE TEXT</a:t>
              </a:r>
              <a:endParaRPr lang="zh-CN" altLang="en-US" sz="2000" dirty="0">
                <a:solidFill>
                  <a:srgbClr val="D41F3E"/>
                </a:solidFill>
                <a:latin typeface="印品黑体" panose="00000500000000000000" pitchFamily="2" charset="-122"/>
                <a:ea typeface="印品黑体" panose="00000500000000000000" pitchFamily="2" charset="-122"/>
              </a:endParaRPr>
            </a:p>
          </p:txBody>
        </p:sp>
        <p:sp>
          <p:nvSpPr>
            <p:cNvPr id="31" name="文本框 30">
              <a:extLst>
                <a:ext uri="{FF2B5EF4-FFF2-40B4-BE49-F238E27FC236}">
                  <a16:creationId xmlns:a16="http://schemas.microsoft.com/office/drawing/2014/main" id="{DABF198E-4F1F-4FB0-9B36-8EB806D37024}"/>
                </a:ext>
              </a:extLst>
            </p:cNvPr>
            <p:cNvSpPr txBox="1"/>
            <p:nvPr/>
          </p:nvSpPr>
          <p:spPr>
            <a:xfrm>
              <a:off x="9467796" y="3848432"/>
              <a:ext cx="2196185" cy="718402"/>
            </a:xfrm>
            <a:prstGeom prst="rect">
              <a:avLst/>
            </a:prstGeom>
            <a:noFill/>
          </p:spPr>
          <p:txBody>
            <a:bodyPr wrap="square" rtlCol="0">
              <a:spAutoFit/>
            </a:bodyPr>
            <a:lstStyle/>
            <a:p>
              <a:pPr algn="ctr">
                <a:lnSpc>
                  <a:spcPct val="20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grpSp>
    </p:spTree>
    <p:extLst>
      <p:ext uri="{BB962C8B-B14F-4D97-AF65-F5344CB8AC3E}">
        <p14:creationId xmlns:p14="http://schemas.microsoft.com/office/powerpoint/2010/main" val="1699158892"/>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6FE0D93-C0A2-42C7-AE8A-C15CC1F432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0"/>
            <a:ext cx="12192001" cy="4019549"/>
          </a:xfrm>
          <a:prstGeom prst="rect">
            <a:avLst/>
          </a:prstGeom>
        </p:spPr>
      </p:pic>
      <p:sp>
        <p:nvSpPr>
          <p:cNvPr id="11" name="矩形 10">
            <a:extLst>
              <a:ext uri="{FF2B5EF4-FFF2-40B4-BE49-F238E27FC236}">
                <a16:creationId xmlns:a16="http://schemas.microsoft.com/office/drawing/2014/main" id="{D038F01D-406A-47CA-8A24-8BECF918D420}"/>
              </a:ext>
            </a:extLst>
          </p:cNvPr>
          <p:cNvSpPr/>
          <p:nvPr/>
        </p:nvSpPr>
        <p:spPr>
          <a:xfrm>
            <a:off x="0" y="0"/>
            <a:ext cx="12191999" cy="4019550"/>
          </a:xfrm>
          <a:prstGeom prst="rect">
            <a:avLst/>
          </a:prstGeom>
          <a:gradFill flip="none" rotWithShape="1">
            <a:gsLst>
              <a:gs pos="0">
                <a:srgbClr val="D61D3D">
                  <a:alpha val="85000"/>
                </a:srgbClr>
              </a:gs>
              <a:gs pos="50000">
                <a:srgbClr val="D61D3D">
                  <a:alpha val="80000"/>
                </a:srgbClr>
              </a:gs>
              <a:gs pos="100000">
                <a:srgbClr val="D61D3D">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80E83615-D2D6-4819-AA00-B90C2E883D37}"/>
              </a:ext>
            </a:extLst>
          </p:cNvPr>
          <p:cNvSpPr/>
          <p:nvPr/>
        </p:nvSpPr>
        <p:spPr>
          <a:xfrm>
            <a:off x="0" y="4019550"/>
            <a:ext cx="12192000" cy="2838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2B2AE171-A4A1-4231-85A2-7AED14E4DCF7}"/>
              </a:ext>
            </a:extLst>
          </p:cNvPr>
          <p:cNvSpPr/>
          <p:nvPr/>
        </p:nvSpPr>
        <p:spPr>
          <a:xfrm>
            <a:off x="407988" y="1866814"/>
            <a:ext cx="11376025" cy="3269642"/>
          </a:xfrm>
          <a:prstGeom prst="rect">
            <a:avLst/>
          </a:prstGeom>
          <a:solidFill>
            <a:schemeClr val="bg1">
              <a:alpha val="98000"/>
            </a:schemeClr>
          </a:solidFill>
          <a:ln>
            <a:noFill/>
          </a:ln>
          <a:effectLst>
            <a:outerShdw blurRad="50800" dist="508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819DCD5E-C949-4670-BDE4-4A3AF2D93B82}"/>
              </a:ext>
            </a:extLst>
          </p:cNvPr>
          <p:cNvCxnSpPr>
            <a:cxnSpLocks/>
          </p:cNvCxnSpPr>
          <p:nvPr/>
        </p:nvCxnSpPr>
        <p:spPr>
          <a:xfrm rot="5400000">
            <a:off x="3417872" y="3506137"/>
            <a:ext cx="2160000" cy="0"/>
          </a:xfrm>
          <a:prstGeom prst="line">
            <a:avLst/>
          </a:prstGeom>
          <a:ln>
            <a:solidFill>
              <a:srgbClr val="D41F3E">
                <a:alpha val="8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E20F69EB-E186-49CF-9950-499C7BCB9ECC}"/>
              </a:ext>
            </a:extLst>
          </p:cNvPr>
          <p:cNvCxnSpPr>
            <a:cxnSpLocks/>
          </p:cNvCxnSpPr>
          <p:nvPr/>
        </p:nvCxnSpPr>
        <p:spPr>
          <a:xfrm rot="5400000">
            <a:off x="6623811" y="3506137"/>
            <a:ext cx="2160000" cy="0"/>
          </a:xfrm>
          <a:prstGeom prst="line">
            <a:avLst/>
          </a:prstGeom>
          <a:ln>
            <a:solidFill>
              <a:srgbClr val="D41F3E">
                <a:alpha val="80000"/>
              </a:srgbClr>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3D0EF23D-34D7-4B7A-A55E-6CFE690FCA70}"/>
              </a:ext>
            </a:extLst>
          </p:cNvPr>
          <p:cNvGrpSpPr/>
          <p:nvPr/>
        </p:nvGrpSpPr>
        <p:grpSpPr>
          <a:xfrm>
            <a:off x="2653643" y="2393000"/>
            <a:ext cx="444971" cy="443993"/>
            <a:chOff x="3721100" y="-804863"/>
            <a:chExt cx="722313" cy="720725"/>
          </a:xfrm>
          <a:solidFill>
            <a:srgbClr val="D41F3E"/>
          </a:solidFill>
        </p:grpSpPr>
        <p:sp>
          <p:nvSpPr>
            <p:cNvPr id="18" name="Freeform 5">
              <a:extLst>
                <a:ext uri="{FF2B5EF4-FFF2-40B4-BE49-F238E27FC236}">
                  <a16:creationId xmlns:a16="http://schemas.microsoft.com/office/drawing/2014/main" id="{FE1D3923-0D73-4567-9CA6-FF6311C70F54}"/>
                </a:ext>
              </a:extLst>
            </p:cNvPr>
            <p:cNvSpPr>
              <a:spLocks noEditPoints="1"/>
            </p:cNvSpPr>
            <p:nvPr/>
          </p:nvSpPr>
          <p:spPr bwMode="auto">
            <a:xfrm>
              <a:off x="4060825" y="-466726"/>
              <a:ext cx="241300" cy="174625"/>
            </a:xfrm>
            <a:custGeom>
              <a:avLst/>
              <a:gdLst>
                <a:gd name="T0" fmla="*/ 961 w 1104"/>
                <a:gd name="T1" fmla="*/ 565 h 792"/>
                <a:gd name="T2" fmla="*/ 121 w 1104"/>
                <a:gd name="T3" fmla="*/ 565 h 792"/>
                <a:gd name="T4" fmla="*/ 21 w 1104"/>
                <a:gd name="T5" fmla="*/ 621 h 792"/>
                <a:gd name="T6" fmla="*/ 21 w 1104"/>
                <a:gd name="T7" fmla="*/ 736 h 792"/>
                <a:gd name="T8" fmla="*/ 121 w 1104"/>
                <a:gd name="T9" fmla="*/ 792 h 792"/>
                <a:gd name="T10" fmla="*/ 961 w 1104"/>
                <a:gd name="T11" fmla="*/ 792 h 792"/>
                <a:gd name="T12" fmla="*/ 1061 w 1104"/>
                <a:gd name="T13" fmla="*/ 736 h 792"/>
                <a:gd name="T14" fmla="*/ 1061 w 1104"/>
                <a:gd name="T15" fmla="*/ 621 h 792"/>
                <a:gd name="T16" fmla="*/ 961 w 1104"/>
                <a:gd name="T17" fmla="*/ 565 h 792"/>
                <a:gd name="T18" fmla="*/ 984 w 1104"/>
                <a:gd name="T19" fmla="*/ 1 h 792"/>
                <a:gd name="T20" fmla="*/ 314 w 1104"/>
                <a:gd name="T21" fmla="*/ 1 h 792"/>
                <a:gd name="T22" fmla="*/ 214 w 1104"/>
                <a:gd name="T23" fmla="*/ 57 h 792"/>
                <a:gd name="T24" fmla="*/ 214 w 1104"/>
                <a:gd name="T25" fmla="*/ 171 h 792"/>
                <a:gd name="T26" fmla="*/ 314 w 1104"/>
                <a:gd name="T27" fmla="*/ 227 h 792"/>
                <a:gd name="T28" fmla="*/ 984 w 1104"/>
                <a:gd name="T29" fmla="*/ 227 h 792"/>
                <a:gd name="T30" fmla="*/ 1084 w 1104"/>
                <a:gd name="T31" fmla="*/ 171 h 792"/>
                <a:gd name="T32" fmla="*/ 1084 w 1104"/>
                <a:gd name="T33" fmla="*/ 57 h 792"/>
                <a:gd name="T34" fmla="*/ 984 w 1104"/>
                <a:gd name="T35" fmla="*/ 1 h 792"/>
                <a:gd name="T36" fmla="*/ 984 w 1104"/>
                <a:gd name="T37" fmla="*/ 1 h 792"/>
                <a:gd name="T38" fmla="*/ 984 w 1104"/>
                <a:gd name="T3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 h="792">
                  <a:moveTo>
                    <a:pt x="961" y="565"/>
                  </a:moveTo>
                  <a:cubicBezTo>
                    <a:pt x="121" y="565"/>
                    <a:pt x="121" y="565"/>
                    <a:pt x="121" y="565"/>
                  </a:cubicBezTo>
                  <a:cubicBezTo>
                    <a:pt x="80" y="564"/>
                    <a:pt x="42" y="586"/>
                    <a:pt x="21" y="621"/>
                  </a:cubicBezTo>
                  <a:cubicBezTo>
                    <a:pt x="0" y="657"/>
                    <a:pt x="0" y="700"/>
                    <a:pt x="21" y="736"/>
                  </a:cubicBezTo>
                  <a:cubicBezTo>
                    <a:pt x="42" y="771"/>
                    <a:pt x="80" y="792"/>
                    <a:pt x="121" y="792"/>
                  </a:cubicBezTo>
                  <a:cubicBezTo>
                    <a:pt x="961" y="792"/>
                    <a:pt x="961" y="792"/>
                    <a:pt x="961" y="792"/>
                  </a:cubicBezTo>
                  <a:cubicBezTo>
                    <a:pt x="1002" y="792"/>
                    <a:pt x="1040" y="771"/>
                    <a:pt x="1061" y="736"/>
                  </a:cubicBezTo>
                  <a:cubicBezTo>
                    <a:pt x="1082" y="700"/>
                    <a:pt x="1082" y="657"/>
                    <a:pt x="1061" y="621"/>
                  </a:cubicBezTo>
                  <a:cubicBezTo>
                    <a:pt x="1040" y="586"/>
                    <a:pt x="1002" y="564"/>
                    <a:pt x="961" y="565"/>
                  </a:cubicBezTo>
                  <a:close/>
                  <a:moveTo>
                    <a:pt x="984" y="1"/>
                  </a:moveTo>
                  <a:cubicBezTo>
                    <a:pt x="314" y="1"/>
                    <a:pt x="314" y="1"/>
                    <a:pt x="314" y="1"/>
                  </a:cubicBezTo>
                  <a:cubicBezTo>
                    <a:pt x="273" y="0"/>
                    <a:pt x="235" y="21"/>
                    <a:pt x="214" y="57"/>
                  </a:cubicBezTo>
                  <a:cubicBezTo>
                    <a:pt x="194" y="92"/>
                    <a:pt x="194" y="136"/>
                    <a:pt x="214" y="171"/>
                  </a:cubicBezTo>
                  <a:cubicBezTo>
                    <a:pt x="235" y="207"/>
                    <a:pt x="273" y="228"/>
                    <a:pt x="314" y="227"/>
                  </a:cubicBezTo>
                  <a:cubicBezTo>
                    <a:pt x="984" y="227"/>
                    <a:pt x="984" y="227"/>
                    <a:pt x="984" y="227"/>
                  </a:cubicBezTo>
                  <a:cubicBezTo>
                    <a:pt x="1025" y="228"/>
                    <a:pt x="1063" y="207"/>
                    <a:pt x="1084" y="171"/>
                  </a:cubicBezTo>
                  <a:cubicBezTo>
                    <a:pt x="1104" y="136"/>
                    <a:pt x="1104" y="92"/>
                    <a:pt x="1084" y="57"/>
                  </a:cubicBezTo>
                  <a:cubicBezTo>
                    <a:pt x="1063" y="21"/>
                    <a:pt x="1025" y="0"/>
                    <a:pt x="984" y="1"/>
                  </a:cubicBezTo>
                  <a:close/>
                  <a:moveTo>
                    <a:pt x="984" y="1"/>
                  </a:moveTo>
                  <a:cubicBezTo>
                    <a:pt x="984" y="1"/>
                    <a:pt x="984" y="1"/>
                    <a:pt x="98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a:extLst>
                <a:ext uri="{FF2B5EF4-FFF2-40B4-BE49-F238E27FC236}">
                  <a16:creationId xmlns:a16="http://schemas.microsoft.com/office/drawing/2014/main" id="{221D4244-2234-4B4F-82C2-F1B30D0A78D8}"/>
                </a:ext>
              </a:extLst>
            </p:cNvPr>
            <p:cNvSpPr>
              <a:spLocks noEditPoints="1"/>
            </p:cNvSpPr>
            <p:nvPr/>
          </p:nvSpPr>
          <p:spPr bwMode="auto">
            <a:xfrm>
              <a:off x="3871913" y="-804863"/>
              <a:ext cx="571500" cy="695325"/>
            </a:xfrm>
            <a:custGeom>
              <a:avLst/>
              <a:gdLst>
                <a:gd name="T0" fmla="*/ 1812 w 2606"/>
                <a:gd name="T1" fmla="*/ 0 h 3167"/>
                <a:gd name="T2" fmla="*/ 451 w 2606"/>
                <a:gd name="T3" fmla="*/ 0 h 3167"/>
                <a:gd name="T4" fmla="*/ 0 w 2606"/>
                <a:gd name="T5" fmla="*/ 409 h 3167"/>
                <a:gd name="T6" fmla="*/ 0 w 2606"/>
                <a:gd name="T7" fmla="*/ 664 h 3167"/>
                <a:gd name="T8" fmla="*/ 0 w 2606"/>
                <a:gd name="T9" fmla="*/ 664 h 3167"/>
                <a:gd name="T10" fmla="*/ 0 w 2606"/>
                <a:gd name="T11" fmla="*/ 818 h 3167"/>
                <a:gd name="T12" fmla="*/ 243 w 2606"/>
                <a:gd name="T13" fmla="*/ 692 h 3167"/>
                <a:gd name="T14" fmla="*/ 243 w 2606"/>
                <a:gd name="T15" fmla="*/ 449 h 3167"/>
                <a:gd name="T16" fmla="*/ 452 w 2606"/>
                <a:gd name="T17" fmla="*/ 226 h 3167"/>
                <a:gd name="T18" fmla="*/ 1586 w 2606"/>
                <a:gd name="T19" fmla="*/ 226 h 3167"/>
                <a:gd name="T20" fmla="*/ 1586 w 2606"/>
                <a:gd name="T21" fmla="*/ 681 h 3167"/>
                <a:gd name="T22" fmla="*/ 2040 w 2606"/>
                <a:gd name="T23" fmla="*/ 1131 h 3167"/>
                <a:gd name="T24" fmla="*/ 2380 w 2606"/>
                <a:gd name="T25" fmla="*/ 1131 h 3167"/>
                <a:gd name="T26" fmla="*/ 2380 w 2606"/>
                <a:gd name="T27" fmla="*/ 2714 h 3167"/>
                <a:gd name="T28" fmla="*/ 2153 w 2606"/>
                <a:gd name="T29" fmla="*/ 2940 h 3167"/>
                <a:gd name="T30" fmla="*/ 1745 w 2606"/>
                <a:gd name="T31" fmla="*/ 2940 h 3167"/>
                <a:gd name="T32" fmla="*/ 1745 w 2606"/>
                <a:gd name="T33" fmla="*/ 3012 h 3167"/>
                <a:gd name="T34" fmla="*/ 1745 w 2606"/>
                <a:gd name="T35" fmla="*/ 3167 h 3167"/>
                <a:gd name="T36" fmla="*/ 2153 w 2606"/>
                <a:gd name="T37" fmla="*/ 3167 h 3167"/>
                <a:gd name="T38" fmla="*/ 2606 w 2606"/>
                <a:gd name="T39" fmla="*/ 2714 h 3167"/>
                <a:gd name="T40" fmla="*/ 2606 w 2606"/>
                <a:gd name="T41" fmla="*/ 908 h 3167"/>
                <a:gd name="T42" fmla="*/ 1812 w 2606"/>
                <a:gd name="T43" fmla="*/ 0 h 3167"/>
                <a:gd name="T44" fmla="*/ 2039 w 2606"/>
                <a:gd name="T45" fmla="*/ 904 h 3167"/>
                <a:gd name="T46" fmla="*/ 1813 w 2606"/>
                <a:gd name="T47" fmla="*/ 567 h 3167"/>
                <a:gd name="T48" fmla="*/ 1813 w 2606"/>
                <a:gd name="T49" fmla="*/ 229 h 3167"/>
                <a:gd name="T50" fmla="*/ 2379 w 2606"/>
                <a:gd name="T51" fmla="*/ 904 h 3167"/>
                <a:gd name="T52" fmla="*/ 2039 w 2606"/>
                <a:gd name="T53" fmla="*/ 904 h 3167"/>
                <a:gd name="T54" fmla="*/ 2039 w 2606"/>
                <a:gd name="T55" fmla="*/ 904 h 3167"/>
                <a:gd name="T56" fmla="*/ 2039 w 2606"/>
                <a:gd name="T57" fmla="*/ 904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6" h="3167">
                  <a:moveTo>
                    <a:pt x="1812" y="0"/>
                  </a:moveTo>
                  <a:cubicBezTo>
                    <a:pt x="451" y="0"/>
                    <a:pt x="451" y="0"/>
                    <a:pt x="451" y="0"/>
                  </a:cubicBezTo>
                  <a:cubicBezTo>
                    <a:pt x="226" y="0"/>
                    <a:pt x="24" y="193"/>
                    <a:pt x="0" y="409"/>
                  </a:cubicBezTo>
                  <a:cubicBezTo>
                    <a:pt x="0" y="664"/>
                    <a:pt x="0" y="664"/>
                    <a:pt x="0" y="664"/>
                  </a:cubicBezTo>
                  <a:cubicBezTo>
                    <a:pt x="0" y="664"/>
                    <a:pt x="0" y="664"/>
                    <a:pt x="0" y="664"/>
                  </a:cubicBezTo>
                  <a:cubicBezTo>
                    <a:pt x="0" y="818"/>
                    <a:pt x="0" y="818"/>
                    <a:pt x="0" y="818"/>
                  </a:cubicBezTo>
                  <a:cubicBezTo>
                    <a:pt x="75" y="760"/>
                    <a:pt x="148" y="725"/>
                    <a:pt x="243" y="692"/>
                  </a:cubicBezTo>
                  <a:cubicBezTo>
                    <a:pt x="243" y="449"/>
                    <a:pt x="243" y="449"/>
                    <a:pt x="243" y="449"/>
                  </a:cubicBezTo>
                  <a:cubicBezTo>
                    <a:pt x="243" y="333"/>
                    <a:pt x="332" y="226"/>
                    <a:pt x="452" y="226"/>
                  </a:cubicBezTo>
                  <a:cubicBezTo>
                    <a:pt x="1586" y="226"/>
                    <a:pt x="1586" y="226"/>
                    <a:pt x="1586" y="226"/>
                  </a:cubicBezTo>
                  <a:cubicBezTo>
                    <a:pt x="1585" y="486"/>
                    <a:pt x="1586" y="681"/>
                    <a:pt x="1586" y="681"/>
                  </a:cubicBezTo>
                  <a:cubicBezTo>
                    <a:pt x="1586" y="916"/>
                    <a:pt x="1798" y="1131"/>
                    <a:pt x="2040" y="1131"/>
                  </a:cubicBezTo>
                  <a:cubicBezTo>
                    <a:pt x="2380" y="1131"/>
                    <a:pt x="2380" y="1131"/>
                    <a:pt x="2380" y="1131"/>
                  </a:cubicBezTo>
                  <a:cubicBezTo>
                    <a:pt x="2380" y="2714"/>
                    <a:pt x="2380" y="2714"/>
                    <a:pt x="2380" y="2714"/>
                  </a:cubicBezTo>
                  <a:cubicBezTo>
                    <a:pt x="2380" y="2829"/>
                    <a:pt x="2272" y="2940"/>
                    <a:pt x="2153" y="2940"/>
                  </a:cubicBezTo>
                  <a:cubicBezTo>
                    <a:pt x="1745" y="2940"/>
                    <a:pt x="1745" y="2940"/>
                    <a:pt x="1745" y="2940"/>
                  </a:cubicBezTo>
                  <a:cubicBezTo>
                    <a:pt x="1745" y="2986"/>
                    <a:pt x="1745" y="2985"/>
                    <a:pt x="1745" y="3012"/>
                  </a:cubicBezTo>
                  <a:cubicBezTo>
                    <a:pt x="1745" y="3167"/>
                    <a:pt x="1745" y="3167"/>
                    <a:pt x="1745" y="3167"/>
                  </a:cubicBezTo>
                  <a:cubicBezTo>
                    <a:pt x="2153" y="3167"/>
                    <a:pt x="2153" y="3167"/>
                    <a:pt x="2153" y="3167"/>
                  </a:cubicBezTo>
                  <a:cubicBezTo>
                    <a:pt x="2392" y="3167"/>
                    <a:pt x="2606" y="2947"/>
                    <a:pt x="2606" y="2714"/>
                  </a:cubicBezTo>
                  <a:cubicBezTo>
                    <a:pt x="2606" y="908"/>
                    <a:pt x="2606" y="908"/>
                    <a:pt x="2606" y="908"/>
                  </a:cubicBezTo>
                  <a:lnTo>
                    <a:pt x="1812" y="0"/>
                  </a:lnTo>
                  <a:close/>
                  <a:moveTo>
                    <a:pt x="2039" y="904"/>
                  </a:moveTo>
                  <a:cubicBezTo>
                    <a:pt x="1919" y="904"/>
                    <a:pt x="1813" y="685"/>
                    <a:pt x="1813" y="567"/>
                  </a:cubicBezTo>
                  <a:cubicBezTo>
                    <a:pt x="1813" y="229"/>
                    <a:pt x="1813" y="229"/>
                    <a:pt x="1813" y="229"/>
                  </a:cubicBezTo>
                  <a:cubicBezTo>
                    <a:pt x="2379" y="904"/>
                    <a:pt x="2379" y="904"/>
                    <a:pt x="2379" y="904"/>
                  </a:cubicBezTo>
                  <a:lnTo>
                    <a:pt x="2039" y="904"/>
                  </a:lnTo>
                  <a:close/>
                  <a:moveTo>
                    <a:pt x="2039" y="904"/>
                  </a:moveTo>
                  <a:cubicBezTo>
                    <a:pt x="2039" y="904"/>
                    <a:pt x="2039" y="904"/>
                    <a:pt x="2039" y="9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a:extLst>
                <a:ext uri="{FF2B5EF4-FFF2-40B4-BE49-F238E27FC236}">
                  <a16:creationId xmlns:a16="http://schemas.microsoft.com/office/drawing/2014/main" id="{DD1A8812-1ED9-4432-81D7-FD1A3A848A11}"/>
                </a:ext>
              </a:extLst>
            </p:cNvPr>
            <p:cNvSpPr>
              <a:spLocks noEditPoints="1"/>
            </p:cNvSpPr>
            <p:nvPr/>
          </p:nvSpPr>
          <p:spPr bwMode="auto">
            <a:xfrm>
              <a:off x="3721100" y="-644526"/>
              <a:ext cx="517525" cy="560388"/>
            </a:xfrm>
            <a:custGeom>
              <a:avLst/>
              <a:gdLst>
                <a:gd name="T0" fmla="*/ 2201 w 2361"/>
                <a:gd name="T1" fmla="*/ 1991 h 2549"/>
                <a:gd name="T2" fmla="*/ 1607 w 2361"/>
                <a:gd name="T3" fmla="*/ 1662 h 2549"/>
                <a:gd name="T4" fmla="*/ 1888 w 2361"/>
                <a:gd name="T5" fmla="*/ 956 h 2549"/>
                <a:gd name="T6" fmla="*/ 1888 w 2361"/>
                <a:gd name="T7" fmla="*/ 558 h 2549"/>
                <a:gd name="T8" fmla="*/ 1185 w 2361"/>
                <a:gd name="T9" fmla="*/ 0 h 2549"/>
                <a:gd name="T10" fmla="*/ 473 w 2361"/>
                <a:gd name="T11" fmla="*/ 558 h 2549"/>
                <a:gd name="T12" fmla="*/ 473 w 2361"/>
                <a:gd name="T13" fmla="*/ 956 h 2549"/>
                <a:gd name="T14" fmla="*/ 770 w 2361"/>
                <a:gd name="T15" fmla="*/ 1661 h 2549"/>
                <a:gd name="T16" fmla="*/ 160 w 2361"/>
                <a:gd name="T17" fmla="*/ 1991 h 2549"/>
                <a:gd name="T18" fmla="*/ 1 w 2361"/>
                <a:gd name="T19" fmla="*/ 2150 h 2549"/>
                <a:gd name="T20" fmla="*/ 1 w 2361"/>
                <a:gd name="T21" fmla="*/ 2390 h 2549"/>
                <a:gd name="T22" fmla="*/ 47 w 2361"/>
                <a:gd name="T23" fmla="*/ 2502 h 2549"/>
                <a:gd name="T24" fmla="*/ 160 w 2361"/>
                <a:gd name="T25" fmla="*/ 2549 h 2549"/>
                <a:gd name="T26" fmla="*/ 2201 w 2361"/>
                <a:gd name="T27" fmla="*/ 2549 h 2549"/>
                <a:gd name="T28" fmla="*/ 2314 w 2361"/>
                <a:gd name="T29" fmla="*/ 2502 h 2549"/>
                <a:gd name="T30" fmla="*/ 2361 w 2361"/>
                <a:gd name="T31" fmla="*/ 2390 h 2549"/>
                <a:gd name="T32" fmla="*/ 2361 w 2361"/>
                <a:gd name="T33" fmla="*/ 2150 h 2549"/>
                <a:gd name="T34" fmla="*/ 2201 w 2361"/>
                <a:gd name="T35" fmla="*/ 1991 h 2549"/>
                <a:gd name="T36" fmla="*/ 189 w 2361"/>
                <a:gd name="T37" fmla="*/ 2360 h 2549"/>
                <a:gd name="T38" fmla="*/ 189 w 2361"/>
                <a:gd name="T39" fmla="*/ 2192 h 2549"/>
                <a:gd name="T40" fmla="*/ 237 w 2361"/>
                <a:gd name="T41" fmla="*/ 2163 h 2549"/>
                <a:gd name="T42" fmla="*/ 250 w 2361"/>
                <a:gd name="T43" fmla="*/ 2157 h 2549"/>
                <a:gd name="T44" fmla="*/ 859 w 2361"/>
                <a:gd name="T45" fmla="*/ 1826 h 2549"/>
                <a:gd name="T46" fmla="*/ 958 w 2361"/>
                <a:gd name="T47" fmla="*/ 1678 h 2549"/>
                <a:gd name="T48" fmla="*/ 888 w 2361"/>
                <a:gd name="T49" fmla="*/ 1514 h 2549"/>
                <a:gd name="T50" fmla="*/ 661 w 2361"/>
                <a:gd name="T51" fmla="*/ 956 h 2549"/>
                <a:gd name="T52" fmla="*/ 661 w 2361"/>
                <a:gd name="T53" fmla="*/ 558 h 2549"/>
                <a:gd name="T54" fmla="*/ 1185 w 2361"/>
                <a:gd name="T55" fmla="*/ 189 h 2549"/>
                <a:gd name="T56" fmla="*/ 1699 w 2361"/>
                <a:gd name="T57" fmla="*/ 558 h 2549"/>
                <a:gd name="T58" fmla="*/ 1699 w 2361"/>
                <a:gd name="T59" fmla="*/ 956 h 2549"/>
                <a:gd name="T60" fmla="*/ 1490 w 2361"/>
                <a:gd name="T61" fmla="*/ 1514 h 2549"/>
                <a:gd name="T62" fmla="*/ 1419 w 2361"/>
                <a:gd name="T63" fmla="*/ 1678 h 2549"/>
                <a:gd name="T64" fmla="*/ 1517 w 2361"/>
                <a:gd name="T65" fmla="*/ 1828 h 2549"/>
                <a:gd name="T66" fmla="*/ 2111 w 2361"/>
                <a:gd name="T67" fmla="*/ 2157 h 2549"/>
                <a:gd name="T68" fmla="*/ 2128 w 2361"/>
                <a:gd name="T69" fmla="*/ 2165 h 2549"/>
                <a:gd name="T70" fmla="*/ 2172 w 2361"/>
                <a:gd name="T71" fmla="*/ 2189 h 2549"/>
                <a:gd name="T72" fmla="*/ 2172 w 2361"/>
                <a:gd name="T73" fmla="*/ 2360 h 2549"/>
                <a:gd name="T74" fmla="*/ 189 w 2361"/>
                <a:gd name="T75" fmla="*/ 2360 h 2549"/>
                <a:gd name="T76" fmla="*/ 189 w 2361"/>
                <a:gd name="T77" fmla="*/ 2360 h 2549"/>
                <a:gd name="T78" fmla="*/ 189 w 2361"/>
                <a:gd name="T79" fmla="*/ 236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1" h="2549">
                  <a:moveTo>
                    <a:pt x="2201" y="1991"/>
                  </a:moveTo>
                  <a:cubicBezTo>
                    <a:pt x="1607" y="1662"/>
                    <a:pt x="1607" y="1662"/>
                    <a:pt x="1607" y="1662"/>
                  </a:cubicBezTo>
                  <a:cubicBezTo>
                    <a:pt x="1828" y="1489"/>
                    <a:pt x="1888" y="1147"/>
                    <a:pt x="1888" y="956"/>
                  </a:cubicBezTo>
                  <a:cubicBezTo>
                    <a:pt x="1888" y="558"/>
                    <a:pt x="1888" y="558"/>
                    <a:pt x="1888" y="558"/>
                  </a:cubicBezTo>
                  <a:cubicBezTo>
                    <a:pt x="1888" y="294"/>
                    <a:pt x="1537" y="0"/>
                    <a:pt x="1185" y="0"/>
                  </a:cubicBezTo>
                  <a:cubicBezTo>
                    <a:pt x="832" y="0"/>
                    <a:pt x="473" y="294"/>
                    <a:pt x="473" y="558"/>
                  </a:cubicBezTo>
                  <a:cubicBezTo>
                    <a:pt x="473" y="956"/>
                    <a:pt x="473" y="956"/>
                    <a:pt x="473" y="956"/>
                  </a:cubicBezTo>
                  <a:cubicBezTo>
                    <a:pt x="473" y="1130"/>
                    <a:pt x="546" y="1482"/>
                    <a:pt x="770" y="1661"/>
                  </a:cubicBezTo>
                  <a:cubicBezTo>
                    <a:pt x="160" y="1991"/>
                    <a:pt x="160" y="1991"/>
                    <a:pt x="160" y="1991"/>
                  </a:cubicBezTo>
                  <a:cubicBezTo>
                    <a:pt x="160" y="1991"/>
                    <a:pt x="1" y="2062"/>
                    <a:pt x="1" y="2150"/>
                  </a:cubicBezTo>
                  <a:cubicBezTo>
                    <a:pt x="1" y="2390"/>
                    <a:pt x="1" y="2390"/>
                    <a:pt x="1" y="2390"/>
                  </a:cubicBezTo>
                  <a:cubicBezTo>
                    <a:pt x="0" y="2432"/>
                    <a:pt x="17" y="2472"/>
                    <a:pt x="47" y="2502"/>
                  </a:cubicBezTo>
                  <a:cubicBezTo>
                    <a:pt x="77" y="2532"/>
                    <a:pt x="117" y="2549"/>
                    <a:pt x="160" y="2549"/>
                  </a:cubicBezTo>
                  <a:cubicBezTo>
                    <a:pt x="2201" y="2549"/>
                    <a:pt x="2201" y="2549"/>
                    <a:pt x="2201" y="2549"/>
                  </a:cubicBezTo>
                  <a:cubicBezTo>
                    <a:pt x="2244" y="2549"/>
                    <a:pt x="2284" y="2532"/>
                    <a:pt x="2314" y="2502"/>
                  </a:cubicBezTo>
                  <a:cubicBezTo>
                    <a:pt x="2344" y="2472"/>
                    <a:pt x="2361" y="2432"/>
                    <a:pt x="2361" y="2390"/>
                  </a:cubicBezTo>
                  <a:cubicBezTo>
                    <a:pt x="2361" y="2150"/>
                    <a:pt x="2361" y="2150"/>
                    <a:pt x="2361" y="2150"/>
                  </a:cubicBezTo>
                  <a:cubicBezTo>
                    <a:pt x="2361" y="2057"/>
                    <a:pt x="2201" y="1991"/>
                    <a:pt x="2201" y="1991"/>
                  </a:cubicBezTo>
                  <a:close/>
                  <a:moveTo>
                    <a:pt x="189" y="2360"/>
                  </a:moveTo>
                  <a:cubicBezTo>
                    <a:pt x="189" y="2192"/>
                    <a:pt x="189" y="2192"/>
                    <a:pt x="189" y="2192"/>
                  </a:cubicBezTo>
                  <a:cubicBezTo>
                    <a:pt x="204" y="2181"/>
                    <a:pt x="220" y="2171"/>
                    <a:pt x="237" y="2163"/>
                  </a:cubicBezTo>
                  <a:cubicBezTo>
                    <a:pt x="241" y="2161"/>
                    <a:pt x="245" y="2159"/>
                    <a:pt x="250" y="2157"/>
                  </a:cubicBezTo>
                  <a:cubicBezTo>
                    <a:pt x="859" y="1826"/>
                    <a:pt x="859" y="1826"/>
                    <a:pt x="859" y="1826"/>
                  </a:cubicBezTo>
                  <a:cubicBezTo>
                    <a:pt x="915" y="1796"/>
                    <a:pt x="952" y="1741"/>
                    <a:pt x="958" y="1678"/>
                  </a:cubicBezTo>
                  <a:cubicBezTo>
                    <a:pt x="963" y="1615"/>
                    <a:pt x="937" y="1553"/>
                    <a:pt x="888" y="1514"/>
                  </a:cubicBezTo>
                  <a:cubicBezTo>
                    <a:pt x="729" y="1387"/>
                    <a:pt x="661" y="1106"/>
                    <a:pt x="661" y="956"/>
                  </a:cubicBezTo>
                  <a:cubicBezTo>
                    <a:pt x="661" y="558"/>
                    <a:pt x="661" y="558"/>
                    <a:pt x="661" y="558"/>
                  </a:cubicBezTo>
                  <a:cubicBezTo>
                    <a:pt x="661" y="422"/>
                    <a:pt x="917" y="189"/>
                    <a:pt x="1185" y="189"/>
                  </a:cubicBezTo>
                  <a:cubicBezTo>
                    <a:pt x="1457" y="189"/>
                    <a:pt x="1699" y="419"/>
                    <a:pt x="1699" y="558"/>
                  </a:cubicBezTo>
                  <a:cubicBezTo>
                    <a:pt x="1699" y="956"/>
                    <a:pt x="1699" y="956"/>
                    <a:pt x="1699" y="956"/>
                  </a:cubicBezTo>
                  <a:cubicBezTo>
                    <a:pt x="1699" y="1104"/>
                    <a:pt x="1653" y="1386"/>
                    <a:pt x="1490" y="1514"/>
                  </a:cubicBezTo>
                  <a:cubicBezTo>
                    <a:pt x="1440" y="1553"/>
                    <a:pt x="1414" y="1615"/>
                    <a:pt x="1419" y="1678"/>
                  </a:cubicBezTo>
                  <a:cubicBezTo>
                    <a:pt x="1424" y="1741"/>
                    <a:pt x="1461" y="1797"/>
                    <a:pt x="1517" y="1828"/>
                  </a:cubicBezTo>
                  <a:cubicBezTo>
                    <a:pt x="2111" y="2157"/>
                    <a:pt x="2111" y="2157"/>
                    <a:pt x="2111" y="2157"/>
                  </a:cubicBezTo>
                  <a:cubicBezTo>
                    <a:pt x="2116" y="2160"/>
                    <a:pt x="2123" y="2163"/>
                    <a:pt x="2128" y="2165"/>
                  </a:cubicBezTo>
                  <a:cubicBezTo>
                    <a:pt x="2144" y="2172"/>
                    <a:pt x="2158" y="2180"/>
                    <a:pt x="2172" y="2189"/>
                  </a:cubicBezTo>
                  <a:cubicBezTo>
                    <a:pt x="2172" y="2360"/>
                    <a:pt x="2172" y="2360"/>
                    <a:pt x="2172" y="2360"/>
                  </a:cubicBezTo>
                  <a:cubicBezTo>
                    <a:pt x="189" y="2360"/>
                    <a:pt x="189" y="2360"/>
                    <a:pt x="189" y="2360"/>
                  </a:cubicBezTo>
                  <a:close/>
                  <a:moveTo>
                    <a:pt x="189" y="2360"/>
                  </a:moveTo>
                  <a:cubicBezTo>
                    <a:pt x="189" y="2360"/>
                    <a:pt x="189" y="2360"/>
                    <a:pt x="189" y="23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 name="Freeform 11">
            <a:extLst>
              <a:ext uri="{FF2B5EF4-FFF2-40B4-BE49-F238E27FC236}">
                <a16:creationId xmlns:a16="http://schemas.microsoft.com/office/drawing/2014/main" id="{7A98DEFB-F5D8-47D4-BA36-74267A47F8B5}"/>
              </a:ext>
            </a:extLst>
          </p:cNvPr>
          <p:cNvSpPr>
            <a:spLocks noEditPoints="1"/>
          </p:cNvSpPr>
          <p:nvPr/>
        </p:nvSpPr>
        <p:spPr bwMode="auto">
          <a:xfrm>
            <a:off x="9066683" y="2393489"/>
            <a:ext cx="445948" cy="443014"/>
          </a:xfrm>
          <a:custGeom>
            <a:avLst/>
            <a:gdLst>
              <a:gd name="T0" fmla="*/ 1819 w 2881"/>
              <a:gd name="T1" fmla="*/ 1849 h 2857"/>
              <a:gd name="T2" fmla="*/ 1380 w 2881"/>
              <a:gd name="T3" fmla="*/ 1410 h 2857"/>
              <a:gd name="T4" fmla="*/ 2696 w 2881"/>
              <a:gd name="T5" fmla="*/ 446 h 2857"/>
              <a:gd name="T6" fmla="*/ 2784 w 2881"/>
              <a:gd name="T7" fmla="*/ 885 h 2857"/>
              <a:gd name="T8" fmla="*/ 1751 w 2881"/>
              <a:gd name="T9" fmla="*/ 1740 h 2857"/>
              <a:gd name="T10" fmla="*/ 1512 w 2881"/>
              <a:gd name="T11" fmla="*/ 1453 h 2857"/>
              <a:gd name="T12" fmla="*/ 1329 w 2881"/>
              <a:gd name="T13" fmla="*/ 1898 h 2857"/>
              <a:gd name="T14" fmla="*/ 1863 w 2881"/>
              <a:gd name="T15" fmla="*/ 1629 h 2857"/>
              <a:gd name="T16" fmla="*/ 2256 w 2881"/>
              <a:gd name="T17" fmla="*/ 709 h 2857"/>
              <a:gd name="T18" fmla="*/ 2696 w 2881"/>
              <a:gd name="T19" fmla="*/ 620 h 2857"/>
              <a:gd name="T20" fmla="*/ 2433 w 2881"/>
              <a:gd name="T21" fmla="*/ 532 h 2857"/>
              <a:gd name="T22" fmla="*/ 2607 w 2881"/>
              <a:gd name="T23" fmla="*/ 884 h 2857"/>
              <a:gd name="T24" fmla="*/ 2696 w 2881"/>
              <a:gd name="T25" fmla="*/ 620 h 2857"/>
              <a:gd name="T26" fmla="*/ 434 w 2881"/>
              <a:gd name="T27" fmla="*/ 2050 h 2857"/>
              <a:gd name="T28" fmla="*/ 998 w 2881"/>
              <a:gd name="T29" fmla="*/ 2174 h 2857"/>
              <a:gd name="T30" fmla="*/ 1139 w 2881"/>
              <a:gd name="T31" fmla="*/ 1801 h 2857"/>
              <a:gd name="T32" fmla="*/ 434 w 2881"/>
              <a:gd name="T33" fmla="*/ 1677 h 2857"/>
              <a:gd name="T34" fmla="*/ 1139 w 2881"/>
              <a:gd name="T35" fmla="*/ 1801 h 2857"/>
              <a:gd name="T36" fmla="*/ 1055 w 2881"/>
              <a:gd name="T37" fmla="*/ 932 h 2857"/>
              <a:gd name="T38" fmla="*/ 434 w 2881"/>
              <a:gd name="T39" fmla="*/ 1056 h 2857"/>
              <a:gd name="T40" fmla="*/ 1055 w 2881"/>
              <a:gd name="T41" fmla="*/ 1429 h 2857"/>
              <a:gd name="T42" fmla="*/ 434 w 2881"/>
              <a:gd name="T43" fmla="*/ 1304 h 2857"/>
              <a:gd name="T44" fmla="*/ 1055 w 2881"/>
              <a:gd name="T45" fmla="*/ 1429 h 2857"/>
              <a:gd name="T46" fmla="*/ 1800 w 2881"/>
              <a:gd name="T47" fmla="*/ 2174 h 2857"/>
              <a:gd name="T48" fmla="*/ 1530 w 2881"/>
              <a:gd name="T49" fmla="*/ 2050 h 2857"/>
              <a:gd name="T50" fmla="*/ 1490 w 2881"/>
              <a:gd name="T51" fmla="*/ 228 h 2857"/>
              <a:gd name="T52" fmla="*/ 1614 w 2881"/>
              <a:gd name="T53" fmla="*/ 808 h 2857"/>
              <a:gd name="T54" fmla="*/ 1682 w 2881"/>
              <a:gd name="T55" fmla="*/ 932 h 2857"/>
              <a:gd name="T56" fmla="*/ 1366 w 2881"/>
              <a:gd name="T57" fmla="*/ 684 h 2857"/>
              <a:gd name="T58" fmla="*/ 248 w 2881"/>
              <a:gd name="T59" fmla="*/ 125 h 2857"/>
              <a:gd name="T60" fmla="*/ 124 w 2881"/>
              <a:gd name="T61" fmla="*/ 2608 h 2857"/>
              <a:gd name="T62" fmla="*/ 1987 w 2881"/>
              <a:gd name="T63" fmla="*/ 2733 h 2857"/>
              <a:gd name="T64" fmla="*/ 2111 w 2881"/>
              <a:gd name="T65" fmla="*/ 1733 h 2857"/>
              <a:gd name="T66" fmla="*/ 2235 w 2881"/>
              <a:gd name="T67" fmla="*/ 2608 h 2857"/>
              <a:gd name="T68" fmla="*/ 248 w 2881"/>
              <a:gd name="T69" fmla="*/ 2857 h 2857"/>
              <a:gd name="T70" fmla="*/ 0 w 2881"/>
              <a:gd name="T71" fmla="*/ 249 h 2857"/>
              <a:gd name="T72" fmla="*/ 1450 w 2881"/>
              <a:gd name="T73" fmla="*/ 0 h 2857"/>
              <a:gd name="T74" fmla="*/ 1924 w 2881"/>
              <a:gd name="T75" fmla="*/ 691 h 2857"/>
              <a:gd name="T76" fmla="*/ 1490 w 2881"/>
              <a:gd name="T77" fmla="*/ 228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1" h="2857">
                <a:moveTo>
                  <a:pt x="2784" y="885"/>
                </a:moveTo>
                <a:cubicBezTo>
                  <a:pt x="1819" y="1849"/>
                  <a:pt x="1819" y="1849"/>
                  <a:pt x="1819" y="1849"/>
                </a:cubicBezTo>
                <a:cubicBezTo>
                  <a:pt x="1116" y="2111"/>
                  <a:pt x="1116" y="2111"/>
                  <a:pt x="1116" y="2111"/>
                </a:cubicBezTo>
                <a:cubicBezTo>
                  <a:pt x="1380" y="1410"/>
                  <a:pt x="1380" y="1410"/>
                  <a:pt x="1380" y="1410"/>
                </a:cubicBezTo>
                <a:cubicBezTo>
                  <a:pt x="2344" y="446"/>
                  <a:pt x="2344" y="446"/>
                  <a:pt x="2344" y="446"/>
                </a:cubicBezTo>
                <a:cubicBezTo>
                  <a:pt x="2442" y="349"/>
                  <a:pt x="2599" y="349"/>
                  <a:pt x="2696" y="446"/>
                </a:cubicBezTo>
                <a:cubicBezTo>
                  <a:pt x="2784" y="534"/>
                  <a:pt x="2784" y="534"/>
                  <a:pt x="2784" y="534"/>
                </a:cubicBezTo>
                <a:cubicBezTo>
                  <a:pt x="2881" y="631"/>
                  <a:pt x="2881" y="788"/>
                  <a:pt x="2784" y="885"/>
                </a:cubicBezTo>
                <a:close/>
                <a:moveTo>
                  <a:pt x="1329" y="1898"/>
                </a:moveTo>
                <a:cubicBezTo>
                  <a:pt x="1751" y="1740"/>
                  <a:pt x="1751" y="1740"/>
                  <a:pt x="1751" y="1740"/>
                </a:cubicBezTo>
                <a:cubicBezTo>
                  <a:pt x="1775" y="1717"/>
                  <a:pt x="1775" y="1717"/>
                  <a:pt x="1775" y="1717"/>
                </a:cubicBezTo>
                <a:cubicBezTo>
                  <a:pt x="1512" y="1453"/>
                  <a:pt x="1512" y="1453"/>
                  <a:pt x="1512" y="1453"/>
                </a:cubicBezTo>
                <a:cubicBezTo>
                  <a:pt x="1488" y="1477"/>
                  <a:pt x="1488" y="1477"/>
                  <a:pt x="1488" y="1477"/>
                </a:cubicBezTo>
                <a:lnTo>
                  <a:pt x="1329" y="1898"/>
                </a:lnTo>
                <a:close/>
                <a:moveTo>
                  <a:pt x="1599" y="1365"/>
                </a:moveTo>
                <a:cubicBezTo>
                  <a:pt x="1863" y="1629"/>
                  <a:pt x="1863" y="1629"/>
                  <a:pt x="1863" y="1629"/>
                </a:cubicBezTo>
                <a:cubicBezTo>
                  <a:pt x="2520" y="972"/>
                  <a:pt x="2520" y="972"/>
                  <a:pt x="2520" y="972"/>
                </a:cubicBezTo>
                <a:cubicBezTo>
                  <a:pt x="2256" y="709"/>
                  <a:pt x="2256" y="709"/>
                  <a:pt x="2256" y="709"/>
                </a:cubicBezTo>
                <a:lnTo>
                  <a:pt x="1599" y="1365"/>
                </a:lnTo>
                <a:close/>
                <a:moveTo>
                  <a:pt x="2696" y="620"/>
                </a:moveTo>
                <a:cubicBezTo>
                  <a:pt x="2609" y="532"/>
                  <a:pt x="2609" y="532"/>
                  <a:pt x="2609" y="532"/>
                </a:cubicBezTo>
                <a:cubicBezTo>
                  <a:pt x="2560" y="484"/>
                  <a:pt x="2481" y="484"/>
                  <a:pt x="2433" y="532"/>
                </a:cubicBezTo>
                <a:cubicBezTo>
                  <a:pt x="2344" y="621"/>
                  <a:pt x="2344" y="621"/>
                  <a:pt x="2344" y="621"/>
                </a:cubicBezTo>
                <a:cubicBezTo>
                  <a:pt x="2607" y="884"/>
                  <a:pt x="2607" y="884"/>
                  <a:pt x="2607" y="884"/>
                </a:cubicBezTo>
                <a:cubicBezTo>
                  <a:pt x="2696" y="795"/>
                  <a:pt x="2696" y="795"/>
                  <a:pt x="2696" y="795"/>
                </a:cubicBezTo>
                <a:cubicBezTo>
                  <a:pt x="2745" y="747"/>
                  <a:pt x="2745" y="668"/>
                  <a:pt x="2696" y="620"/>
                </a:cubicBezTo>
                <a:close/>
                <a:moveTo>
                  <a:pt x="434" y="2174"/>
                </a:moveTo>
                <a:cubicBezTo>
                  <a:pt x="434" y="2050"/>
                  <a:pt x="434" y="2050"/>
                  <a:pt x="434" y="2050"/>
                </a:cubicBezTo>
                <a:cubicBezTo>
                  <a:pt x="1045" y="2050"/>
                  <a:pt x="1045" y="2050"/>
                  <a:pt x="1045" y="2050"/>
                </a:cubicBezTo>
                <a:cubicBezTo>
                  <a:pt x="998" y="2174"/>
                  <a:pt x="998" y="2174"/>
                  <a:pt x="998" y="2174"/>
                </a:cubicBezTo>
                <a:lnTo>
                  <a:pt x="434" y="2174"/>
                </a:lnTo>
                <a:close/>
                <a:moveTo>
                  <a:pt x="1139" y="1801"/>
                </a:moveTo>
                <a:cubicBezTo>
                  <a:pt x="434" y="1801"/>
                  <a:pt x="434" y="1801"/>
                  <a:pt x="434" y="1801"/>
                </a:cubicBezTo>
                <a:cubicBezTo>
                  <a:pt x="434" y="1677"/>
                  <a:pt x="434" y="1677"/>
                  <a:pt x="434" y="1677"/>
                </a:cubicBezTo>
                <a:cubicBezTo>
                  <a:pt x="1185" y="1677"/>
                  <a:pt x="1185" y="1677"/>
                  <a:pt x="1185" y="1677"/>
                </a:cubicBezTo>
                <a:lnTo>
                  <a:pt x="1139" y="1801"/>
                </a:lnTo>
                <a:close/>
                <a:moveTo>
                  <a:pt x="434" y="932"/>
                </a:moveTo>
                <a:cubicBezTo>
                  <a:pt x="1055" y="932"/>
                  <a:pt x="1055" y="932"/>
                  <a:pt x="1055" y="932"/>
                </a:cubicBezTo>
                <a:cubicBezTo>
                  <a:pt x="1055" y="1056"/>
                  <a:pt x="1055" y="1056"/>
                  <a:pt x="1055" y="1056"/>
                </a:cubicBezTo>
                <a:cubicBezTo>
                  <a:pt x="434" y="1056"/>
                  <a:pt x="434" y="1056"/>
                  <a:pt x="434" y="1056"/>
                </a:cubicBezTo>
                <a:lnTo>
                  <a:pt x="434" y="932"/>
                </a:lnTo>
                <a:close/>
                <a:moveTo>
                  <a:pt x="1055" y="1429"/>
                </a:moveTo>
                <a:cubicBezTo>
                  <a:pt x="434" y="1429"/>
                  <a:pt x="434" y="1429"/>
                  <a:pt x="434" y="1429"/>
                </a:cubicBezTo>
                <a:cubicBezTo>
                  <a:pt x="434" y="1304"/>
                  <a:pt x="434" y="1304"/>
                  <a:pt x="434" y="1304"/>
                </a:cubicBezTo>
                <a:cubicBezTo>
                  <a:pt x="1055" y="1304"/>
                  <a:pt x="1055" y="1304"/>
                  <a:pt x="1055" y="1304"/>
                </a:cubicBezTo>
                <a:lnTo>
                  <a:pt x="1055" y="1429"/>
                </a:lnTo>
                <a:close/>
                <a:moveTo>
                  <a:pt x="1800" y="2050"/>
                </a:moveTo>
                <a:cubicBezTo>
                  <a:pt x="1800" y="2174"/>
                  <a:pt x="1800" y="2174"/>
                  <a:pt x="1800" y="2174"/>
                </a:cubicBezTo>
                <a:cubicBezTo>
                  <a:pt x="1197" y="2174"/>
                  <a:pt x="1197" y="2174"/>
                  <a:pt x="1197" y="2174"/>
                </a:cubicBezTo>
                <a:cubicBezTo>
                  <a:pt x="1530" y="2050"/>
                  <a:pt x="1530" y="2050"/>
                  <a:pt x="1530" y="2050"/>
                </a:cubicBezTo>
                <a:lnTo>
                  <a:pt x="1800" y="2050"/>
                </a:lnTo>
                <a:close/>
                <a:moveTo>
                  <a:pt x="1490" y="228"/>
                </a:moveTo>
                <a:cubicBezTo>
                  <a:pt x="1490" y="684"/>
                  <a:pt x="1490" y="684"/>
                  <a:pt x="1490" y="684"/>
                </a:cubicBezTo>
                <a:cubicBezTo>
                  <a:pt x="1490" y="752"/>
                  <a:pt x="1545" y="808"/>
                  <a:pt x="1614" y="808"/>
                </a:cubicBezTo>
                <a:cubicBezTo>
                  <a:pt x="1807" y="808"/>
                  <a:pt x="1807" y="808"/>
                  <a:pt x="1807" y="808"/>
                </a:cubicBezTo>
                <a:cubicBezTo>
                  <a:pt x="1682" y="932"/>
                  <a:pt x="1682" y="932"/>
                  <a:pt x="1682" y="932"/>
                </a:cubicBezTo>
                <a:cubicBezTo>
                  <a:pt x="1614" y="932"/>
                  <a:pt x="1614" y="932"/>
                  <a:pt x="1614" y="932"/>
                </a:cubicBezTo>
                <a:cubicBezTo>
                  <a:pt x="1477" y="932"/>
                  <a:pt x="1366" y="821"/>
                  <a:pt x="1366" y="684"/>
                </a:cubicBezTo>
                <a:cubicBezTo>
                  <a:pt x="1366" y="125"/>
                  <a:pt x="1366" y="125"/>
                  <a:pt x="1366" y="125"/>
                </a:cubicBezTo>
                <a:cubicBezTo>
                  <a:pt x="248" y="125"/>
                  <a:pt x="248" y="125"/>
                  <a:pt x="248" y="125"/>
                </a:cubicBezTo>
                <a:cubicBezTo>
                  <a:pt x="179" y="125"/>
                  <a:pt x="124" y="180"/>
                  <a:pt x="124" y="249"/>
                </a:cubicBezTo>
                <a:cubicBezTo>
                  <a:pt x="124" y="2608"/>
                  <a:pt x="124" y="2608"/>
                  <a:pt x="124" y="2608"/>
                </a:cubicBezTo>
                <a:cubicBezTo>
                  <a:pt x="124" y="2677"/>
                  <a:pt x="179" y="2733"/>
                  <a:pt x="248" y="2733"/>
                </a:cubicBezTo>
                <a:cubicBezTo>
                  <a:pt x="1987" y="2733"/>
                  <a:pt x="1987" y="2733"/>
                  <a:pt x="1987" y="2733"/>
                </a:cubicBezTo>
                <a:cubicBezTo>
                  <a:pt x="2055" y="2733"/>
                  <a:pt x="2111" y="2677"/>
                  <a:pt x="2111" y="2608"/>
                </a:cubicBezTo>
                <a:cubicBezTo>
                  <a:pt x="2111" y="1733"/>
                  <a:pt x="2111" y="1733"/>
                  <a:pt x="2111" y="1733"/>
                </a:cubicBezTo>
                <a:cubicBezTo>
                  <a:pt x="2235" y="1609"/>
                  <a:pt x="2235" y="1609"/>
                  <a:pt x="2235" y="1609"/>
                </a:cubicBezTo>
                <a:cubicBezTo>
                  <a:pt x="2235" y="2608"/>
                  <a:pt x="2235" y="2608"/>
                  <a:pt x="2235" y="2608"/>
                </a:cubicBezTo>
                <a:cubicBezTo>
                  <a:pt x="2235" y="2746"/>
                  <a:pt x="2124" y="2857"/>
                  <a:pt x="1987" y="2857"/>
                </a:cubicBezTo>
                <a:cubicBezTo>
                  <a:pt x="248" y="2857"/>
                  <a:pt x="248" y="2857"/>
                  <a:pt x="248" y="2857"/>
                </a:cubicBezTo>
                <a:cubicBezTo>
                  <a:pt x="111" y="2857"/>
                  <a:pt x="0" y="2746"/>
                  <a:pt x="0" y="2608"/>
                </a:cubicBezTo>
                <a:cubicBezTo>
                  <a:pt x="0" y="249"/>
                  <a:pt x="0" y="249"/>
                  <a:pt x="0" y="249"/>
                </a:cubicBezTo>
                <a:cubicBezTo>
                  <a:pt x="0" y="112"/>
                  <a:pt x="111" y="0"/>
                  <a:pt x="248" y="0"/>
                </a:cubicBezTo>
                <a:cubicBezTo>
                  <a:pt x="1450" y="0"/>
                  <a:pt x="1450" y="0"/>
                  <a:pt x="1450" y="0"/>
                </a:cubicBezTo>
                <a:cubicBezTo>
                  <a:pt x="2010" y="604"/>
                  <a:pt x="2010" y="604"/>
                  <a:pt x="2010" y="604"/>
                </a:cubicBezTo>
                <a:cubicBezTo>
                  <a:pt x="1924" y="691"/>
                  <a:pt x="1924" y="691"/>
                  <a:pt x="1924" y="691"/>
                </a:cubicBezTo>
                <a:lnTo>
                  <a:pt x="1490" y="228"/>
                </a:lnTo>
                <a:close/>
                <a:moveTo>
                  <a:pt x="1490" y="228"/>
                </a:moveTo>
                <a:cubicBezTo>
                  <a:pt x="1490" y="228"/>
                  <a:pt x="1490" y="228"/>
                  <a:pt x="1490" y="228"/>
                </a:cubicBezTo>
              </a:path>
            </a:pathLst>
          </a:custGeom>
          <a:solidFill>
            <a:srgbClr val="D41F3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5">
            <a:extLst>
              <a:ext uri="{FF2B5EF4-FFF2-40B4-BE49-F238E27FC236}">
                <a16:creationId xmlns:a16="http://schemas.microsoft.com/office/drawing/2014/main" id="{61DA6AAB-172C-40AB-A743-A9876FFEB04C}"/>
              </a:ext>
            </a:extLst>
          </p:cNvPr>
          <p:cNvSpPr>
            <a:spLocks noEditPoints="1"/>
          </p:cNvSpPr>
          <p:nvPr/>
        </p:nvSpPr>
        <p:spPr bwMode="auto">
          <a:xfrm>
            <a:off x="5873605" y="2389087"/>
            <a:ext cx="451817" cy="451818"/>
          </a:xfrm>
          <a:custGeom>
            <a:avLst/>
            <a:gdLst>
              <a:gd name="T0" fmla="*/ 2204 w 2599"/>
              <a:gd name="T1" fmla="*/ 392 h 2595"/>
              <a:gd name="T2" fmla="*/ 1893 w 2599"/>
              <a:gd name="T3" fmla="*/ 233 h 2595"/>
              <a:gd name="T4" fmla="*/ 772 w 2599"/>
              <a:gd name="T5" fmla="*/ 165 h 2595"/>
              <a:gd name="T6" fmla="*/ 100 w 2599"/>
              <a:gd name="T7" fmla="*/ 838 h 2595"/>
              <a:gd name="T8" fmla="*/ 100 w 2599"/>
              <a:gd name="T9" fmla="*/ 1822 h 2595"/>
              <a:gd name="T10" fmla="*/ 772 w 2599"/>
              <a:gd name="T11" fmla="*/ 2495 h 2595"/>
              <a:gd name="T12" fmla="*/ 1757 w 2599"/>
              <a:gd name="T13" fmla="*/ 2495 h 2595"/>
              <a:gd name="T14" fmla="*/ 2430 w 2599"/>
              <a:gd name="T15" fmla="*/ 1822 h 2595"/>
              <a:gd name="T16" fmla="*/ 2364 w 2599"/>
              <a:gd name="T17" fmla="*/ 705 h 2595"/>
              <a:gd name="T18" fmla="*/ 1976 w 2599"/>
              <a:gd name="T19" fmla="*/ 1081 h 2595"/>
              <a:gd name="T20" fmla="*/ 2024 w 2599"/>
              <a:gd name="T21" fmla="*/ 1330 h 2595"/>
              <a:gd name="T22" fmla="*/ 1265 w 2599"/>
              <a:gd name="T23" fmla="*/ 2089 h 2595"/>
              <a:gd name="T24" fmla="*/ 506 w 2599"/>
              <a:gd name="T25" fmla="*/ 1330 h 2595"/>
              <a:gd name="T26" fmla="*/ 1265 w 2599"/>
              <a:gd name="T27" fmla="*/ 571 h 2595"/>
              <a:gd name="T28" fmla="*/ 1512 w 2599"/>
              <a:gd name="T29" fmla="*/ 613 h 2595"/>
              <a:gd name="T30" fmla="*/ 1523 w 2599"/>
              <a:gd name="T31" fmla="*/ 970 h 2595"/>
              <a:gd name="T32" fmla="*/ 822 w 2599"/>
              <a:gd name="T33" fmla="*/ 1329 h 2595"/>
              <a:gd name="T34" fmla="*/ 1707 w 2599"/>
              <a:gd name="T35" fmla="*/ 1329 h 2595"/>
              <a:gd name="T36" fmla="*/ 1669 w 2599"/>
              <a:gd name="T37" fmla="*/ 1014 h 2595"/>
              <a:gd name="T38" fmla="*/ 1580 w 2599"/>
              <a:gd name="T39" fmla="*/ 1330 h 2595"/>
              <a:gd name="T40" fmla="*/ 949 w 2599"/>
              <a:gd name="T41" fmla="*/ 1330 h 2595"/>
              <a:gd name="T42" fmla="*/ 1439 w 2599"/>
              <a:gd name="T43" fmla="*/ 1066 h 2595"/>
              <a:gd name="T44" fmla="*/ 1264 w 2599"/>
              <a:gd name="T45" fmla="*/ 1203 h 2595"/>
              <a:gd name="T46" fmla="*/ 1264 w 2599"/>
              <a:gd name="T47" fmla="*/ 1457 h 2595"/>
              <a:gd name="T48" fmla="*/ 1387 w 2599"/>
              <a:gd name="T49" fmla="*/ 1297 h 2595"/>
              <a:gd name="T50" fmla="*/ 1580 w 2599"/>
              <a:gd name="T51" fmla="*/ 1330 h 2595"/>
              <a:gd name="T52" fmla="*/ 1802 w 2599"/>
              <a:gd name="T53" fmla="*/ 502 h 2595"/>
              <a:gd name="T54" fmla="*/ 1916 w 2599"/>
              <a:gd name="T55" fmla="*/ 588 h 2595"/>
              <a:gd name="T56" fmla="*/ 1750 w 2599"/>
              <a:gd name="T57" fmla="*/ 555 h 2595"/>
              <a:gd name="T58" fmla="*/ 1682 w 2599"/>
              <a:gd name="T59" fmla="*/ 816 h 2595"/>
              <a:gd name="T60" fmla="*/ 1750 w 2599"/>
              <a:gd name="T61" fmla="*/ 555 h 2595"/>
              <a:gd name="T62" fmla="*/ 1936 w 2599"/>
              <a:gd name="T63" fmla="*/ 943 h 2595"/>
              <a:gd name="T64" fmla="*/ 1881 w 2599"/>
              <a:gd name="T65" fmla="*/ 802 h 2595"/>
              <a:gd name="T66" fmla="*/ 2021 w 2599"/>
              <a:gd name="T67" fmla="*/ 861 h 2595"/>
              <a:gd name="T68" fmla="*/ 1935 w 2599"/>
              <a:gd name="T69" fmla="*/ 749 h 2595"/>
              <a:gd name="T70" fmla="*/ 2177 w 2599"/>
              <a:gd name="T71" fmla="*/ 710 h 2595"/>
              <a:gd name="T72" fmla="*/ 2232 w 2599"/>
              <a:gd name="T73" fmla="*/ 656 h 2595"/>
              <a:gd name="T74" fmla="*/ 2159 w 2599"/>
              <a:gd name="T75" fmla="*/ 528 h 2595"/>
              <a:gd name="T76" fmla="*/ 2341 w 2599"/>
              <a:gd name="T77" fmla="*/ 551 h 2595"/>
              <a:gd name="T78" fmla="*/ 2081 w 2599"/>
              <a:gd name="T79" fmla="*/ 424 h 2595"/>
              <a:gd name="T80" fmla="*/ 1928 w 2599"/>
              <a:gd name="T81" fmla="*/ 376 h 2595"/>
              <a:gd name="T82" fmla="*/ 2081 w 2599"/>
              <a:gd name="T83" fmla="*/ 424 h 2595"/>
              <a:gd name="T84" fmla="*/ 2069 w 2599"/>
              <a:gd name="T85" fmla="*/ 2134 h 2595"/>
              <a:gd name="T86" fmla="*/ 460 w 2599"/>
              <a:gd name="T87" fmla="*/ 2134 h 2595"/>
              <a:gd name="T88" fmla="*/ 460 w 2599"/>
              <a:gd name="T89" fmla="*/ 525 h 2595"/>
              <a:gd name="T90" fmla="*/ 1800 w 2599"/>
              <a:gd name="T91" fmla="*/ 325 h 2595"/>
              <a:gd name="T92" fmla="*/ 1265 w 2599"/>
              <a:gd name="T93" fmla="*/ 444 h 2595"/>
              <a:gd name="T94" fmla="*/ 380 w 2599"/>
              <a:gd name="T95" fmla="*/ 1329 h 2595"/>
              <a:gd name="T96" fmla="*/ 1265 w 2599"/>
              <a:gd name="T97" fmla="*/ 2214 h 2595"/>
              <a:gd name="T98" fmla="*/ 2150 w 2599"/>
              <a:gd name="T99" fmla="*/ 1329 h 2595"/>
              <a:gd name="T100" fmla="*/ 2269 w 2599"/>
              <a:gd name="T101" fmla="*/ 796 h 2595"/>
              <a:gd name="T102" fmla="*/ 2403 w 2599"/>
              <a:gd name="T103" fmla="*/ 133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9" h="2595">
                <a:moveTo>
                  <a:pt x="2599" y="477"/>
                </a:moveTo>
                <a:cubicBezTo>
                  <a:pt x="2204" y="392"/>
                  <a:pt x="2204" y="392"/>
                  <a:pt x="2204" y="392"/>
                </a:cubicBezTo>
                <a:cubicBezTo>
                  <a:pt x="2126" y="0"/>
                  <a:pt x="2126" y="0"/>
                  <a:pt x="2126" y="0"/>
                </a:cubicBezTo>
                <a:cubicBezTo>
                  <a:pt x="1893" y="233"/>
                  <a:pt x="1893" y="233"/>
                  <a:pt x="1893" y="233"/>
                </a:cubicBezTo>
                <a:cubicBezTo>
                  <a:pt x="1703" y="123"/>
                  <a:pt x="1487" y="65"/>
                  <a:pt x="1265" y="65"/>
                </a:cubicBezTo>
                <a:cubicBezTo>
                  <a:pt x="1094" y="65"/>
                  <a:pt x="928" y="99"/>
                  <a:pt x="772" y="165"/>
                </a:cubicBezTo>
                <a:cubicBezTo>
                  <a:pt x="622" y="228"/>
                  <a:pt x="487" y="320"/>
                  <a:pt x="371" y="436"/>
                </a:cubicBezTo>
                <a:cubicBezTo>
                  <a:pt x="254" y="552"/>
                  <a:pt x="163" y="687"/>
                  <a:pt x="100" y="838"/>
                </a:cubicBezTo>
                <a:cubicBezTo>
                  <a:pt x="34" y="994"/>
                  <a:pt x="0" y="1159"/>
                  <a:pt x="0" y="1330"/>
                </a:cubicBezTo>
                <a:cubicBezTo>
                  <a:pt x="0" y="1500"/>
                  <a:pt x="34" y="1666"/>
                  <a:pt x="100" y="1822"/>
                </a:cubicBezTo>
                <a:cubicBezTo>
                  <a:pt x="163" y="1973"/>
                  <a:pt x="254" y="2108"/>
                  <a:pt x="371" y="2224"/>
                </a:cubicBezTo>
                <a:cubicBezTo>
                  <a:pt x="487" y="2340"/>
                  <a:pt x="622" y="2431"/>
                  <a:pt x="772" y="2495"/>
                </a:cubicBezTo>
                <a:cubicBezTo>
                  <a:pt x="928" y="2561"/>
                  <a:pt x="1094" y="2595"/>
                  <a:pt x="1265" y="2595"/>
                </a:cubicBezTo>
                <a:cubicBezTo>
                  <a:pt x="1435" y="2595"/>
                  <a:pt x="1601" y="2561"/>
                  <a:pt x="1757" y="2495"/>
                </a:cubicBezTo>
                <a:cubicBezTo>
                  <a:pt x="1908" y="2431"/>
                  <a:pt x="2043" y="2340"/>
                  <a:pt x="2159" y="2224"/>
                </a:cubicBezTo>
                <a:cubicBezTo>
                  <a:pt x="2275" y="2108"/>
                  <a:pt x="2366" y="1973"/>
                  <a:pt x="2430" y="1822"/>
                </a:cubicBezTo>
                <a:cubicBezTo>
                  <a:pt x="2496" y="1666"/>
                  <a:pt x="2529" y="1500"/>
                  <a:pt x="2529" y="1330"/>
                </a:cubicBezTo>
                <a:cubicBezTo>
                  <a:pt x="2529" y="1109"/>
                  <a:pt x="2472" y="894"/>
                  <a:pt x="2364" y="705"/>
                </a:cubicBezTo>
                <a:lnTo>
                  <a:pt x="2599" y="477"/>
                </a:lnTo>
                <a:close/>
                <a:moveTo>
                  <a:pt x="1976" y="1081"/>
                </a:moveTo>
                <a:cubicBezTo>
                  <a:pt x="1980" y="1076"/>
                  <a:pt x="1980" y="1076"/>
                  <a:pt x="1980" y="1076"/>
                </a:cubicBezTo>
                <a:cubicBezTo>
                  <a:pt x="2009" y="1157"/>
                  <a:pt x="2024" y="1242"/>
                  <a:pt x="2024" y="1330"/>
                </a:cubicBezTo>
                <a:cubicBezTo>
                  <a:pt x="2024" y="1532"/>
                  <a:pt x="1945" y="1723"/>
                  <a:pt x="1801" y="1866"/>
                </a:cubicBezTo>
                <a:cubicBezTo>
                  <a:pt x="1658" y="2010"/>
                  <a:pt x="1468" y="2089"/>
                  <a:pt x="1265" y="2089"/>
                </a:cubicBezTo>
                <a:cubicBezTo>
                  <a:pt x="1062" y="2089"/>
                  <a:pt x="871" y="2010"/>
                  <a:pt x="728" y="1866"/>
                </a:cubicBezTo>
                <a:cubicBezTo>
                  <a:pt x="585" y="1723"/>
                  <a:pt x="506" y="1532"/>
                  <a:pt x="506" y="1330"/>
                </a:cubicBezTo>
                <a:cubicBezTo>
                  <a:pt x="506" y="1127"/>
                  <a:pt x="585" y="936"/>
                  <a:pt x="728" y="793"/>
                </a:cubicBezTo>
                <a:cubicBezTo>
                  <a:pt x="871" y="650"/>
                  <a:pt x="1062" y="571"/>
                  <a:pt x="1265" y="571"/>
                </a:cubicBezTo>
                <a:cubicBezTo>
                  <a:pt x="1351" y="571"/>
                  <a:pt x="1434" y="585"/>
                  <a:pt x="1513" y="612"/>
                </a:cubicBezTo>
                <a:cubicBezTo>
                  <a:pt x="1512" y="613"/>
                  <a:pt x="1512" y="613"/>
                  <a:pt x="1512" y="613"/>
                </a:cubicBezTo>
                <a:cubicBezTo>
                  <a:pt x="1574" y="920"/>
                  <a:pt x="1574" y="920"/>
                  <a:pt x="1574" y="920"/>
                </a:cubicBezTo>
                <a:cubicBezTo>
                  <a:pt x="1523" y="970"/>
                  <a:pt x="1523" y="970"/>
                  <a:pt x="1523" y="970"/>
                </a:cubicBezTo>
                <a:cubicBezTo>
                  <a:pt x="1450" y="918"/>
                  <a:pt x="1361" y="887"/>
                  <a:pt x="1265" y="887"/>
                </a:cubicBezTo>
                <a:cubicBezTo>
                  <a:pt x="1021" y="887"/>
                  <a:pt x="822" y="1085"/>
                  <a:pt x="822" y="1329"/>
                </a:cubicBezTo>
                <a:cubicBezTo>
                  <a:pt x="822" y="1573"/>
                  <a:pt x="1020" y="1772"/>
                  <a:pt x="1265" y="1772"/>
                </a:cubicBezTo>
                <a:cubicBezTo>
                  <a:pt x="1509" y="1772"/>
                  <a:pt x="1707" y="1573"/>
                  <a:pt x="1707" y="1329"/>
                </a:cubicBezTo>
                <a:cubicBezTo>
                  <a:pt x="1707" y="1230"/>
                  <a:pt x="1675" y="1139"/>
                  <a:pt x="1619" y="1065"/>
                </a:cubicBezTo>
                <a:cubicBezTo>
                  <a:pt x="1669" y="1014"/>
                  <a:pt x="1669" y="1014"/>
                  <a:pt x="1669" y="1014"/>
                </a:cubicBezTo>
                <a:lnTo>
                  <a:pt x="1976" y="1081"/>
                </a:lnTo>
                <a:close/>
                <a:moveTo>
                  <a:pt x="1580" y="1330"/>
                </a:moveTo>
                <a:cubicBezTo>
                  <a:pt x="1580" y="1504"/>
                  <a:pt x="1439" y="1645"/>
                  <a:pt x="1265" y="1645"/>
                </a:cubicBezTo>
                <a:cubicBezTo>
                  <a:pt x="1091" y="1645"/>
                  <a:pt x="949" y="1504"/>
                  <a:pt x="949" y="1330"/>
                </a:cubicBezTo>
                <a:cubicBezTo>
                  <a:pt x="949" y="1156"/>
                  <a:pt x="1091" y="1014"/>
                  <a:pt x="1265" y="1014"/>
                </a:cubicBezTo>
                <a:cubicBezTo>
                  <a:pt x="1329" y="1014"/>
                  <a:pt x="1389" y="1033"/>
                  <a:pt x="1439" y="1066"/>
                </a:cubicBezTo>
                <a:cubicBezTo>
                  <a:pt x="1297" y="1208"/>
                  <a:pt x="1297" y="1208"/>
                  <a:pt x="1297" y="1208"/>
                </a:cubicBezTo>
                <a:cubicBezTo>
                  <a:pt x="1287" y="1205"/>
                  <a:pt x="1276" y="1203"/>
                  <a:pt x="1264" y="1203"/>
                </a:cubicBezTo>
                <a:cubicBezTo>
                  <a:pt x="1195" y="1203"/>
                  <a:pt x="1138" y="1260"/>
                  <a:pt x="1138" y="1330"/>
                </a:cubicBezTo>
                <a:cubicBezTo>
                  <a:pt x="1138" y="1400"/>
                  <a:pt x="1194" y="1457"/>
                  <a:pt x="1264" y="1457"/>
                </a:cubicBezTo>
                <a:cubicBezTo>
                  <a:pt x="1334" y="1457"/>
                  <a:pt x="1391" y="1399"/>
                  <a:pt x="1391" y="1330"/>
                </a:cubicBezTo>
                <a:cubicBezTo>
                  <a:pt x="1391" y="1318"/>
                  <a:pt x="1390" y="1307"/>
                  <a:pt x="1387" y="1297"/>
                </a:cubicBezTo>
                <a:cubicBezTo>
                  <a:pt x="1528" y="1155"/>
                  <a:pt x="1528" y="1155"/>
                  <a:pt x="1528" y="1155"/>
                </a:cubicBezTo>
                <a:cubicBezTo>
                  <a:pt x="1561" y="1205"/>
                  <a:pt x="1580" y="1265"/>
                  <a:pt x="1580" y="1330"/>
                </a:cubicBezTo>
                <a:close/>
                <a:moveTo>
                  <a:pt x="1841" y="661"/>
                </a:moveTo>
                <a:cubicBezTo>
                  <a:pt x="1802" y="502"/>
                  <a:pt x="1802" y="502"/>
                  <a:pt x="1802" y="502"/>
                </a:cubicBezTo>
                <a:cubicBezTo>
                  <a:pt x="1876" y="428"/>
                  <a:pt x="1876" y="428"/>
                  <a:pt x="1876" y="428"/>
                </a:cubicBezTo>
                <a:cubicBezTo>
                  <a:pt x="1916" y="588"/>
                  <a:pt x="1916" y="588"/>
                  <a:pt x="1916" y="588"/>
                </a:cubicBezTo>
                <a:lnTo>
                  <a:pt x="1841" y="661"/>
                </a:lnTo>
                <a:close/>
                <a:moveTo>
                  <a:pt x="1750" y="555"/>
                </a:moveTo>
                <a:cubicBezTo>
                  <a:pt x="1789" y="712"/>
                  <a:pt x="1789" y="712"/>
                  <a:pt x="1789" y="712"/>
                </a:cubicBezTo>
                <a:cubicBezTo>
                  <a:pt x="1682" y="816"/>
                  <a:pt x="1682" y="816"/>
                  <a:pt x="1682" y="816"/>
                </a:cubicBezTo>
                <a:cubicBezTo>
                  <a:pt x="1649" y="655"/>
                  <a:pt x="1649" y="655"/>
                  <a:pt x="1649" y="655"/>
                </a:cubicBezTo>
                <a:lnTo>
                  <a:pt x="1750" y="555"/>
                </a:lnTo>
                <a:close/>
                <a:moveTo>
                  <a:pt x="2021" y="861"/>
                </a:moveTo>
                <a:cubicBezTo>
                  <a:pt x="1936" y="943"/>
                  <a:pt x="1936" y="943"/>
                  <a:pt x="1936" y="943"/>
                </a:cubicBezTo>
                <a:cubicBezTo>
                  <a:pt x="1775" y="908"/>
                  <a:pt x="1775" y="908"/>
                  <a:pt x="1775" y="908"/>
                </a:cubicBezTo>
                <a:cubicBezTo>
                  <a:pt x="1881" y="802"/>
                  <a:pt x="1881" y="802"/>
                  <a:pt x="1881" y="802"/>
                </a:cubicBezTo>
                <a:cubicBezTo>
                  <a:pt x="2047" y="835"/>
                  <a:pt x="2047" y="835"/>
                  <a:pt x="2047" y="835"/>
                </a:cubicBezTo>
                <a:lnTo>
                  <a:pt x="2021" y="861"/>
                </a:lnTo>
                <a:close/>
                <a:moveTo>
                  <a:pt x="2102" y="782"/>
                </a:moveTo>
                <a:cubicBezTo>
                  <a:pt x="1935" y="749"/>
                  <a:pt x="1935" y="749"/>
                  <a:pt x="1935" y="749"/>
                </a:cubicBezTo>
                <a:cubicBezTo>
                  <a:pt x="2008" y="676"/>
                  <a:pt x="2008" y="676"/>
                  <a:pt x="2008" y="676"/>
                </a:cubicBezTo>
                <a:cubicBezTo>
                  <a:pt x="2177" y="710"/>
                  <a:pt x="2177" y="710"/>
                  <a:pt x="2177" y="710"/>
                </a:cubicBezTo>
                <a:lnTo>
                  <a:pt x="2102" y="782"/>
                </a:lnTo>
                <a:close/>
                <a:moveTo>
                  <a:pt x="2232" y="656"/>
                </a:moveTo>
                <a:cubicBezTo>
                  <a:pt x="2062" y="622"/>
                  <a:pt x="2062" y="622"/>
                  <a:pt x="2062" y="622"/>
                </a:cubicBezTo>
                <a:cubicBezTo>
                  <a:pt x="2159" y="528"/>
                  <a:pt x="2159" y="528"/>
                  <a:pt x="2159" y="528"/>
                </a:cubicBezTo>
                <a:cubicBezTo>
                  <a:pt x="2174" y="515"/>
                  <a:pt x="2174" y="515"/>
                  <a:pt x="2174" y="515"/>
                </a:cubicBezTo>
                <a:cubicBezTo>
                  <a:pt x="2341" y="551"/>
                  <a:pt x="2341" y="551"/>
                  <a:pt x="2341" y="551"/>
                </a:cubicBezTo>
                <a:lnTo>
                  <a:pt x="2232" y="656"/>
                </a:lnTo>
                <a:close/>
                <a:moveTo>
                  <a:pt x="2081" y="424"/>
                </a:moveTo>
                <a:cubicBezTo>
                  <a:pt x="1968" y="537"/>
                  <a:pt x="1968" y="537"/>
                  <a:pt x="1968" y="537"/>
                </a:cubicBezTo>
                <a:cubicBezTo>
                  <a:pt x="1928" y="376"/>
                  <a:pt x="1928" y="376"/>
                  <a:pt x="1928" y="376"/>
                </a:cubicBezTo>
                <a:cubicBezTo>
                  <a:pt x="2048" y="256"/>
                  <a:pt x="2048" y="256"/>
                  <a:pt x="2048" y="256"/>
                </a:cubicBezTo>
                <a:lnTo>
                  <a:pt x="2081" y="424"/>
                </a:lnTo>
                <a:close/>
                <a:moveTo>
                  <a:pt x="2403" y="1330"/>
                </a:moveTo>
                <a:cubicBezTo>
                  <a:pt x="2403" y="1634"/>
                  <a:pt x="2284" y="1919"/>
                  <a:pt x="2069" y="2134"/>
                </a:cubicBezTo>
                <a:cubicBezTo>
                  <a:pt x="1854" y="2349"/>
                  <a:pt x="1569" y="2468"/>
                  <a:pt x="1265" y="2468"/>
                </a:cubicBezTo>
                <a:cubicBezTo>
                  <a:pt x="961" y="2468"/>
                  <a:pt x="675" y="2349"/>
                  <a:pt x="460" y="2134"/>
                </a:cubicBezTo>
                <a:cubicBezTo>
                  <a:pt x="245" y="1919"/>
                  <a:pt x="127" y="1634"/>
                  <a:pt x="127" y="1330"/>
                </a:cubicBezTo>
                <a:cubicBezTo>
                  <a:pt x="127" y="1026"/>
                  <a:pt x="245" y="740"/>
                  <a:pt x="460" y="525"/>
                </a:cubicBezTo>
                <a:cubicBezTo>
                  <a:pt x="675" y="310"/>
                  <a:pt x="961" y="191"/>
                  <a:pt x="1265" y="191"/>
                </a:cubicBezTo>
                <a:cubicBezTo>
                  <a:pt x="1454" y="191"/>
                  <a:pt x="1637" y="237"/>
                  <a:pt x="1800" y="325"/>
                </a:cubicBezTo>
                <a:cubicBezTo>
                  <a:pt x="1611" y="515"/>
                  <a:pt x="1611" y="515"/>
                  <a:pt x="1611" y="515"/>
                </a:cubicBezTo>
                <a:cubicBezTo>
                  <a:pt x="1502" y="468"/>
                  <a:pt x="1386" y="444"/>
                  <a:pt x="1265" y="444"/>
                </a:cubicBezTo>
                <a:cubicBezTo>
                  <a:pt x="1028" y="444"/>
                  <a:pt x="806" y="536"/>
                  <a:pt x="639" y="703"/>
                </a:cubicBezTo>
                <a:cubicBezTo>
                  <a:pt x="472" y="870"/>
                  <a:pt x="380" y="1093"/>
                  <a:pt x="380" y="1329"/>
                </a:cubicBezTo>
                <a:cubicBezTo>
                  <a:pt x="380" y="1566"/>
                  <a:pt x="472" y="1788"/>
                  <a:pt x="639" y="1955"/>
                </a:cubicBezTo>
                <a:cubicBezTo>
                  <a:pt x="806" y="2122"/>
                  <a:pt x="1028" y="2214"/>
                  <a:pt x="1265" y="2214"/>
                </a:cubicBezTo>
                <a:cubicBezTo>
                  <a:pt x="1501" y="2214"/>
                  <a:pt x="1724" y="2122"/>
                  <a:pt x="1891" y="1955"/>
                </a:cubicBezTo>
                <a:cubicBezTo>
                  <a:pt x="2058" y="1788"/>
                  <a:pt x="2150" y="1566"/>
                  <a:pt x="2150" y="1329"/>
                </a:cubicBezTo>
                <a:cubicBezTo>
                  <a:pt x="2150" y="1208"/>
                  <a:pt x="2126" y="1091"/>
                  <a:pt x="2078" y="981"/>
                </a:cubicBezTo>
                <a:cubicBezTo>
                  <a:pt x="2269" y="796"/>
                  <a:pt x="2269" y="796"/>
                  <a:pt x="2269" y="796"/>
                </a:cubicBezTo>
                <a:cubicBezTo>
                  <a:pt x="2357" y="959"/>
                  <a:pt x="2403" y="1142"/>
                  <a:pt x="2403" y="1330"/>
                </a:cubicBezTo>
                <a:close/>
                <a:moveTo>
                  <a:pt x="2403" y="1330"/>
                </a:moveTo>
                <a:cubicBezTo>
                  <a:pt x="2403" y="1330"/>
                  <a:pt x="2403" y="1330"/>
                  <a:pt x="2403" y="1330"/>
                </a:cubicBezTo>
              </a:path>
            </a:pathLst>
          </a:custGeom>
          <a:solidFill>
            <a:srgbClr val="D41F3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43266B13-75C4-4B27-BDCE-992F1E30C1E7}"/>
              </a:ext>
            </a:extLst>
          </p:cNvPr>
          <p:cNvSpPr txBox="1"/>
          <p:nvPr/>
        </p:nvSpPr>
        <p:spPr>
          <a:xfrm>
            <a:off x="5091068" y="3029729"/>
            <a:ext cx="1996174" cy="400110"/>
          </a:xfrm>
          <a:prstGeom prst="rect">
            <a:avLst/>
          </a:prstGeom>
          <a:noFill/>
        </p:spPr>
        <p:txBody>
          <a:bodyPr wrap="square" rtlCol="0">
            <a:spAutoFit/>
          </a:bodyPr>
          <a:lstStyle/>
          <a:p>
            <a:pPr algn="ctr"/>
            <a:r>
              <a:rPr lang="en-US" altLang="zh-CN" sz="2000" dirty="0">
                <a:solidFill>
                  <a:srgbClr val="3F3F3F"/>
                </a:solidFill>
                <a:latin typeface="印品黑体" panose="00000500000000000000" pitchFamily="2" charset="-122"/>
                <a:ea typeface="印品黑体" panose="00000500000000000000" pitchFamily="2" charset="-122"/>
              </a:rPr>
              <a:t>TITLE TEXT</a:t>
            </a:r>
            <a:endParaRPr lang="zh-CN" altLang="en-US" sz="2000" dirty="0">
              <a:solidFill>
                <a:srgbClr val="3F3F3F"/>
              </a:solidFill>
              <a:latin typeface="印品黑体" panose="00000500000000000000" pitchFamily="2" charset="-122"/>
              <a:ea typeface="印品黑体" panose="00000500000000000000" pitchFamily="2" charset="-122"/>
            </a:endParaRPr>
          </a:p>
        </p:txBody>
      </p:sp>
      <p:sp>
        <p:nvSpPr>
          <p:cNvPr id="24" name="文本框 23">
            <a:extLst>
              <a:ext uri="{FF2B5EF4-FFF2-40B4-BE49-F238E27FC236}">
                <a16:creationId xmlns:a16="http://schemas.microsoft.com/office/drawing/2014/main" id="{B051F7F7-8D65-4C12-9141-244CAF94CAA8}"/>
              </a:ext>
            </a:extLst>
          </p:cNvPr>
          <p:cNvSpPr txBox="1"/>
          <p:nvPr/>
        </p:nvSpPr>
        <p:spPr>
          <a:xfrm>
            <a:off x="1755276" y="3624099"/>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25" name="文本框 24">
            <a:extLst>
              <a:ext uri="{FF2B5EF4-FFF2-40B4-BE49-F238E27FC236}">
                <a16:creationId xmlns:a16="http://schemas.microsoft.com/office/drawing/2014/main" id="{F5FAE716-BA9D-4191-830C-B09D8E8602F2}"/>
              </a:ext>
            </a:extLst>
          </p:cNvPr>
          <p:cNvSpPr txBox="1"/>
          <p:nvPr/>
        </p:nvSpPr>
        <p:spPr>
          <a:xfrm>
            <a:off x="1924494" y="3029729"/>
            <a:ext cx="1996174" cy="400110"/>
          </a:xfrm>
          <a:prstGeom prst="rect">
            <a:avLst/>
          </a:prstGeom>
          <a:noFill/>
        </p:spPr>
        <p:txBody>
          <a:bodyPr wrap="square" rtlCol="0">
            <a:spAutoFit/>
          </a:bodyPr>
          <a:lstStyle/>
          <a:p>
            <a:pPr algn="ctr"/>
            <a:r>
              <a:rPr lang="en-US" altLang="zh-CN" sz="2000" dirty="0">
                <a:solidFill>
                  <a:srgbClr val="3F3F3F"/>
                </a:solidFill>
                <a:latin typeface="印品黑体" panose="00000500000000000000" pitchFamily="2" charset="-122"/>
                <a:ea typeface="印品黑体" panose="00000500000000000000" pitchFamily="2" charset="-122"/>
              </a:rPr>
              <a:t>TITLE TEXT</a:t>
            </a:r>
            <a:endParaRPr lang="zh-CN" altLang="en-US" sz="2000" dirty="0">
              <a:solidFill>
                <a:srgbClr val="3F3F3F"/>
              </a:solidFill>
              <a:latin typeface="印品黑体" panose="00000500000000000000" pitchFamily="2" charset="-122"/>
              <a:ea typeface="印品黑体" panose="00000500000000000000" pitchFamily="2" charset="-122"/>
            </a:endParaRPr>
          </a:p>
        </p:txBody>
      </p:sp>
      <p:sp>
        <p:nvSpPr>
          <p:cNvPr id="26" name="文本框 25">
            <a:extLst>
              <a:ext uri="{FF2B5EF4-FFF2-40B4-BE49-F238E27FC236}">
                <a16:creationId xmlns:a16="http://schemas.microsoft.com/office/drawing/2014/main" id="{52EA84DF-6390-477C-AB13-7D01994A9B83}"/>
              </a:ext>
            </a:extLst>
          </p:cNvPr>
          <p:cNvSpPr txBox="1"/>
          <p:nvPr/>
        </p:nvSpPr>
        <p:spPr>
          <a:xfrm>
            <a:off x="8297711" y="3029729"/>
            <a:ext cx="1996174" cy="400110"/>
          </a:xfrm>
          <a:prstGeom prst="rect">
            <a:avLst/>
          </a:prstGeom>
          <a:noFill/>
        </p:spPr>
        <p:txBody>
          <a:bodyPr wrap="square" rtlCol="0">
            <a:spAutoFit/>
          </a:bodyPr>
          <a:lstStyle/>
          <a:p>
            <a:pPr algn="ctr"/>
            <a:r>
              <a:rPr lang="en-US" altLang="zh-CN" sz="2000" dirty="0">
                <a:solidFill>
                  <a:srgbClr val="3F3F3F"/>
                </a:solidFill>
                <a:latin typeface="印品黑体" panose="00000500000000000000" pitchFamily="2" charset="-122"/>
                <a:ea typeface="印品黑体" panose="00000500000000000000" pitchFamily="2" charset="-122"/>
              </a:rPr>
              <a:t>TITLE TEXT</a:t>
            </a:r>
            <a:endParaRPr lang="zh-CN" altLang="en-US" sz="2000" dirty="0">
              <a:solidFill>
                <a:srgbClr val="3F3F3F"/>
              </a:solidFill>
              <a:latin typeface="印品黑体" panose="00000500000000000000" pitchFamily="2" charset="-122"/>
              <a:ea typeface="印品黑体" panose="00000500000000000000" pitchFamily="2" charset="-122"/>
            </a:endParaRPr>
          </a:p>
        </p:txBody>
      </p:sp>
      <p:sp>
        <p:nvSpPr>
          <p:cNvPr id="27" name="文本框 26">
            <a:extLst>
              <a:ext uri="{FF2B5EF4-FFF2-40B4-BE49-F238E27FC236}">
                <a16:creationId xmlns:a16="http://schemas.microsoft.com/office/drawing/2014/main" id="{C58D1FAB-FF4C-4A97-B397-7AAE7ED1F120}"/>
              </a:ext>
            </a:extLst>
          </p:cNvPr>
          <p:cNvSpPr txBox="1"/>
          <p:nvPr/>
        </p:nvSpPr>
        <p:spPr>
          <a:xfrm>
            <a:off x="4937987" y="3624099"/>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28" name="文本框 27">
            <a:extLst>
              <a:ext uri="{FF2B5EF4-FFF2-40B4-BE49-F238E27FC236}">
                <a16:creationId xmlns:a16="http://schemas.microsoft.com/office/drawing/2014/main" id="{6ED38AE5-AAF5-43FE-85A0-7C203DAD7553}"/>
              </a:ext>
            </a:extLst>
          </p:cNvPr>
          <p:cNvSpPr txBox="1"/>
          <p:nvPr/>
        </p:nvSpPr>
        <p:spPr>
          <a:xfrm>
            <a:off x="8120698" y="3624099"/>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29" name="矩形 28">
            <a:extLst>
              <a:ext uri="{FF2B5EF4-FFF2-40B4-BE49-F238E27FC236}">
                <a16:creationId xmlns:a16="http://schemas.microsoft.com/office/drawing/2014/main" id="{D8A050E8-472F-4997-818B-DA56422E60C1}"/>
              </a:ext>
            </a:extLst>
          </p:cNvPr>
          <p:cNvSpPr/>
          <p:nvPr/>
        </p:nvSpPr>
        <p:spPr>
          <a:xfrm>
            <a:off x="2778580" y="3479154"/>
            <a:ext cx="288000"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sp>
        <p:nvSpPr>
          <p:cNvPr id="30" name="矩形 29">
            <a:extLst>
              <a:ext uri="{FF2B5EF4-FFF2-40B4-BE49-F238E27FC236}">
                <a16:creationId xmlns:a16="http://schemas.microsoft.com/office/drawing/2014/main" id="{AC711612-05BA-4093-AA6E-0020FA0A18B7}"/>
              </a:ext>
            </a:extLst>
          </p:cNvPr>
          <p:cNvSpPr/>
          <p:nvPr/>
        </p:nvSpPr>
        <p:spPr>
          <a:xfrm>
            <a:off x="5952000" y="3479154"/>
            <a:ext cx="288000"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sp>
        <p:nvSpPr>
          <p:cNvPr id="31" name="矩形 30">
            <a:extLst>
              <a:ext uri="{FF2B5EF4-FFF2-40B4-BE49-F238E27FC236}">
                <a16:creationId xmlns:a16="http://schemas.microsoft.com/office/drawing/2014/main" id="{D83C5965-50EC-4CC3-A6B4-051B3D0A5D4F}"/>
              </a:ext>
            </a:extLst>
          </p:cNvPr>
          <p:cNvSpPr/>
          <p:nvPr/>
        </p:nvSpPr>
        <p:spPr>
          <a:xfrm>
            <a:off x="9141830" y="3479154"/>
            <a:ext cx="288000" cy="28800"/>
          </a:xfrm>
          <a:prstGeom prst="rect">
            <a:avLst/>
          </a:prstGeom>
          <a:solidFill>
            <a:srgbClr val="D4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sp>
        <p:nvSpPr>
          <p:cNvPr id="32" name="文本框 31">
            <a:extLst>
              <a:ext uri="{FF2B5EF4-FFF2-40B4-BE49-F238E27FC236}">
                <a16:creationId xmlns:a16="http://schemas.microsoft.com/office/drawing/2014/main" id="{3D5A9C57-45AB-40F0-8F4C-0975FF7CEB0B}"/>
              </a:ext>
            </a:extLst>
          </p:cNvPr>
          <p:cNvSpPr txBox="1"/>
          <p:nvPr/>
        </p:nvSpPr>
        <p:spPr>
          <a:xfrm>
            <a:off x="1070517" y="5521711"/>
            <a:ext cx="10069551"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 Click here to add content, content to match the title, you can copy and paste directly, to select useful keyword entry.</a:t>
            </a:r>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chemeClr val="bg1"/>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chemeClr val="bg1"/>
                </a:solidFill>
                <a:latin typeface="印品黑体" panose="00000500000000000000" pitchFamily="2" charset="-122"/>
                <a:ea typeface="印品黑体" panose="00000500000000000000" pitchFamily="2" charset="-122"/>
              </a:rPr>
              <a:t>ADD TITLE TEXT</a:t>
            </a:r>
            <a:endParaRPr lang="zh-CN" altLang="en-US" sz="2600" dirty="0">
              <a:solidFill>
                <a:schemeClr val="bg1"/>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a:solidFill>
                  <a:schemeClr val="bg1"/>
                </a:solidFill>
                <a:latin typeface="印品黑体" panose="00000500000000000000" pitchFamily="2" charset="-122"/>
                <a:ea typeface="印品黑体" panose="00000500000000000000" pitchFamily="2" charset="-122"/>
              </a:rPr>
              <a:t>EPILOGUE</a:t>
            </a:r>
            <a:endParaRPr lang="en-US" altLang="zh-CN" sz="1100" dirty="0">
              <a:solidFill>
                <a:schemeClr val="bg1"/>
              </a:solidFill>
              <a:latin typeface="印品黑体" panose="00000500000000000000" pitchFamily="2" charset="-122"/>
              <a:ea typeface="印品黑体" panose="00000500000000000000" pitchFamily="2" charset="-122"/>
            </a:endParaRPr>
          </a:p>
        </p:txBody>
      </p:sp>
    </p:spTree>
    <p:extLst>
      <p:ext uri="{BB962C8B-B14F-4D97-AF65-F5344CB8AC3E}">
        <p14:creationId xmlns:p14="http://schemas.microsoft.com/office/powerpoint/2010/main" val="1177817142"/>
      </p:ext>
    </p:extLst>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25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175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250"/>
                                        <p:tgtEl>
                                          <p:spTgt spid="29"/>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250"/>
                                        <p:tgtEl>
                                          <p:spTgt spid="30"/>
                                        </p:tgtEl>
                                      </p:cBhvr>
                                    </p:animEffect>
                                  </p:childTnLst>
                                </p:cTn>
                              </p:par>
                            </p:childTnLst>
                          </p:cTn>
                        </p:par>
                        <p:par>
                          <p:cTn id="54" fill="hold">
                            <p:stCondLst>
                              <p:cond delay="425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750"/>
                                        <p:tgtEl>
                                          <p:spTgt spid="24"/>
                                        </p:tgtEl>
                                      </p:cBhvr>
                                    </p:animEffect>
                                    <p:anim calcmode="lin" valueType="num">
                                      <p:cBhvr>
                                        <p:cTn id="62" dur="750" fill="hold"/>
                                        <p:tgtEl>
                                          <p:spTgt spid="24"/>
                                        </p:tgtEl>
                                        <p:attrNameLst>
                                          <p:attrName>ppt_x</p:attrName>
                                        </p:attrNameLst>
                                      </p:cBhvr>
                                      <p:tavLst>
                                        <p:tav tm="0">
                                          <p:val>
                                            <p:strVal val="#ppt_x"/>
                                          </p:val>
                                        </p:tav>
                                        <p:tav tm="100000">
                                          <p:val>
                                            <p:strVal val="#ppt_x"/>
                                          </p:val>
                                        </p:tav>
                                      </p:tavLst>
                                    </p:anim>
                                    <p:anim calcmode="lin" valueType="num">
                                      <p:cBhvr>
                                        <p:cTn id="63" dur="75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42"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750"/>
                                        <p:tgtEl>
                                          <p:spTgt spid="27"/>
                                        </p:tgtEl>
                                      </p:cBhvr>
                                    </p:animEffect>
                                    <p:anim calcmode="lin" valueType="num">
                                      <p:cBhvr>
                                        <p:cTn id="68" dur="750" fill="hold"/>
                                        <p:tgtEl>
                                          <p:spTgt spid="27"/>
                                        </p:tgtEl>
                                        <p:attrNameLst>
                                          <p:attrName>ppt_x</p:attrName>
                                        </p:attrNameLst>
                                      </p:cBhvr>
                                      <p:tavLst>
                                        <p:tav tm="0">
                                          <p:val>
                                            <p:strVal val="#ppt_x"/>
                                          </p:val>
                                        </p:tav>
                                        <p:tav tm="100000">
                                          <p:val>
                                            <p:strVal val="#ppt_x"/>
                                          </p:val>
                                        </p:tav>
                                      </p:tavLst>
                                    </p:anim>
                                    <p:anim calcmode="lin" valueType="num">
                                      <p:cBhvr>
                                        <p:cTn id="69" dur="750" fill="hold"/>
                                        <p:tgtEl>
                                          <p:spTgt spid="27"/>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750"/>
                                        <p:tgtEl>
                                          <p:spTgt spid="28"/>
                                        </p:tgtEl>
                                      </p:cBhvr>
                                    </p:animEffect>
                                    <p:anim calcmode="lin" valueType="num">
                                      <p:cBhvr>
                                        <p:cTn id="74" dur="750" fill="hold"/>
                                        <p:tgtEl>
                                          <p:spTgt spid="28"/>
                                        </p:tgtEl>
                                        <p:attrNameLst>
                                          <p:attrName>ppt_x</p:attrName>
                                        </p:attrNameLst>
                                      </p:cBhvr>
                                      <p:tavLst>
                                        <p:tav tm="0">
                                          <p:val>
                                            <p:strVal val="#ppt_x"/>
                                          </p:val>
                                        </p:tav>
                                        <p:tav tm="100000">
                                          <p:val>
                                            <p:strVal val="#ppt_x"/>
                                          </p:val>
                                        </p:tav>
                                      </p:tavLst>
                                    </p:anim>
                                    <p:anim calcmode="lin" valueType="num">
                                      <p:cBhvr>
                                        <p:cTn id="75" dur="75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675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p:bldP spid="24" grpId="0"/>
      <p:bldP spid="25" grpId="0"/>
      <p:bldP spid="26" grpId="0"/>
      <p:bldP spid="27" grpId="0"/>
      <p:bldP spid="28" grpId="0"/>
      <p:bldP spid="29" grpId="0" animBg="1"/>
      <p:bldP spid="30" grpId="0" animBg="1"/>
      <p:bldP spid="31"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27635C5-03AA-419D-BD84-F073D7F6BD19}"/>
              </a:ext>
            </a:extLst>
          </p:cNvPr>
          <p:cNvGrpSpPr/>
          <p:nvPr/>
        </p:nvGrpSpPr>
        <p:grpSpPr>
          <a:xfrm>
            <a:off x="6015020" y="-1"/>
            <a:ext cx="6176981" cy="6858000"/>
            <a:chOff x="6015020" y="-1"/>
            <a:chExt cx="6176981" cy="6858000"/>
          </a:xfrm>
        </p:grpSpPr>
        <p:pic>
          <p:nvPicPr>
            <p:cNvPr id="27" name="图片 26">
              <a:extLst>
                <a:ext uri="{FF2B5EF4-FFF2-40B4-BE49-F238E27FC236}">
                  <a16:creationId xmlns:a16="http://schemas.microsoft.com/office/drawing/2014/main" id="{7E4C763F-D0B4-43B0-90FD-9E8F3B44306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15020" y="-1"/>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9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9" y="6858000"/>
                  </a:lnTo>
                  <a:lnTo>
                    <a:pt x="899042" y="6649112"/>
                  </a:lnTo>
                  <a:cubicBezTo>
                    <a:pt x="328534" y="5710179"/>
                    <a:pt x="0" y="4607956"/>
                    <a:pt x="0" y="3429001"/>
                  </a:cubicBezTo>
                  <a:cubicBezTo>
                    <a:pt x="0" y="2250046"/>
                    <a:pt x="328534" y="1147824"/>
                    <a:pt x="899042" y="208890"/>
                  </a:cubicBezTo>
                  <a:close/>
                </a:path>
              </a:pathLst>
            </a:custGeom>
          </p:spPr>
        </p:pic>
        <p:sp>
          <p:nvSpPr>
            <p:cNvPr id="17" name="任意多边形: 形状 16">
              <a:extLst>
                <a:ext uri="{FF2B5EF4-FFF2-40B4-BE49-F238E27FC236}">
                  <a16:creationId xmlns:a16="http://schemas.microsoft.com/office/drawing/2014/main" id="{3ABE9D25-9CC4-4EDB-9322-40A3F6F9A910}"/>
                </a:ext>
              </a:extLst>
            </p:cNvPr>
            <p:cNvSpPr/>
            <p:nvPr/>
          </p:nvSpPr>
          <p:spPr>
            <a:xfrm>
              <a:off x="6015020" y="-1"/>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D61D3D">
                    <a:alpha val="85000"/>
                  </a:srgbClr>
                </a:gs>
                <a:gs pos="50000">
                  <a:srgbClr val="D61D3D">
                    <a:alpha val="80000"/>
                  </a:srgbClr>
                </a:gs>
                <a:gs pos="100000">
                  <a:srgbClr val="D61D3D">
                    <a:alpha val="70000"/>
                  </a:srgbClr>
                </a:gs>
              </a:gsLst>
              <a:lin ang="2700000" scaled="1"/>
              <a:tileRect/>
            </a:gradFill>
            <a:ln>
              <a:no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a:extLst>
              <a:ext uri="{FF2B5EF4-FFF2-40B4-BE49-F238E27FC236}">
                <a16:creationId xmlns:a16="http://schemas.microsoft.com/office/drawing/2014/main" id="{B2920736-ED0C-4ED4-B841-FEFD6ECB4BD0}"/>
              </a:ext>
            </a:extLst>
          </p:cNvPr>
          <p:cNvSpPr txBox="1"/>
          <p:nvPr/>
        </p:nvSpPr>
        <p:spPr>
          <a:xfrm>
            <a:off x="514275" y="2568352"/>
            <a:ext cx="5064889" cy="1446550"/>
          </a:xfrm>
          <a:prstGeom prst="rect">
            <a:avLst/>
          </a:prstGeom>
          <a:noFill/>
        </p:spPr>
        <p:txBody>
          <a:bodyPr wrap="square" rtlCol="0">
            <a:spAutoFit/>
          </a:bodyPr>
          <a:lstStyle/>
          <a:p>
            <a:r>
              <a:rPr lang="en-US" altLang="zh-CN" sz="8800" spc="-150" dirty="0">
                <a:solidFill>
                  <a:srgbClr val="D61D3D"/>
                </a:solidFill>
                <a:latin typeface="Bahnschrift SemiBold Condensed" panose="020B0502040204020203" pitchFamily="34" charset="0"/>
                <a:ea typeface="Adobe Gothic Std B" panose="020B0800000000000000" pitchFamily="34" charset="-128"/>
              </a:rPr>
              <a:t>Thank  you !</a:t>
            </a:r>
            <a:endParaRPr lang="zh-CN" altLang="en-US" sz="8800" spc="-150" dirty="0">
              <a:solidFill>
                <a:srgbClr val="D61D3D"/>
              </a:solidFill>
              <a:latin typeface="Bahnschrift SemiBold Condensed" panose="020B0502040204020203" pitchFamily="34" charset="0"/>
            </a:endParaRPr>
          </a:p>
        </p:txBody>
      </p:sp>
      <p:grpSp>
        <p:nvGrpSpPr>
          <p:cNvPr id="48" name="组合 47">
            <a:extLst>
              <a:ext uri="{FF2B5EF4-FFF2-40B4-BE49-F238E27FC236}">
                <a16:creationId xmlns:a16="http://schemas.microsoft.com/office/drawing/2014/main" id="{0CDEFDFB-19EB-40F0-8F6D-401EEB5E7BDC}"/>
              </a:ext>
            </a:extLst>
          </p:cNvPr>
          <p:cNvGrpSpPr/>
          <p:nvPr/>
        </p:nvGrpSpPr>
        <p:grpSpPr>
          <a:xfrm>
            <a:off x="664693" y="5570201"/>
            <a:ext cx="1332001" cy="396000"/>
            <a:chOff x="658813" y="5629835"/>
            <a:chExt cx="1332001" cy="396000"/>
          </a:xfrm>
        </p:grpSpPr>
        <p:sp>
          <p:nvSpPr>
            <p:cNvPr id="46" name="矩形 45">
              <a:extLst>
                <a:ext uri="{FF2B5EF4-FFF2-40B4-BE49-F238E27FC236}">
                  <a16:creationId xmlns:a16="http://schemas.microsoft.com/office/drawing/2014/main" id="{2ACE574B-2677-4322-BA3D-DBDC82AC8F7A}"/>
                </a:ext>
              </a:extLst>
            </p:cNvPr>
            <p:cNvSpPr/>
            <p:nvPr/>
          </p:nvSpPr>
          <p:spPr>
            <a:xfrm>
              <a:off x="658813" y="5629835"/>
              <a:ext cx="1332000" cy="3960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3B279BFF-2139-4013-8464-926AF6DB3CC0}"/>
                </a:ext>
              </a:extLst>
            </p:cNvPr>
            <p:cNvSpPr txBox="1"/>
            <p:nvPr/>
          </p:nvSpPr>
          <p:spPr>
            <a:xfrm>
              <a:off x="658814" y="5681085"/>
              <a:ext cx="1332000" cy="307777"/>
            </a:xfrm>
            <a:prstGeom prst="rect">
              <a:avLst/>
            </a:prstGeom>
            <a:noFill/>
          </p:spPr>
          <p:txBody>
            <a:bodyPr wrap="square" rtlCol="0">
              <a:spAutoFit/>
            </a:bodyPr>
            <a:lstStyle/>
            <a:p>
              <a:pPr algn="ctr"/>
              <a:r>
                <a:rPr lang="en-US" altLang="zh-CN" sz="1400" spc="200" dirty="0">
                  <a:solidFill>
                    <a:schemeClr val="bg1"/>
                  </a:solidFill>
                  <a:latin typeface="Bahnschrift SemiLight Condensed" panose="020B0502040204020203" pitchFamily="34" charset="0"/>
                  <a:ea typeface="印品黑体" panose="00000500000000000000" pitchFamily="2" charset="-122"/>
                </a:rPr>
                <a:t>20XX.02.08</a:t>
              </a:r>
              <a:endParaRPr lang="zh-CN" altLang="en-US" sz="1400" spc="200" dirty="0">
                <a:solidFill>
                  <a:schemeClr val="bg1"/>
                </a:solidFill>
                <a:latin typeface="Bahnschrift SemiLight Condensed" panose="020B0502040204020203" pitchFamily="34" charset="0"/>
                <a:ea typeface="印品黑体" panose="00000500000000000000" pitchFamily="2" charset="-122"/>
              </a:endParaRPr>
            </a:p>
          </p:txBody>
        </p:sp>
      </p:grpSp>
      <p:grpSp>
        <p:nvGrpSpPr>
          <p:cNvPr id="50" name="组合 49">
            <a:extLst>
              <a:ext uri="{FF2B5EF4-FFF2-40B4-BE49-F238E27FC236}">
                <a16:creationId xmlns:a16="http://schemas.microsoft.com/office/drawing/2014/main" id="{483203BC-075D-435F-9C80-24FFEF7772E0}"/>
              </a:ext>
            </a:extLst>
          </p:cNvPr>
          <p:cNvGrpSpPr/>
          <p:nvPr/>
        </p:nvGrpSpPr>
        <p:grpSpPr>
          <a:xfrm>
            <a:off x="664693" y="762707"/>
            <a:ext cx="521233" cy="551061"/>
            <a:chOff x="-3692525" y="6961188"/>
            <a:chExt cx="1692274" cy="1789113"/>
          </a:xfrm>
          <a:gradFill>
            <a:gsLst>
              <a:gs pos="0">
                <a:srgbClr val="D61D3D"/>
              </a:gs>
              <a:gs pos="50000">
                <a:srgbClr val="D61D3D">
                  <a:alpha val="95000"/>
                </a:srgbClr>
              </a:gs>
              <a:gs pos="100000">
                <a:srgbClr val="D61D3D">
                  <a:alpha val="90000"/>
                </a:srgbClr>
              </a:gs>
            </a:gsLst>
            <a:lin ang="2700000" scaled="1"/>
          </a:gradFill>
        </p:grpSpPr>
        <p:sp>
          <p:nvSpPr>
            <p:cNvPr id="51" name="Freeform 6">
              <a:extLst>
                <a:ext uri="{FF2B5EF4-FFF2-40B4-BE49-F238E27FC236}">
                  <a16:creationId xmlns:a16="http://schemas.microsoft.com/office/drawing/2014/main" id="{6BACAC02-8C28-4A0B-A7AD-849E227E47B9}"/>
                </a:ext>
              </a:extLst>
            </p:cNvPr>
            <p:cNvSpPr>
              <a:spLocks/>
            </p:cNvSpPr>
            <p:nvPr/>
          </p:nvSpPr>
          <p:spPr bwMode="auto">
            <a:xfrm>
              <a:off x="-3211513" y="6961188"/>
              <a:ext cx="1211262" cy="1782763"/>
            </a:xfrm>
            <a:custGeom>
              <a:avLst/>
              <a:gdLst>
                <a:gd name="T0" fmla="*/ 1513 w 2288"/>
                <a:gd name="T1" fmla="*/ 0 h 3368"/>
                <a:gd name="T2" fmla="*/ 1967 w 2288"/>
                <a:gd name="T3" fmla="*/ 384 h 3368"/>
                <a:gd name="T4" fmla="*/ 1967 w 2288"/>
                <a:gd name="T5" fmla="*/ 3167 h 3368"/>
                <a:gd name="T6" fmla="*/ 2288 w 2288"/>
                <a:gd name="T7" fmla="*/ 3167 h 3368"/>
                <a:gd name="T8" fmla="*/ 2288 w 2288"/>
                <a:gd name="T9" fmla="*/ 3368 h 3368"/>
                <a:gd name="T10" fmla="*/ 1373 w 2288"/>
                <a:gd name="T11" fmla="*/ 3368 h 3368"/>
                <a:gd name="T12" fmla="*/ 1373 w 2288"/>
                <a:gd name="T13" fmla="*/ 236 h 3368"/>
                <a:gd name="T14" fmla="*/ 0 w 2288"/>
                <a:gd name="T15" fmla="*/ 684 h 3368"/>
                <a:gd name="T16" fmla="*/ 0 w 2288"/>
                <a:gd name="T17" fmla="*/ 548 h 3368"/>
                <a:gd name="T18" fmla="*/ 1513 w 2288"/>
                <a:gd name="T19"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8" h="3368">
                  <a:moveTo>
                    <a:pt x="1513" y="0"/>
                  </a:moveTo>
                  <a:lnTo>
                    <a:pt x="1967" y="384"/>
                  </a:lnTo>
                  <a:lnTo>
                    <a:pt x="1967" y="3167"/>
                  </a:lnTo>
                  <a:lnTo>
                    <a:pt x="2288" y="3167"/>
                  </a:lnTo>
                  <a:lnTo>
                    <a:pt x="2288" y="3368"/>
                  </a:lnTo>
                  <a:lnTo>
                    <a:pt x="1373" y="3368"/>
                  </a:lnTo>
                  <a:lnTo>
                    <a:pt x="1373" y="236"/>
                  </a:lnTo>
                  <a:lnTo>
                    <a:pt x="0" y="684"/>
                  </a:lnTo>
                  <a:lnTo>
                    <a:pt x="0" y="548"/>
                  </a:lnTo>
                  <a:lnTo>
                    <a:pt x="15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7">
              <a:extLst>
                <a:ext uri="{FF2B5EF4-FFF2-40B4-BE49-F238E27FC236}">
                  <a16:creationId xmlns:a16="http://schemas.microsoft.com/office/drawing/2014/main" id="{1326B3B2-61DC-439A-B4C0-774B836252B1}"/>
                </a:ext>
              </a:extLst>
            </p:cNvPr>
            <p:cNvSpPr>
              <a:spLocks/>
            </p:cNvSpPr>
            <p:nvPr/>
          </p:nvSpPr>
          <p:spPr bwMode="auto">
            <a:xfrm>
              <a:off x="-3470275" y="7921626"/>
              <a:ext cx="381000" cy="261938"/>
            </a:xfrm>
            <a:custGeom>
              <a:avLst/>
              <a:gdLst>
                <a:gd name="T0" fmla="*/ 720 w 720"/>
                <a:gd name="T1" fmla="*/ 0 h 493"/>
                <a:gd name="T2" fmla="*/ 720 w 720"/>
                <a:gd name="T3" fmla="*/ 354 h 493"/>
                <a:gd name="T4" fmla="*/ 0 w 720"/>
                <a:gd name="T5" fmla="*/ 493 h 493"/>
                <a:gd name="T6" fmla="*/ 0 w 720"/>
                <a:gd name="T7" fmla="*/ 184 h 493"/>
                <a:gd name="T8" fmla="*/ 720 w 720"/>
                <a:gd name="T9" fmla="*/ 0 h 493"/>
              </a:gdLst>
              <a:ahLst/>
              <a:cxnLst>
                <a:cxn ang="0">
                  <a:pos x="T0" y="T1"/>
                </a:cxn>
                <a:cxn ang="0">
                  <a:pos x="T2" y="T3"/>
                </a:cxn>
                <a:cxn ang="0">
                  <a:pos x="T4" y="T5"/>
                </a:cxn>
                <a:cxn ang="0">
                  <a:pos x="T6" y="T7"/>
                </a:cxn>
                <a:cxn ang="0">
                  <a:pos x="T8" y="T9"/>
                </a:cxn>
              </a:cxnLst>
              <a:rect l="0" t="0" r="r" b="b"/>
              <a:pathLst>
                <a:path w="720" h="493">
                  <a:moveTo>
                    <a:pt x="720" y="0"/>
                  </a:moveTo>
                  <a:lnTo>
                    <a:pt x="720" y="354"/>
                  </a:lnTo>
                  <a:lnTo>
                    <a:pt x="0" y="493"/>
                  </a:lnTo>
                  <a:lnTo>
                    <a:pt x="0" y="184"/>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8">
              <a:extLst>
                <a:ext uri="{FF2B5EF4-FFF2-40B4-BE49-F238E27FC236}">
                  <a16:creationId xmlns:a16="http://schemas.microsoft.com/office/drawing/2014/main" id="{A9A1C621-7D86-454C-B775-4CDA74076DE3}"/>
                </a:ext>
              </a:extLst>
            </p:cNvPr>
            <p:cNvSpPr>
              <a:spLocks/>
            </p:cNvSpPr>
            <p:nvPr/>
          </p:nvSpPr>
          <p:spPr bwMode="auto">
            <a:xfrm>
              <a:off x="-3470275" y="8548688"/>
              <a:ext cx="381000" cy="196850"/>
            </a:xfrm>
            <a:custGeom>
              <a:avLst/>
              <a:gdLst>
                <a:gd name="T0" fmla="*/ 720 w 720"/>
                <a:gd name="T1" fmla="*/ 0 h 373"/>
                <a:gd name="T2" fmla="*/ 720 w 720"/>
                <a:gd name="T3" fmla="*/ 373 h 373"/>
                <a:gd name="T4" fmla="*/ 0 w 720"/>
                <a:gd name="T5" fmla="*/ 373 h 373"/>
                <a:gd name="T6" fmla="*/ 0 w 720"/>
                <a:gd name="T7" fmla="*/ 52 h 373"/>
                <a:gd name="T8" fmla="*/ 720 w 720"/>
                <a:gd name="T9" fmla="*/ 0 h 373"/>
              </a:gdLst>
              <a:ahLst/>
              <a:cxnLst>
                <a:cxn ang="0">
                  <a:pos x="T0" y="T1"/>
                </a:cxn>
                <a:cxn ang="0">
                  <a:pos x="T2" y="T3"/>
                </a:cxn>
                <a:cxn ang="0">
                  <a:pos x="T4" y="T5"/>
                </a:cxn>
                <a:cxn ang="0">
                  <a:pos x="T6" y="T7"/>
                </a:cxn>
                <a:cxn ang="0">
                  <a:pos x="T8" y="T9"/>
                </a:cxn>
              </a:cxnLst>
              <a:rect l="0" t="0" r="r" b="b"/>
              <a:pathLst>
                <a:path w="720" h="373">
                  <a:moveTo>
                    <a:pt x="720" y="0"/>
                  </a:moveTo>
                  <a:lnTo>
                    <a:pt x="720" y="373"/>
                  </a:lnTo>
                  <a:lnTo>
                    <a:pt x="0" y="373"/>
                  </a:lnTo>
                  <a:lnTo>
                    <a:pt x="0" y="52"/>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Freeform 9">
              <a:extLst>
                <a:ext uri="{FF2B5EF4-FFF2-40B4-BE49-F238E27FC236}">
                  <a16:creationId xmlns:a16="http://schemas.microsoft.com/office/drawing/2014/main" id="{F77EE18E-080F-4F29-A475-E5625081F084}"/>
                </a:ext>
              </a:extLst>
            </p:cNvPr>
            <p:cNvSpPr>
              <a:spLocks/>
            </p:cNvSpPr>
            <p:nvPr/>
          </p:nvSpPr>
          <p:spPr bwMode="auto">
            <a:xfrm>
              <a:off x="-3470275" y="8240713"/>
              <a:ext cx="381000" cy="222250"/>
            </a:xfrm>
            <a:custGeom>
              <a:avLst/>
              <a:gdLst>
                <a:gd name="T0" fmla="*/ 720 w 720"/>
                <a:gd name="T1" fmla="*/ 0 h 420"/>
                <a:gd name="T2" fmla="*/ 720 w 720"/>
                <a:gd name="T3" fmla="*/ 353 h 420"/>
                <a:gd name="T4" fmla="*/ 0 w 720"/>
                <a:gd name="T5" fmla="*/ 420 h 420"/>
                <a:gd name="T6" fmla="*/ 0 w 720"/>
                <a:gd name="T7" fmla="*/ 117 h 420"/>
                <a:gd name="T8" fmla="*/ 720 w 720"/>
                <a:gd name="T9" fmla="*/ 0 h 420"/>
              </a:gdLst>
              <a:ahLst/>
              <a:cxnLst>
                <a:cxn ang="0">
                  <a:pos x="T0" y="T1"/>
                </a:cxn>
                <a:cxn ang="0">
                  <a:pos x="T2" y="T3"/>
                </a:cxn>
                <a:cxn ang="0">
                  <a:pos x="T4" y="T5"/>
                </a:cxn>
                <a:cxn ang="0">
                  <a:pos x="T6" y="T7"/>
                </a:cxn>
                <a:cxn ang="0">
                  <a:pos x="T8" y="T9"/>
                </a:cxn>
              </a:cxnLst>
              <a:rect l="0" t="0" r="r" b="b"/>
              <a:pathLst>
                <a:path w="720" h="420">
                  <a:moveTo>
                    <a:pt x="720" y="0"/>
                  </a:moveTo>
                  <a:lnTo>
                    <a:pt x="720" y="353"/>
                  </a:lnTo>
                  <a:lnTo>
                    <a:pt x="0" y="420"/>
                  </a:lnTo>
                  <a:lnTo>
                    <a:pt x="0" y="117"/>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Freeform 10">
              <a:extLst>
                <a:ext uri="{FF2B5EF4-FFF2-40B4-BE49-F238E27FC236}">
                  <a16:creationId xmlns:a16="http://schemas.microsoft.com/office/drawing/2014/main" id="{D8EA9451-8B0E-42BF-A9EA-B49C012F4D81}"/>
                </a:ext>
              </a:extLst>
            </p:cNvPr>
            <p:cNvSpPr>
              <a:spLocks/>
            </p:cNvSpPr>
            <p:nvPr/>
          </p:nvSpPr>
          <p:spPr bwMode="auto">
            <a:xfrm>
              <a:off x="-3470275" y="7600951"/>
              <a:ext cx="381000" cy="296863"/>
            </a:xfrm>
            <a:custGeom>
              <a:avLst/>
              <a:gdLst>
                <a:gd name="T0" fmla="*/ 720 w 720"/>
                <a:gd name="T1" fmla="*/ 0 h 560"/>
                <a:gd name="T2" fmla="*/ 720 w 720"/>
                <a:gd name="T3" fmla="*/ 367 h 560"/>
                <a:gd name="T4" fmla="*/ 0 w 720"/>
                <a:gd name="T5" fmla="*/ 560 h 560"/>
                <a:gd name="T6" fmla="*/ 0 w 720"/>
                <a:gd name="T7" fmla="*/ 236 h 560"/>
                <a:gd name="T8" fmla="*/ 720 w 720"/>
                <a:gd name="T9" fmla="*/ 0 h 560"/>
              </a:gdLst>
              <a:ahLst/>
              <a:cxnLst>
                <a:cxn ang="0">
                  <a:pos x="T0" y="T1"/>
                </a:cxn>
                <a:cxn ang="0">
                  <a:pos x="T2" y="T3"/>
                </a:cxn>
                <a:cxn ang="0">
                  <a:pos x="T4" y="T5"/>
                </a:cxn>
                <a:cxn ang="0">
                  <a:pos x="T6" y="T7"/>
                </a:cxn>
                <a:cxn ang="0">
                  <a:pos x="T8" y="T9"/>
                </a:cxn>
              </a:cxnLst>
              <a:rect l="0" t="0" r="r" b="b"/>
              <a:pathLst>
                <a:path w="720" h="560">
                  <a:moveTo>
                    <a:pt x="720" y="0"/>
                  </a:moveTo>
                  <a:lnTo>
                    <a:pt x="720" y="367"/>
                  </a:lnTo>
                  <a:lnTo>
                    <a:pt x="0" y="560"/>
                  </a:lnTo>
                  <a:lnTo>
                    <a:pt x="0" y="236"/>
                  </a:lnTo>
                  <a:lnTo>
                    <a:pt x="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11">
              <a:extLst>
                <a:ext uri="{FF2B5EF4-FFF2-40B4-BE49-F238E27FC236}">
                  <a16:creationId xmlns:a16="http://schemas.microsoft.com/office/drawing/2014/main" id="{94DBFF1B-29D5-4BED-BFAA-E1890BF08519}"/>
                </a:ext>
              </a:extLst>
            </p:cNvPr>
            <p:cNvSpPr>
              <a:spLocks/>
            </p:cNvSpPr>
            <p:nvPr/>
          </p:nvSpPr>
          <p:spPr bwMode="auto">
            <a:xfrm>
              <a:off x="-3692525" y="7286626"/>
              <a:ext cx="1025525" cy="1463675"/>
            </a:xfrm>
            <a:custGeom>
              <a:avLst/>
              <a:gdLst>
                <a:gd name="T0" fmla="*/ 1531 w 1937"/>
                <a:gd name="T1" fmla="*/ 0 h 2764"/>
                <a:gd name="T2" fmla="*/ 1937 w 1937"/>
                <a:gd name="T3" fmla="*/ 239 h 2764"/>
                <a:gd name="T4" fmla="*/ 1937 w 1937"/>
                <a:gd name="T5" fmla="*/ 2753 h 2764"/>
                <a:gd name="T6" fmla="*/ 1346 w 1937"/>
                <a:gd name="T7" fmla="*/ 2753 h 2764"/>
                <a:gd name="T8" fmla="*/ 1346 w 1937"/>
                <a:gd name="T9" fmla="*/ 277 h 2764"/>
                <a:gd name="T10" fmla="*/ 201 w 1937"/>
                <a:gd name="T11" fmla="*/ 642 h 2764"/>
                <a:gd name="T12" fmla="*/ 201 w 1937"/>
                <a:gd name="T13" fmla="*/ 2764 h 2764"/>
                <a:gd name="T14" fmla="*/ 0 w 1937"/>
                <a:gd name="T15" fmla="*/ 2764 h 2764"/>
                <a:gd name="T16" fmla="*/ 0 w 1937"/>
                <a:gd name="T17" fmla="*/ 535 h 2764"/>
                <a:gd name="T18" fmla="*/ 1531 w 1937"/>
                <a:gd name="T19"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7" h="2764">
                  <a:moveTo>
                    <a:pt x="1531" y="0"/>
                  </a:moveTo>
                  <a:lnTo>
                    <a:pt x="1937" y="239"/>
                  </a:lnTo>
                  <a:lnTo>
                    <a:pt x="1937" y="2753"/>
                  </a:lnTo>
                  <a:lnTo>
                    <a:pt x="1346" y="2753"/>
                  </a:lnTo>
                  <a:lnTo>
                    <a:pt x="1346" y="277"/>
                  </a:lnTo>
                  <a:lnTo>
                    <a:pt x="201" y="642"/>
                  </a:lnTo>
                  <a:lnTo>
                    <a:pt x="201" y="2764"/>
                  </a:lnTo>
                  <a:lnTo>
                    <a:pt x="0" y="2764"/>
                  </a:lnTo>
                  <a:lnTo>
                    <a:pt x="0" y="535"/>
                  </a:lnTo>
                  <a:lnTo>
                    <a:pt x="15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pic>
        <p:nvPicPr>
          <p:cNvPr id="34" name="图片 33">
            <a:extLst>
              <a:ext uri="{FF2B5EF4-FFF2-40B4-BE49-F238E27FC236}">
                <a16:creationId xmlns:a16="http://schemas.microsoft.com/office/drawing/2014/main" id="{DA9CDB6B-2B90-4C5A-B62D-19FB2504FB0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345018" y="549835"/>
            <a:ext cx="2846982" cy="5758330"/>
          </a:xfrm>
          <a:custGeom>
            <a:avLst/>
            <a:gdLst>
              <a:gd name="connsiteX0" fmla="*/ 2846982 w 2846982"/>
              <a:gd name="connsiteY0" fmla="*/ 0 h 5758330"/>
              <a:gd name="connsiteX1" fmla="*/ 2846982 w 2846982"/>
              <a:gd name="connsiteY1" fmla="*/ 1188832 h 5758330"/>
              <a:gd name="connsiteX2" fmla="*/ 2707003 w 2846982"/>
              <a:gd name="connsiteY2" fmla="*/ 1195901 h 5758330"/>
              <a:gd name="connsiteX3" fmla="*/ 1188000 w 2846982"/>
              <a:gd name="connsiteY3" fmla="*/ 2879165 h 5758330"/>
              <a:gd name="connsiteX4" fmla="*/ 2707003 w 2846982"/>
              <a:gd name="connsiteY4" fmla="*/ 4562430 h 5758330"/>
              <a:gd name="connsiteX5" fmla="*/ 2846982 w 2846982"/>
              <a:gd name="connsiteY5" fmla="*/ 4569498 h 5758330"/>
              <a:gd name="connsiteX6" fmla="*/ 2846982 w 2846982"/>
              <a:gd name="connsiteY6" fmla="*/ 5758330 h 5758330"/>
              <a:gd name="connsiteX7" fmla="*/ 2731796 w 2846982"/>
              <a:gd name="connsiteY7" fmla="*/ 5755418 h 5758330"/>
              <a:gd name="connsiteX8" fmla="*/ 0 w 2846982"/>
              <a:gd name="connsiteY8" fmla="*/ 2879165 h 5758330"/>
              <a:gd name="connsiteX9" fmla="*/ 2731796 w 2846982"/>
              <a:gd name="connsiteY9" fmla="*/ 2913 h 57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982" h="5758330">
                <a:moveTo>
                  <a:pt x="2846982" y="0"/>
                </a:moveTo>
                <a:lnTo>
                  <a:pt x="2846982" y="1188832"/>
                </a:lnTo>
                <a:lnTo>
                  <a:pt x="2707003" y="1195901"/>
                </a:lnTo>
                <a:cubicBezTo>
                  <a:pt x="1853801" y="1282548"/>
                  <a:pt x="1188000" y="2003103"/>
                  <a:pt x="1188000" y="2879165"/>
                </a:cubicBezTo>
                <a:cubicBezTo>
                  <a:pt x="1188000" y="3755227"/>
                  <a:pt x="1853801" y="4475782"/>
                  <a:pt x="2707003" y="4562430"/>
                </a:cubicBezTo>
                <a:lnTo>
                  <a:pt x="2846982" y="4569498"/>
                </a:lnTo>
                <a:lnTo>
                  <a:pt x="2846982" y="5758330"/>
                </a:lnTo>
                <a:lnTo>
                  <a:pt x="2731796" y="5755418"/>
                </a:lnTo>
                <a:cubicBezTo>
                  <a:pt x="1210090" y="5678282"/>
                  <a:pt x="0" y="4420040"/>
                  <a:pt x="0" y="2879165"/>
                </a:cubicBezTo>
                <a:cubicBezTo>
                  <a:pt x="0" y="1338291"/>
                  <a:pt x="1210090" y="80048"/>
                  <a:pt x="2731796" y="2913"/>
                </a:cubicBezTo>
                <a:close/>
              </a:path>
            </a:pathLst>
          </a:custGeom>
          <a:effectLst>
            <a:outerShdw blurRad="50800" dist="38100" dir="10800000" algn="r" rotWithShape="0">
              <a:prstClr val="black">
                <a:alpha val="25000"/>
              </a:prstClr>
            </a:outerShdw>
          </a:effectLst>
        </p:spPr>
      </p:pic>
      <p:sp>
        <p:nvSpPr>
          <p:cNvPr id="22" name="任意多边形: 形状 21">
            <a:extLst>
              <a:ext uri="{FF2B5EF4-FFF2-40B4-BE49-F238E27FC236}">
                <a16:creationId xmlns:a16="http://schemas.microsoft.com/office/drawing/2014/main" id="{E84A217C-1A98-48D1-9A1D-24FFF7567209}"/>
              </a:ext>
            </a:extLst>
          </p:cNvPr>
          <p:cNvSpPr/>
          <p:nvPr/>
        </p:nvSpPr>
        <p:spPr>
          <a:xfrm>
            <a:off x="10533018" y="1738667"/>
            <a:ext cx="1658982" cy="3380666"/>
          </a:xfrm>
          <a:custGeom>
            <a:avLst/>
            <a:gdLst>
              <a:gd name="connsiteX0" fmla="*/ 1658982 w 1658982"/>
              <a:gd name="connsiteY0" fmla="*/ 0 h 3380666"/>
              <a:gd name="connsiteX1" fmla="*/ 1658982 w 1658982"/>
              <a:gd name="connsiteY1" fmla="*/ 3380666 h 3380666"/>
              <a:gd name="connsiteX2" fmla="*/ 1519003 w 1658982"/>
              <a:gd name="connsiteY2" fmla="*/ 3373598 h 3380666"/>
              <a:gd name="connsiteX3" fmla="*/ 0 w 1658982"/>
              <a:gd name="connsiteY3" fmla="*/ 1690333 h 3380666"/>
              <a:gd name="connsiteX4" fmla="*/ 1519003 w 1658982"/>
              <a:gd name="connsiteY4" fmla="*/ 7069 h 338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982" h="3380666">
                <a:moveTo>
                  <a:pt x="1658982" y="0"/>
                </a:moveTo>
                <a:lnTo>
                  <a:pt x="1658982" y="3380666"/>
                </a:lnTo>
                <a:lnTo>
                  <a:pt x="1519003" y="3373598"/>
                </a:lnTo>
                <a:cubicBezTo>
                  <a:pt x="665801" y="3286950"/>
                  <a:pt x="0" y="2566395"/>
                  <a:pt x="0" y="1690333"/>
                </a:cubicBezTo>
                <a:cubicBezTo>
                  <a:pt x="0" y="814271"/>
                  <a:pt x="665801" y="93716"/>
                  <a:pt x="1519003" y="7069"/>
                </a:cubicBezTo>
                <a:close/>
              </a:path>
            </a:pathLst>
          </a:custGeom>
          <a:solidFill>
            <a:srgbClr val="3F3F3F"/>
          </a:solidFill>
          <a:ln>
            <a:noFill/>
          </a:ln>
          <a:effectLst>
            <a:outerShdw blurRad="50800" dist="381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A98138C5-3A6F-4C10-BE46-9EC2F4814911}"/>
              </a:ext>
            </a:extLst>
          </p:cNvPr>
          <p:cNvSpPr txBox="1"/>
          <p:nvPr/>
        </p:nvSpPr>
        <p:spPr>
          <a:xfrm>
            <a:off x="1203845" y="826746"/>
            <a:ext cx="1088229" cy="523220"/>
          </a:xfrm>
          <a:prstGeom prst="rect">
            <a:avLst/>
          </a:prstGeom>
          <a:noFill/>
        </p:spPr>
        <p:txBody>
          <a:bodyPr wrap="square" rtlCol="0">
            <a:spAutoFit/>
          </a:bodyPr>
          <a:lstStyle/>
          <a:p>
            <a:r>
              <a:rPr lang="en-US" altLang="zh-CN" sz="2800" dirty="0">
                <a:solidFill>
                  <a:srgbClr val="3F3F3F">
                    <a:alpha val="95000"/>
                  </a:srgbClr>
                </a:solidFill>
                <a:latin typeface="Impact" panose="020B0806030902050204" pitchFamily="34" charset="0"/>
                <a:ea typeface="义启粗黑体" panose="02000800000000000000" pitchFamily="2" charset="-128"/>
              </a:rPr>
              <a:t>LOGO</a:t>
            </a:r>
            <a:endParaRPr lang="zh-CN" altLang="en-US" sz="2800" dirty="0">
              <a:solidFill>
                <a:srgbClr val="3F3F3F">
                  <a:alpha val="95000"/>
                </a:srgbClr>
              </a:solidFill>
              <a:latin typeface="Impact" panose="020B0806030902050204" pitchFamily="34" charset="0"/>
              <a:ea typeface="义启粗黑体" panose="02000800000000000000" pitchFamily="2" charset="-128"/>
            </a:endParaRPr>
          </a:p>
        </p:txBody>
      </p:sp>
      <p:sp>
        <p:nvSpPr>
          <p:cNvPr id="23" name="TextBox 3">
            <a:hlinkClick r:id="rId4"/>
            <a:extLst>
              <a:ext uri="{FF2B5EF4-FFF2-40B4-BE49-F238E27FC236}">
                <a16:creationId xmlns:a16="http://schemas.microsoft.com/office/drawing/2014/main" id="{9A8D46E1-7A6C-420E-B95C-DC56ECD6B6FB}"/>
              </a:ext>
            </a:extLst>
          </p:cNvPr>
          <p:cNvSpPr txBox="1"/>
          <p:nvPr/>
        </p:nvSpPr>
        <p:spPr>
          <a:xfrm>
            <a:off x="7022387" y="6604688"/>
            <a:ext cx="5169613" cy="246221"/>
          </a:xfrm>
          <a:prstGeom prst="rect">
            <a:avLst/>
          </a:prstGeom>
          <a:noFill/>
        </p:spPr>
        <p:txBody>
          <a:bodyPr wrap="square" rtlCol="0">
            <a:spAutoFit/>
          </a:bodyPr>
          <a:lstStyle/>
          <a:p>
            <a:pPr algn="r"/>
            <a:r>
              <a:rPr lang="en-US" altLang="zh-CN" sz="1000" dirty="0">
                <a:solidFill>
                  <a:schemeClr val="bg1">
                    <a:lumMod val="50000"/>
                  </a:schemeClr>
                </a:solidFill>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2481938444"/>
      </p:ext>
    </p:extLst>
  </p:cSld>
  <p:clrMapOvr>
    <a:masterClrMapping/>
  </p:clrMapOvr>
  <mc:AlternateContent xmlns:mc="http://schemas.openxmlformats.org/markup-compatibility/2006" xmlns:p14="http://schemas.microsoft.com/office/powerpoint/2010/main">
    <mc:Choice Requires="p14">
      <p:transition spd="slow" p14:dur="2500" advClick="0" advTm="6000">
        <p14:revea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750"/>
                                        <p:tgtEl>
                                          <p:spTgt spid="50"/>
                                        </p:tgtEl>
                                      </p:cBhvr>
                                    </p:animEffect>
                                  </p:childTnLst>
                                </p:cTn>
                              </p:par>
                            </p:childTnLst>
                          </p:cTn>
                        </p:par>
                        <p:par>
                          <p:cTn id="21" fill="hold">
                            <p:stCondLst>
                              <p:cond delay="1250"/>
                            </p:stCondLst>
                            <p:childTnLst>
                              <p:par>
                                <p:cTn id="22" presetID="2" presetClass="entr" presetSubtype="8"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0-#ppt_w/2"/>
                                          </p:val>
                                        </p:tav>
                                        <p:tav tm="100000">
                                          <p:val>
                                            <p:strVal val="#ppt_x"/>
                                          </p:val>
                                        </p:tav>
                                      </p:tavLst>
                                    </p:anim>
                                    <p:anim calcmode="lin" valueType="num">
                                      <p:cBhvr additive="base">
                                        <p:cTn id="25" dur="500" fill="hold"/>
                                        <p:tgtEl>
                                          <p:spTgt spid="43"/>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16" presetClass="entr" presetSubtype="21"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barn(inVertical)">
                                      <p:cBhvr>
                                        <p:cTn id="29" dur="500"/>
                                        <p:tgtEl>
                                          <p:spTgt spid="48"/>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2"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rgbClr val="D41F3E"/>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chemeClr val="tx1">
                    <a:lumMod val="65000"/>
                    <a:lumOff val="35000"/>
                  </a:schemeClr>
                </a:solidFill>
                <a:hlinkClick r:id="rId2"/>
              </a:rPr>
              <a:t>https://www.jpppt.com/ </a:t>
            </a:r>
            <a:endParaRPr lang="en-US" sz="2400" dirty="0">
              <a:solidFill>
                <a:schemeClr val="tx1">
                  <a:lumMod val="65000"/>
                  <a:lumOff val="35000"/>
                </a:schemeClr>
              </a:solidFill>
            </a:endParaRPr>
          </a:p>
          <a:p>
            <a:pPr marL="0" indent="0" algn="ctr">
              <a:buNone/>
            </a:pPr>
            <a:r>
              <a:rPr lang="en-US" sz="2400" dirty="0">
                <a:solidFill>
                  <a:schemeClr val="tx1">
                    <a:lumMod val="65000"/>
                    <a:lumOff val="35000"/>
                  </a:schemeClr>
                </a:solidFill>
                <a:hlinkClick r:id="rId3"/>
              </a:rPr>
              <a:t>www.freeppt7.com</a:t>
            </a:r>
            <a:endParaRPr lang="en-US" sz="2400" dirty="0">
              <a:solidFill>
                <a:schemeClr val="tx1">
                  <a:lumMod val="65000"/>
                  <a:lumOff val="35000"/>
                </a:schemeClr>
              </a:solidFill>
            </a:endParaRPr>
          </a:p>
          <a:p>
            <a:pPr marL="0" indent="0" algn="ctr">
              <a:buNone/>
            </a:pPr>
            <a:r>
              <a:rPr lang="en-US" altLang="ja-JP" sz="2400" dirty="0">
                <a:solidFill>
                  <a:schemeClr val="tx1">
                    <a:lumMod val="65000"/>
                    <a:lumOff val="35000"/>
                  </a:schemeClr>
                </a:solidFill>
                <a:cs typeface="Arial" panose="020B0604020202020204" pitchFamily="34" charset="0"/>
              </a:rPr>
              <a:t>Pics: </a:t>
            </a:r>
            <a:r>
              <a:rPr lang="en-US" altLang="ja-JP" sz="2400" dirty="0">
                <a:solidFill>
                  <a:schemeClr val="tx1">
                    <a:lumMod val="65000"/>
                    <a:lumOff val="35000"/>
                  </a:schemeClr>
                </a:solidFill>
                <a:cs typeface="Arial" panose="020B0604020202020204" pitchFamily="34" charset="0"/>
                <a:hlinkClick r:id="rId4"/>
              </a:rPr>
              <a:t>www.Pixabay.com</a:t>
            </a:r>
            <a:r>
              <a:rPr lang="en-US" altLang="ja-JP" sz="2400" dirty="0">
                <a:solidFill>
                  <a:schemeClr val="tx1">
                    <a:lumMod val="65000"/>
                    <a:lumOff val="35000"/>
                  </a:schemeClr>
                </a:solidFill>
                <a:cs typeface="Arial" panose="020B0604020202020204" pitchFamily="34" charset="0"/>
              </a:rPr>
              <a:t> </a:t>
            </a:r>
          </a:p>
          <a:p>
            <a:pPr marL="0" indent="0" algn="ctr">
              <a:buNone/>
            </a:pPr>
            <a:br>
              <a:rPr lang="en-US" altLang="ja-JP" sz="1600" dirty="0">
                <a:solidFill>
                  <a:schemeClr val="tx1">
                    <a:lumMod val="65000"/>
                    <a:lumOff val="35000"/>
                  </a:schemeClr>
                </a:solidFill>
                <a:cs typeface="Arial" panose="020B0604020202020204" pitchFamily="34" charset="0"/>
              </a:rPr>
            </a:br>
            <a:endParaRPr lang="en-US" altLang="ja-JP" sz="1600" dirty="0">
              <a:solidFill>
                <a:schemeClr val="tx1">
                  <a:lumMod val="65000"/>
                  <a:lumOff val="35000"/>
                </a:schemeClr>
              </a:solidFill>
              <a:cs typeface="Arial" panose="020B0604020202020204" pitchFamily="34" charset="0"/>
            </a:endParaRPr>
          </a:p>
        </p:txBody>
      </p:sp>
      <p:sp>
        <p:nvSpPr>
          <p:cNvPr id="4" name="CuadroTexto 3"/>
          <p:cNvSpPr txBox="1"/>
          <p:nvPr/>
        </p:nvSpPr>
        <p:spPr>
          <a:xfrm>
            <a:off x="2506980" y="3182708"/>
            <a:ext cx="7605598" cy="3139321"/>
          </a:xfrm>
          <a:prstGeom prst="rect">
            <a:avLst/>
          </a:prstGeom>
          <a:noFill/>
        </p:spPr>
        <p:txBody>
          <a:bodyPr wrap="square" rtlCol="0">
            <a:spAutoFit/>
          </a:bodyPr>
          <a:lstStyle/>
          <a:p>
            <a:pPr marL="0" indent="0" algn="ctr">
              <a:buNone/>
            </a:pPr>
            <a:r>
              <a:rPr lang="en-US" altLang="ja-JP" sz="1800" dirty="0">
                <a:solidFill>
                  <a:schemeClr val="accent1"/>
                </a:solidFill>
                <a:cs typeface="Arial" panose="020B0604020202020204" pitchFamily="34" charset="0"/>
              </a:rPr>
              <a:t>If you liked the presentation and want to thank, you can follow me on social networks </a:t>
            </a:r>
            <a:r>
              <a:rPr lang="es-CO" altLang="ja-JP" sz="1800" dirty="0">
                <a:solidFill>
                  <a:schemeClr val="accent1"/>
                </a:solidFill>
                <a:cs typeface="Arial" panose="020B0604020202020204" pitchFamily="34" charset="0"/>
                <a:sym typeface="Wingdings" panose="05000000000000000000" pitchFamily="2" charset="2"/>
              </a:rPr>
              <a:t></a:t>
            </a:r>
            <a:endParaRPr lang="es-CO" altLang="ja-JP" dirty="0">
              <a:solidFill>
                <a:schemeClr val="accent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5"/>
              </a:rPr>
              <a:t>https://www.instagram.com/</a:t>
            </a:r>
            <a:r>
              <a:rPr lang="en-US" altLang="zh-CN" sz="1800" dirty="0" err="1">
                <a:solidFill>
                  <a:schemeClr val="accent1"/>
                </a:solidFill>
                <a:cs typeface="Arial" panose="020B0604020202020204" pitchFamily="34" charset="0"/>
                <a:hlinkClick r:id="rId5"/>
              </a:rPr>
              <a:t>slidesfree</a:t>
            </a:r>
            <a:r>
              <a:rPr lang="es-CO" altLang="ja-JP" sz="1800" dirty="0">
                <a:solidFill>
                  <a:schemeClr val="accent1"/>
                </a:solidFill>
                <a:cs typeface="Arial" panose="020B0604020202020204" pitchFamily="34" charset="0"/>
                <a:hlinkClick r:id="rId5"/>
              </a:rPr>
              <a:t>/ </a:t>
            </a:r>
            <a:endParaRPr lang="es-CO" altLang="ja-JP" sz="1800" dirty="0">
              <a:solidFill>
                <a:schemeClr val="accent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rgbClr val="D41F3E"/>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sz="1800" dirty="0">
              <a:solidFill>
                <a:srgbClr val="D41F3E"/>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rgbClr val="D41F3E"/>
                </a:solidFill>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sz="1800" dirty="0">
              <a:solidFill>
                <a:srgbClr val="D41F3E"/>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dirty="0">
                <a:solidFill>
                  <a:schemeClr val="accent2">
                    <a:lumMod val="75000"/>
                  </a:schemeClr>
                </a:solidFill>
                <a:cs typeface="Arial" panose="020B0604020202020204" pitchFamily="34" charset="0"/>
                <a:hlinkClick r:id="rId8"/>
              </a:rPr>
              <a:t>https://www.youtube.com/channel/UCdDW77rhEfG4hzWmlBBnfTQ</a:t>
            </a:r>
            <a:endParaRPr lang="es-CO" altLang="ja-JP" dirty="0">
              <a:solidFill>
                <a:schemeClr val="accent2">
                  <a:lumMod val="75000"/>
                </a:schemeClr>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rgbClr val="D41F3E"/>
                </a:solidFill>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sz="1800" dirty="0">
              <a:solidFill>
                <a:srgbClr val="D41F3E"/>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Isosceles Triangle 51"/>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57"/>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57" name="Rectangle 7"/>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Parallelogram 15"/>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Freeform 19"/>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Rectangle 30"/>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ectangle 7"/>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Rectangle 15"/>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3" name="Pie 24"/>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4" name="Parallelogram 30"/>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5" name="Block Arc 14"/>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6" name="Block Arc 41"/>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7" name="Right Triangle 17"/>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Oval 27"/>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Parallelogram 15"/>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ound Same Side Corner Rectangle 21"/>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Oval 26"/>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Freeform 32"/>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10"/>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32"/>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rapezoid 13"/>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Rounded Rectangle 7"/>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7" name="Rectangle 18"/>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8" name="Rounded Rectangle 25"/>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9" name="Chord 14"/>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0" name="Rounded Rectangle 6"/>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1" name="Oval 66"/>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2" name="Isosceles Triangle 13"/>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3" name="Smiley Face 14"/>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4" name="Smiley Face 12"/>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Smiley Face 15"/>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6" name="Oval 37"/>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8" name="Rectangle 16"/>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1" name="Frame 17"/>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4" name="Rectangle 130"/>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6" name="Right Triangle 17"/>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ight Triangle 17"/>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44"/>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5291981" y="2416730"/>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F06692F2-B429-4724-A75C-1FACE97D6E7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216661" y="1"/>
            <a:ext cx="1975339" cy="6857998"/>
          </a:xfrm>
          <a:custGeom>
            <a:avLst/>
            <a:gdLst>
              <a:gd name="connsiteX0" fmla="*/ 1967395 w 1975339"/>
              <a:gd name="connsiteY0" fmla="*/ 0 h 6857998"/>
              <a:gd name="connsiteX1" fmla="*/ 1975339 w 1975339"/>
              <a:gd name="connsiteY1" fmla="*/ 0 h 6857998"/>
              <a:gd name="connsiteX2" fmla="*/ 1975339 w 1975339"/>
              <a:gd name="connsiteY2" fmla="*/ 1960519 h 6857998"/>
              <a:gd name="connsiteX3" fmla="*/ 1914820 w 1975339"/>
              <a:gd name="connsiteY3" fmla="*/ 2041450 h 6857998"/>
              <a:gd name="connsiteX4" fmla="*/ 1490982 w 1975339"/>
              <a:gd name="connsiteY4" fmla="*/ 3429000 h 6857998"/>
              <a:gd name="connsiteX5" fmla="*/ 1914820 w 1975339"/>
              <a:gd name="connsiteY5" fmla="*/ 4816551 h 6857998"/>
              <a:gd name="connsiteX6" fmla="*/ 1975339 w 1975339"/>
              <a:gd name="connsiteY6" fmla="*/ 4897482 h 6857998"/>
              <a:gd name="connsiteX7" fmla="*/ 1975339 w 1975339"/>
              <a:gd name="connsiteY7" fmla="*/ 6857998 h 6857998"/>
              <a:gd name="connsiteX8" fmla="*/ 1967391 w 1975339"/>
              <a:gd name="connsiteY8" fmla="*/ 6857998 h 6857998"/>
              <a:gd name="connsiteX9" fmla="*/ 1912709 w 1975339"/>
              <a:gd name="connsiteY9" fmla="*/ 6826557 h 6857998"/>
              <a:gd name="connsiteX10" fmla="*/ 0 w 1975339"/>
              <a:gd name="connsiteY10" fmla="*/ 3429000 h 6857998"/>
              <a:gd name="connsiteX11" fmla="*/ 1912709 w 1975339"/>
              <a:gd name="connsiteY11" fmla="*/ 31444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8">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8"/>
                </a:lnTo>
                <a:lnTo>
                  <a:pt x="1967391" y="6857998"/>
                </a:lnTo>
                <a:lnTo>
                  <a:pt x="1912709" y="6826557"/>
                </a:lnTo>
                <a:cubicBezTo>
                  <a:pt x="765995" y="6129796"/>
                  <a:pt x="0" y="4868852"/>
                  <a:pt x="0" y="3429000"/>
                </a:cubicBezTo>
                <a:cubicBezTo>
                  <a:pt x="0" y="1989148"/>
                  <a:pt x="765995" y="728204"/>
                  <a:pt x="1912709" y="31444"/>
                </a:cubicBezTo>
                <a:close/>
              </a:path>
            </a:pathLst>
          </a:custGeom>
        </p:spPr>
      </p:pic>
      <p:sp>
        <p:nvSpPr>
          <p:cNvPr id="9" name="任意多边形: 形状 8">
            <a:extLst>
              <a:ext uri="{FF2B5EF4-FFF2-40B4-BE49-F238E27FC236}">
                <a16:creationId xmlns:a16="http://schemas.microsoft.com/office/drawing/2014/main" id="{A5E82689-5F3B-4AC2-9598-0E75955458EF}"/>
              </a:ext>
            </a:extLst>
          </p:cNvPr>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gradFill flip="none" rotWithShape="1">
            <a:gsLst>
              <a:gs pos="0">
                <a:srgbClr val="D61D3D">
                  <a:alpha val="85000"/>
                </a:srgbClr>
              </a:gs>
              <a:gs pos="50000">
                <a:srgbClr val="D61D3D">
                  <a:alpha val="80000"/>
                </a:srgbClr>
              </a:gs>
              <a:gs pos="100000">
                <a:srgbClr val="D61D3D">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9">
            <a:extLst>
              <a:ext uri="{FF2B5EF4-FFF2-40B4-BE49-F238E27FC236}">
                <a16:creationId xmlns:a16="http://schemas.microsoft.com/office/drawing/2014/main" id="{07996EB1-3507-4A10-B48D-6F7164EEB8BF}"/>
              </a:ext>
            </a:extLst>
          </p:cNvPr>
          <p:cNvSpPr/>
          <p:nvPr/>
        </p:nvSpPr>
        <p:spPr>
          <a:xfrm>
            <a:off x="9491807" y="2564999"/>
            <a:ext cx="1728000" cy="172800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248846EB-3D6E-42A0-83D7-15CF156A456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a:extLst>
              <a:ext uri="{FF2B5EF4-FFF2-40B4-BE49-F238E27FC236}">
                <a16:creationId xmlns:a16="http://schemas.microsoft.com/office/drawing/2014/main" id="{7086E5C5-BB44-46E5-B67C-29186AB422A6}"/>
              </a:ext>
            </a:extLst>
          </p:cNvPr>
          <p:cNvSpPr txBox="1"/>
          <p:nvPr/>
        </p:nvSpPr>
        <p:spPr>
          <a:xfrm>
            <a:off x="9452052" y="2825592"/>
            <a:ext cx="1727999" cy="1200329"/>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01</a:t>
            </a:r>
            <a:endParaRPr lang="zh-CN" altLang="en-US" sz="7200" dirty="0">
              <a:solidFill>
                <a:schemeClr val="bg1"/>
              </a:solidFill>
              <a:latin typeface="Bahnschrift SemiLight Condensed" panose="020B0502040204020203" pitchFamily="34" charset="0"/>
            </a:endParaRPr>
          </a:p>
        </p:txBody>
      </p:sp>
      <p:sp>
        <p:nvSpPr>
          <p:cNvPr id="19" name="任意多边形: 形状 18">
            <a:extLst>
              <a:ext uri="{FF2B5EF4-FFF2-40B4-BE49-F238E27FC236}">
                <a16:creationId xmlns:a16="http://schemas.microsoft.com/office/drawing/2014/main" id="{D6E3BC46-4E77-4996-BED8-9CD9A309BE29}"/>
              </a:ext>
            </a:extLst>
          </p:cNvPr>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52EC7585-CAD3-481B-8B74-EC2E66074F0D}"/>
              </a:ext>
            </a:extLst>
          </p:cNvPr>
          <p:cNvSpPr txBox="1"/>
          <p:nvPr/>
        </p:nvSpPr>
        <p:spPr>
          <a:xfrm>
            <a:off x="1783718" y="2781174"/>
            <a:ext cx="7217407" cy="923330"/>
          </a:xfrm>
          <a:prstGeom prst="rect">
            <a:avLst/>
          </a:prstGeom>
          <a:noFill/>
        </p:spPr>
        <p:txBody>
          <a:bodyPr wrap="square" rtlCol="0">
            <a:spAutoFit/>
          </a:bodyPr>
          <a:lstStyle/>
          <a:p>
            <a:r>
              <a:rPr lang="en-US" altLang="zh-CN" sz="5400" spc="-150" dirty="0">
                <a:solidFill>
                  <a:srgbClr val="D61D3D"/>
                </a:solidFill>
                <a:latin typeface="Bahnschrift SemiBold Condensed" panose="020B0502040204020203" pitchFamily="34" charset="0"/>
                <a:ea typeface="Adobe Gothic Std B" panose="020B0800000000000000" pitchFamily="34" charset="-128"/>
              </a:rPr>
              <a:t>CORPORATE CULTURE</a:t>
            </a:r>
          </a:p>
        </p:txBody>
      </p:sp>
      <p:sp>
        <p:nvSpPr>
          <p:cNvPr id="22" name="文本框 21">
            <a:extLst>
              <a:ext uri="{FF2B5EF4-FFF2-40B4-BE49-F238E27FC236}">
                <a16:creationId xmlns:a16="http://schemas.microsoft.com/office/drawing/2014/main" id="{B6BD7BAC-5F9A-476C-B13A-34C0B53671A0}"/>
              </a:ext>
            </a:extLst>
          </p:cNvPr>
          <p:cNvSpPr txBox="1"/>
          <p:nvPr/>
        </p:nvSpPr>
        <p:spPr>
          <a:xfrm>
            <a:off x="1823102" y="3740394"/>
            <a:ext cx="6384196" cy="570284"/>
          </a:xfrm>
          <a:prstGeom prst="rect">
            <a:avLst/>
          </a:prstGeom>
          <a:noFill/>
        </p:spPr>
        <p:txBody>
          <a:bodyPr wrap="square" rtlCol="0">
            <a:spAutoFit/>
          </a:bodyPr>
          <a:lstStyle/>
          <a:p>
            <a:pPr>
              <a:lnSpc>
                <a:spcPct val="150000"/>
              </a:lnSpc>
            </a:pPr>
            <a:r>
              <a:rPr lang="en-US" altLang="zh-CN" sz="1100" dirty="0">
                <a:solidFill>
                  <a:srgbClr val="3F3F3F"/>
                </a:solidFill>
                <a:latin typeface="印品黑体" panose="00000500000000000000" pitchFamily="2" charset="-122"/>
                <a:ea typeface="印品黑体" panose="00000500000000000000" pitchFamily="2" charset="-122"/>
              </a:rPr>
              <a:t>Click here to add content, content to match the title, you can copy and paste directly, to select useful keyword entry.</a:t>
            </a:r>
          </a:p>
        </p:txBody>
      </p:sp>
    </p:spTree>
    <p:extLst>
      <p:ext uri="{BB962C8B-B14F-4D97-AF65-F5344CB8AC3E}">
        <p14:creationId xmlns:p14="http://schemas.microsoft.com/office/powerpoint/2010/main" val="3431479962"/>
      </p:ext>
    </p:extLst>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50971C2F-7DC7-48EE-8BA8-AA8F70BE227E}"/>
              </a:ext>
            </a:extLst>
          </p:cNvPr>
          <p:cNvSpPr/>
          <p:nvPr/>
        </p:nvSpPr>
        <p:spPr>
          <a:xfrm>
            <a:off x="0" y="3956081"/>
            <a:ext cx="2901919" cy="2901919"/>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椭圆 8">
            <a:extLst>
              <a:ext uri="{FF2B5EF4-FFF2-40B4-BE49-F238E27FC236}">
                <a16:creationId xmlns:a16="http://schemas.microsoft.com/office/drawing/2014/main" id="{3E500480-BF66-447A-98E4-04711F3110E1}"/>
              </a:ext>
            </a:extLst>
          </p:cNvPr>
          <p:cNvSpPr/>
          <p:nvPr/>
        </p:nvSpPr>
        <p:spPr>
          <a:xfrm>
            <a:off x="1116279" y="1810759"/>
            <a:ext cx="3978233" cy="3978233"/>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33A19441-1A7A-4AE6-82C1-683BCD90DE7D}"/>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5" name="组合 14">
            <a:extLst>
              <a:ext uri="{FF2B5EF4-FFF2-40B4-BE49-F238E27FC236}">
                <a16:creationId xmlns:a16="http://schemas.microsoft.com/office/drawing/2014/main" id="{A262A71E-CBE2-45C0-91AB-CB4EE174C5BF}"/>
              </a:ext>
            </a:extLst>
          </p:cNvPr>
          <p:cNvGrpSpPr/>
          <p:nvPr/>
        </p:nvGrpSpPr>
        <p:grpSpPr>
          <a:xfrm>
            <a:off x="599925" y="461823"/>
            <a:ext cx="516354" cy="516354"/>
            <a:chOff x="902700" y="1821563"/>
            <a:chExt cx="516354" cy="516354"/>
          </a:xfrm>
        </p:grpSpPr>
        <p:sp>
          <p:nvSpPr>
            <p:cNvPr id="13" name="任意多边形: 形状 12">
              <a:extLst>
                <a:ext uri="{FF2B5EF4-FFF2-40B4-BE49-F238E27FC236}">
                  <a16:creationId xmlns:a16="http://schemas.microsoft.com/office/drawing/2014/main" id="{FE76D800-1E1C-46DD-8393-3055971D6689}"/>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07E8D9E8-0B3E-4FB4-BC6A-B7871C6802E9}"/>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a:extLst>
              <a:ext uri="{FF2B5EF4-FFF2-40B4-BE49-F238E27FC236}">
                <a16:creationId xmlns:a16="http://schemas.microsoft.com/office/drawing/2014/main" id="{989F2164-336F-4DD7-92CD-21F5117021F0}"/>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17" name="文本框 16">
            <a:extLst>
              <a:ext uri="{FF2B5EF4-FFF2-40B4-BE49-F238E27FC236}">
                <a16:creationId xmlns:a16="http://schemas.microsoft.com/office/drawing/2014/main" id="{9430CCE6-CF3B-418A-9FD7-0451FBC96FE4}"/>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CORPORATE CULTURE</a:t>
            </a:r>
          </a:p>
        </p:txBody>
      </p:sp>
      <p:pic>
        <p:nvPicPr>
          <p:cNvPr id="18" name="图片 17">
            <a:extLst>
              <a:ext uri="{FF2B5EF4-FFF2-40B4-BE49-F238E27FC236}">
                <a16:creationId xmlns:a16="http://schemas.microsoft.com/office/drawing/2014/main" id="{B3C07588-3092-4871-960B-F6080D04127E}"/>
              </a:ext>
            </a:extLst>
          </p:cNvPr>
          <p:cNvPicPr>
            <a:picLocks noChangeAspect="1"/>
          </p:cNvPicPr>
          <p:nvPr/>
        </p:nvPicPr>
        <p:blipFill>
          <a:blip r:embed="rId2" cstate="screen">
            <a:grayscl/>
            <a:extLst>
              <a:ext uri="{28A0092B-C50C-407E-A947-70E740481C1C}">
                <a14:useLocalDpi xmlns:a14="http://schemas.microsoft.com/office/drawing/2010/main"/>
              </a:ext>
            </a:extLst>
          </a:blip>
          <a:srcRect/>
          <a:stretch>
            <a:fillRect/>
          </a:stretch>
        </p:blipFill>
        <p:spPr>
          <a:xfrm>
            <a:off x="1228026" y="1922507"/>
            <a:ext cx="3754740" cy="3754738"/>
          </a:xfrm>
          <a:custGeom>
            <a:avLst/>
            <a:gdLst>
              <a:gd name="connsiteX0" fmla="*/ 1877370 w 3754740"/>
              <a:gd name="connsiteY0" fmla="*/ 0 h 3754738"/>
              <a:gd name="connsiteX1" fmla="*/ 3754740 w 3754740"/>
              <a:gd name="connsiteY1" fmla="*/ 1877369 h 3754738"/>
              <a:gd name="connsiteX2" fmla="*/ 1877370 w 3754740"/>
              <a:gd name="connsiteY2" fmla="*/ 3754738 h 3754738"/>
              <a:gd name="connsiteX3" fmla="*/ 0 w 3754740"/>
              <a:gd name="connsiteY3" fmla="*/ 1877369 h 3754738"/>
              <a:gd name="connsiteX4" fmla="*/ 1877370 w 3754740"/>
              <a:gd name="connsiteY4" fmla="*/ 0 h 375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40" h="3754738">
                <a:moveTo>
                  <a:pt x="1877370" y="0"/>
                </a:moveTo>
                <a:cubicBezTo>
                  <a:pt x="2914213" y="0"/>
                  <a:pt x="3754740" y="840527"/>
                  <a:pt x="3754740" y="1877369"/>
                </a:cubicBezTo>
                <a:cubicBezTo>
                  <a:pt x="3754740" y="2914211"/>
                  <a:pt x="2914213" y="3754738"/>
                  <a:pt x="1877370" y="3754738"/>
                </a:cubicBezTo>
                <a:cubicBezTo>
                  <a:pt x="840527" y="3754738"/>
                  <a:pt x="0" y="2914211"/>
                  <a:pt x="0" y="1877369"/>
                </a:cubicBezTo>
                <a:cubicBezTo>
                  <a:pt x="0" y="840527"/>
                  <a:pt x="840527" y="0"/>
                  <a:pt x="1877370" y="0"/>
                </a:cubicBezTo>
                <a:close/>
              </a:path>
            </a:pathLst>
          </a:custGeom>
        </p:spPr>
      </p:pic>
      <p:sp>
        <p:nvSpPr>
          <p:cNvPr id="19" name="文本框 18">
            <a:extLst>
              <a:ext uri="{FF2B5EF4-FFF2-40B4-BE49-F238E27FC236}">
                <a16:creationId xmlns:a16="http://schemas.microsoft.com/office/drawing/2014/main" id="{E21172C4-253F-4D3D-979C-ACE6DD535970}"/>
              </a:ext>
            </a:extLst>
          </p:cNvPr>
          <p:cNvSpPr txBox="1"/>
          <p:nvPr/>
        </p:nvSpPr>
        <p:spPr>
          <a:xfrm>
            <a:off x="5615496" y="2944031"/>
            <a:ext cx="4911970" cy="570284"/>
          </a:xfrm>
          <a:prstGeom prst="rect">
            <a:avLst/>
          </a:prstGeom>
          <a:noFill/>
        </p:spPr>
        <p:txBody>
          <a:bodyPr wrap="square" rtlCol="0">
            <a:spAutoFit/>
          </a:bodyPr>
          <a:lstStyle/>
          <a:p>
            <a:pPr>
              <a:lnSpc>
                <a:spcPct val="15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sp>
        <p:nvSpPr>
          <p:cNvPr id="20" name="文本框 19">
            <a:extLst>
              <a:ext uri="{FF2B5EF4-FFF2-40B4-BE49-F238E27FC236}">
                <a16:creationId xmlns:a16="http://schemas.microsoft.com/office/drawing/2014/main" id="{C2ABA029-AAAB-4A84-AAC1-9730555D6874}"/>
              </a:ext>
            </a:extLst>
          </p:cNvPr>
          <p:cNvSpPr txBox="1"/>
          <p:nvPr/>
        </p:nvSpPr>
        <p:spPr>
          <a:xfrm>
            <a:off x="5618342" y="1654812"/>
            <a:ext cx="5133658" cy="1107996"/>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6600" dirty="0"/>
              <a:t>WHO WE ARE</a:t>
            </a:r>
          </a:p>
        </p:txBody>
      </p:sp>
      <p:grpSp>
        <p:nvGrpSpPr>
          <p:cNvPr id="23" name="组合 22">
            <a:extLst>
              <a:ext uri="{FF2B5EF4-FFF2-40B4-BE49-F238E27FC236}">
                <a16:creationId xmlns:a16="http://schemas.microsoft.com/office/drawing/2014/main" id="{49DCF4A9-DB6E-4A4B-99CD-526E8032D29E}"/>
              </a:ext>
            </a:extLst>
          </p:cNvPr>
          <p:cNvGrpSpPr/>
          <p:nvPr/>
        </p:nvGrpSpPr>
        <p:grpSpPr>
          <a:xfrm>
            <a:off x="9340352" y="5472744"/>
            <a:ext cx="1080000" cy="261610"/>
            <a:chOff x="9187501" y="5471438"/>
            <a:chExt cx="1080000" cy="261610"/>
          </a:xfrm>
        </p:grpSpPr>
        <p:sp>
          <p:nvSpPr>
            <p:cNvPr id="24" name="矩形: 圆角 27">
              <a:extLst>
                <a:ext uri="{FF2B5EF4-FFF2-40B4-BE49-F238E27FC236}">
                  <a16:creationId xmlns:a16="http://schemas.microsoft.com/office/drawing/2014/main" id="{ED9DD477-E9BF-483C-B466-2B058CDD1DC6}"/>
                </a:ext>
              </a:extLst>
            </p:cNvPr>
            <p:cNvSpPr/>
            <p:nvPr/>
          </p:nvSpPr>
          <p:spPr>
            <a:xfrm>
              <a:off x="9232076" y="5477296"/>
              <a:ext cx="990850" cy="255752"/>
            </a:xfrm>
            <a:prstGeom prst="roundRect">
              <a:avLst>
                <a:gd name="adj" fmla="val 50000"/>
              </a:avLst>
            </a:prstGeom>
            <a:gradFill>
              <a:gsLst>
                <a:gs pos="0">
                  <a:srgbClr val="D61D3D">
                    <a:alpha val="85000"/>
                  </a:srgbClr>
                </a:gs>
                <a:gs pos="50000">
                  <a:srgbClr val="D61D3D">
                    <a:alpha val="80000"/>
                  </a:srgbClr>
                </a:gs>
                <a:gs pos="100000">
                  <a:srgbClr val="D61D3D">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DF90037B-E034-46F9-AC42-69CDEA5BB5D1}"/>
                </a:ext>
              </a:extLst>
            </p:cNvPr>
            <p:cNvSpPr txBox="1"/>
            <p:nvPr/>
          </p:nvSpPr>
          <p:spPr>
            <a:xfrm>
              <a:off x="9187501" y="5471438"/>
              <a:ext cx="1080000" cy="261610"/>
            </a:xfrm>
            <a:prstGeom prst="rect">
              <a:avLst/>
            </a:prstGeom>
            <a:noFill/>
          </p:spPr>
          <p:txBody>
            <a:bodyPr wrap="square" rtlCol="0">
              <a:spAutoFit/>
            </a:bodyPr>
            <a:lstStyle/>
            <a:p>
              <a:pPr algn="ctr"/>
              <a:r>
                <a:rPr lang="en-US" altLang="zh-CN" sz="1100" dirty="0">
                  <a:solidFill>
                    <a:schemeClr val="bg1"/>
                  </a:solidFill>
                  <a:latin typeface="印品黑体" panose="00000500000000000000" pitchFamily="2" charset="-122"/>
                  <a:ea typeface="印品黑体" panose="00000500000000000000" pitchFamily="2" charset="-122"/>
                </a:rPr>
                <a:t>MORE</a:t>
              </a:r>
              <a:endParaRPr lang="zh-CN" altLang="en-US" sz="1100" dirty="0">
                <a:solidFill>
                  <a:schemeClr val="bg1"/>
                </a:solidFill>
                <a:latin typeface="印品黑体" panose="00000500000000000000" pitchFamily="2" charset="-122"/>
                <a:ea typeface="印品黑体" panose="00000500000000000000" pitchFamily="2" charset="-122"/>
              </a:endParaRPr>
            </a:p>
          </p:txBody>
        </p:sp>
      </p:grpSp>
      <p:sp>
        <p:nvSpPr>
          <p:cNvPr id="31" name="文本框 30">
            <a:extLst>
              <a:ext uri="{FF2B5EF4-FFF2-40B4-BE49-F238E27FC236}">
                <a16:creationId xmlns:a16="http://schemas.microsoft.com/office/drawing/2014/main" id="{470A3A82-130B-40A9-A33C-E9CC11688192}"/>
              </a:ext>
            </a:extLst>
          </p:cNvPr>
          <p:cNvSpPr txBox="1"/>
          <p:nvPr/>
        </p:nvSpPr>
        <p:spPr>
          <a:xfrm>
            <a:off x="5615496" y="4205694"/>
            <a:ext cx="4911970" cy="570284"/>
          </a:xfrm>
          <a:prstGeom prst="rect">
            <a:avLst/>
          </a:prstGeom>
          <a:noFill/>
        </p:spPr>
        <p:txBody>
          <a:bodyPr wrap="square" rtlCol="0">
            <a:spAutoFit/>
          </a:bodyPr>
          <a:lstStyle/>
          <a:p>
            <a:pPr>
              <a:lnSpc>
                <a:spcPct val="15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p>
        </p:txBody>
      </p:sp>
    </p:spTree>
    <p:extLst>
      <p:ext uri="{BB962C8B-B14F-4D97-AF65-F5344CB8AC3E}">
        <p14:creationId xmlns:p14="http://schemas.microsoft.com/office/powerpoint/2010/main" val="375760092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25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750"/>
                            </p:stCondLst>
                            <p:childTnLst>
                              <p:par>
                                <p:cTn id="16" presetID="2" presetClass="entr" presetSubtype="8" fill="hold" grpId="0" nodeType="afterEffect">
                                  <p:stCondLst>
                                    <p:cond delay="2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B3E7DE51-D1F8-4E72-92D3-17B47D0A22E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6519468" y="2009378"/>
            <a:ext cx="4633450" cy="3601852"/>
          </a:xfrm>
          <a:prstGeom prst="rect">
            <a:avLst/>
          </a:prstGeom>
        </p:spPr>
      </p:pic>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CORPORATE CULTURE</a:t>
            </a:r>
          </a:p>
        </p:txBody>
      </p:sp>
      <p:sp>
        <p:nvSpPr>
          <p:cNvPr id="14" name="矩形 13">
            <a:extLst>
              <a:ext uri="{FF2B5EF4-FFF2-40B4-BE49-F238E27FC236}">
                <a16:creationId xmlns:a16="http://schemas.microsoft.com/office/drawing/2014/main" id="{3DA59C93-21B3-461B-A475-F3919D85684E}"/>
              </a:ext>
            </a:extLst>
          </p:cNvPr>
          <p:cNvSpPr/>
          <p:nvPr/>
        </p:nvSpPr>
        <p:spPr>
          <a:xfrm>
            <a:off x="6461867" y="2384901"/>
            <a:ext cx="115200" cy="15480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5A89CE84-DA56-4833-B93B-571FE23E20E1}"/>
              </a:ext>
            </a:extLst>
          </p:cNvPr>
          <p:cNvGrpSpPr/>
          <p:nvPr/>
        </p:nvGrpSpPr>
        <p:grpSpPr>
          <a:xfrm>
            <a:off x="980847" y="2029828"/>
            <a:ext cx="4721622" cy="1170636"/>
            <a:chOff x="1133247" y="2029828"/>
            <a:chExt cx="4721622" cy="1170636"/>
          </a:xfrm>
        </p:grpSpPr>
        <p:sp>
          <p:nvSpPr>
            <p:cNvPr id="15" name="椭圆 14">
              <a:extLst>
                <a:ext uri="{FF2B5EF4-FFF2-40B4-BE49-F238E27FC236}">
                  <a16:creationId xmlns:a16="http://schemas.microsoft.com/office/drawing/2014/main" id="{E8DF890D-83DE-42A4-8B7C-24D68124F311}"/>
                </a:ext>
              </a:extLst>
            </p:cNvPr>
            <p:cNvSpPr/>
            <p:nvPr/>
          </p:nvSpPr>
          <p:spPr>
            <a:xfrm>
              <a:off x="1133247" y="2232216"/>
              <a:ext cx="180000" cy="180000"/>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D935F93E-564A-4357-B704-2183C9E714C3}"/>
                </a:ext>
              </a:extLst>
            </p:cNvPr>
            <p:cNvSpPr txBox="1"/>
            <p:nvPr/>
          </p:nvSpPr>
          <p:spPr>
            <a:xfrm>
              <a:off x="1462869" y="2029828"/>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17" name="文本框 16">
              <a:extLst>
                <a:ext uri="{FF2B5EF4-FFF2-40B4-BE49-F238E27FC236}">
                  <a16:creationId xmlns:a16="http://schemas.microsoft.com/office/drawing/2014/main" id="{85CB0BC6-DAA6-44BA-BEB8-F9725F3DA079}"/>
                </a:ext>
              </a:extLst>
            </p:cNvPr>
            <p:cNvSpPr txBox="1"/>
            <p:nvPr/>
          </p:nvSpPr>
          <p:spPr>
            <a:xfrm>
              <a:off x="1462869" y="2469366"/>
              <a:ext cx="4392000" cy="731098"/>
            </a:xfrm>
            <a:prstGeom prst="rect">
              <a:avLst/>
            </a:prstGeom>
            <a:noFill/>
          </p:spPr>
          <p:txBody>
            <a:bodyPr wrap="square" rtlCol="0">
              <a:spAutoFit/>
            </a:bodyPr>
            <a:lstStyle/>
            <a:p>
              <a:pPr>
                <a:lnSpc>
                  <a:spcPct val="13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endParaRPr lang="zh-CN" altLang="en-US"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19" name="组合 18">
            <a:extLst>
              <a:ext uri="{FF2B5EF4-FFF2-40B4-BE49-F238E27FC236}">
                <a16:creationId xmlns:a16="http://schemas.microsoft.com/office/drawing/2014/main" id="{0DCFA14D-7504-4B0F-944F-B8D1A890182F}"/>
              </a:ext>
            </a:extLst>
          </p:cNvPr>
          <p:cNvGrpSpPr/>
          <p:nvPr/>
        </p:nvGrpSpPr>
        <p:grpSpPr>
          <a:xfrm>
            <a:off x="980847" y="3243067"/>
            <a:ext cx="4721622" cy="1170636"/>
            <a:chOff x="1133247" y="2029828"/>
            <a:chExt cx="4721622" cy="1170636"/>
          </a:xfrm>
        </p:grpSpPr>
        <p:sp>
          <p:nvSpPr>
            <p:cNvPr id="20" name="椭圆 19">
              <a:extLst>
                <a:ext uri="{FF2B5EF4-FFF2-40B4-BE49-F238E27FC236}">
                  <a16:creationId xmlns:a16="http://schemas.microsoft.com/office/drawing/2014/main" id="{58B98DF7-91CB-4969-93DE-00AFD42CB502}"/>
                </a:ext>
              </a:extLst>
            </p:cNvPr>
            <p:cNvSpPr/>
            <p:nvPr/>
          </p:nvSpPr>
          <p:spPr>
            <a:xfrm>
              <a:off x="1133247" y="2232216"/>
              <a:ext cx="180000" cy="180000"/>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9A944482-73B7-40DC-8363-0627B52A67BF}"/>
                </a:ext>
              </a:extLst>
            </p:cNvPr>
            <p:cNvSpPr txBox="1"/>
            <p:nvPr/>
          </p:nvSpPr>
          <p:spPr>
            <a:xfrm>
              <a:off x="1462869" y="2029828"/>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22" name="文本框 21">
              <a:extLst>
                <a:ext uri="{FF2B5EF4-FFF2-40B4-BE49-F238E27FC236}">
                  <a16:creationId xmlns:a16="http://schemas.microsoft.com/office/drawing/2014/main" id="{0033FD71-8C19-409D-BE63-B8402D09F43C}"/>
                </a:ext>
              </a:extLst>
            </p:cNvPr>
            <p:cNvSpPr txBox="1"/>
            <p:nvPr/>
          </p:nvSpPr>
          <p:spPr>
            <a:xfrm>
              <a:off x="1462869" y="2469366"/>
              <a:ext cx="4392000" cy="731098"/>
            </a:xfrm>
            <a:prstGeom prst="rect">
              <a:avLst/>
            </a:prstGeom>
            <a:noFill/>
          </p:spPr>
          <p:txBody>
            <a:bodyPr wrap="square" rtlCol="0">
              <a:spAutoFit/>
            </a:bodyPr>
            <a:lstStyle/>
            <a:p>
              <a:pPr>
                <a:lnSpc>
                  <a:spcPct val="13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endParaRPr lang="zh-CN" altLang="en-US"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23" name="组合 22">
            <a:extLst>
              <a:ext uri="{FF2B5EF4-FFF2-40B4-BE49-F238E27FC236}">
                <a16:creationId xmlns:a16="http://schemas.microsoft.com/office/drawing/2014/main" id="{FB0A6BC9-8B45-4CB9-840E-3AF8197E9351}"/>
              </a:ext>
            </a:extLst>
          </p:cNvPr>
          <p:cNvGrpSpPr/>
          <p:nvPr/>
        </p:nvGrpSpPr>
        <p:grpSpPr>
          <a:xfrm>
            <a:off x="980847" y="4456306"/>
            <a:ext cx="4721622" cy="1170636"/>
            <a:chOff x="1133247" y="2029828"/>
            <a:chExt cx="4721622" cy="1170636"/>
          </a:xfrm>
        </p:grpSpPr>
        <p:sp>
          <p:nvSpPr>
            <p:cNvPr id="24" name="椭圆 23">
              <a:extLst>
                <a:ext uri="{FF2B5EF4-FFF2-40B4-BE49-F238E27FC236}">
                  <a16:creationId xmlns:a16="http://schemas.microsoft.com/office/drawing/2014/main" id="{EFA055CD-C82D-445A-9BDD-29B6416CF789}"/>
                </a:ext>
              </a:extLst>
            </p:cNvPr>
            <p:cNvSpPr/>
            <p:nvPr/>
          </p:nvSpPr>
          <p:spPr>
            <a:xfrm>
              <a:off x="1133247" y="2232216"/>
              <a:ext cx="180000" cy="180000"/>
            </a:xfrm>
            <a:prstGeom prst="ellipse">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DF14D453-B165-4A6E-9AE2-4A40A968FCDB}"/>
                </a:ext>
              </a:extLst>
            </p:cNvPr>
            <p:cNvSpPr txBox="1"/>
            <p:nvPr/>
          </p:nvSpPr>
          <p:spPr>
            <a:xfrm>
              <a:off x="1462869" y="2029828"/>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26" name="文本框 25">
              <a:extLst>
                <a:ext uri="{FF2B5EF4-FFF2-40B4-BE49-F238E27FC236}">
                  <a16:creationId xmlns:a16="http://schemas.microsoft.com/office/drawing/2014/main" id="{1B6D169F-030E-49D9-8BFF-AC4DCF545684}"/>
                </a:ext>
              </a:extLst>
            </p:cNvPr>
            <p:cNvSpPr txBox="1"/>
            <p:nvPr/>
          </p:nvSpPr>
          <p:spPr>
            <a:xfrm>
              <a:off x="1462869" y="2469366"/>
              <a:ext cx="4392000" cy="731098"/>
            </a:xfrm>
            <a:prstGeom prst="rect">
              <a:avLst/>
            </a:prstGeom>
            <a:noFill/>
          </p:spPr>
          <p:txBody>
            <a:bodyPr wrap="square" rtlCol="0">
              <a:spAutoFit/>
            </a:bodyPr>
            <a:lstStyle/>
            <a:p>
              <a:pPr>
                <a:lnSpc>
                  <a:spcPct val="130000"/>
                </a:lnSpc>
              </a:pPr>
              <a:r>
                <a:rPr lang="en-US" altLang="zh-CN"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content to match the title, you can copy and paste directly, to select useful keyword entry.</a:t>
              </a:r>
              <a:endParaRPr lang="zh-CN" altLang="en-US" sz="11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grpSp>
    </p:spTree>
    <p:extLst>
      <p:ext uri="{BB962C8B-B14F-4D97-AF65-F5344CB8AC3E}">
        <p14:creationId xmlns:p14="http://schemas.microsoft.com/office/powerpoint/2010/main" val="809319213"/>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ppt_x</p:attrName>
                                        </p:attrNameLst>
                                      </p:cBhvr>
                                      <p:tavLst>
                                        <p:tav tm="0">
                                          <p:val>
                                            <p:strVal val="#ppt_x"/>
                                          </p:val>
                                        </p:tav>
                                        <p:tav tm="100000">
                                          <p:val>
                                            <p:strVal val="#ppt_x"/>
                                          </p:val>
                                        </p:tav>
                                      </p:tavLst>
                                    </p:anim>
                                    <p:anim calcmode="lin" valueType="num">
                                      <p:cBhvr>
                                        <p:cTn id="3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CORPORATE CULTURE</a:t>
            </a:r>
          </a:p>
        </p:txBody>
      </p:sp>
      <p:grpSp>
        <p:nvGrpSpPr>
          <p:cNvPr id="32" name="组合 31">
            <a:extLst>
              <a:ext uri="{FF2B5EF4-FFF2-40B4-BE49-F238E27FC236}">
                <a16:creationId xmlns:a16="http://schemas.microsoft.com/office/drawing/2014/main" id="{D4D2D6BF-474D-438A-9B85-7BB51F444A22}"/>
              </a:ext>
            </a:extLst>
          </p:cNvPr>
          <p:cNvGrpSpPr/>
          <p:nvPr/>
        </p:nvGrpSpPr>
        <p:grpSpPr>
          <a:xfrm>
            <a:off x="929244" y="1827038"/>
            <a:ext cx="2334610" cy="3448730"/>
            <a:chOff x="929244" y="1827038"/>
            <a:chExt cx="2334610" cy="3448730"/>
          </a:xfrm>
        </p:grpSpPr>
        <p:pic>
          <p:nvPicPr>
            <p:cNvPr id="13" name="图片 12">
              <a:extLst>
                <a:ext uri="{FF2B5EF4-FFF2-40B4-BE49-F238E27FC236}">
                  <a16:creationId xmlns:a16="http://schemas.microsoft.com/office/drawing/2014/main" id="{92C90C72-EAE6-4FBF-9492-735B17F6767E}"/>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1052549" y="1827038"/>
              <a:ext cx="2088000" cy="2088000"/>
            </a:xfrm>
            <a:prstGeom prst="ellipse">
              <a:avLst/>
            </a:prstGeom>
          </p:spPr>
        </p:pic>
        <p:sp>
          <p:nvSpPr>
            <p:cNvPr id="16" name="文本框 15">
              <a:extLst>
                <a:ext uri="{FF2B5EF4-FFF2-40B4-BE49-F238E27FC236}">
                  <a16:creationId xmlns:a16="http://schemas.microsoft.com/office/drawing/2014/main" id="{24376127-BD04-4275-AB9C-D51F1A120473}"/>
                </a:ext>
              </a:extLst>
            </p:cNvPr>
            <p:cNvSpPr txBox="1"/>
            <p:nvPr/>
          </p:nvSpPr>
          <p:spPr>
            <a:xfrm>
              <a:off x="929244" y="4705484"/>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17" name="文本框 16">
              <a:extLst>
                <a:ext uri="{FF2B5EF4-FFF2-40B4-BE49-F238E27FC236}">
                  <a16:creationId xmlns:a16="http://schemas.microsoft.com/office/drawing/2014/main" id="{D77B34B4-A99B-401F-B6D4-D87E9360651A}"/>
                </a:ext>
              </a:extLst>
            </p:cNvPr>
            <p:cNvSpPr txBox="1"/>
            <p:nvPr/>
          </p:nvSpPr>
          <p:spPr>
            <a:xfrm>
              <a:off x="1098462" y="4111114"/>
              <a:ext cx="1996174" cy="400110"/>
            </a:xfrm>
            <a:prstGeom prst="rect">
              <a:avLst/>
            </a:prstGeom>
            <a:noFill/>
          </p:spPr>
          <p:txBody>
            <a:bodyPr wrap="square" rtlCol="0">
              <a:spAutoFit/>
            </a:bodyPr>
            <a:lstStyle/>
            <a:p>
              <a:pPr algn="ct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18" name="矩形 17">
              <a:extLst>
                <a:ext uri="{FF2B5EF4-FFF2-40B4-BE49-F238E27FC236}">
                  <a16:creationId xmlns:a16="http://schemas.microsoft.com/office/drawing/2014/main" id="{CEB987FF-286E-4140-B89B-6D8553EFF93B}"/>
                </a:ext>
              </a:extLst>
            </p:cNvPr>
            <p:cNvSpPr/>
            <p:nvPr/>
          </p:nvSpPr>
          <p:spPr>
            <a:xfrm>
              <a:off x="1952548" y="4560539"/>
              <a:ext cx="288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grpSp>
        <p:nvGrpSpPr>
          <p:cNvPr id="33" name="组合 32">
            <a:extLst>
              <a:ext uri="{FF2B5EF4-FFF2-40B4-BE49-F238E27FC236}">
                <a16:creationId xmlns:a16="http://schemas.microsoft.com/office/drawing/2014/main" id="{231B1E12-D5DA-4492-942D-CF1D0D5C2067}"/>
              </a:ext>
            </a:extLst>
          </p:cNvPr>
          <p:cNvGrpSpPr/>
          <p:nvPr/>
        </p:nvGrpSpPr>
        <p:grpSpPr>
          <a:xfrm>
            <a:off x="3595545" y="1827038"/>
            <a:ext cx="2334610" cy="3448730"/>
            <a:chOff x="3595545" y="1827038"/>
            <a:chExt cx="2334610" cy="3448730"/>
          </a:xfrm>
        </p:grpSpPr>
        <p:pic>
          <p:nvPicPr>
            <p:cNvPr id="3" name="图片 2">
              <a:extLst>
                <a:ext uri="{FF2B5EF4-FFF2-40B4-BE49-F238E27FC236}">
                  <a16:creationId xmlns:a16="http://schemas.microsoft.com/office/drawing/2014/main" id="{CF6493D4-5121-4704-8C5A-46C674630692}"/>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3718850" y="1827038"/>
              <a:ext cx="2088000" cy="2088000"/>
            </a:xfrm>
            <a:prstGeom prst="ellipse">
              <a:avLst/>
            </a:prstGeom>
          </p:spPr>
        </p:pic>
        <p:sp>
          <p:nvSpPr>
            <p:cNvPr id="21" name="文本框 20">
              <a:extLst>
                <a:ext uri="{FF2B5EF4-FFF2-40B4-BE49-F238E27FC236}">
                  <a16:creationId xmlns:a16="http://schemas.microsoft.com/office/drawing/2014/main" id="{FE29943E-491E-46B0-B9C1-E3D2E8E49EFA}"/>
                </a:ext>
              </a:extLst>
            </p:cNvPr>
            <p:cNvSpPr txBox="1"/>
            <p:nvPr/>
          </p:nvSpPr>
          <p:spPr>
            <a:xfrm>
              <a:off x="3595545" y="4705484"/>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22" name="文本框 21">
              <a:extLst>
                <a:ext uri="{FF2B5EF4-FFF2-40B4-BE49-F238E27FC236}">
                  <a16:creationId xmlns:a16="http://schemas.microsoft.com/office/drawing/2014/main" id="{A43C7474-C276-4EB8-8D97-E75A529608E7}"/>
                </a:ext>
              </a:extLst>
            </p:cNvPr>
            <p:cNvSpPr txBox="1"/>
            <p:nvPr/>
          </p:nvSpPr>
          <p:spPr>
            <a:xfrm>
              <a:off x="3764763" y="4111114"/>
              <a:ext cx="1996174" cy="400110"/>
            </a:xfrm>
            <a:prstGeom prst="rect">
              <a:avLst/>
            </a:prstGeom>
            <a:noFill/>
          </p:spPr>
          <p:txBody>
            <a:bodyPr wrap="square" rtlCol="0">
              <a:spAutoFit/>
            </a:bodyPr>
            <a:lstStyle/>
            <a:p>
              <a:pPr algn="ct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23" name="矩形 22">
              <a:extLst>
                <a:ext uri="{FF2B5EF4-FFF2-40B4-BE49-F238E27FC236}">
                  <a16:creationId xmlns:a16="http://schemas.microsoft.com/office/drawing/2014/main" id="{1DE72C6B-6CA0-4CB1-A71B-C8D3AE75B93B}"/>
                </a:ext>
              </a:extLst>
            </p:cNvPr>
            <p:cNvSpPr/>
            <p:nvPr/>
          </p:nvSpPr>
          <p:spPr>
            <a:xfrm>
              <a:off x="4618849" y="4560539"/>
              <a:ext cx="288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grpSp>
        <p:nvGrpSpPr>
          <p:cNvPr id="34" name="组合 33">
            <a:extLst>
              <a:ext uri="{FF2B5EF4-FFF2-40B4-BE49-F238E27FC236}">
                <a16:creationId xmlns:a16="http://schemas.microsoft.com/office/drawing/2014/main" id="{8EB20B4F-CB04-46BB-9F15-8C2AD96FDE05}"/>
              </a:ext>
            </a:extLst>
          </p:cNvPr>
          <p:cNvGrpSpPr/>
          <p:nvPr/>
        </p:nvGrpSpPr>
        <p:grpSpPr>
          <a:xfrm>
            <a:off x="6261846" y="1827038"/>
            <a:ext cx="2334610" cy="3448730"/>
            <a:chOff x="6261846" y="1827038"/>
            <a:chExt cx="2334610" cy="3448730"/>
          </a:xfrm>
        </p:grpSpPr>
        <p:pic>
          <p:nvPicPr>
            <p:cNvPr id="15" name="图片 14">
              <a:extLst>
                <a:ext uri="{FF2B5EF4-FFF2-40B4-BE49-F238E27FC236}">
                  <a16:creationId xmlns:a16="http://schemas.microsoft.com/office/drawing/2014/main" id="{24A794DC-4D62-49E9-8A5B-D468FA460CE8}"/>
                </a:ext>
              </a:extLst>
            </p:cNvPr>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6385151" y="1827038"/>
              <a:ext cx="2088000" cy="2088000"/>
            </a:xfrm>
            <a:prstGeom prst="ellipse">
              <a:avLst/>
            </a:prstGeom>
          </p:spPr>
        </p:pic>
        <p:sp>
          <p:nvSpPr>
            <p:cNvPr id="25" name="文本框 24">
              <a:extLst>
                <a:ext uri="{FF2B5EF4-FFF2-40B4-BE49-F238E27FC236}">
                  <a16:creationId xmlns:a16="http://schemas.microsoft.com/office/drawing/2014/main" id="{11024934-1D1C-40E1-9A36-C983E21077E6}"/>
                </a:ext>
              </a:extLst>
            </p:cNvPr>
            <p:cNvSpPr txBox="1"/>
            <p:nvPr/>
          </p:nvSpPr>
          <p:spPr>
            <a:xfrm>
              <a:off x="6261846" y="4705484"/>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26" name="文本框 25">
              <a:extLst>
                <a:ext uri="{FF2B5EF4-FFF2-40B4-BE49-F238E27FC236}">
                  <a16:creationId xmlns:a16="http://schemas.microsoft.com/office/drawing/2014/main" id="{20069817-3008-4CA2-B01D-8EB9D8028546}"/>
                </a:ext>
              </a:extLst>
            </p:cNvPr>
            <p:cNvSpPr txBox="1"/>
            <p:nvPr/>
          </p:nvSpPr>
          <p:spPr>
            <a:xfrm>
              <a:off x="6431064" y="4111114"/>
              <a:ext cx="1996174" cy="400110"/>
            </a:xfrm>
            <a:prstGeom prst="rect">
              <a:avLst/>
            </a:prstGeom>
            <a:noFill/>
          </p:spPr>
          <p:txBody>
            <a:bodyPr wrap="square" rtlCol="0">
              <a:spAutoFit/>
            </a:bodyPr>
            <a:lstStyle/>
            <a:p>
              <a:pPr algn="ct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27" name="矩形 26">
              <a:extLst>
                <a:ext uri="{FF2B5EF4-FFF2-40B4-BE49-F238E27FC236}">
                  <a16:creationId xmlns:a16="http://schemas.microsoft.com/office/drawing/2014/main" id="{2F22C22A-A297-4706-AB36-3A67563D9481}"/>
                </a:ext>
              </a:extLst>
            </p:cNvPr>
            <p:cNvSpPr/>
            <p:nvPr/>
          </p:nvSpPr>
          <p:spPr>
            <a:xfrm>
              <a:off x="7285150" y="4560539"/>
              <a:ext cx="288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grpSp>
        <p:nvGrpSpPr>
          <p:cNvPr id="35" name="组合 34">
            <a:extLst>
              <a:ext uri="{FF2B5EF4-FFF2-40B4-BE49-F238E27FC236}">
                <a16:creationId xmlns:a16="http://schemas.microsoft.com/office/drawing/2014/main" id="{B4C673A3-CE5E-4F4E-BFAD-765BEA5BBFBB}"/>
              </a:ext>
            </a:extLst>
          </p:cNvPr>
          <p:cNvGrpSpPr/>
          <p:nvPr/>
        </p:nvGrpSpPr>
        <p:grpSpPr>
          <a:xfrm>
            <a:off x="8928148" y="1827038"/>
            <a:ext cx="2334610" cy="3448730"/>
            <a:chOff x="8928148" y="1827038"/>
            <a:chExt cx="2334610" cy="3448730"/>
          </a:xfrm>
        </p:grpSpPr>
        <p:pic>
          <p:nvPicPr>
            <p:cNvPr id="11" name="图片 10">
              <a:extLst>
                <a:ext uri="{FF2B5EF4-FFF2-40B4-BE49-F238E27FC236}">
                  <a16:creationId xmlns:a16="http://schemas.microsoft.com/office/drawing/2014/main" id="{7D5D2557-755C-4250-9917-585CDACD9116}"/>
                </a:ext>
              </a:extLst>
            </p:cNvPr>
            <p:cNvPicPr>
              <a:picLocks noChangeAspect="1"/>
            </p:cNvPicPr>
            <p:nvPr/>
          </p:nvPicPr>
          <p:blipFill rotWithShape="1">
            <a:blip r:embed="rId5" cstate="screen">
              <a:grayscl/>
              <a:extLst>
                <a:ext uri="{28A0092B-C50C-407E-A947-70E740481C1C}">
                  <a14:useLocalDpi xmlns:a14="http://schemas.microsoft.com/office/drawing/2010/main"/>
                </a:ext>
              </a:extLst>
            </a:blip>
            <a:srcRect/>
            <a:stretch/>
          </p:blipFill>
          <p:spPr>
            <a:xfrm>
              <a:off x="9051451" y="1827038"/>
              <a:ext cx="2088000" cy="2088000"/>
            </a:xfrm>
            <a:prstGeom prst="ellipse">
              <a:avLst/>
            </a:prstGeom>
          </p:spPr>
        </p:pic>
        <p:sp>
          <p:nvSpPr>
            <p:cNvPr id="29" name="文本框 28">
              <a:extLst>
                <a:ext uri="{FF2B5EF4-FFF2-40B4-BE49-F238E27FC236}">
                  <a16:creationId xmlns:a16="http://schemas.microsoft.com/office/drawing/2014/main" id="{85A3B6A7-9FF0-4FE5-A4DC-0C7A42C07731}"/>
                </a:ext>
              </a:extLst>
            </p:cNvPr>
            <p:cNvSpPr txBox="1"/>
            <p:nvPr/>
          </p:nvSpPr>
          <p:spPr>
            <a:xfrm>
              <a:off x="8928148" y="4705484"/>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30" name="文本框 29">
              <a:extLst>
                <a:ext uri="{FF2B5EF4-FFF2-40B4-BE49-F238E27FC236}">
                  <a16:creationId xmlns:a16="http://schemas.microsoft.com/office/drawing/2014/main" id="{7E8D2693-8F95-4616-ADD4-B26A66148B63}"/>
                </a:ext>
              </a:extLst>
            </p:cNvPr>
            <p:cNvSpPr txBox="1"/>
            <p:nvPr/>
          </p:nvSpPr>
          <p:spPr>
            <a:xfrm>
              <a:off x="9097366" y="4111114"/>
              <a:ext cx="1996174" cy="400110"/>
            </a:xfrm>
            <a:prstGeom prst="rect">
              <a:avLst/>
            </a:prstGeom>
            <a:noFill/>
          </p:spPr>
          <p:txBody>
            <a:bodyPr wrap="square" rtlCol="0">
              <a:spAutoFit/>
            </a:bodyPr>
            <a:lstStyle/>
            <a:p>
              <a:pPr algn="ct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31" name="矩形 30">
              <a:extLst>
                <a:ext uri="{FF2B5EF4-FFF2-40B4-BE49-F238E27FC236}">
                  <a16:creationId xmlns:a16="http://schemas.microsoft.com/office/drawing/2014/main" id="{F9FE3A06-F17C-4F77-868C-E6928B3436DE}"/>
                </a:ext>
              </a:extLst>
            </p:cNvPr>
            <p:cNvSpPr/>
            <p:nvPr/>
          </p:nvSpPr>
          <p:spPr>
            <a:xfrm>
              <a:off x="9951452" y="4560539"/>
              <a:ext cx="288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spTree>
    <p:extLst>
      <p:ext uri="{BB962C8B-B14F-4D97-AF65-F5344CB8AC3E}">
        <p14:creationId xmlns:p14="http://schemas.microsoft.com/office/powerpoint/2010/main" val="1618295531"/>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750"/>
                                        <p:tgtEl>
                                          <p:spTgt spid="32"/>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750"/>
                                        <p:tgtEl>
                                          <p:spTgt spid="33"/>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750"/>
                                        <p:tgtEl>
                                          <p:spTgt spid="34"/>
                                        </p:tgtEl>
                                      </p:cBhvr>
                                    </p:animEffect>
                                  </p:childTnLst>
                                </p:cTn>
                              </p:par>
                            </p:childTnLst>
                          </p:cTn>
                        </p:par>
                        <p:par>
                          <p:cTn id="16" fill="hold">
                            <p:stCondLst>
                              <p:cond delay="225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CORPORATE CULTURE</a:t>
            </a:r>
          </a:p>
        </p:txBody>
      </p:sp>
      <p:pic>
        <p:nvPicPr>
          <p:cNvPr id="11" name="图片 10">
            <a:extLst>
              <a:ext uri="{FF2B5EF4-FFF2-40B4-BE49-F238E27FC236}">
                <a16:creationId xmlns:a16="http://schemas.microsoft.com/office/drawing/2014/main" id="{BF2B9995-14D1-4FD1-A0AF-C0EC3F80848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30089" y="1886307"/>
            <a:ext cx="2456705" cy="1890000"/>
          </a:xfrm>
          <a:prstGeom prst="rect">
            <a:avLst/>
          </a:prstGeom>
        </p:spPr>
      </p:pic>
      <p:pic>
        <p:nvPicPr>
          <p:cNvPr id="13" name="图片 12">
            <a:extLst>
              <a:ext uri="{FF2B5EF4-FFF2-40B4-BE49-F238E27FC236}">
                <a16:creationId xmlns:a16="http://schemas.microsoft.com/office/drawing/2014/main" id="{2A528102-4F4A-4CEF-9BD4-BA196E7A37E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1105713" y="1886307"/>
            <a:ext cx="2456705" cy="3852000"/>
          </a:xfrm>
          <a:prstGeom prst="rect">
            <a:avLst/>
          </a:prstGeom>
        </p:spPr>
      </p:pic>
      <p:pic>
        <p:nvPicPr>
          <p:cNvPr id="15" name="图片 14">
            <a:extLst>
              <a:ext uri="{FF2B5EF4-FFF2-40B4-BE49-F238E27FC236}">
                <a16:creationId xmlns:a16="http://schemas.microsoft.com/office/drawing/2014/main" id="{35BE6DE6-FA28-4DE4-B799-208BAE1C02F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3630089" y="3848307"/>
            <a:ext cx="2456705" cy="1890000"/>
          </a:xfrm>
          <a:prstGeom prst="rect">
            <a:avLst/>
          </a:prstGeom>
        </p:spPr>
      </p:pic>
      <p:grpSp>
        <p:nvGrpSpPr>
          <p:cNvPr id="33" name="组合 32">
            <a:extLst>
              <a:ext uri="{FF2B5EF4-FFF2-40B4-BE49-F238E27FC236}">
                <a16:creationId xmlns:a16="http://schemas.microsoft.com/office/drawing/2014/main" id="{7BA33C26-9AFB-480D-AE5F-C011B0DCECED}"/>
              </a:ext>
            </a:extLst>
          </p:cNvPr>
          <p:cNvGrpSpPr/>
          <p:nvPr/>
        </p:nvGrpSpPr>
        <p:grpSpPr>
          <a:xfrm>
            <a:off x="6594378" y="1743144"/>
            <a:ext cx="4411548" cy="975819"/>
            <a:chOff x="6594378" y="1743144"/>
            <a:chExt cx="4411548" cy="975819"/>
          </a:xfrm>
        </p:grpSpPr>
        <p:sp>
          <p:nvSpPr>
            <p:cNvPr id="18" name="矩形: 圆角 17">
              <a:extLst>
                <a:ext uri="{FF2B5EF4-FFF2-40B4-BE49-F238E27FC236}">
                  <a16:creationId xmlns:a16="http://schemas.microsoft.com/office/drawing/2014/main" id="{E57EFAEA-29B0-4F7A-A162-DF322CCA3D99}"/>
                </a:ext>
              </a:extLst>
            </p:cNvPr>
            <p:cNvSpPr/>
            <p:nvPr/>
          </p:nvSpPr>
          <p:spPr>
            <a:xfrm>
              <a:off x="6594378" y="1886102"/>
              <a:ext cx="684000" cy="684000"/>
            </a:xfrm>
            <a:prstGeom prst="roundRect">
              <a:avLst>
                <a:gd name="adj" fmla="val 3736"/>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5C5BE427-7AB5-4579-BE53-4FC988B37E0D}"/>
                </a:ext>
              </a:extLst>
            </p:cNvPr>
            <p:cNvSpPr txBox="1"/>
            <p:nvPr/>
          </p:nvSpPr>
          <p:spPr>
            <a:xfrm>
              <a:off x="7369927" y="1743144"/>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20" name="文本框 19">
              <a:extLst>
                <a:ext uri="{FF2B5EF4-FFF2-40B4-BE49-F238E27FC236}">
                  <a16:creationId xmlns:a16="http://schemas.microsoft.com/office/drawing/2014/main" id="{E5EA9FF4-39CE-4C5B-A250-C4195028A79F}"/>
                </a:ext>
              </a:extLst>
            </p:cNvPr>
            <p:cNvSpPr txBox="1"/>
            <p:nvPr/>
          </p:nvSpPr>
          <p:spPr>
            <a:xfrm>
              <a:off x="7369926" y="2169197"/>
              <a:ext cx="3636000" cy="549766"/>
            </a:xfrm>
            <a:prstGeom prst="rect">
              <a:avLst/>
            </a:prstGeom>
            <a:noFill/>
          </p:spPr>
          <p:txBody>
            <a:bodyPr wrap="square" rtlCol="0">
              <a:spAutoFit/>
            </a:bodyPr>
            <a:lstStyle/>
            <a:p>
              <a:pPr>
                <a:lnSpc>
                  <a:spcPct val="110000"/>
                </a:lnSpc>
              </a:pPr>
              <a:r>
                <a:rPr lang="en-US" altLang="zh-CN" sz="14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4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30" name="文本框 29">
              <a:extLst>
                <a:ext uri="{FF2B5EF4-FFF2-40B4-BE49-F238E27FC236}">
                  <a16:creationId xmlns:a16="http://schemas.microsoft.com/office/drawing/2014/main" id="{C5DDC9C8-D71F-42F6-A0E8-0DA2748AD01A}"/>
                </a:ext>
              </a:extLst>
            </p:cNvPr>
            <p:cNvSpPr txBox="1"/>
            <p:nvPr/>
          </p:nvSpPr>
          <p:spPr>
            <a:xfrm>
              <a:off x="6594378" y="1966492"/>
              <a:ext cx="684000"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01</a:t>
              </a:r>
              <a:endParaRPr lang="zh-CN" altLang="en-US" sz="2800" dirty="0">
                <a:solidFill>
                  <a:schemeClr val="bg1"/>
                </a:solidFill>
                <a:latin typeface="Bahnschrift SemiLight Condensed" panose="020B0502040204020203" pitchFamily="34" charset="0"/>
              </a:endParaRPr>
            </a:p>
          </p:txBody>
        </p:sp>
      </p:grpSp>
      <p:grpSp>
        <p:nvGrpSpPr>
          <p:cNvPr id="34" name="组合 33">
            <a:extLst>
              <a:ext uri="{FF2B5EF4-FFF2-40B4-BE49-F238E27FC236}">
                <a16:creationId xmlns:a16="http://schemas.microsoft.com/office/drawing/2014/main" id="{3F24F480-E256-4235-BED0-0880C5255B43}"/>
              </a:ext>
            </a:extLst>
          </p:cNvPr>
          <p:cNvGrpSpPr/>
          <p:nvPr/>
        </p:nvGrpSpPr>
        <p:grpSpPr>
          <a:xfrm>
            <a:off x="6594378" y="3326928"/>
            <a:ext cx="4411548" cy="975819"/>
            <a:chOff x="6594378" y="3326928"/>
            <a:chExt cx="4411548" cy="975819"/>
          </a:xfrm>
        </p:grpSpPr>
        <p:sp>
          <p:nvSpPr>
            <p:cNvPr id="23" name="矩形: 圆角 22">
              <a:extLst>
                <a:ext uri="{FF2B5EF4-FFF2-40B4-BE49-F238E27FC236}">
                  <a16:creationId xmlns:a16="http://schemas.microsoft.com/office/drawing/2014/main" id="{67C7F901-3022-49CB-A6E1-DAFE77F0D083}"/>
                </a:ext>
              </a:extLst>
            </p:cNvPr>
            <p:cNvSpPr/>
            <p:nvPr/>
          </p:nvSpPr>
          <p:spPr>
            <a:xfrm>
              <a:off x="6594378" y="3469886"/>
              <a:ext cx="684000" cy="684000"/>
            </a:xfrm>
            <a:prstGeom prst="roundRect">
              <a:avLst>
                <a:gd name="adj" fmla="val 3736"/>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37F977D4-E2EA-48ED-A52E-77EC1A369FED}"/>
                </a:ext>
              </a:extLst>
            </p:cNvPr>
            <p:cNvSpPr txBox="1"/>
            <p:nvPr/>
          </p:nvSpPr>
          <p:spPr>
            <a:xfrm>
              <a:off x="7369927" y="3326928"/>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solidFill>
                    <a:srgbClr val="3F3F3F"/>
                  </a:solidFill>
                </a:rPr>
                <a:t>ENTER THE TITLE</a:t>
              </a:r>
            </a:p>
          </p:txBody>
        </p:sp>
        <p:sp>
          <p:nvSpPr>
            <p:cNvPr id="25" name="文本框 24">
              <a:extLst>
                <a:ext uri="{FF2B5EF4-FFF2-40B4-BE49-F238E27FC236}">
                  <a16:creationId xmlns:a16="http://schemas.microsoft.com/office/drawing/2014/main" id="{812CDC23-C8C9-4D1A-8218-343B9401E91E}"/>
                </a:ext>
              </a:extLst>
            </p:cNvPr>
            <p:cNvSpPr txBox="1"/>
            <p:nvPr/>
          </p:nvSpPr>
          <p:spPr>
            <a:xfrm>
              <a:off x="7369926" y="3752981"/>
              <a:ext cx="3636000" cy="549766"/>
            </a:xfrm>
            <a:prstGeom prst="rect">
              <a:avLst/>
            </a:prstGeom>
            <a:noFill/>
          </p:spPr>
          <p:txBody>
            <a:bodyPr wrap="square" rtlCol="0">
              <a:spAutoFit/>
            </a:bodyPr>
            <a:lstStyle/>
            <a:p>
              <a:pPr>
                <a:lnSpc>
                  <a:spcPct val="110000"/>
                </a:lnSpc>
              </a:pPr>
              <a:r>
                <a:rPr lang="en-US" altLang="zh-CN" sz="14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4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31" name="文本框 30">
              <a:extLst>
                <a:ext uri="{FF2B5EF4-FFF2-40B4-BE49-F238E27FC236}">
                  <a16:creationId xmlns:a16="http://schemas.microsoft.com/office/drawing/2014/main" id="{D7B1DFAE-8A4C-481D-BB6D-4C4EABFB772D}"/>
                </a:ext>
              </a:extLst>
            </p:cNvPr>
            <p:cNvSpPr txBox="1"/>
            <p:nvPr/>
          </p:nvSpPr>
          <p:spPr>
            <a:xfrm>
              <a:off x="6594378" y="3550276"/>
              <a:ext cx="684000"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02</a:t>
              </a:r>
              <a:endParaRPr lang="zh-CN" altLang="en-US" sz="2800" dirty="0">
                <a:solidFill>
                  <a:schemeClr val="bg1"/>
                </a:solidFill>
                <a:latin typeface="Bahnschrift SemiLight Condensed" panose="020B0502040204020203" pitchFamily="34" charset="0"/>
              </a:endParaRPr>
            </a:p>
          </p:txBody>
        </p:sp>
      </p:grpSp>
      <p:grpSp>
        <p:nvGrpSpPr>
          <p:cNvPr id="35" name="组合 34">
            <a:extLst>
              <a:ext uri="{FF2B5EF4-FFF2-40B4-BE49-F238E27FC236}">
                <a16:creationId xmlns:a16="http://schemas.microsoft.com/office/drawing/2014/main" id="{87CCD243-4B3B-4481-9F5E-50140E8E4AD1}"/>
              </a:ext>
            </a:extLst>
          </p:cNvPr>
          <p:cNvGrpSpPr/>
          <p:nvPr/>
        </p:nvGrpSpPr>
        <p:grpSpPr>
          <a:xfrm>
            <a:off x="6594378" y="4910712"/>
            <a:ext cx="4411548" cy="975819"/>
            <a:chOff x="6594378" y="4910712"/>
            <a:chExt cx="4411548" cy="975819"/>
          </a:xfrm>
        </p:grpSpPr>
        <p:sp>
          <p:nvSpPr>
            <p:cNvPr id="27" name="矩形: 圆角 26">
              <a:extLst>
                <a:ext uri="{FF2B5EF4-FFF2-40B4-BE49-F238E27FC236}">
                  <a16:creationId xmlns:a16="http://schemas.microsoft.com/office/drawing/2014/main" id="{4FFA208B-6820-48A2-9A20-98CE08125560}"/>
                </a:ext>
              </a:extLst>
            </p:cNvPr>
            <p:cNvSpPr/>
            <p:nvPr/>
          </p:nvSpPr>
          <p:spPr>
            <a:xfrm>
              <a:off x="6594378" y="5053670"/>
              <a:ext cx="684000" cy="684000"/>
            </a:xfrm>
            <a:prstGeom prst="roundRect">
              <a:avLst>
                <a:gd name="adj" fmla="val 3736"/>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C632E1CC-83BE-43B8-8894-8579C327A7FB}"/>
                </a:ext>
              </a:extLst>
            </p:cNvPr>
            <p:cNvSpPr txBox="1"/>
            <p:nvPr/>
          </p:nvSpPr>
          <p:spPr>
            <a:xfrm>
              <a:off x="7369927" y="4910712"/>
              <a:ext cx="3203400" cy="523220"/>
            </a:xfrm>
            <a:prstGeom prst="rect">
              <a:avLst/>
            </a:prstGeom>
            <a:noFill/>
          </p:spPr>
          <p:txBody>
            <a:bodyPr wrap="square" rtlCol="0">
              <a:spAutoFit/>
            </a:bodyPr>
            <a:lstStyle>
              <a:defPPr>
                <a:defRPr lang="zh-CN"/>
              </a:defPPr>
              <a:lvl1pPr>
                <a:defRPr sz="7600" spc="-150">
                  <a:solidFill>
                    <a:srgbClr val="D61D3D"/>
                  </a:solidFill>
                  <a:latin typeface="Bahnschrift SemiBold Condensed" panose="020B0502040204020203" pitchFamily="34" charset="0"/>
                  <a:ea typeface="Adobe Gothic Std B" panose="020B0800000000000000" pitchFamily="34" charset="-128"/>
                </a:defRPr>
              </a:lvl1pPr>
            </a:lstStyle>
            <a:p>
              <a:r>
                <a:rPr lang="en-US" altLang="zh-CN" sz="2800" spc="-50" dirty="0"/>
                <a:t>ENTER THE TITLE</a:t>
              </a:r>
            </a:p>
          </p:txBody>
        </p:sp>
        <p:sp>
          <p:nvSpPr>
            <p:cNvPr id="29" name="文本框 28">
              <a:extLst>
                <a:ext uri="{FF2B5EF4-FFF2-40B4-BE49-F238E27FC236}">
                  <a16:creationId xmlns:a16="http://schemas.microsoft.com/office/drawing/2014/main" id="{80025F08-D0D5-492B-B1EB-5C6FCF21AB2E}"/>
                </a:ext>
              </a:extLst>
            </p:cNvPr>
            <p:cNvSpPr txBox="1"/>
            <p:nvPr/>
          </p:nvSpPr>
          <p:spPr>
            <a:xfrm>
              <a:off x="7369926" y="5336765"/>
              <a:ext cx="3636000" cy="549766"/>
            </a:xfrm>
            <a:prstGeom prst="rect">
              <a:avLst/>
            </a:prstGeom>
            <a:noFill/>
          </p:spPr>
          <p:txBody>
            <a:bodyPr wrap="square" rtlCol="0">
              <a:spAutoFit/>
            </a:bodyPr>
            <a:lstStyle/>
            <a:p>
              <a:pPr>
                <a:lnSpc>
                  <a:spcPct val="110000"/>
                </a:lnSpc>
              </a:pPr>
              <a:r>
                <a:rPr lang="en-US" altLang="zh-CN" sz="14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400" spc="40" dirty="0">
                <a:solidFill>
                  <a:schemeClr val="tx1">
                    <a:lumMod val="85000"/>
                    <a:lumOff val="15000"/>
                  </a:schemeClr>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32" name="文本框 31">
              <a:extLst>
                <a:ext uri="{FF2B5EF4-FFF2-40B4-BE49-F238E27FC236}">
                  <a16:creationId xmlns:a16="http://schemas.microsoft.com/office/drawing/2014/main" id="{7DE0B364-B634-43CA-A51A-3278B2899CE6}"/>
                </a:ext>
              </a:extLst>
            </p:cNvPr>
            <p:cNvSpPr txBox="1"/>
            <p:nvPr/>
          </p:nvSpPr>
          <p:spPr>
            <a:xfrm>
              <a:off x="6594379" y="5134060"/>
              <a:ext cx="684000" cy="523220"/>
            </a:xfrm>
            <a:prstGeom prst="rect">
              <a:avLst/>
            </a:prstGeom>
            <a:noFill/>
          </p:spPr>
          <p:txBody>
            <a:bodyPr wrap="square" rtlCol="0">
              <a:spAutoFit/>
            </a:bodyPr>
            <a:lstStyle/>
            <a:p>
              <a:pPr algn="ctr"/>
              <a:r>
                <a:rPr lang="en-US" altLang="zh-CN" sz="2800" dirty="0">
                  <a:solidFill>
                    <a:schemeClr val="bg1"/>
                  </a:solidFill>
                  <a:latin typeface="Bahnschrift SemiLight Condensed" panose="020B0502040204020203" pitchFamily="34" charset="0"/>
                  <a:ea typeface="Adobe Gothic Std B" panose="020B0800000000000000" pitchFamily="34" charset="-128"/>
                </a:rPr>
                <a:t>03</a:t>
              </a:r>
              <a:endParaRPr lang="zh-CN" altLang="en-US" sz="2800" dirty="0">
                <a:solidFill>
                  <a:schemeClr val="bg1"/>
                </a:solidFill>
                <a:latin typeface="Bahnschrift SemiLight Condensed" panose="020B0502040204020203" pitchFamily="34" charset="0"/>
              </a:endParaRPr>
            </a:p>
          </p:txBody>
        </p:sp>
      </p:grpSp>
    </p:spTree>
    <p:extLst>
      <p:ext uri="{BB962C8B-B14F-4D97-AF65-F5344CB8AC3E}">
        <p14:creationId xmlns:p14="http://schemas.microsoft.com/office/powerpoint/2010/main" val="168564226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750"/>
                                        <p:tgtEl>
                                          <p:spTgt spid="33"/>
                                        </p:tgtEl>
                                      </p:cBhvr>
                                    </p:animEffect>
                                    <p:anim calcmode="lin" valueType="num">
                                      <p:cBhvr>
                                        <p:cTn id="21" dur="750" fill="hold"/>
                                        <p:tgtEl>
                                          <p:spTgt spid="33"/>
                                        </p:tgtEl>
                                        <p:attrNameLst>
                                          <p:attrName>ppt_x</p:attrName>
                                        </p:attrNameLst>
                                      </p:cBhvr>
                                      <p:tavLst>
                                        <p:tav tm="0">
                                          <p:val>
                                            <p:strVal val="#ppt_x"/>
                                          </p:val>
                                        </p:tav>
                                        <p:tav tm="100000">
                                          <p:val>
                                            <p:strVal val="#ppt_x"/>
                                          </p:val>
                                        </p:tav>
                                      </p:tavLst>
                                    </p:anim>
                                    <p:anim calcmode="lin" valueType="num">
                                      <p:cBhvr>
                                        <p:cTn id="22" dur="750" fill="hold"/>
                                        <p:tgtEl>
                                          <p:spTgt spid="33"/>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750"/>
                                        <p:tgtEl>
                                          <p:spTgt spid="34"/>
                                        </p:tgtEl>
                                      </p:cBhvr>
                                    </p:animEffect>
                                    <p:anim calcmode="lin" valueType="num">
                                      <p:cBhvr>
                                        <p:cTn id="27" dur="750" fill="hold"/>
                                        <p:tgtEl>
                                          <p:spTgt spid="34"/>
                                        </p:tgtEl>
                                        <p:attrNameLst>
                                          <p:attrName>ppt_x</p:attrName>
                                        </p:attrNameLst>
                                      </p:cBhvr>
                                      <p:tavLst>
                                        <p:tav tm="0">
                                          <p:val>
                                            <p:strVal val="#ppt_x"/>
                                          </p:val>
                                        </p:tav>
                                        <p:tav tm="100000">
                                          <p:val>
                                            <p:strVal val="#ppt_x"/>
                                          </p:val>
                                        </p:tav>
                                      </p:tavLst>
                                    </p:anim>
                                    <p:anim calcmode="lin" valueType="num">
                                      <p:cBhvr>
                                        <p:cTn id="28" dur="75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750"/>
                                        <p:tgtEl>
                                          <p:spTgt spid="35"/>
                                        </p:tgtEl>
                                      </p:cBhvr>
                                    </p:animEffect>
                                    <p:anim calcmode="lin" valueType="num">
                                      <p:cBhvr>
                                        <p:cTn id="33" dur="750" fill="hold"/>
                                        <p:tgtEl>
                                          <p:spTgt spid="35"/>
                                        </p:tgtEl>
                                        <p:attrNameLst>
                                          <p:attrName>ppt_x</p:attrName>
                                        </p:attrNameLst>
                                      </p:cBhvr>
                                      <p:tavLst>
                                        <p:tav tm="0">
                                          <p:val>
                                            <p:strVal val="#ppt_x"/>
                                          </p:val>
                                        </p:tav>
                                        <p:tav tm="100000">
                                          <p:val>
                                            <p:strVal val="#ppt_x"/>
                                          </p:val>
                                        </p:tav>
                                      </p:tavLst>
                                    </p:anim>
                                    <p:anim calcmode="lin" valueType="num">
                                      <p:cBhvr>
                                        <p:cTn id="34"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BD34DB44-DA47-4F90-B4D6-20079C35FC6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15019"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p:spPr>
      </p:pic>
      <p:pic>
        <p:nvPicPr>
          <p:cNvPr id="18" name="图片 17">
            <a:extLst>
              <a:ext uri="{FF2B5EF4-FFF2-40B4-BE49-F238E27FC236}">
                <a16:creationId xmlns:a16="http://schemas.microsoft.com/office/drawing/2014/main" id="{00222D32-3E3E-4F10-9C39-FB5216780A0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
            <a:ext cx="1975339" cy="6857999"/>
          </a:xfrm>
          <a:custGeom>
            <a:avLst/>
            <a:gdLst>
              <a:gd name="connsiteX0" fmla="*/ 0 w 1975339"/>
              <a:gd name="connsiteY0" fmla="*/ 0 h 6857999"/>
              <a:gd name="connsiteX1" fmla="*/ 7944 w 1975339"/>
              <a:gd name="connsiteY1" fmla="*/ 0 h 6857999"/>
              <a:gd name="connsiteX2" fmla="*/ 62630 w 1975339"/>
              <a:gd name="connsiteY2" fmla="*/ 31444 h 6857999"/>
              <a:gd name="connsiteX3" fmla="*/ 1975339 w 1975339"/>
              <a:gd name="connsiteY3" fmla="*/ 3429000 h 6857999"/>
              <a:gd name="connsiteX4" fmla="*/ 62630 w 1975339"/>
              <a:gd name="connsiteY4" fmla="*/ 6826557 h 6857999"/>
              <a:gd name="connsiteX5" fmla="*/ 7946 w 1975339"/>
              <a:gd name="connsiteY5" fmla="*/ 6857999 h 6857999"/>
              <a:gd name="connsiteX6" fmla="*/ 0 w 1975339"/>
              <a:gd name="connsiteY6" fmla="*/ 6857999 h 6857999"/>
              <a:gd name="connsiteX7" fmla="*/ 0 w 1975339"/>
              <a:gd name="connsiteY7" fmla="*/ 4897482 h 6857999"/>
              <a:gd name="connsiteX8" fmla="*/ 60519 w 1975339"/>
              <a:gd name="connsiteY8" fmla="*/ 4816551 h 6857999"/>
              <a:gd name="connsiteX9" fmla="*/ 484357 w 1975339"/>
              <a:gd name="connsiteY9" fmla="*/ 3429000 h 6857999"/>
              <a:gd name="connsiteX10" fmla="*/ 60519 w 1975339"/>
              <a:gd name="connsiteY10" fmla="*/ 2041450 h 6857999"/>
              <a:gd name="connsiteX11" fmla="*/ 0 w 1975339"/>
              <a:gd name="connsiteY11" fmla="*/ 19605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0" y="0"/>
                </a:moveTo>
                <a:lnTo>
                  <a:pt x="7944" y="0"/>
                </a:lnTo>
                <a:lnTo>
                  <a:pt x="62630" y="31444"/>
                </a:lnTo>
                <a:cubicBezTo>
                  <a:pt x="1209344" y="728204"/>
                  <a:pt x="1975339" y="1989148"/>
                  <a:pt x="1975339" y="3429000"/>
                </a:cubicBezTo>
                <a:cubicBezTo>
                  <a:pt x="1975339" y="4868852"/>
                  <a:pt x="1209344" y="6129796"/>
                  <a:pt x="62630" y="6826557"/>
                </a:cubicBezTo>
                <a:lnTo>
                  <a:pt x="7946" y="6857999"/>
                </a:lnTo>
                <a:lnTo>
                  <a:pt x="0" y="6857999"/>
                </a:lnTo>
                <a:lnTo>
                  <a:pt x="0" y="4897482"/>
                </a:lnTo>
                <a:lnTo>
                  <a:pt x="60519" y="4816551"/>
                </a:lnTo>
                <a:cubicBezTo>
                  <a:pt x="328108" y="4420466"/>
                  <a:pt x="484357" y="3942980"/>
                  <a:pt x="484357" y="3429000"/>
                </a:cubicBezTo>
                <a:cubicBezTo>
                  <a:pt x="484357" y="2915020"/>
                  <a:pt x="328108" y="2437534"/>
                  <a:pt x="60519" y="2041450"/>
                </a:cubicBezTo>
                <a:lnTo>
                  <a:pt x="0" y="1960519"/>
                </a:lnTo>
                <a:close/>
              </a:path>
            </a:pathLst>
          </a:custGeom>
        </p:spPr>
      </p:pic>
      <p:sp>
        <p:nvSpPr>
          <p:cNvPr id="9" name="任意多边形: 形状 8">
            <a:extLst>
              <a:ext uri="{FF2B5EF4-FFF2-40B4-BE49-F238E27FC236}">
                <a16:creationId xmlns:a16="http://schemas.microsoft.com/office/drawing/2014/main" id="{A5E82689-5F3B-4AC2-9598-0E75955458EF}"/>
              </a:ext>
            </a:extLst>
          </p:cNvPr>
          <p:cNvSpPr/>
          <p:nvPr/>
        </p:nvSpPr>
        <p:spPr>
          <a:xfrm flipH="1">
            <a:off x="0"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gradFill flip="none" rotWithShape="1">
            <a:gsLst>
              <a:gs pos="0">
                <a:srgbClr val="D61D3D">
                  <a:alpha val="85000"/>
                </a:srgbClr>
              </a:gs>
              <a:gs pos="50000">
                <a:srgbClr val="D61D3D">
                  <a:alpha val="80000"/>
                </a:srgbClr>
              </a:gs>
              <a:gs pos="100000">
                <a:srgbClr val="D61D3D">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9">
            <a:extLst>
              <a:ext uri="{FF2B5EF4-FFF2-40B4-BE49-F238E27FC236}">
                <a16:creationId xmlns:a16="http://schemas.microsoft.com/office/drawing/2014/main" id="{07996EB1-3507-4A10-B48D-6F7164EEB8BF}"/>
              </a:ext>
            </a:extLst>
          </p:cNvPr>
          <p:cNvSpPr/>
          <p:nvPr/>
        </p:nvSpPr>
        <p:spPr>
          <a:xfrm>
            <a:off x="981744" y="2564999"/>
            <a:ext cx="1728000" cy="172800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7086E5C5-BB44-46E5-B67C-29186AB422A6}"/>
              </a:ext>
            </a:extLst>
          </p:cNvPr>
          <p:cNvSpPr txBox="1"/>
          <p:nvPr/>
        </p:nvSpPr>
        <p:spPr>
          <a:xfrm>
            <a:off x="983850" y="2828834"/>
            <a:ext cx="1727999" cy="1200329"/>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02</a:t>
            </a:r>
            <a:endParaRPr lang="zh-CN" altLang="en-US" sz="7200" dirty="0">
              <a:solidFill>
                <a:schemeClr val="bg1"/>
              </a:solidFill>
              <a:latin typeface="Bahnschrift SemiLight Condensed" panose="020B0502040204020203" pitchFamily="34" charset="0"/>
            </a:endParaRPr>
          </a:p>
        </p:txBody>
      </p:sp>
      <p:sp>
        <p:nvSpPr>
          <p:cNvPr id="19" name="任意多边形: 形状 18">
            <a:extLst>
              <a:ext uri="{FF2B5EF4-FFF2-40B4-BE49-F238E27FC236}">
                <a16:creationId xmlns:a16="http://schemas.microsoft.com/office/drawing/2014/main" id="{D6E3BC46-4E77-4996-BED8-9CD9A309BE29}"/>
              </a:ext>
            </a:extLst>
          </p:cNvPr>
          <p:cNvSpPr/>
          <p:nvPr/>
        </p:nvSpPr>
        <p:spPr>
          <a:xfrm>
            <a:off x="6015019"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0000"/>
                </a:srgbClr>
              </a:gs>
              <a:gs pos="50000">
                <a:srgbClr val="E6E6E6">
                  <a:alpha val="75000"/>
                </a:srgbClr>
              </a:gs>
              <a:gs pos="100000">
                <a:srgbClr val="E6E6E6">
                  <a:alpha val="65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52EC7585-CAD3-481B-8B74-EC2E66074F0D}"/>
              </a:ext>
            </a:extLst>
          </p:cNvPr>
          <p:cNvSpPr txBox="1"/>
          <p:nvPr/>
        </p:nvSpPr>
        <p:spPr>
          <a:xfrm>
            <a:off x="2957082" y="2476374"/>
            <a:ext cx="7431097" cy="1015663"/>
          </a:xfrm>
          <a:prstGeom prst="rect">
            <a:avLst/>
          </a:prstGeom>
          <a:noFill/>
        </p:spPr>
        <p:txBody>
          <a:bodyPr wrap="square" rtlCol="0">
            <a:spAutoFit/>
          </a:bodyPr>
          <a:lstStyle/>
          <a:p>
            <a:pPr algn="r"/>
            <a:r>
              <a:rPr lang="en-US" altLang="zh-CN" sz="6000" spc="-150" dirty="0">
                <a:solidFill>
                  <a:srgbClr val="D61D3D"/>
                </a:solidFill>
                <a:latin typeface="Bahnschrift SemiBold Condensed" panose="020B0502040204020203" pitchFamily="34" charset="0"/>
                <a:ea typeface="Adobe Gothic Std B" panose="020B0800000000000000" pitchFamily="34" charset="-128"/>
              </a:rPr>
              <a:t>ENTERPRISE BRAND</a:t>
            </a:r>
          </a:p>
        </p:txBody>
      </p:sp>
      <p:sp>
        <p:nvSpPr>
          <p:cNvPr id="22" name="文本框 21">
            <a:extLst>
              <a:ext uri="{FF2B5EF4-FFF2-40B4-BE49-F238E27FC236}">
                <a16:creationId xmlns:a16="http://schemas.microsoft.com/office/drawing/2014/main" id="{B6BD7BAC-5F9A-476C-B13A-34C0B53671A0}"/>
              </a:ext>
            </a:extLst>
          </p:cNvPr>
          <p:cNvSpPr txBox="1"/>
          <p:nvPr/>
        </p:nvSpPr>
        <p:spPr>
          <a:xfrm>
            <a:off x="3987049" y="3740394"/>
            <a:ext cx="6384196" cy="854080"/>
          </a:xfrm>
          <a:prstGeom prst="rect">
            <a:avLst/>
          </a:prstGeom>
          <a:noFill/>
        </p:spPr>
        <p:txBody>
          <a:bodyPr wrap="square" rtlCol="0">
            <a:spAutoFit/>
          </a:bodyPr>
          <a:lstStyle/>
          <a:p>
            <a:pPr algn="r">
              <a:lnSpc>
                <a:spcPct val="150000"/>
              </a:lnSpc>
            </a:pPr>
            <a:r>
              <a:rPr lang="en-US" altLang="zh-CN" sz="1100" dirty="0">
                <a:solidFill>
                  <a:srgbClr val="3F3F3F"/>
                </a:solidFill>
                <a:latin typeface="印品黑体" panose="00000500000000000000" pitchFamily="2" charset="-122"/>
                <a:ea typeface="印品黑体" panose="00000500000000000000" pitchFamily="2" charset="-122"/>
              </a:rPr>
              <a:t>Click here to add content, content to match the title, you can copy and paste directly, to select useful keyword </a:t>
            </a:r>
            <a:r>
              <a:rPr lang="en-US" altLang="zh-CN" sz="1100" dirty="0" err="1">
                <a:solidFill>
                  <a:srgbClr val="3F3F3F"/>
                </a:solidFill>
                <a:latin typeface="印品黑体" panose="00000500000000000000" pitchFamily="2" charset="-122"/>
                <a:ea typeface="印品黑体" panose="00000500000000000000" pitchFamily="2" charset="-122"/>
              </a:rPr>
              <a:t>entry.Click</a:t>
            </a:r>
            <a:r>
              <a:rPr lang="en-US" altLang="zh-CN" sz="1100" dirty="0">
                <a:solidFill>
                  <a:srgbClr val="3F3F3F"/>
                </a:solidFill>
                <a:latin typeface="印品黑体" panose="00000500000000000000" pitchFamily="2" charset="-122"/>
                <a:ea typeface="印品黑体" panose="00000500000000000000" pitchFamily="2" charset="-122"/>
              </a:rPr>
              <a:t> here to add content, content to match the title, you can copy and paste directly, to select useful keyword entry.</a:t>
            </a:r>
          </a:p>
        </p:txBody>
      </p:sp>
    </p:spTree>
    <p:extLst>
      <p:ext uri="{BB962C8B-B14F-4D97-AF65-F5344CB8AC3E}">
        <p14:creationId xmlns:p14="http://schemas.microsoft.com/office/powerpoint/2010/main" val="1155279157"/>
      </p:ext>
    </p:extLst>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07EB7D1F-9B58-4D08-8D4B-E7C066B4E2E6}"/>
              </a:ext>
            </a:extLst>
          </p:cNvPr>
          <p:cNvSpPr/>
          <p:nvPr/>
        </p:nvSpPr>
        <p:spPr>
          <a:xfrm flipH="1" flipV="1">
            <a:off x="10752000" y="0"/>
            <a:ext cx="1440000" cy="1440000"/>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5E7B82DC-C86A-4BC0-A775-52244C92E2F7}"/>
              </a:ext>
            </a:extLst>
          </p:cNvPr>
          <p:cNvGrpSpPr/>
          <p:nvPr/>
        </p:nvGrpSpPr>
        <p:grpSpPr>
          <a:xfrm>
            <a:off x="599925" y="461823"/>
            <a:ext cx="516354" cy="516354"/>
            <a:chOff x="902700" y="1821563"/>
            <a:chExt cx="516354" cy="516354"/>
          </a:xfrm>
        </p:grpSpPr>
        <p:sp>
          <p:nvSpPr>
            <p:cNvPr id="6" name="任意多边形: 形状 5">
              <a:extLst>
                <a:ext uri="{FF2B5EF4-FFF2-40B4-BE49-F238E27FC236}">
                  <a16:creationId xmlns:a16="http://schemas.microsoft.com/office/drawing/2014/main" id="{5AE6064B-38C4-4647-9A6F-97F7EBBE496C}"/>
                </a:ext>
              </a:extLst>
            </p:cNvPr>
            <p:cNvSpPr/>
            <p:nvPr/>
          </p:nvSpPr>
          <p:spPr>
            <a:xfrm>
              <a:off x="902700" y="1821563"/>
              <a:ext cx="516354" cy="516354"/>
            </a:xfrm>
            <a:custGeom>
              <a:avLst/>
              <a:gdLst>
                <a:gd name="connsiteX0" fmla="*/ 270000 w 540000"/>
                <a:gd name="connsiteY0" fmla="*/ 72000 h 540000"/>
                <a:gd name="connsiteX1" fmla="*/ 72000 w 540000"/>
                <a:gd name="connsiteY1" fmla="*/ 270000 h 540000"/>
                <a:gd name="connsiteX2" fmla="*/ 270000 w 540000"/>
                <a:gd name="connsiteY2" fmla="*/ 468000 h 540000"/>
                <a:gd name="connsiteX3" fmla="*/ 468000 w 540000"/>
                <a:gd name="connsiteY3" fmla="*/ 270000 h 540000"/>
                <a:gd name="connsiteX4" fmla="*/ 270000 w 540000"/>
                <a:gd name="connsiteY4" fmla="*/ 72000 h 540000"/>
                <a:gd name="connsiteX5" fmla="*/ 270000 w 540000"/>
                <a:gd name="connsiteY5" fmla="*/ 0 h 540000"/>
                <a:gd name="connsiteX6" fmla="*/ 540000 w 540000"/>
                <a:gd name="connsiteY6" fmla="*/ 270000 h 540000"/>
                <a:gd name="connsiteX7" fmla="*/ 270000 w 540000"/>
                <a:gd name="connsiteY7" fmla="*/ 540000 h 540000"/>
                <a:gd name="connsiteX8" fmla="*/ 0 w 540000"/>
                <a:gd name="connsiteY8" fmla="*/ 270000 h 540000"/>
                <a:gd name="connsiteX9" fmla="*/ 270000 w 540000"/>
                <a:gd name="connsiteY9"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00" h="540000">
                  <a:moveTo>
                    <a:pt x="270000" y="72000"/>
                  </a:moveTo>
                  <a:cubicBezTo>
                    <a:pt x="160648" y="72000"/>
                    <a:pt x="72000" y="160648"/>
                    <a:pt x="72000" y="270000"/>
                  </a:cubicBezTo>
                  <a:cubicBezTo>
                    <a:pt x="72000" y="379352"/>
                    <a:pt x="160648" y="468000"/>
                    <a:pt x="270000" y="468000"/>
                  </a:cubicBezTo>
                  <a:cubicBezTo>
                    <a:pt x="379352" y="468000"/>
                    <a:pt x="468000" y="379352"/>
                    <a:pt x="468000" y="270000"/>
                  </a:cubicBezTo>
                  <a:cubicBezTo>
                    <a:pt x="468000" y="160648"/>
                    <a:pt x="379352" y="72000"/>
                    <a:pt x="270000" y="72000"/>
                  </a:cubicBezTo>
                  <a:close/>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F4FD087-AA3C-40E0-94C7-72B42EC65DB4}"/>
                </a:ext>
              </a:extLst>
            </p:cNvPr>
            <p:cNvSpPr/>
            <p:nvPr/>
          </p:nvSpPr>
          <p:spPr>
            <a:xfrm rot="5400000">
              <a:off x="1109020" y="2035142"/>
              <a:ext cx="117748" cy="89197"/>
            </a:xfrm>
            <a:prstGeom prst="triangle">
              <a:avLst/>
            </a:prstGeom>
            <a:solidFill>
              <a:srgbClr val="D61D3D"/>
            </a:solidFill>
            <a:ln w="19050" cap="rnd">
              <a:solidFill>
                <a:srgbClr val="D61D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63A2A534-1BBC-4E7F-82F8-9002186F061C}"/>
              </a:ext>
            </a:extLst>
          </p:cNvPr>
          <p:cNvSpPr txBox="1"/>
          <p:nvPr/>
        </p:nvSpPr>
        <p:spPr>
          <a:xfrm>
            <a:off x="1267128" y="362203"/>
            <a:ext cx="5607919" cy="492443"/>
          </a:xfrm>
          <a:prstGeom prst="rect">
            <a:avLst/>
          </a:prstGeom>
          <a:noFill/>
        </p:spPr>
        <p:txBody>
          <a:bodyPr wrap="square" rtlCol="0">
            <a:spAutoFit/>
          </a:bodyPr>
          <a:lstStyle/>
          <a:p>
            <a:r>
              <a:rPr lang="en-US" altLang="zh-CN" sz="2600" dirty="0">
                <a:solidFill>
                  <a:srgbClr val="3F3F3F"/>
                </a:solidFill>
                <a:latin typeface="印品黑体" panose="00000500000000000000" pitchFamily="2" charset="-122"/>
                <a:ea typeface="印品黑体" panose="00000500000000000000" pitchFamily="2" charset="-122"/>
              </a:rPr>
              <a:t>ADD TITLE TEXT</a:t>
            </a:r>
            <a:endParaRPr lang="zh-CN" altLang="en-US" sz="2600" dirty="0">
              <a:solidFill>
                <a:srgbClr val="3F3F3F"/>
              </a:solidFill>
              <a:latin typeface="印品黑体" panose="00000500000000000000" pitchFamily="2" charset="-122"/>
              <a:ea typeface="印品黑体" panose="00000500000000000000" pitchFamily="2" charset="-122"/>
            </a:endParaRPr>
          </a:p>
        </p:txBody>
      </p:sp>
      <p:sp>
        <p:nvSpPr>
          <p:cNvPr id="9" name="文本框 8">
            <a:extLst>
              <a:ext uri="{FF2B5EF4-FFF2-40B4-BE49-F238E27FC236}">
                <a16:creationId xmlns:a16="http://schemas.microsoft.com/office/drawing/2014/main" id="{3F7BA761-F7C7-4A90-94FA-EC7307A3AE86}"/>
              </a:ext>
            </a:extLst>
          </p:cNvPr>
          <p:cNvSpPr txBox="1"/>
          <p:nvPr/>
        </p:nvSpPr>
        <p:spPr>
          <a:xfrm>
            <a:off x="1274244" y="749241"/>
            <a:ext cx="5607919" cy="261610"/>
          </a:xfrm>
          <a:prstGeom prst="rect">
            <a:avLst/>
          </a:prstGeom>
          <a:noFill/>
        </p:spPr>
        <p:txBody>
          <a:bodyPr wrap="square" rtlCol="0">
            <a:spAutoFit/>
          </a:bodyPr>
          <a:lstStyle/>
          <a:p>
            <a:r>
              <a:rPr lang="en-US" altLang="zh-CN" sz="1100" dirty="0">
                <a:solidFill>
                  <a:srgbClr val="3F3F3F"/>
                </a:solidFill>
                <a:latin typeface="印品黑体" panose="00000500000000000000" pitchFamily="2" charset="-122"/>
                <a:ea typeface="印品黑体" panose="00000500000000000000" pitchFamily="2" charset="-122"/>
              </a:rPr>
              <a:t>ENTERPRISE BRAND</a:t>
            </a:r>
          </a:p>
        </p:txBody>
      </p:sp>
      <p:grpSp>
        <p:nvGrpSpPr>
          <p:cNvPr id="47" name="组合 46">
            <a:extLst>
              <a:ext uri="{FF2B5EF4-FFF2-40B4-BE49-F238E27FC236}">
                <a16:creationId xmlns:a16="http://schemas.microsoft.com/office/drawing/2014/main" id="{347F2E8C-ABBF-423D-AB15-F258CE601B2D}"/>
              </a:ext>
            </a:extLst>
          </p:cNvPr>
          <p:cNvGrpSpPr/>
          <p:nvPr/>
        </p:nvGrpSpPr>
        <p:grpSpPr>
          <a:xfrm>
            <a:off x="1116279" y="1841579"/>
            <a:ext cx="1939068" cy="1939068"/>
            <a:chOff x="1116279" y="1841579"/>
            <a:chExt cx="1939068" cy="1939068"/>
          </a:xfrm>
        </p:grpSpPr>
        <p:grpSp>
          <p:nvGrpSpPr>
            <p:cNvPr id="2" name="组合 1">
              <a:extLst>
                <a:ext uri="{FF2B5EF4-FFF2-40B4-BE49-F238E27FC236}">
                  <a16:creationId xmlns:a16="http://schemas.microsoft.com/office/drawing/2014/main" id="{27283172-98E2-49FB-B817-D9EF5EB94364}"/>
                </a:ext>
              </a:extLst>
            </p:cNvPr>
            <p:cNvGrpSpPr/>
            <p:nvPr/>
          </p:nvGrpSpPr>
          <p:grpSpPr>
            <a:xfrm>
              <a:off x="1116279" y="1841579"/>
              <a:ext cx="1939068" cy="1939068"/>
              <a:chOff x="6662056" y="1325999"/>
              <a:chExt cx="4717142" cy="4717142"/>
            </a:xfrm>
          </p:grpSpPr>
          <p:sp>
            <p:nvSpPr>
              <p:cNvPr id="10" name="椭圆 9">
                <a:extLst>
                  <a:ext uri="{FF2B5EF4-FFF2-40B4-BE49-F238E27FC236}">
                    <a16:creationId xmlns:a16="http://schemas.microsoft.com/office/drawing/2014/main" id="{5AB70788-7768-42B1-8042-E59B87E86A68}"/>
                  </a:ext>
                </a:extLst>
              </p:cNvPr>
              <p:cNvSpPr/>
              <p:nvPr/>
            </p:nvSpPr>
            <p:spPr>
              <a:xfrm>
                <a:off x="6662056" y="1325999"/>
                <a:ext cx="4717142" cy="4717142"/>
              </a:xfrm>
              <a:prstGeom prst="ellipse">
                <a:avLst/>
              </a:prstGeom>
              <a:gradFill>
                <a:gsLst>
                  <a:gs pos="0">
                    <a:srgbClr val="D61D3D">
                      <a:alpha val="85000"/>
                    </a:srgbClr>
                  </a:gs>
                  <a:gs pos="50000">
                    <a:srgbClr val="D61D3D">
                      <a:alpha val="80000"/>
                    </a:srgbClr>
                  </a:gs>
                  <a:gs pos="100000">
                    <a:srgbClr val="D61D3D">
                      <a:alpha val="70000"/>
                    </a:srgbClr>
                  </a:gs>
                </a:gsLst>
                <a:lin ang="2700000" scaled="1"/>
              </a:gradFill>
              <a:ln>
                <a:noFill/>
              </a:ln>
              <a:effectLst>
                <a:outerShdw blurRad="381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弧形 10">
                <a:extLst>
                  <a:ext uri="{FF2B5EF4-FFF2-40B4-BE49-F238E27FC236}">
                    <a16:creationId xmlns:a16="http://schemas.microsoft.com/office/drawing/2014/main" id="{38A0F40F-ED2A-4E5E-9560-C4D97F144A78}"/>
                  </a:ext>
                </a:extLst>
              </p:cNvPr>
              <p:cNvSpPr/>
              <p:nvPr/>
            </p:nvSpPr>
            <p:spPr>
              <a:xfrm>
                <a:off x="7167238" y="1831181"/>
                <a:ext cx="3706778" cy="3706778"/>
              </a:xfrm>
              <a:prstGeom prst="arc">
                <a:avLst>
                  <a:gd name="adj1" fmla="val 16200000"/>
                  <a:gd name="adj2" fmla="val 10890859"/>
                </a:avLst>
              </a:prstGeom>
              <a:ln w="152400" cap="rnd">
                <a:solidFill>
                  <a:schemeClr val="bg1"/>
                </a:solidFill>
              </a:ln>
              <a:effectLst>
                <a:outerShdw blurRad="38100" sx="101000" sy="101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115D1FAC-0231-4AF8-9B53-11053A8C7C4B}"/>
                </a:ext>
              </a:extLst>
            </p:cNvPr>
            <p:cNvSpPr txBox="1"/>
            <p:nvPr/>
          </p:nvSpPr>
          <p:spPr>
            <a:xfrm>
              <a:off x="1116279" y="2518724"/>
              <a:ext cx="1939068"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75%</a:t>
              </a:r>
            </a:p>
          </p:txBody>
        </p:sp>
      </p:grpSp>
      <p:grpSp>
        <p:nvGrpSpPr>
          <p:cNvPr id="48" name="组合 47">
            <a:extLst>
              <a:ext uri="{FF2B5EF4-FFF2-40B4-BE49-F238E27FC236}">
                <a16:creationId xmlns:a16="http://schemas.microsoft.com/office/drawing/2014/main" id="{D84CE6A6-5C0C-49E8-ABFC-61EBD0F2FE02}"/>
              </a:ext>
            </a:extLst>
          </p:cNvPr>
          <p:cNvGrpSpPr/>
          <p:nvPr/>
        </p:nvGrpSpPr>
        <p:grpSpPr>
          <a:xfrm>
            <a:off x="3789736" y="1841579"/>
            <a:ext cx="1939069" cy="1939068"/>
            <a:chOff x="3789736" y="1841579"/>
            <a:chExt cx="1939069" cy="1939068"/>
          </a:xfrm>
        </p:grpSpPr>
        <p:grpSp>
          <p:nvGrpSpPr>
            <p:cNvPr id="14" name="组合 13">
              <a:extLst>
                <a:ext uri="{FF2B5EF4-FFF2-40B4-BE49-F238E27FC236}">
                  <a16:creationId xmlns:a16="http://schemas.microsoft.com/office/drawing/2014/main" id="{4B60CE56-5BE1-40BC-9BE5-F5857EA9B518}"/>
                </a:ext>
              </a:extLst>
            </p:cNvPr>
            <p:cNvGrpSpPr/>
            <p:nvPr/>
          </p:nvGrpSpPr>
          <p:grpSpPr>
            <a:xfrm>
              <a:off x="3789737" y="1841579"/>
              <a:ext cx="1939068" cy="1939068"/>
              <a:chOff x="6662056" y="1325999"/>
              <a:chExt cx="4717142" cy="4717142"/>
            </a:xfrm>
          </p:grpSpPr>
          <p:sp>
            <p:nvSpPr>
              <p:cNvPr id="15" name="椭圆 14">
                <a:extLst>
                  <a:ext uri="{FF2B5EF4-FFF2-40B4-BE49-F238E27FC236}">
                    <a16:creationId xmlns:a16="http://schemas.microsoft.com/office/drawing/2014/main" id="{32A18DF9-79D9-4ACA-A21B-97AAD25DE81B}"/>
                  </a:ext>
                </a:extLst>
              </p:cNvPr>
              <p:cNvSpPr/>
              <p:nvPr/>
            </p:nvSpPr>
            <p:spPr>
              <a:xfrm>
                <a:off x="6662056" y="1325999"/>
                <a:ext cx="4717142" cy="4717142"/>
              </a:xfrm>
              <a:prstGeom prst="ellipse">
                <a:avLst/>
              </a:prstGeom>
              <a:gradFill>
                <a:gsLst>
                  <a:gs pos="0">
                    <a:srgbClr val="D61D3D">
                      <a:alpha val="85000"/>
                    </a:srgbClr>
                  </a:gs>
                  <a:gs pos="50000">
                    <a:srgbClr val="D61D3D">
                      <a:alpha val="80000"/>
                    </a:srgbClr>
                  </a:gs>
                  <a:gs pos="100000">
                    <a:srgbClr val="D61D3D">
                      <a:alpha val="70000"/>
                    </a:srgbClr>
                  </a:gs>
                </a:gsLst>
                <a:lin ang="2700000" scaled="1"/>
              </a:gradFill>
              <a:ln>
                <a:noFill/>
              </a:ln>
              <a:effectLst>
                <a:outerShdw blurRad="381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弧形 15">
                <a:extLst>
                  <a:ext uri="{FF2B5EF4-FFF2-40B4-BE49-F238E27FC236}">
                    <a16:creationId xmlns:a16="http://schemas.microsoft.com/office/drawing/2014/main" id="{8D5261E6-E4B1-40AC-A2B0-ACD7E828AC51}"/>
                  </a:ext>
                </a:extLst>
              </p:cNvPr>
              <p:cNvSpPr/>
              <p:nvPr/>
            </p:nvSpPr>
            <p:spPr>
              <a:xfrm>
                <a:off x="7167238" y="1831181"/>
                <a:ext cx="3706778" cy="3706778"/>
              </a:xfrm>
              <a:prstGeom prst="arc">
                <a:avLst>
                  <a:gd name="adj1" fmla="val 16200000"/>
                  <a:gd name="adj2" fmla="val 7708620"/>
                </a:avLst>
              </a:prstGeom>
              <a:ln w="152400" cap="rnd">
                <a:solidFill>
                  <a:schemeClr val="bg1"/>
                </a:solidFill>
              </a:ln>
              <a:effectLst>
                <a:outerShdw blurRad="38100" sx="101000" sy="101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34B6156E-A626-48D4-B63F-39E9E97DA7E4}"/>
                </a:ext>
              </a:extLst>
            </p:cNvPr>
            <p:cNvSpPr txBox="1"/>
            <p:nvPr/>
          </p:nvSpPr>
          <p:spPr>
            <a:xfrm>
              <a:off x="3789736" y="2518724"/>
              <a:ext cx="1939068"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60%</a:t>
              </a:r>
            </a:p>
          </p:txBody>
        </p:sp>
      </p:grpSp>
      <p:grpSp>
        <p:nvGrpSpPr>
          <p:cNvPr id="49" name="组合 48">
            <a:extLst>
              <a:ext uri="{FF2B5EF4-FFF2-40B4-BE49-F238E27FC236}">
                <a16:creationId xmlns:a16="http://schemas.microsoft.com/office/drawing/2014/main" id="{18251568-1A4F-473A-99FF-F102AB23477A}"/>
              </a:ext>
            </a:extLst>
          </p:cNvPr>
          <p:cNvGrpSpPr/>
          <p:nvPr/>
        </p:nvGrpSpPr>
        <p:grpSpPr>
          <a:xfrm>
            <a:off x="6463194" y="1841579"/>
            <a:ext cx="1939069" cy="1939068"/>
            <a:chOff x="6463194" y="1841579"/>
            <a:chExt cx="1939069" cy="1939068"/>
          </a:xfrm>
        </p:grpSpPr>
        <p:grpSp>
          <p:nvGrpSpPr>
            <p:cNvPr id="17" name="组合 16">
              <a:extLst>
                <a:ext uri="{FF2B5EF4-FFF2-40B4-BE49-F238E27FC236}">
                  <a16:creationId xmlns:a16="http://schemas.microsoft.com/office/drawing/2014/main" id="{7965B7F0-F80A-48C3-BA90-F4C8BC9C2ACC}"/>
                </a:ext>
              </a:extLst>
            </p:cNvPr>
            <p:cNvGrpSpPr/>
            <p:nvPr/>
          </p:nvGrpSpPr>
          <p:grpSpPr>
            <a:xfrm>
              <a:off x="6463195" y="1841579"/>
              <a:ext cx="1939068" cy="1939068"/>
              <a:chOff x="6662056" y="1325999"/>
              <a:chExt cx="4717142" cy="4717142"/>
            </a:xfrm>
          </p:grpSpPr>
          <p:sp>
            <p:nvSpPr>
              <p:cNvPr id="18" name="椭圆 17">
                <a:extLst>
                  <a:ext uri="{FF2B5EF4-FFF2-40B4-BE49-F238E27FC236}">
                    <a16:creationId xmlns:a16="http://schemas.microsoft.com/office/drawing/2014/main" id="{9BAFA256-3791-4AA3-B8BC-E171617D00D9}"/>
                  </a:ext>
                </a:extLst>
              </p:cNvPr>
              <p:cNvSpPr/>
              <p:nvPr/>
            </p:nvSpPr>
            <p:spPr>
              <a:xfrm>
                <a:off x="6662056" y="1325999"/>
                <a:ext cx="4717142" cy="4717142"/>
              </a:xfrm>
              <a:prstGeom prst="ellipse">
                <a:avLst/>
              </a:prstGeom>
              <a:gradFill>
                <a:gsLst>
                  <a:gs pos="0">
                    <a:srgbClr val="D61D3D">
                      <a:alpha val="85000"/>
                    </a:srgbClr>
                  </a:gs>
                  <a:gs pos="50000">
                    <a:srgbClr val="D61D3D">
                      <a:alpha val="80000"/>
                    </a:srgbClr>
                  </a:gs>
                  <a:gs pos="100000">
                    <a:srgbClr val="D61D3D">
                      <a:alpha val="70000"/>
                    </a:srgbClr>
                  </a:gs>
                </a:gsLst>
                <a:lin ang="2700000" scaled="1"/>
              </a:gradFill>
              <a:ln>
                <a:noFill/>
              </a:ln>
              <a:effectLst>
                <a:outerShdw blurRad="381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弧形 18">
                <a:extLst>
                  <a:ext uri="{FF2B5EF4-FFF2-40B4-BE49-F238E27FC236}">
                    <a16:creationId xmlns:a16="http://schemas.microsoft.com/office/drawing/2014/main" id="{B90EF8E7-95CD-4185-A1EB-940132139C92}"/>
                  </a:ext>
                </a:extLst>
              </p:cNvPr>
              <p:cNvSpPr/>
              <p:nvPr/>
            </p:nvSpPr>
            <p:spPr>
              <a:xfrm>
                <a:off x="7167238" y="1831181"/>
                <a:ext cx="3706778" cy="3706778"/>
              </a:xfrm>
              <a:prstGeom prst="arc">
                <a:avLst>
                  <a:gd name="adj1" fmla="val 16200000"/>
                  <a:gd name="adj2" fmla="val 5522870"/>
                </a:avLst>
              </a:prstGeom>
              <a:ln w="152400" cap="rnd">
                <a:solidFill>
                  <a:schemeClr val="bg1"/>
                </a:solidFill>
              </a:ln>
              <a:effectLst>
                <a:outerShdw blurRad="38100" sx="101000" sy="101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708CC74B-CF42-4F4A-8C0F-52E710CF64F4}"/>
                </a:ext>
              </a:extLst>
            </p:cNvPr>
            <p:cNvSpPr txBox="1"/>
            <p:nvPr/>
          </p:nvSpPr>
          <p:spPr>
            <a:xfrm>
              <a:off x="6463194" y="2518724"/>
              <a:ext cx="1939068"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50%</a:t>
              </a:r>
            </a:p>
          </p:txBody>
        </p:sp>
      </p:grpSp>
      <p:grpSp>
        <p:nvGrpSpPr>
          <p:cNvPr id="50" name="组合 49">
            <a:extLst>
              <a:ext uri="{FF2B5EF4-FFF2-40B4-BE49-F238E27FC236}">
                <a16:creationId xmlns:a16="http://schemas.microsoft.com/office/drawing/2014/main" id="{5492BB59-A344-434D-BA7F-B18758DC86FF}"/>
              </a:ext>
            </a:extLst>
          </p:cNvPr>
          <p:cNvGrpSpPr/>
          <p:nvPr/>
        </p:nvGrpSpPr>
        <p:grpSpPr>
          <a:xfrm>
            <a:off x="9136653" y="1841579"/>
            <a:ext cx="1939068" cy="1939068"/>
            <a:chOff x="9136653" y="1841579"/>
            <a:chExt cx="1939068" cy="1939068"/>
          </a:xfrm>
        </p:grpSpPr>
        <p:grpSp>
          <p:nvGrpSpPr>
            <p:cNvPr id="20" name="组合 19">
              <a:extLst>
                <a:ext uri="{FF2B5EF4-FFF2-40B4-BE49-F238E27FC236}">
                  <a16:creationId xmlns:a16="http://schemas.microsoft.com/office/drawing/2014/main" id="{ACCAC092-242B-4316-AAF7-8CFFF7A89C7D}"/>
                </a:ext>
              </a:extLst>
            </p:cNvPr>
            <p:cNvGrpSpPr/>
            <p:nvPr/>
          </p:nvGrpSpPr>
          <p:grpSpPr>
            <a:xfrm>
              <a:off x="9136653" y="1841579"/>
              <a:ext cx="1939068" cy="1939068"/>
              <a:chOff x="6662056" y="1325999"/>
              <a:chExt cx="4717142" cy="4717142"/>
            </a:xfrm>
          </p:grpSpPr>
          <p:sp>
            <p:nvSpPr>
              <p:cNvPr id="21" name="椭圆 20">
                <a:extLst>
                  <a:ext uri="{FF2B5EF4-FFF2-40B4-BE49-F238E27FC236}">
                    <a16:creationId xmlns:a16="http://schemas.microsoft.com/office/drawing/2014/main" id="{15CB52E0-0625-43A4-B852-930FC9FC2C01}"/>
                  </a:ext>
                </a:extLst>
              </p:cNvPr>
              <p:cNvSpPr/>
              <p:nvPr/>
            </p:nvSpPr>
            <p:spPr>
              <a:xfrm>
                <a:off x="6662056" y="1325999"/>
                <a:ext cx="4717142" cy="4717142"/>
              </a:xfrm>
              <a:prstGeom prst="ellipse">
                <a:avLst/>
              </a:prstGeom>
              <a:gradFill>
                <a:gsLst>
                  <a:gs pos="0">
                    <a:srgbClr val="D61D3D">
                      <a:alpha val="85000"/>
                    </a:srgbClr>
                  </a:gs>
                  <a:gs pos="50000">
                    <a:srgbClr val="D61D3D">
                      <a:alpha val="80000"/>
                    </a:srgbClr>
                  </a:gs>
                  <a:gs pos="100000">
                    <a:srgbClr val="D61D3D">
                      <a:alpha val="70000"/>
                    </a:srgbClr>
                  </a:gs>
                </a:gsLst>
                <a:lin ang="2700000" scaled="1"/>
              </a:gradFill>
              <a:ln>
                <a:noFill/>
              </a:ln>
              <a:effectLst>
                <a:outerShdw blurRad="381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弧形 21">
                <a:extLst>
                  <a:ext uri="{FF2B5EF4-FFF2-40B4-BE49-F238E27FC236}">
                    <a16:creationId xmlns:a16="http://schemas.microsoft.com/office/drawing/2014/main" id="{9340A36A-A633-4821-BB0E-12789F91030B}"/>
                  </a:ext>
                </a:extLst>
              </p:cNvPr>
              <p:cNvSpPr/>
              <p:nvPr/>
            </p:nvSpPr>
            <p:spPr>
              <a:xfrm>
                <a:off x="7167238" y="1831181"/>
                <a:ext cx="3706778" cy="3706778"/>
              </a:xfrm>
              <a:prstGeom prst="arc">
                <a:avLst>
                  <a:gd name="adj1" fmla="val 16200000"/>
                  <a:gd name="adj2" fmla="val 13905248"/>
                </a:avLst>
              </a:prstGeom>
              <a:ln w="152400" cap="rnd">
                <a:solidFill>
                  <a:schemeClr val="bg1"/>
                </a:solidFill>
              </a:ln>
              <a:effectLst>
                <a:outerShdw blurRad="38100" sx="101000" sy="101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9" name="文本框 28">
              <a:extLst>
                <a:ext uri="{FF2B5EF4-FFF2-40B4-BE49-F238E27FC236}">
                  <a16:creationId xmlns:a16="http://schemas.microsoft.com/office/drawing/2014/main" id="{FC054345-A551-44A5-BB59-8A69AC8B8887}"/>
                </a:ext>
              </a:extLst>
            </p:cNvPr>
            <p:cNvSpPr txBox="1"/>
            <p:nvPr/>
          </p:nvSpPr>
          <p:spPr>
            <a:xfrm>
              <a:off x="9136653" y="2518724"/>
              <a:ext cx="1939068" cy="584775"/>
            </a:xfrm>
            <a:prstGeom prst="rect">
              <a:avLst/>
            </a:prstGeom>
            <a:noFill/>
          </p:spPr>
          <p:txBody>
            <a:bodyPr wrap="square" rtlCol="0">
              <a:spAutoFit/>
            </a:bodyPr>
            <a:lstStyle/>
            <a:p>
              <a:pPr algn="ctr"/>
              <a:r>
                <a:rPr lang="en-US" altLang="zh-CN" sz="3200" dirty="0">
                  <a:solidFill>
                    <a:schemeClr val="bg1"/>
                  </a:solidFill>
                  <a:latin typeface="Bahnschrift SemiLight Condensed" panose="020B0502040204020203" pitchFamily="34" charset="0"/>
                  <a:ea typeface="Adobe Gothic Std B" panose="020B0800000000000000" pitchFamily="34" charset="-128"/>
                </a:rPr>
                <a:t>85%</a:t>
              </a:r>
            </a:p>
          </p:txBody>
        </p:sp>
      </p:grpSp>
      <p:grpSp>
        <p:nvGrpSpPr>
          <p:cNvPr id="34" name="组合 33">
            <a:extLst>
              <a:ext uri="{FF2B5EF4-FFF2-40B4-BE49-F238E27FC236}">
                <a16:creationId xmlns:a16="http://schemas.microsoft.com/office/drawing/2014/main" id="{62F846B3-75A0-46E7-878F-5AE6649B7407}"/>
              </a:ext>
            </a:extLst>
          </p:cNvPr>
          <p:cNvGrpSpPr/>
          <p:nvPr/>
        </p:nvGrpSpPr>
        <p:grpSpPr>
          <a:xfrm>
            <a:off x="918507" y="4111114"/>
            <a:ext cx="2334610" cy="1164654"/>
            <a:chOff x="929244" y="4111114"/>
            <a:chExt cx="2334610" cy="1164654"/>
          </a:xfrm>
        </p:grpSpPr>
        <p:sp>
          <p:nvSpPr>
            <p:cNvPr id="31" name="文本框 30">
              <a:extLst>
                <a:ext uri="{FF2B5EF4-FFF2-40B4-BE49-F238E27FC236}">
                  <a16:creationId xmlns:a16="http://schemas.microsoft.com/office/drawing/2014/main" id="{43EF6D9B-C237-402C-8554-4A12A7F5253F}"/>
                </a:ext>
              </a:extLst>
            </p:cNvPr>
            <p:cNvSpPr txBox="1"/>
            <p:nvPr/>
          </p:nvSpPr>
          <p:spPr>
            <a:xfrm>
              <a:off x="929244" y="4705484"/>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32" name="文本框 31">
              <a:extLst>
                <a:ext uri="{FF2B5EF4-FFF2-40B4-BE49-F238E27FC236}">
                  <a16:creationId xmlns:a16="http://schemas.microsoft.com/office/drawing/2014/main" id="{D4D47651-B54A-4954-834A-C07EACCE1A07}"/>
                </a:ext>
              </a:extLst>
            </p:cNvPr>
            <p:cNvSpPr txBox="1"/>
            <p:nvPr/>
          </p:nvSpPr>
          <p:spPr>
            <a:xfrm>
              <a:off x="1098462" y="4111114"/>
              <a:ext cx="1996174" cy="400110"/>
            </a:xfrm>
            <a:prstGeom prst="rect">
              <a:avLst/>
            </a:prstGeom>
            <a:noFill/>
          </p:spPr>
          <p:txBody>
            <a:bodyPr wrap="square" rtlCol="0">
              <a:spAutoFit/>
            </a:bodyPr>
            <a:lstStyle/>
            <a:p>
              <a:pPr algn="ct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33" name="矩形 32">
              <a:extLst>
                <a:ext uri="{FF2B5EF4-FFF2-40B4-BE49-F238E27FC236}">
                  <a16:creationId xmlns:a16="http://schemas.microsoft.com/office/drawing/2014/main" id="{03DFAADD-6342-47B0-B99D-FFA318567B19}"/>
                </a:ext>
              </a:extLst>
            </p:cNvPr>
            <p:cNvSpPr/>
            <p:nvPr/>
          </p:nvSpPr>
          <p:spPr>
            <a:xfrm>
              <a:off x="1952548" y="4560539"/>
              <a:ext cx="288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grpSp>
        <p:nvGrpSpPr>
          <p:cNvPr id="35" name="组合 34">
            <a:extLst>
              <a:ext uri="{FF2B5EF4-FFF2-40B4-BE49-F238E27FC236}">
                <a16:creationId xmlns:a16="http://schemas.microsoft.com/office/drawing/2014/main" id="{82806F13-ACB5-47BC-BB84-ACE92AC10A15}"/>
              </a:ext>
            </a:extLst>
          </p:cNvPr>
          <p:cNvGrpSpPr/>
          <p:nvPr/>
        </p:nvGrpSpPr>
        <p:grpSpPr>
          <a:xfrm>
            <a:off x="3591965" y="4111114"/>
            <a:ext cx="2334610" cy="1164654"/>
            <a:chOff x="929244" y="4111114"/>
            <a:chExt cx="2334610" cy="1164654"/>
          </a:xfrm>
        </p:grpSpPr>
        <p:sp>
          <p:nvSpPr>
            <p:cNvPr id="36" name="文本框 35">
              <a:extLst>
                <a:ext uri="{FF2B5EF4-FFF2-40B4-BE49-F238E27FC236}">
                  <a16:creationId xmlns:a16="http://schemas.microsoft.com/office/drawing/2014/main" id="{CF9675CE-45E6-4F14-A59C-2B3C34C714BD}"/>
                </a:ext>
              </a:extLst>
            </p:cNvPr>
            <p:cNvSpPr txBox="1"/>
            <p:nvPr/>
          </p:nvSpPr>
          <p:spPr>
            <a:xfrm>
              <a:off x="929244" y="4705484"/>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37" name="文本框 36">
              <a:extLst>
                <a:ext uri="{FF2B5EF4-FFF2-40B4-BE49-F238E27FC236}">
                  <a16:creationId xmlns:a16="http://schemas.microsoft.com/office/drawing/2014/main" id="{4AF88AC6-6670-4636-BF33-8477D9DDFABD}"/>
                </a:ext>
              </a:extLst>
            </p:cNvPr>
            <p:cNvSpPr txBox="1"/>
            <p:nvPr/>
          </p:nvSpPr>
          <p:spPr>
            <a:xfrm>
              <a:off x="1098462" y="4111114"/>
              <a:ext cx="1996174" cy="400110"/>
            </a:xfrm>
            <a:prstGeom prst="rect">
              <a:avLst/>
            </a:prstGeom>
            <a:noFill/>
          </p:spPr>
          <p:txBody>
            <a:bodyPr wrap="square" rtlCol="0">
              <a:spAutoFit/>
            </a:bodyPr>
            <a:lstStyle/>
            <a:p>
              <a:pPr algn="ct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38" name="矩形 37">
              <a:extLst>
                <a:ext uri="{FF2B5EF4-FFF2-40B4-BE49-F238E27FC236}">
                  <a16:creationId xmlns:a16="http://schemas.microsoft.com/office/drawing/2014/main" id="{3732CDE9-E622-4A3F-ABDD-1D70BC2765DF}"/>
                </a:ext>
              </a:extLst>
            </p:cNvPr>
            <p:cNvSpPr/>
            <p:nvPr/>
          </p:nvSpPr>
          <p:spPr>
            <a:xfrm>
              <a:off x="1952548" y="4560539"/>
              <a:ext cx="288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grpSp>
        <p:nvGrpSpPr>
          <p:cNvPr id="39" name="组合 38">
            <a:extLst>
              <a:ext uri="{FF2B5EF4-FFF2-40B4-BE49-F238E27FC236}">
                <a16:creationId xmlns:a16="http://schemas.microsoft.com/office/drawing/2014/main" id="{EB377EBE-C894-4AAA-926B-1B9994B3B8A4}"/>
              </a:ext>
            </a:extLst>
          </p:cNvPr>
          <p:cNvGrpSpPr/>
          <p:nvPr/>
        </p:nvGrpSpPr>
        <p:grpSpPr>
          <a:xfrm>
            <a:off x="6265423" y="4111114"/>
            <a:ext cx="2334610" cy="1164654"/>
            <a:chOff x="929244" y="4111114"/>
            <a:chExt cx="2334610" cy="1164654"/>
          </a:xfrm>
        </p:grpSpPr>
        <p:sp>
          <p:nvSpPr>
            <p:cNvPr id="40" name="文本框 39">
              <a:extLst>
                <a:ext uri="{FF2B5EF4-FFF2-40B4-BE49-F238E27FC236}">
                  <a16:creationId xmlns:a16="http://schemas.microsoft.com/office/drawing/2014/main" id="{D1E87919-CEA0-4C27-804D-0F57C74AFEB4}"/>
                </a:ext>
              </a:extLst>
            </p:cNvPr>
            <p:cNvSpPr txBox="1"/>
            <p:nvPr/>
          </p:nvSpPr>
          <p:spPr>
            <a:xfrm>
              <a:off x="929244" y="4705484"/>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41" name="文本框 40">
              <a:extLst>
                <a:ext uri="{FF2B5EF4-FFF2-40B4-BE49-F238E27FC236}">
                  <a16:creationId xmlns:a16="http://schemas.microsoft.com/office/drawing/2014/main" id="{1BDE53A9-D1DF-48D3-9CD8-66A56598982D}"/>
                </a:ext>
              </a:extLst>
            </p:cNvPr>
            <p:cNvSpPr txBox="1"/>
            <p:nvPr/>
          </p:nvSpPr>
          <p:spPr>
            <a:xfrm>
              <a:off x="1098462" y="4111114"/>
              <a:ext cx="1996174" cy="400110"/>
            </a:xfrm>
            <a:prstGeom prst="rect">
              <a:avLst/>
            </a:prstGeom>
            <a:noFill/>
          </p:spPr>
          <p:txBody>
            <a:bodyPr wrap="square" rtlCol="0">
              <a:spAutoFit/>
            </a:bodyPr>
            <a:lstStyle/>
            <a:p>
              <a:pPr algn="ct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42" name="矩形 41">
              <a:extLst>
                <a:ext uri="{FF2B5EF4-FFF2-40B4-BE49-F238E27FC236}">
                  <a16:creationId xmlns:a16="http://schemas.microsoft.com/office/drawing/2014/main" id="{9F9B46EF-A1F7-4331-BEFE-E8A904AE9DCA}"/>
                </a:ext>
              </a:extLst>
            </p:cNvPr>
            <p:cNvSpPr/>
            <p:nvPr/>
          </p:nvSpPr>
          <p:spPr>
            <a:xfrm>
              <a:off x="1952548" y="4560539"/>
              <a:ext cx="288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grpSp>
        <p:nvGrpSpPr>
          <p:cNvPr id="43" name="组合 42">
            <a:extLst>
              <a:ext uri="{FF2B5EF4-FFF2-40B4-BE49-F238E27FC236}">
                <a16:creationId xmlns:a16="http://schemas.microsoft.com/office/drawing/2014/main" id="{3927A56D-53A1-4CF4-B3A0-6DBBE7299C83}"/>
              </a:ext>
            </a:extLst>
          </p:cNvPr>
          <p:cNvGrpSpPr/>
          <p:nvPr/>
        </p:nvGrpSpPr>
        <p:grpSpPr>
          <a:xfrm>
            <a:off x="8938885" y="4111114"/>
            <a:ext cx="2334610" cy="1164654"/>
            <a:chOff x="929244" y="4111114"/>
            <a:chExt cx="2334610" cy="1164654"/>
          </a:xfrm>
        </p:grpSpPr>
        <p:sp>
          <p:nvSpPr>
            <p:cNvPr id="44" name="文本框 43">
              <a:extLst>
                <a:ext uri="{FF2B5EF4-FFF2-40B4-BE49-F238E27FC236}">
                  <a16:creationId xmlns:a16="http://schemas.microsoft.com/office/drawing/2014/main" id="{6E2A3CCE-F011-4F93-8A8F-DD4AE4669C77}"/>
                </a:ext>
              </a:extLst>
            </p:cNvPr>
            <p:cNvSpPr txBox="1"/>
            <p:nvPr/>
          </p:nvSpPr>
          <p:spPr>
            <a:xfrm>
              <a:off x="929244" y="4705484"/>
              <a:ext cx="2334610" cy="570284"/>
            </a:xfrm>
            <a:prstGeom prst="rect">
              <a:avLst/>
            </a:prstGeom>
            <a:noFill/>
          </p:spPr>
          <p:txBody>
            <a:bodyPr wrap="square" rtlCol="0">
              <a:spAutoFit/>
            </a:bodyPr>
            <a:lstStyle/>
            <a:p>
              <a:pPr algn="ctr">
                <a:lnSpc>
                  <a:spcPct val="150000"/>
                </a:lnSpc>
              </a:pPr>
              <a:r>
                <a:rPr lang="en-US" altLang="zh-CN"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rPr>
                <a:t>Click here to add content that matches the title.</a:t>
              </a:r>
              <a:endParaRPr lang="zh-CN" altLang="en-US" sz="1100" spc="40" dirty="0">
                <a:solidFill>
                  <a:srgbClr val="3F3F3F"/>
                </a:solidFill>
                <a:latin typeface="印品黑体" panose="00000500000000000000" pitchFamily="2" charset="-122"/>
                <a:ea typeface="印品黑体" panose="00000500000000000000" pitchFamily="2" charset="-122"/>
                <a:cs typeface="Arial" panose="020B0604020202020204" pitchFamily="34" charset="0"/>
              </a:endParaRPr>
            </a:p>
          </p:txBody>
        </p:sp>
        <p:sp>
          <p:nvSpPr>
            <p:cNvPr id="45" name="文本框 44">
              <a:extLst>
                <a:ext uri="{FF2B5EF4-FFF2-40B4-BE49-F238E27FC236}">
                  <a16:creationId xmlns:a16="http://schemas.microsoft.com/office/drawing/2014/main" id="{5A32A26A-2EF5-4911-B280-36FF37F4A99C}"/>
                </a:ext>
              </a:extLst>
            </p:cNvPr>
            <p:cNvSpPr txBox="1"/>
            <p:nvPr/>
          </p:nvSpPr>
          <p:spPr>
            <a:xfrm>
              <a:off x="1098462" y="4111114"/>
              <a:ext cx="1996174" cy="400110"/>
            </a:xfrm>
            <a:prstGeom prst="rect">
              <a:avLst/>
            </a:prstGeom>
            <a:noFill/>
          </p:spPr>
          <p:txBody>
            <a:bodyPr wrap="square" rtlCol="0">
              <a:spAutoFit/>
            </a:bodyPr>
            <a:lstStyle/>
            <a:p>
              <a:pPr algn="ctr"/>
              <a:r>
                <a:rPr lang="en-US" altLang="zh-CN" sz="2000" dirty="0">
                  <a:solidFill>
                    <a:srgbClr val="D61D3D"/>
                  </a:solidFill>
                  <a:latin typeface="印品黑体" panose="00000500000000000000" pitchFamily="2" charset="-122"/>
                  <a:ea typeface="印品黑体" panose="00000500000000000000" pitchFamily="2" charset="-122"/>
                </a:rPr>
                <a:t>TITLE TEXT</a:t>
              </a:r>
              <a:endParaRPr lang="zh-CN" altLang="en-US" sz="2000" dirty="0">
                <a:solidFill>
                  <a:srgbClr val="D61D3D"/>
                </a:solidFill>
                <a:latin typeface="印品黑体" panose="00000500000000000000" pitchFamily="2" charset="-122"/>
                <a:ea typeface="印品黑体" panose="00000500000000000000" pitchFamily="2" charset="-122"/>
              </a:endParaRPr>
            </a:p>
          </p:txBody>
        </p:sp>
        <p:sp>
          <p:nvSpPr>
            <p:cNvPr id="46" name="矩形 45">
              <a:extLst>
                <a:ext uri="{FF2B5EF4-FFF2-40B4-BE49-F238E27FC236}">
                  <a16:creationId xmlns:a16="http://schemas.microsoft.com/office/drawing/2014/main" id="{EF2F67C8-6862-4F71-819E-24663A524257}"/>
                </a:ext>
              </a:extLst>
            </p:cNvPr>
            <p:cNvSpPr/>
            <p:nvPr/>
          </p:nvSpPr>
          <p:spPr>
            <a:xfrm>
              <a:off x="1952548" y="4560539"/>
              <a:ext cx="288000" cy="28800"/>
            </a:xfrm>
            <a:prstGeom prst="rect">
              <a:avLst/>
            </a:prstGeom>
            <a:solidFill>
              <a:srgbClr val="D6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spTree>
    <p:extLst>
      <p:ext uri="{BB962C8B-B14F-4D97-AF65-F5344CB8AC3E}">
        <p14:creationId xmlns:p14="http://schemas.microsoft.com/office/powerpoint/2010/main" val="2112658285"/>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750"/>
                                        <p:tgtEl>
                                          <p:spTgt spid="34"/>
                                        </p:tgtEl>
                                      </p:cBhvr>
                                    </p:animEffect>
                                    <p:anim calcmode="lin" valueType="num">
                                      <p:cBhvr>
                                        <p:cTn id="32" dur="750" fill="hold"/>
                                        <p:tgtEl>
                                          <p:spTgt spid="34"/>
                                        </p:tgtEl>
                                        <p:attrNameLst>
                                          <p:attrName>ppt_x</p:attrName>
                                        </p:attrNameLst>
                                      </p:cBhvr>
                                      <p:tavLst>
                                        <p:tav tm="0">
                                          <p:val>
                                            <p:strVal val="#ppt_x"/>
                                          </p:val>
                                        </p:tav>
                                        <p:tav tm="100000">
                                          <p:val>
                                            <p:strVal val="#ppt_x"/>
                                          </p:val>
                                        </p:tav>
                                      </p:tavLst>
                                    </p:anim>
                                    <p:anim calcmode="lin" valueType="num">
                                      <p:cBhvr>
                                        <p:cTn id="33" dur="75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750"/>
                                        <p:tgtEl>
                                          <p:spTgt spid="35"/>
                                        </p:tgtEl>
                                      </p:cBhvr>
                                    </p:animEffect>
                                    <p:anim calcmode="lin" valueType="num">
                                      <p:cBhvr>
                                        <p:cTn id="38" dur="750" fill="hold"/>
                                        <p:tgtEl>
                                          <p:spTgt spid="35"/>
                                        </p:tgtEl>
                                        <p:attrNameLst>
                                          <p:attrName>ppt_x</p:attrName>
                                        </p:attrNameLst>
                                      </p:cBhvr>
                                      <p:tavLst>
                                        <p:tav tm="0">
                                          <p:val>
                                            <p:strVal val="#ppt_x"/>
                                          </p:val>
                                        </p:tav>
                                        <p:tav tm="100000">
                                          <p:val>
                                            <p:strVal val="#ppt_x"/>
                                          </p:val>
                                        </p:tav>
                                      </p:tavLst>
                                    </p:anim>
                                    <p:anim calcmode="lin" valueType="num">
                                      <p:cBhvr>
                                        <p:cTn id="39" dur="75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750"/>
                                        <p:tgtEl>
                                          <p:spTgt spid="39"/>
                                        </p:tgtEl>
                                      </p:cBhvr>
                                    </p:animEffect>
                                    <p:anim calcmode="lin" valueType="num">
                                      <p:cBhvr>
                                        <p:cTn id="44" dur="750" fill="hold"/>
                                        <p:tgtEl>
                                          <p:spTgt spid="39"/>
                                        </p:tgtEl>
                                        <p:attrNameLst>
                                          <p:attrName>ppt_x</p:attrName>
                                        </p:attrNameLst>
                                      </p:cBhvr>
                                      <p:tavLst>
                                        <p:tav tm="0">
                                          <p:val>
                                            <p:strVal val="#ppt_x"/>
                                          </p:val>
                                        </p:tav>
                                        <p:tav tm="100000">
                                          <p:val>
                                            <p:strVal val="#ppt_x"/>
                                          </p:val>
                                        </p:tav>
                                      </p:tavLst>
                                    </p:anim>
                                    <p:anim calcmode="lin" valueType="num">
                                      <p:cBhvr>
                                        <p:cTn id="45" dur="750" fill="hold"/>
                                        <p:tgtEl>
                                          <p:spTgt spid="39"/>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750"/>
                                        <p:tgtEl>
                                          <p:spTgt spid="43"/>
                                        </p:tgtEl>
                                      </p:cBhvr>
                                    </p:animEffect>
                                    <p:anim calcmode="lin" valueType="num">
                                      <p:cBhvr>
                                        <p:cTn id="50" dur="750" fill="hold"/>
                                        <p:tgtEl>
                                          <p:spTgt spid="43"/>
                                        </p:tgtEl>
                                        <p:attrNameLst>
                                          <p:attrName>ppt_x</p:attrName>
                                        </p:attrNameLst>
                                      </p:cBhvr>
                                      <p:tavLst>
                                        <p:tav tm="0">
                                          <p:val>
                                            <p:strVal val="#ppt_x"/>
                                          </p:val>
                                        </p:tav>
                                        <p:tav tm="100000">
                                          <p:val>
                                            <p:strVal val="#ppt_x"/>
                                          </p:val>
                                        </p:tav>
                                      </p:tavLst>
                                    </p:anim>
                                    <p:anim calcmode="lin" valueType="num">
                                      <p:cBhvr>
                                        <p:cTn id="51" dur="7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1637</Words>
  <Application>Microsoft Office PowerPoint</Application>
  <PresentationFormat>宽屏</PresentationFormat>
  <Paragraphs>232</Paragraphs>
  <Slides>28</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28</vt:i4>
      </vt:variant>
    </vt:vector>
  </HeadingPairs>
  <TitlesOfParts>
    <vt:vector size="41" baseType="lpstr">
      <vt:lpstr>等线</vt:lpstr>
      <vt:lpstr>等线 Light</vt:lpstr>
      <vt:lpstr>微软雅黑</vt:lpstr>
      <vt:lpstr>印品黑体</vt:lpstr>
      <vt:lpstr>Arial</vt:lpstr>
      <vt:lpstr>Bahnschrift SemiBold Condensed</vt:lpstr>
      <vt:lpstr>Bahnschrift SemiLight Condensed</vt:lpstr>
      <vt:lpstr>Calibri</vt:lpstr>
      <vt:lpstr>Impact</vt:lpstr>
      <vt:lpstr>Lato Light</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之灵</cp:lastModifiedBy>
  <cp:revision>69</cp:revision>
  <dcterms:created xsi:type="dcterms:W3CDTF">2019-03-31T03:58:23Z</dcterms:created>
  <dcterms:modified xsi:type="dcterms:W3CDTF">2021-11-06T09:23:27Z</dcterms:modified>
</cp:coreProperties>
</file>